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6"/>
  </p:notesMasterIdLst>
  <p:handoutMasterIdLst>
    <p:handoutMasterId r:id="rId27"/>
  </p:handoutMasterIdLst>
  <p:sldIdLst>
    <p:sldId id="363" r:id="rId3"/>
    <p:sldId id="482" r:id="rId4"/>
    <p:sldId id="425" r:id="rId5"/>
    <p:sldId id="423" r:id="rId6"/>
    <p:sldId id="414" r:id="rId7"/>
    <p:sldId id="454" r:id="rId8"/>
    <p:sldId id="455" r:id="rId9"/>
    <p:sldId id="610" r:id="rId10"/>
    <p:sldId id="614" r:id="rId11"/>
    <p:sldId id="613" r:id="rId12"/>
    <p:sldId id="491" r:id="rId13"/>
    <p:sldId id="514" r:id="rId14"/>
    <p:sldId id="515" r:id="rId15"/>
    <p:sldId id="550" r:id="rId16"/>
    <p:sldId id="593" r:id="rId17"/>
    <p:sldId id="571" r:id="rId18"/>
    <p:sldId id="572" r:id="rId19"/>
    <p:sldId id="573" r:id="rId20"/>
    <p:sldId id="417" r:id="rId21"/>
    <p:sldId id="418" r:id="rId22"/>
    <p:sldId id="512" r:id="rId23"/>
    <p:sldId id="422" r:id="rId24"/>
    <p:sldId id="421" r:id="rId25"/>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932">
          <p15:clr>
            <a:srgbClr val="A4A3A4"/>
          </p15:clr>
        </p15:guide>
        <p15:guide id="2" pos="3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oBV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FF"/>
    <a:srgbClr val="FF00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autoAdjust="0"/>
  </p:normalViewPr>
  <p:slideViewPr>
    <p:cSldViewPr>
      <p:cViewPr>
        <p:scale>
          <a:sx n="100" d="100"/>
          <a:sy n="100" d="100"/>
        </p:scale>
        <p:origin x="-294" y="-264"/>
      </p:cViewPr>
      <p:guideLst>
        <p:guide orient="horz" pos="3932"/>
        <p:guide pos="340"/>
      </p:guideLst>
    </p:cSldViewPr>
  </p:slideViewPr>
  <p:notesTextViewPr>
    <p:cViewPr>
      <p:scale>
        <a:sx n="100" d="100"/>
        <a:sy n="100" d="100"/>
      </p:scale>
      <p:origin x="0" y="0"/>
    </p:cViewPr>
  </p:notesTextViewPr>
  <p:sorterViewPr>
    <p:cViewPr>
      <p:scale>
        <a:sx n="124" d="100"/>
        <a:sy n="124" d="100"/>
      </p:scale>
      <p:origin x="0" y="0"/>
    </p:cViewPr>
  </p:sorterViewPr>
  <p:gridSpacing cx="69848" cy="6984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p:cNvSpPr>
          <p:nvPr>
            <p:ph type="hdr" sz="quarter"/>
          </p:nvPr>
        </p:nvSpPr>
        <p:spPr>
          <a:xfrm>
            <a:off x="0" y="0"/>
            <a:ext cx="2971800" cy="457200"/>
          </a:xfrm>
          <a:prstGeom prst="rect">
            <a:avLst/>
          </a:prstGeom>
          <a:noFill/>
          <a:ln w="9525">
            <a:noFill/>
          </a:ln>
        </p:spPr>
        <p:txBody>
          <a:bodyPr wrap="square" anchor="t"/>
          <a:lstStyle>
            <a:lvl1pPr eaLnBrk="0" hangingPunct="0">
              <a:defRPr sz="1200" noProof="1" dirty="0"/>
            </a:lvl1pPr>
          </a:lstStyle>
          <a:p>
            <a:endParaRPr lang="zh-CN" altLang="en-US"/>
          </a:p>
        </p:txBody>
      </p:sp>
      <p:sp>
        <p:nvSpPr>
          <p:cNvPr id="3075" name="日期占位符 2"/>
          <p:cNvSpPr>
            <a:spLocks noGrp="1"/>
          </p:cNvSpPr>
          <p:nvPr>
            <p:ph type="dt"/>
          </p:nvPr>
        </p:nvSpPr>
        <p:spPr>
          <a:xfrm>
            <a:off x="3884613" y="0"/>
            <a:ext cx="2971800" cy="457200"/>
          </a:xfrm>
          <a:prstGeom prst="rect">
            <a:avLst/>
          </a:prstGeom>
          <a:noFill/>
          <a:ln w="9525">
            <a:noFill/>
          </a:ln>
        </p:spPr>
        <p:txBody>
          <a:bodyPr wrap="square" anchor="t"/>
          <a:lstStyle>
            <a:lvl1pPr algn="r" eaLnBrk="0" hangingPunct="0">
              <a:defRPr noProof="1" dirty="0"/>
            </a:lvl1pPr>
          </a:lstStyle>
          <a:p>
            <a:fld id="{BB962C8B-B14F-4D97-AF65-F5344CB8AC3E}" type="datetime1">
              <a:rPr lang="zh-CN" altLang="en-US"/>
              <a:t>2023-01-17</a:t>
            </a:fld>
            <a:endParaRPr lang="zh-CN" altLang="en-US"/>
          </a:p>
        </p:txBody>
      </p:sp>
      <p:sp>
        <p:nvSpPr>
          <p:cNvPr id="3076" name="幻灯片图像占位符 3"/>
          <p:cNvSpPr>
            <a:spLocks noGrp="1" noRot="1" noChangeAspect="1" noChangeArrowheads="1"/>
          </p:cNvSpPr>
          <p:nvPr>
            <p:ph type="sldImg" idx="4294967295"/>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30000"/>
              </a:spcBef>
            </a:pPr>
            <a:r>
              <a:rPr lang="zh-CN" altLang="en-US" sz="1200">
                <a:sym typeface="宋体" panose="02010600030101010101" pitchFamily="2" charset="-122"/>
              </a:rPr>
              <a:t>单击此处编辑母版文本样式</a:t>
            </a:r>
          </a:p>
          <a:p>
            <a:pPr eaLnBrk="0" hangingPunct="0">
              <a:spcBef>
                <a:spcPct val="30000"/>
              </a:spcBef>
            </a:pPr>
            <a:r>
              <a:rPr lang="zh-CN" altLang="en-US" sz="1200">
                <a:sym typeface="宋体" panose="02010600030101010101" pitchFamily="2" charset="-122"/>
              </a:rPr>
              <a:t>第二级</a:t>
            </a:r>
          </a:p>
          <a:p>
            <a:pPr eaLnBrk="0" hangingPunct="0">
              <a:spcBef>
                <a:spcPct val="30000"/>
              </a:spcBef>
            </a:pPr>
            <a:r>
              <a:rPr lang="zh-CN" altLang="en-US" sz="1200">
                <a:sym typeface="宋体" panose="02010600030101010101" pitchFamily="2" charset="-122"/>
              </a:rPr>
              <a:t>第三级</a:t>
            </a:r>
          </a:p>
          <a:p>
            <a:pPr eaLnBrk="0" hangingPunct="0">
              <a:spcBef>
                <a:spcPct val="30000"/>
              </a:spcBef>
            </a:pPr>
            <a:r>
              <a:rPr lang="zh-CN" altLang="en-US" sz="1200">
                <a:sym typeface="宋体" panose="02010600030101010101" pitchFamily="2" charset="-122"/>
              </a:rPr>
              <a:t>第四级</a:t>
            </a:r>
          </a:p>
          <a:p>
            <a:pPr eaLnBrk="0" hangingPunct="0">
              <a:spcBef>
                <a:spcPct val="30000"/>
              </a:spcBef>
            </a:pPr>
            <a:r>
              <a:rPr lang="zh-CN" altLang="en-US" sz="1200">
                <a:sym typeface="宋体" panose="02010600030101010101" pitchFamily="2" charset="-122"/>
              </a:rPr>
              <a:t>第五级</a:t>
            </a:r>
          </a:p>
        </p:txBody>
      </p:sp>
      <p:sp>
        <p:nvSpPr>
          <p:cNvPr id="3078" name="页脚占位符 5"/>
          <p:cNvSpPr>
            <a:spLocks noGrp="1"/>
          </p:cNvSpPr>
          <p:nvPr>
            <p:ph type="ftr" sz="quarter"/>
          </p:nvPr>
        </p:nvSpPr>
        <p:spPr>
          <a:xfrm>
            <a:off x="0" y="8685213"/>
            <a:ext cx="2971800" cy="457200"/>
          </a:xfrm>
          <a:prstGeom prst="rect">
            <a:avLst/>
          </a:prstGeom>
          <a:noFill/>
          <a:ln w="9525">
            <a:noFill/>
          </a:ln>
        </p:spPr>
        <p:txBody>
          <a:bodyPr wrap="square" anchor="b"/>
          <a:lstStyle>
            <a:lvl1pPr eaLnBrk="0" hangingPunct="0">
              <a:defRPr sz="1200" noProof="1" dirty="0"/>
            </a:lvl1pPr>
          </a:lstStyle>
          <a:p>
            <a:endParaRPr lang="zh-CN" altLang="en-US"/>
          </a:p>
        </p:txBody>
      </p:sp>
      <p:sp>
        <p:nvSpPr>
          <p:cNvPr id="3079" name="灯片编号占位符 6"/>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numCol="1" anchor="b" anchorCtr="0" compatLnSpc="1"/>
          <a:lstStyle>
            <a:lvl1pPr algn="r">
              <a:defRPr/>
            </a:lvl1pPr>
          </a:lstStyle>
          <a:p>
            <a:fld id="{E0327A61-924C-420A-BD00-C5FB14B97021}" type="slidenum">
              <a:rPr lang="zh-CN" altLang="en-US"/>
              <a:t>‹#›</a:t>
            </a:fld>
            <a:endParaRPr lang="en-US" altLang="zh-CN" sz="1200"/>
          </a:p>
        </p:txBody>
      </p:sp>
    </p:spTree>
  </p:cSld>
  <p:clrMap bg1="lt1" tx1="dk1" bg2="lt2" tx2="dk2" accent1="accent1" accent2="accent2" accent3="accent3" accent4="accent4" accent5="accent5" accent6="accent6" hlink="hlink" folHlink="folHlink"/>
  <p:notesStyle>
    <a:lvl1pPr algn="l" defTabSz="0" rtl="0" eaLnBrk="0" fontAlgn="ctr" latinLnBrk="1" hangingPunct="0">
      <a:spcBef>
        <a:spcPct val="30000"/>
      </a:spcBef>
      <a:spcAft>
        <a:spcPct val="0"/>
      </a:spcAft>
      <a:defRPr sz="1200" b="1" kern="1200">
        <a:solidFill>
          <a:schemeClr val="tx1"/>
        </a:solidFill>
        <a:latin typeface="Arial" panose="020B0604020202020204" pitchFamily="34" charset="0"/>
      </a:defRPr>
    </a:lvl1pPr>
    <a:lvl2pPr lvl="1" algn="l" defTabSz="0" rtl="0" eaLnBrk="0" fontAlgn="ctr" latinLnBrk="1" hangingPunct="0">
      <a:spcBef>
        <a:spcPct val="30000"/>
      </a:spcBef>
      <a:spcAft>
        <a:spcPct val="0"/>
      </a:spcAft>
      <a:defRPr sz="1200" b="1" kern="1200">
        <a:solidFill>
          <a:schemeClr val="tx1"/>
        </a:solidFill>
        <a:latin typeface="Arial" panose="020B0604020202020204" pitchFamily="34" charset="0"/>
      </a:defRPr>
    </a:lvl2pPr>
    <a:lvl3pPr lvl="2" algn="l" defTabSz="0" rtl="0" eaLnBrk="0" fontAlgn="ctr" latinLnBrk="1" hangingPunct="0">
      <a:spcBef>
        <a:spcPct val="30000"/>
      </a:spcBef>
      <a:spcAft>
        <a:spcPct val="0"/>
      </a:spcAft>
      <a:defRPr sz="1200" b="1" kern="1200">
        <a:solidFill>
          <a:schemeClr val="tx1"/>
        </a:solidFill>
        <a:latin typeface="Arial" panose="020B0604020202020204" pitchFamily="34" charset="0"/>
      </a:defRPr>
    </a:lvl3pPr>
    <a:lvl4pPr lvl="3" algn="l" defTabSz="0" rtl="0" eaLnBrk="0" fontAlgn="ctr" latinLnBrk="1" hangingPunct="0">
      <a:spcBef>
        <a:spcPct val="30000"/>
      </a:spcBef>
      <a:spcAft>
        <a:spcPct val="0"/>
      </a:spcAft>
      <a:buChar char="•"/>
      <a:defRPr sz="1200" b="1" kern="1200">
        <a:solidFill>
          <a:schemeClr val="tx1"/>
        </a:solidFill>
        <a:latin typeface="Arial" panose="020B0604020202020204" pitchFamily="34" charset="0"/>
      </a:defRPr>
    </a:lvl4pPr>
    <a:lvl5pPr lvl="4" algn="l" defTabSz="0" rtl="0" eaLnBrk="0" fontAlgn="ctr" latinLnBrk="1" hangingPunct="0">
      <a:spcBef>
        <a:spcPct val="30000"/>
      </a:spcBef>
      <a:spcAft>
        <a:spcPct val="0"/>
      </a:spcAft>
      <a:buChar char="•"/>
      <a:defRPr sz="1200" b="1" kern="1200">
        <a:solidFill>
          <a:schemeClr val="tx1"/>
        </a:solidFill>
        <a:latin typeface="Arial" panose="020B0604020202020204" pitchFamily="34" charset="0"/>
      </a:defRPr>
    </a:lvl5pPr>
    <a:lvl6pPr marL="2286000" lvl="5" indent="0" algn="l" defTabSz="0" eaLnBrk="0" fontAlgn="ctr" latinLnBrk="1" hangingPunct="0">
      <a:lnSpc>
        <a:spcPct val="100000"/>
      </a:lnSpc>
      <a:spcBef>
        <a:spcPct val="30000"/>
      </a:spcBef>
      <a:spcAft>
        <a:spcPct val="0"/>
      </a:spcAft>
      <a:buChar char="•"/>
      <a:defRPr sz="1200" b="1" i="0" u="none" kern="1200"/>
    </a:lvl6pPr>
    <a:lvl7pPr marL="2743200" lvl="6" indent="0" algn="l" defTabSz="0" eaLnBrk="0" fontAlgn="ctr" latinLnBrk="1" hangingPunct="0">
      <a:lnSpc>
        <a:spcPct val="100000"/>
      </a:lnSpc>
      <a:spcBef>
        <a:spcPct val="30000"/>
      </a:spcBef>
      <a:spcAft>
        <a:spcPct val="0"/>
      </a:spcAft>
      <a:buChar char="•"/>
      <a:defRPr sz="1200" b="1" i="0" u="none" kern="1200"/>
    </a:lvl7pPr>
    <a:lvl8pPr marL="3200400" lvl="7" indent="0" algn="l" defTabSz="0" eaLnBrk="0" fontAlgn="ctr" latinLnBrk="1" hangingPunct="0">
      <a:lnSpc>
        <a:spcPct val="100000"/>
      </a:lnSpc>
      <a:spcBef>
        <a:spcPct val="30000"/>
      </a:spcBef>
      <a:spcAft>
        <a:spcPct val="0"/>
      </a:spcAft>
      <a:buChar char="•"/>
      <a:defRPr sz="1200" b="1" i="0" u="none" kern="1200"/>
    </a:lvl8pPr>
    <a:lvl9pPr marL="3657600" lvl="8" indent="0" algn="l" defTabSz="0" eaLnBrk="0" fontAlgn="ctr" latinLnBrk="1" hangingPunct="0">
      <a:lnSpc>
        <a:spcPct val="100000"/>
      </a:lnSpc>
      <a:spcBef>
        <a:spcPct val="30000"/>
      </a:spcBef>
      <a:spcAft>
        <a:spcPct val="0"/>
      </a:spcAft>
      <a:buChar char="•"/>
      <a:defRPr sz="1200" b="1" i="0" u="none" kern="1200"/>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fld id="{E0327A61-924C-420A-BD00-C5FB14B97021}" type="slidenum">
              <a:rPr lang="zh-CN" altLang="en-US" smtClean="0"/>
              <a:t>5</a:t>
            </a:fld>
            <a:endParaRPr lang="en-US" altLang="zh-CN"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D42A7638-3363-4966-974A-BA8C4B935725}" type="slidenum">
              <a:rPr lang="zh-CN" altLang="en-US"/>
              <a:t>‹#›</a:t>
            </a:fld>
            <a:endParaRPr lang="en-US" altLang="zh-CN"/>
          </a:p>
        </p:txBody>
      </p:sp>
    </p:spTree>
  </p:cSld>
  <p:clrMapOvr>
    <a:masterClrMapping/>
  </p:clrMapOvr>
  <p:transition spd="med">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CEEEB7C9-B2C4-4624-9B3E-5086CE44B03B}" type="slidenum">
              <a:rPr lang="zh-CN" altLang="en-US"/>
              <a:t>‹#›</a:t>
            </a:fld>
            <a:endParaRPr lang="en-US" altLang="zh-CN"/>
          </a:p>
        </p:txBody>
      </p:sp>
    </p:spTree>
  </p:cSld>
  <p:clrMapOvr>
    <a:masterClrMapping/>
  </p:clrMapOvr>
  <p:transition spd="med">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5953D897-D89F-470D-AF6E-6C38449F668C}" type="slidenum">
              <a:rPr lang="zh-CN" altLang="en-US"/>
              <a:t>‹#›</a:t>
            </a:fld>
            <a:endParaRPr lang="en-US" altLang="zh-CN"/>
          </a:p>
        </p:txBody>
      </p:sp>
    </p:spTree>
  </p:cSld>
  <p:clrMapOvr>
    <a:masterClrMapping/>
  </p:clrMapOvr>
  <p:transition spd="med">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A790B12-5379-4E4D-AF92-4660E9F457B8}" type="slidenum">
              <a:rPr lang="zh-CN" altLang="en-US"/>
              <a:t>‹#›</a:t>
            </a:fld>
            <a:endParaRPr lang="en-US" altLang="zh-CN"/>
          </a:p>
        </p:txBody>
      </p:sp>
    </p:spTree>
  </p:cSld>
  <p:clrMapOvr>
    <a:masterClrMapping/>
  </p:clrMapOvr>
  <p:transition spd="med">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5350A578-7823-4DD6-AAE2-7B5EAE94B7BF}" type="slidenum">
              <a:rPr lang="zh-CN" altLang="en-US"/>
              <a:t>‹#›</a:t>
            </a:fld>
            <a:endParaRPr lang="en-US" altLang="zh-CN"/>
          </a:p>
        </p:txBody>
      </p:sp>
    </p:spTree>
  </p:cSld>
  <p:clrMapOvr>
    <a:masterClrMapping/>
  </p:clrMapOvr>
  <p:transition spd="med">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C0D84096-C157-457E-B7A5-65A9ED6D597D}" type="slidenum">
              <a:rPr lang="zh-CN" altLang="en-US"/>
              <a:t>‹#›</a:t>
            </a:fld>
            <a:endParaRPr lang="en-US" altLang="zh-CN"/>
          </a:p>
        </p:txBody>
      </p:sp>
    </p:spTree>
  </p:cSld>
  <p:clrMapOvr>
    <a:masterClrMapping/>
  </p:clrMapOvr>
  <p:transition spd="med">
    <p:pull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C39B9AA8-D640-474A-A1AA-D9DB73F56255}" type="slidenum">
              <a:rPr lang="zh-CN" altLang="en-US"/>
              <a:t>‹#›</a:t>
            </a:fld>
            <a:endParaRPr lang="en-US" altLang="zh-CN"/>
          </a:p>
        </p:txBody>
      </p:sp>
    </p:spTree>
  </p:cSld>
  <p:clrMapOvr>
    <a:masterClrMapping/>
  </p:clrMapOvr>
  <p:transition spd="med">
    <p:pull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C90DECF0-6A58-440C-A909-604FF2CEE683}" type="slidenum">
              <a:rPr lang="zh-CN" altLang="en-US"/>
              <a:t>‹#›</a:t>
            </a:fld>
            <a:endParaRPr lang="en-US" altLang="zh-CN"/>
          </a:p>
        </p:txBody>
      </p:sp>
    </p:spTree>
  </p:cSld>
  <p:clrMapOvr>
    <a:masterClrMapping/>
  </p:clrMapOvr>
  <p:transition spd="med">
    <p:pull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A902C645-B358-459B-8197-6E77FE572ADC}" type="slidenum">
              <a:rPr lang="zh-CN" altLang="en-US"/>
              <a:t>‹#›</a:t>
            </a:fld>
            <a:endParaRPr lang="en-US" altLang="zh-CN"/>
          </a:p>
        </p:txBody>
      </p:sp>
    </p:spTree>
  </p:cSld>
  <p:clrMapOvr>
    <a:masterClrMapping/>
  </p:clrMapOvr>
  <p:transition spd="med">
    <p:pull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ABD9948A-3587-4707-9DDC-A89679DA54BE}" type="slidenum">
              <a:rPr lang="zh-CN" altLang="en-US"/>
              <a:t>‹#›</a:t>
            </a:fld>
            <a:endParaRPr lang="en-US" altLang="zh-CN"/>
          </a:p>
        </p:txBody>
      </p:sp>
    </p:spTree>
  </p:cSld>
  <p:clrMapOvr>
    <a:masterClrMapping/>
  </p:clrMapOvr>
  <p:transition spd="med">
    <p:pull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3FAB7697-A0AD-4DC0-BEA6-BDD44F1BEA49}" type="slidenum">
              <a:rPr lang="zh-CN" altLang="en-US"/>
              <a:t>‹#›</a:t>
            </a:fld>
            <a:endParaRPr lang="en-US" altLang="zh-CN"/>
          </a:p>
        </p:txBody>
      </p:sp>
    </p:spTree>
  </p:cSld>
  <p:clrMapOvr>
    <a:masterClrMapping/>
  </p:clrMapOvr>
  <p:transition spd="med">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D5AB8947-DCCA-46ED-A86E-34A9EA47BFBE}" type="slidenum">
              <a:rPr lang="zh-CN" altLang="en-US"/>
              <a:t>‹#›</a:t>
            </a:fld>
            <a:endParaRPr lang="en-US" altLang="zh-CN"/>
          </a:p>
        </p:txBody>
      </p:sp>
    </p:spTree>
  </p:cSld>
  <p:clrMapOvr>
    <a:masterClrMapping/>
  </p:clrMapOvr>
  <p:transition spd="med">
    <p:pull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2DA12401-F5F2-4462-9F86-17673080DF73}" type="slidenum">
              <a:rPr lang="zh-CN" altLang="en-US"/>
              <a:t>‹#›</a:t>
            </a:fld>
            <a:endParaRPr lang="en-US" altLang="zh-CN"/>
          </a:p>
        </p:txBody>
      </p:sp>
    </p:spTree>
  </p:cSld>
  <p:clrMapOvr>
    <a:masterClrMapping/>
  </p:clrMapOvr>
  <p:transition spd="med">
    <p:pull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9C9B344F-12FD-46AB-AFF1-9E5207CEE074}" type="slidenum">
              <a:rPr lang="zh-CN" altLang="en-US"/>
              <a:t>‹#›</a:t>
            </a:fld>
            <a:endParaRPr lang="en-US" altLang="zh-CN"/>
          </a:p>
        </p:txBody>
      </p:sp>
    </p:spTree>
  </p:cSld>
  <p:clrMapOvr>
    <a:masterClrMapping/>
  </p:clrMapOvr>
  <p:transition spd="med">
    <p:pull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1A70E76-841D-4A52-8BCE-901B0253E847}" type="slidenum">
              <a:rPr lang="zh-CN" altLang="en-US"/>
              <a:t>‹#›</a:t>
            </a:fld>
            <a:endParaRPr lang="en-US" altLang="zh-CN"/>
          </a:p>
        </p:txBody>
      </p:sp>
    </p:spTree>
  </p:cSld>
  <p:clrMapOvr>
    <a:masterClrMapping/>
  </p:clrMapOvr>
  <p:transition spd="med">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DB7D9BDE-0E2A-4CB6-BE67-11BF59C47B33}" type="slidenum">
              <a:rPr lang="zh-CN" altLang="en-US"/>
              <a:t>‹#›</a:t>
            </a:fld>
            <a:endParaRPr lang="en-US" altLang="zh-CN"/>
          </a:p>
        </p:txBody>
      </p:sp>
    </p:spTree>
  </p:cSld>
  <p:clrMapOvr>
    <a:masterClrMapping/>
  </p:clrMapOvr>
  <p:transition spd="med">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5677AC23-2538-4889-B82A-C0F99C2FDA84}" type="slidenum">
              <a:rPr lang="zh-CN" altLang="en-US"/>
              <a:t>‹#›</a:t>
            </a:fld>
            <a:endParaRPr lang="en-US" altLang="zh-CN"/>
          </a:p>
        </p:txBody>
      </p:sp>
    </p:spTree>
  </p:cSld>
  <p:clrMapOvr>
    <a:masterClrMapping/>
  </p:clrMapOvr>
  <p:transition spd="med">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193DE227-90D5-40CC-8070-911F7DA234FA}" type="slidenum">
              <a:rPr lang="zh-CN" altLang="en-US"/>
              <a:t>‹#›</a:t>
            </a:fld>
            <a:endParaRPr lang="en-US" altLang="zh-CN"/>
          </a:p>
        </p:txBody>
      </p:sp>
    </p:spTree>
  </p:cSld>
  <p:clrMapOvr>
    <a:masterClrMapping/>
  </p:clrMapOvr>
  <p:transition spd="med">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7742CE1D-FAAE-43F0-8792-3895E4AE0401}" type="slidenum">
              <a:rPr lang="zh-CN" altLang="en-US"/>
              <a:t>‹#›</a:t>
            </a:fld>
            <a:endParaRPr lang="en-US" altLang="zh-CN"/>
          </a:p>
        </p:txBody>
      </p:sp>
    </p:spTree>
  </p:cSld>
  <p:clrMapOvr>
    <a:masterClrMapping/>
  </p:clrMapOvr>
  <p:transition spd="med">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D8DAD57A-6C5F-4B60-916E-14F9251E8F07}" type="slidenum">
              <a:rPr lang="zh-CN" altLang="en-US"/>
              <a:t>‹#›</a:t>
            </a:fld>
            <a:endParaRPr lang="en-US" altLang="zh-CN"/>
          </a:p>
        </p:txBody>
      </p:sp>
    </p:spTree>
  </p:cSld>
  <p:clrMapOvr>
    <a:masterClrMapping/>
  </p:clrMapOvr>
  <p:transition spd="med">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43372EFD-4DF1-4A5B-A43C-F13B9B6B736B}" type="slidenum">
              <a:rPr lang="zh-CN" altLang="en-US"/>
              <a:t>‹#›</a:t>
            </a:fld>
            <a:endParaRPr lang="en-US" altLang="zh-CN"/>
          </a:p>
        </p:txBody>
      </p:sp>
    </p:spTree>
  </p:cSld>
  <p:clrMapOvr>
    <a:masterClrMapping/>
  </p:clrMapOvr>
  <p:transition spd="med">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BB962C8B-B14F-4D97-AF65-F5344CB8AC3E}" type="datetime1">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F73448BB-34E5-4A56-A3EE-FC0D0DA02A69}" type="slidenum">
              <a:rPr lang="zh-CN" altLang="en-US"/>
              <a:t>‹#›</a:t>
            </a:fld>
            <a:endParaRPr lang="en-US" altLang="zh-CN"/>
          </a:p>
        </p:txBody>
      </p:sp>
    </p:spTree>
  </p:cSld>
  <p:clrMapOvr>
    <a:masterClrMapping/>
  </p:clrMapOvr>
  <p:transition spd="med">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日期占位符 3"/>
          <p:cNvSpPr>
            <a:spLocks noGrp="1"/>
          </p:cNvSpPr>
          <p:nvPr>
            <p:ph type="dt" sz="half"/>
          </p:nvPr>
        </p:nvSpPr>
        <p:spPr>
          <a:xfrm>
            <a:off x="457200" y="6356350"/>
            <a:ext cx="2133600" cy="365125"/>
          </a:xfrm>
          <a:prstGeom prst="rect">
            <a:avLst/>
          </a:prstGeom>
          <a:noFill/>
          <a:ln w="9525">
            <a:noFill/>
          </a:ln>
        </p:spPr>
        <p:txBody>
          <a:bodyPr wrap="square" anchor="ctr"/>
          <a:lstStyle>
            <a:lvl1pPr indent="0" eaLnBrk="0" hangingPunct="0">
              <a:defRPr sz="1200" noProof="1" dirty="0">
                <a:solidFill>
                  <a:srgbClr val="898989"/>
                </a:solidFill>
              </a:defRPr>
            </a:lvl1pPr>
          </a:lstStyle>
          <a:p>
            <a:fld id="{BB962C8B-B14F-4D97-AF65-F5344CB8AC3E}" type="datetime1">
              <a:rPr lang="zh-CN" altLang="en-US"/>
              <a:t>2023-01-17</a:t>
            </a:fld>
            <a:endParaRPr lang="zh-CN" altLang="en-US"/>
          </a:p>
        </p:txBody>
      </p:sp>
      <p:sp>
        <p:nvSpPr>
          <p:cNvPr id="1029" name="页脚占位符 4"/>
          <p:cNvSpPr>
            <a:spLocks noGrp="1"/>
          </p:cNvSpPr>
          <p:nvPr>
            <p:ph type="ftr" sz="quarter"/>
          </p:nvPr>
        </p:nvSpPr>
        <p:spPr>
          <a:xfrm>
            <a:off x="3124200" y="6356350"/>
            <a:ext cx="2895600" cy="365125"/>
          </a:xfrm>
          <a:prstGeom prst="rect">
            <a:avLst/>
          </a:prstGeom>
          <a:noFill/>
          <a:ln w="9525">
            <a:noFill/>
          </a:ln>
        </p:spPr>
        <p:txBody>
          <a:bodyPr wrap="square" anchor="ctr"/>
          <a:lstStyle>
            <a:lvl1pPr indent="0" algn="ctr" eaLnBrk="0" hangingPunct="0">
              <a:defRPr sz="1200" noProof="1" dirty="0">
                <a:solidFill>
                  <a:srgbClr val="898989"/>
                </a:solidFill>
              </a:defRPr>
            </a:lvl1pPr>
          </a:lstStyle>
          <a:p>
            <a:endParaRPr lang="zh-CN" altLang="en-US"/>
          </a:p>
        </p:txBody>
      </p:sp>
      <p:sp>
        <p:nvSpPr>
          <p:cNvPr id="1030" name="灯片编号占位符 5"/>
          <p:cNvSpPr>
            <a:spLocks noGrp="1"/>
          </p:cNvSpPr>
          <p:nvPr>
            <p:ph type="sldNum" sz="quarter"/>
          </p:nvPr>
        </p:nvSpPr>
        <p:spPr>
          <a:xfrm>
            <a:off x="6553200" y="6356350"/>
            <a:ext cx="2133600" cy="36512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fld id="{78BE8F12-8663-47C6-8247-9EF9605357E8}" type="slidenum">
              <a:rPr lang="zh-CN" altLang="en-US"/>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dir="d"/>
  </p:transition>
  <p:txStyles>
    <p:titleStyle>
      <a:lvl1pPr marL="914400" indent="-914400" algn="ctr" rtl="0" eaLnBrk="0" fontAlgn="base" latinLnBrk="1" hangingPunct="0">
        <a:spcBef>
          <a:spcPct val="0"/>
        </a:spcBef>
        <a:spcAft>
          <a:spcPct val="0"/>
        </a:spcAft>
        <a:defRPr sz="300" b="1" kern="1200">
          <a:solidFill>
            <a:schemeClr val="tx2"/>
          </a:solidFill>
          <a:latin typeface="+mj-lt"/>
          <a:ea typeface="+mj-ea"/>
          <a:cs typeface="+mj-cs"/>
        </a:defRPr>
      </a:lvl1pPr>
      <a:lvl2pPr marL="914400" indent="-914400" algn="ctr" rtl="0" eaLnBrk="0" fontAlgn="base" latinLnBrk="1" hangingPunct="0">
        <a:spcBef>
          <a:spcPct val="0"/>
        </a:spcBef>
        <a:spcAft>
          <a:spcPct val="0"/>
        </a:spcAft>
        <a:defRPr sz="300" b="1">
          <a:solidFill>
            <a:schemeClr val="tx2"/>
          </a:solidFill>
          <a:latin typeface="Calibri" panose="020F0502020204030204" pitchFamily="34" charset="0"/>
        </a:defRPr>
      </a:lvl2pPr>
      <a:lvl3pPr marL="914400" indent="-914400" algn="ctr" rtl="0" eaLnBrk="0" fontAlgn="base" latinLnBrk="1" hangingPunct="0">
        <a:spcBef>
          <a:spcPct val="0"/>
        </a:spcBef>
        <a:spcAft>
          <a:spcPct val="0"/>
        </a:spcAft>
        <a:defRPr sz="300" b="1">
          <a:solidFill>
            <a:schemeClr val="tx2"/>
          </a:solidFill>
          <a:latin typeface="Calibri" panose="020F0502020204030204" pitchFamily="34" charset="0"/>
        </a:defRPr>
      </a:lvl3pPr>
      <a:lvl4pPr marL="914400" indent="-914400" algn="ctr" rtl="0" eaLnBrk="0" fontAlgn="base" latinLnBrk="1" hangingPunct="0">
        <a:spcBef>
          <a:spcPct val="0"/>
        </a:spcBef>
        <a:spcAft>
          <a:spcPct val="0"/>
        </a:spcAft>
        <a:defRPr sz="300" b="1">
          <a:solidFill>
            <a:schemeClr val="tx2"/>
          </a:solidFill>
          <a:latin typeface="Calibri" panose="020F0502020204030204" pitchFamily="34" charset="0"/>
        </a:defRPr>
      </a:lvl4pPr>
      <a:lvl5pPr marL="914400" indent="-914400" algn="ctr" rtl="0" eaLnBrk="0" fontAlgn="base" latinLnBrk="1" hangingPunct="0">
        <a:spcBef>
          <a:spcPct val="0"/>
        </a:spcBef>
        <a:spcAft>
          <a:spcPct val="0"/>
        </a:spcAft>
        <a:defRPr sz="300" b="1">
          <a:solidFill>
            <a:schemeClr val="tx2"/>
          </a:solidFill>
          <a:latin typeface="Calibri" panose="020F0502020204030204" pitchFamily="34" charset="0"/>
        </a:defRPr>
      </a:lvl5pPr>
      <a:lvl6pPr marL="1371600" indent="-914400" algn="ctr" rtl="0" eaLnBrk="0" fontAlgn="base" latinLnBrk="1" hangingPunct="0">
        <a:spcBef>
          <a:spcPct val="0"/>
        </a:spcBef>
        <a:spcAft>
          <a:spcPct val="0"/>
        </a:spcAft>
        <a:defRPr sz="300" b="1">
          <a:solidFill>
            <a:schemeClr val="tx2"/>
          </a:solidFill>
          <a:latin typeface="Calibri" panose="020F0502020204030204" pitchFamily="34" charset="0"/>
        </a:defRPr>
      </a:lvl6pPr>
      <a:lvl7pPr marL="1828800" indent="-914400" algn="ctr" rtl="0" eaLnBrk="0" fontAlgn="base" latinLnBrk="1" hangingPunct="0">
        <a:spcBef>
          <a:spcPct val="0"/>
        </a:spcBef>
        <a:spcAft>
          <a:spcPct val="0"/>
        </a:spcAft>
        <a:defRPr sz="300" b="1">
          <a:solidFill>
            <a:schemeClr val="tx2"/>
          </a:solidFill>
          <a:latin typeface="Calibri" panose="020F0502020204030204" pitchFamily="34" charset="0"/>
        </a:defRPr>
      </a:lvl7pPr>
      <a:lvl8pPr marL="2286000" indent="-914400" algn="ctr" rtl="0" eaLnBrk="0" fontAlgn="base" latinLnBrk="1" hangingPunct="0">
        <a:spcBef>
          <a:spcPct val="0"/>
        </a:spcBef>
        <a:spcAft>
          <a:spcPct val="0"/>
        </a:spcAft>
        <a:defRPr sz="300" b="1">
          <a:solidFill>
            <a:schemeClr val="tx2"/>
          </a:solidFill>
          <a:latin typeface="Calibri" panose="020F0502020204030204" pitchFamily="34" charset="0"/>
        </a:defRPr>
      </a:lvl8pPr>
      <a:lvl9pPr marL="2743200" indent="-914400" algn="ctr" rtl="0" eaLnBrk="0" fontAlgn="base" latinLnBrk="1" hangingPunct="0">
        <a:spcBef>
          <a:spcPct val="0"/>
        </a:spcBef>
        <a:spcAft>
          <a:spcPct val="0"/>
        </a:spcAft>
        <a:defRPr sz="300" b="1">
          <a:solidFill>
            <a:schemeClr val="tx2"/>
          </a:solidFill>
          <a:latin typeface="Calibri" panose="020F0502020204030204" pitchFamily="34" charset="0"/>
        </a:defRPr>
      </a:lvl9pPr>
    </p:titleStyle>
    <p:bodyStyle>
      <a:lvl1pPr marL="342900" indent="-342900" algn="l" rtl="0" eaLnBrk="0" fontAlgn="base" latinLnBrk="1" hangingPunct="0">
        <a:spcBef>
          <a:spcPct val="20000"/>
        </a:spcBef>
        <a:spcAft>
          <a:spcPct val="0"/>
        </a:spcAft>
        <a:buFont typeface="Arial" panose="020B0604020202020204" pitchFamily="34" charset="0"/>
        <a:buChar char="•"/>
        <a:defRPr sz="300" b="1" kern="1200">
          <a:solidFill>
            <a:schemeClr val="tx1"/>
          </a:solidFill>
          <a:latin typeface="+mn-lt"/>
          <a:ea typeface="+mn-ea"/>
          <a:cs typeface="+mn-cs"/>
        </a:defRPr>
      </a:lvl1pPr>
      <a:lvl2pPr marL="342900" lvl="1" indent="457200" algn="l" rtl="0" eaLnBrk="0" fontAlgn="base" latinLnBrk="1" hangingPunct="0">
        <a:spcBef>
          <a:spcPct val="20000"/>
        </a:spcBef>
        <a:spcAft>
          <a:spcPct val="0"/>
        </a:spcAft>
        <a:buFont typeface="Arial" panose="020B0604020202020204" pitchFamily="34" charset="0"/>
        <a:buChar char="•"/>
        <a:defRPr sz="2800" b="1" kern="1200">
          <a:solidFill>
            <a:schemeClr val="tx1"/>
          </a:solidFill>
          <a:latin typeface="Arial" panose="020B0604020202020204" pitchFamily="34" charset="0"/>
          <a:ea typeface="+mn-ea"/>
          <a:cs typeface="+mn-cs"/>
        </a:defRPr>
      </a:lvl2pPr>
      <a:lvl3pPr marL="342900" lvl="2" indent="914400" algn="l" rtl="0" eaLnBrk="0" fontAlgn="base" latinLnBrk="1" hangingPunct="0">
        <a:spcBef>
          <a:spcPct val="20000"/>
        </a:spcBef>
        <a:spcAft>
          <a:spcPct val="0"/>
        </a:spcAft>
        <a:buFont typeface="Arial" panose="020B0604020202020204" pitchFamily="34" charset="0"/>
        <a:buChar char="•"/>
        <a:defRPr sz="2800" b="1" kern="1200">
          <a:solidFill>
            <a:schemeClr val="tx1"/>
          </a:solidFill>
          <a:latin typeface="Arial" panose="020B0604020202020204" pitchFamily="34" charset="0"/>
          <a:ea typeface="+mn-ea"/>
          <a:cs typeface="+mn-cs"/>
        </a:defRPr>
      </a:lvl3pPr>
      <a:lvl4pPr marL="342900" lvl="3" indent="1371600" algn="l" rtl="0" fontAlgn="b" latinLnBrk="1" hangingPunct="0">
        <a:spcBef>
          <a:spcPct val="20000"/>
        </a:spcBef>
        <a:spcAft>
          <a:spcPct val="0"/>
        </a:spcAft>
        <a:buFont typeface="Arial" panose="020B0604020202020204" pitchFamily="34" charset="0"/>
        <a:buChar char="•"/>
        <a:defRPr sz="2800" b="1" kern="1200">
          <a:solidFill>
            <a:schemeClr val="tx1"/>
          </a:solidFill>
          <a:latin typeface="Arial" panose="020B0604020202020204" pitchFamily="34" charset="0"/>
          <a:ea typeface="+mn-ea"/>
          <a:cs typeface="+mn-cs"/>
        </a:defRPr>
      </a:lvl4pPr>
      <a:lvl5pPr marL="342900" lvl="4" indent="1828800" algn="l" rtl="0" eaLnBrk="0" fontAlgn="base" latinLnBrk="1" hangingPunct="0">
        <a:spcBef>
          <a:spcPct val="20000"/>
        </a:spcBef>
        <a:spcAft>
          <a:spcPct val="0"/>
        </a:spcAft>
        <a:buFont typeface="Arial" panose="020B0604020202020204" pitchFamily="34" charset="0"/>
        <a:defRPr sz="2800" b="1" kern="1200">
          <a:solidFill>
            <a:schemeClr val="tx1"/>
          </a:solidFill>
          <a:latin typeface="Arial" panose="020B0604020202020204" pitchFamily="34" charset="0"/>
          <a:ea typeface="+mn-ea"/>
          <a:cs typeface="+mn-cs"/>
        </a:defRPr>
      </a:lvl5pPr>
      <a:lvl6pPr marL="2514600" lvl="5" indent="-228600" algn="l" defTabSz="914400" eaLnBrk="0" fontAlgn="base" latinLnBrk="1" hangingPunct="0">
        <a:lnSpc>
          <a:spcPct val="100000"/>
        </a:lnSpc>
        <a:spcBef>
          <a:spcPct val="20000"/>
        </a:spcBef>
        <a:spcAft>
          <a:spcPct val="0"/>
        </a:spcAft>
        <a:buFont typeface="Arial" panose="020B0604020202020204" pitchFamily="34" charset="0"/>
        <a:buNone/>
        <a:defRPr sz="2800" b="1" i="0" u="none" kern="1200">
          <a:latin typeface="Arial" panose="020B0604020202020204" pitchFamily="34" charset="0"/>
          <a:ea typeface="+mn-ea"/>
          <a:cs typeface="+mn-cs"/>
        </a:defRPr>
      </a:lvl6pPr>
      <a:lvl7pPr marL="2971800" lvl="6" indent="-228600" algn="l" defTabSz="914400" eaLnBrk="0" fontAlgn="base" latinLnBrk="1" hangingPunct="0">
        <a:lnSpc>
          <a:spcPct val="100000"/>
        </a:lnSpc>
        <a:spcBef>
          <a:spcPct val="20000"/>
        </a:spcBef>
        <a:spcAft>
          <a:spcPct val="0"/>
        </a:spcAft>
        <a:buFont typeface="Arial" panose="020B0604020202020204" pitchFamily="34" charset="0"/>
        <a:buNone/>
        <a:defRPr sz="2800" b="1" i="0" u="none" kern="1200">
          <a:latin typeface="Arial" panose="020B0604020202020204" pitchFamily="34" charset="0"/>
          <a:ea typeface="+mn-ea"/>
          <a:cs typeface="+mn-cs"/>
        </a:defRPr>
      </a:lvl7pPr>
      <a:lvl8pPr marL="3429000" lvl="7" indent="-228600" algn="l" defTabSz="914400" eaLnBrk="0" fontAlgn="base" latinLnBrk="1" hangingPunct="0">
        <a:lnSpc>
          <a:spcPct val="100000"/>
        </a:lnSpc>
        <a:spcBef>
          <a:spcPct val="20000"/>
        </a:spcBef>
        <a:spcAft>
          <a:spcPct val="0"/>
        </a:spcAft>
        <a:buFont typeface="Arial" panose="020B0604020202020204" pitchFamily="34" charset="0"/>
        <a:buNone/>
        <a:defRPr sz="2800" b="1" i="0" u="none" kern="1200">
          <a:latin typeface="Arial" panose="020B0604020202020204" pitchFamily="34" charset="0"/>
          <a:ea typeface="+mn-ea"/>
          <a:cs typeface="+mn-cs"/>
        </a:defRPr>
      </a:lvl8pPr>
      <a:lvl9pPr marL="3886200" lvl="8" indent="-228600" algn="l" defTabSz="914400" eaLnBrk="0" fontAlgn="base" latinLnBrk="1" hangingPunct="0">
        <a:lnSpc>
          <a:spcPct val="100000"/>
        </a:lnSpc>
        <a:spcBef>
          <a:spcPct val="20000"/>
        </a:spcBef>
        <a:spcAft>
          <a:spcPct val="0"/>
        </a:spcAft>
        <a:buFont typeface="Arial" panose="020B0604020202020204" pitchFamily="34" charset="0"/>
        <a:buNone/>
        <a:defRPr sz="2800" b="1" i="0" u="none" kern="1200">
          <a:latin typeface="Arial" panose="020B0604020202020204" pitchFamily="34" charset="0"/>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2051" name="文本占位符 2"/>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52" name="日期占位符 3"/>
          <p:cNvSpPr>
            <a:spLocks noGrp="1"/>
          </p:cNvSpPr>
          <p:nvPr>
            <p:ph type="dt" sz="half"/>
          </p:nvPr>
        </p:nvSpPr>
        <p:spPr>
          <a:xfrm>
            <a:off x="457200" y="6356350"/>
            <a:ext cx="2133600" cy="365125"/>
          </a:xfrm>
          <a:prstGeom prst="rect">
            <a:avLst/>
          </a:prstGeom>
          <a:noFill/>
          <a:ln w="9525">
            <a:noFill/>
          </a:ln>
        </p:spPr>
        <p:txBody>
          <a:bodyPr wrap="square" anchor="ctr"/>
          <a:lstStyle>
            <a:lvl1pPr indent="0" eaLnBrk="0" hangingPunct="0">
              <a:defRPr sz="1200" noProof="1" dirty="0">
                <a:solidFill>
                  <a:srgbClr val="898989"/>
                </a:solidFill>
                <a:latin typeface="Arial" panose="020B0604020202020204" pitchFamily="34" charset="0"/>
                <a:ea typeface="宋体" panose="02010600030101010101" pitchFamily="2" charset="-122"/>
              </a:defRPr>
            </a:lvl1pPr>
          </a:lstStyle>
          <a:p>
            <a:fld id="{BB962C8B-B14F-4D97-AF65-F5344CB8AC3E}" type="datetime1">
              <a:rPr lang="zh-CN" altLang="en-US"/>
              <a:t>2023-01-17</a:t>
            </a:fld>
            <a:endParaRPr lang="zh-CN" altLang="en-US"/>
          </a:p>
        </p:txBody>
      </p:sp>
      <p:sp>
        <p:nvSpPr>
          <p:cNvPr id="2053" name="页脚占位符 4"/>
          <p:cNvSpPr>
            <a:spLocks noGrp="1"/>
          </p:cNvSpPr>
          <p:nvPr>
            <p:ph type="ftr" sz="quarter"/>
          </p:nvPr>
        </p:nvSpPr>
        <p:spPr>
          <a:xfrm>
            <a:off x="3124200" y="6356350"/>
            <a:ext cx="2895600" cy="365125"/>
          </a:xfrm>
          <a:prstGeom prst="rect">
            <a:avLst/>
          </a:prstGeom>
          <a:noFill/>
          <a:ln w="9525">
            <a:noFill/>
          </a:ln>
        </p:spPr>
        <p:txBody>
          <a:bodyPr wrap="square" anchor="ctr"/>
          <a:lstStyle>
            <a:lvl1pPr indent="0" algn="ctr" eaLnBrk="0" hangingPunct="0">
              <a:defRPr sz="1200" noProof="1" dirty="0">
                <a:solidFill>
                  <a:srgbClr val="898989"/>
                </a:solidFill>
                <a:latin typeface="Arial" panose="020B0604020202020204" pitchFamily="34" charset="0"/>
                <a:ea typeface="宋体" panose="02010600030101010101" pitchFamily="2" charset="-122"/>
              </a:defRPr>
            </a:lvl1pPr>
          </a:lstStyle>
          <a:p>
            <a:endParaRPr lang="zh-CN" altLang="en-US"/>
          </a:p>
        </p:txBody>
      </p:sp>
      <p:sp>
        <p:nvSpPr>
          <p:cNvPr id="2054" name="灯片编号占位符 5"/>
          <p:cNvSpPr>
            <a:spLocks noGrp="1"/>
          </p:cNvSpPr>
          <p:nvPr>
            <p:ph type="sldNum" sz="quarter"/>
          </p:nvPr>
        </p:nvSpPr>
        <p:spPr>
          <a:xfrm>
            <a:off x="6553200" y="6356350"/>
            <a:ext cx="2133600" cy="36512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fld id="{22706B5A-F708-40C2-97CB-6707D028FE0A}" type="slidenum">
              <a:rPr lang="zh-CN" altLang="en-US"/>
              <a:t>‹#›</a:t>
            </a:fld>
            <a:endParaRPr lang="en-US" altLang="zh-C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dir="d"/>
  </p:transition>
  <p:hf sldNum="0" hdr="0" ftr="0"/>
  <p:txStyles>
    <p:titleStyle>
      <a:lvl1pPr marL="914400" indent="-914400" algn="ctr" rtl="0" eaLnBrk="0" fontAlgn="base" latinLnBrk="1" hangingPunct="0">
        <a:spcBef>
          <a:spcPct val="0"/>
        </a:spcBef>
        <a:spcAft>
          <a:spcPct val="0"/>
        </a:spcAft>
        <a:defRPr sz="300" b="1" kern="1200">
          <a:solidFill>
            <a:schemeClr val="tx2"/>
          </a:solidFill>
          <a:latin typeface="+mj-lt"/>
          <a:ea typeface="+mj-ea"/>
          <a:cs typeface="+mj-cs"/>
        </a:defRPr>
      </a:lvl1pPr>
      <a:lvl2pPr marL="914400" indent="-914400" algn="ctr" rtl="0" eaLnBrk="0" fontAlgn="base" latinLnBrk="1" hangingPunct="0">
        <a:spcBef>
          <a:spcPct val="0"/>
        </a:spcBef>
        <a:spcAft>
          <a:spcPct val="0"/>
        </a:spcAft>
        <a:defRPr sz="300" b="1">
          <a:solidFill>
            <a:schemeClr val="tx2"/>
          </a:solidFill>
          <a:latin typeface="Calibri" panose="020F0502020204030204" pitchFamily="34" charset="0"/>
        </a:defRPr>
      </a:lvl2pPr>
      <a:lvl3pPr marL="914400" indent="-914400" algn="ctr" rtl="0" eaLnBrk="0" fontAlgn="base" latinLnBrk="1" hangingPunct="0">
        <a:spcBef>
          <a:spcPct val="0"/>
        </a:spcBef>
        <a:spcAft>
          <a:spcPct val="0"/>
        </a:spcAft>
        <a:defRPr sz="300" b="1">
          <a:solidFill>
            <a:schemeClr val="tx2"/>
          </a:solidFill>
          <a:latin typeface="Calibri" panose="020F0502020204030204" pitchFamily="34" charset="0"/>
        </a:defRPr>
      </a:lvl3pPr>
      <a:lvl4pPr marL="914400" indent="-914400" algn="ctr" rtl="0" eaLnBrk="0" fontAlgn="base" latinLnBrk="1" hangingPunct="0">
        <a:spcBef>
          <a:spcPct val="0"/>
        </a:spcBef>
        <a:spcAft>
          <a:spcPct val="0"/>
        </a:spcAft>
        <a:defRPr sz="300" b="1">
          <a:solidFill>
            <a:schemeClr val="tx2"/>
          </a:solidFill>
          <a:latin typeface="Calibri" panose="020F0502020204030204" pitchFamily="34" charset="0"/>
        </a:defRPr>
      </a:lvl4pPr>
      <a:lvl5pPr marL="914400" indent="-914400" algn="ctr" rtl="0" eaLnBrk="0" fontAlgn="base" latinLnBrk="1" hangingPunct="0">
        <a:spcBef>
          <a:spcPct val="0"/>
        </a:spcBef>
        <a:spcAft>
          <a:spcPct val="0"/>
        </a:spcAft>
        <a:defRPr sz="300" b="1">
          <a:solidFill>
            <a:schemeClr val="tx2"/>
          </a:solidFill>
          <a:latin typeface="Calibri" panose="020F0502020204030204" pitchFamily="34" charset="0"/>
        </a:defRPr>
      </a:lvl5pPr>
      <a:lvl6pPr marL="1371600" indent="-914400" algn="ctr" rtl="0" eaLnBrk="0" fontAlgn="base" latinLnBrk="1" hangingPunct="0">
        <a:spcBef>
          <a:spcPct val="0"/>
        </a:spcBef>
        <a:spcAft>
          <a:spcPct val="0"/>
        </a:spcAft>
        <a:defRPr sz="300" b="1">
          <a:solidFill>
            <a:schemeClr val="tx2"/>
          </a:solidFill>
          <a:latin typeface="Calibri" panose="020F0502020204030204" pitchFamily="34" charset="0"/>
        </a:defRPr>
      </a:lvl6pPr>
      <a:lvl7pPr marL="1828800" indent="-914400" algn="ctr" rtl="0" eaLnBrk="0" fontAlgn="base" latinLnBrk="1" hangingPunct="0">
        <a:spcBef>
          <a:spcPct val="0"/>
        </a:spcBef>
        <a:spcAft>
          <a:spcPct val="0"/>
        </a:spcAft>
        <a:defRPr sz="300" b="1">
          <a:solidFill>
            <a:schemeClr val="tx2"/>
          </a:solidFill>
          <a:latin typeface="Calibri" panose="020F0502020204030204" pitchFamily="34" charset="0"/>
        </a:defRPr>
      </a:lvl7pPr>
      <a:lvl8pPr marL="2286000" indent="-914400" algn="ctr" rtl="0" eaLnBrk="0" fontAlgn="base" latinLnBrk="1" hangingPunct="0">
        <a:spcBef>
          <a:spcPct val="0"/>
        </a:spcBef>
        <a:spcAft>
          <a:spcPct val="0"/>
        </a:spcAft>
        <a:defRPr sz="300" b="1">
          <a:solidFill>
            <a:schemeClr val="tx2"/>
          </a:solidFill>
          <a:latin typeface="Calibri" panose="020F0502020204030204" pitchFamily="34" charset="0"/>
        </a:defRPr>
      </a:lvl8pPr>
      <a:lvl9pPr marL="2743200" indent="-914400" algn="ctr" rtl="0" eaLnBrk="0" fontAlgn="base" latinLnBrk="1" hangingPunct="0">
        <a:spcBef>
          <a:spcPct val="0"/>
        </a:spcBef>
        <a:spcAft>
          <a:spcPct val="0"/>
        </a:spcAft>
        <a:defRPr sz="300" b="1">
          <a:solidFill>
            <a:schemeClr val="tx2"/>
          </a:solidFill>
          <a:latin typeface="Calibri" panose="020F0502020204030204" pitchFamily="34" charset="0"/>
        </a:defRPr>
      </a:lvl9pPr>
    </p:titleStyle>
    <p:bodyStyle>
      <a:lvl1pPr marL="342900" indent="-342900" algn="l" rtl="0" eaLnBrk="0" fontAlgn="base" latinLnBrk="1" hangingPunct="0">
        <a:spcBef>
          <a:spcPct val="20000"/>
        </a:spcBef>
        <a:spcAft>
          <a:spcPct val="0"/>
        </a:spcAft>
        <a:buFont typeface="Arial" panose="020B0604020202020204" pitchFamily="34" charset="0"/>
        <a:buChar char="•"/>
        <a:defRPr sz="300" b="1" kern="1200">
          <a:solidFill>
            <a:schemeClr val="tx1"/>
          </a:solidFill>
          <a:latin typeface="+mn-lt"/>
          <a:ea typeface="+mn-ea"/>
          <a:cs typeface="+mn-cs"/>
        </a:defRPr>
      </a:lvl1pPr>
      <a:lvl2pPr marL="342900" lvl="1" indent="457200" algn="l" rtl="0" eaLnBrk="0" fontAlgn="base" latinLnBrk="1" hangingPunct="0">
        <a:spcBef>
          <a:spcPct val="20000"/>
        </a:spcBef>
        <a:spcAft>
          <a:spcPct val="0"/>
        </a:spcAft>
        <a:buFont typeface="Arial" panose="020B0604020202020204" pitchFamily="34" charset="0"/>
        <a:buChar char="•"/>
        <a:defRPr sz="2800" b="1" kern="1200">
          <a:solidFill>
            <a:schemeClr val="tx1"/>
          </a:solidFill>
          <a:latin typeface="Arial" panose="020B0604020202020204" pitchFamily="34" charset="0"/>
          <a:ea typeface="+mn-ea"/>
          <a:cs typeface="+mn-cs"/>
        </a:defRPr>
      </a:lvl2pPr>
      <a:lvl3pPr marL="342900" lvl="2" indent="914400" algn="l" rtl="0" eaLnBrk="0" fontAlgn="base" latinLnBrk="1" hangingPunct="0">
        <a:spcBef>
          <a:spcPct val="20000"/>
        </a:spcBef>
        <a:spcAft>
          <a:spcPct val="0"/>
        </a:spcAft>
        <a:buFont typeface="Arial" panose="020B0604020202020204" pitchFamily="34" charset="0"/>
        <a:buChar char="•"/>
        <a:defRPr sz="2800" b="1" kern="1200">
          <a:solidFill>
            <a:schemeClr val="tx1"/>
          </a:solidFill>
          <a:latin typeface="Arial" panose="020B0604020202020204" pitchFamily="34" charset="0"/>
          <a:ea typeface="+mn-ea"/>
          <a:cs typeface="+mn-cs"/>
        </a:defRPr>
      </a:lvl3pPr>
      <a:lvl4pPr marL="342900" lvl="3" indent="1371600" algn="l" rtl="0" fontAlgn="b" latinLnBrk="1" hangingPunct="0">
        <a:spcBef>
          <a:spcPct val="20000"/>
        </a:spcBef>
        <a:spcAft>
          <a:spcPct val="0"/>
        </a:spcAft>
        <a:buFont typeface="Arial" panose="020B0604020202020204" pitchFamily="34" charset="0"/>
        <a:buChar char="•"/>
        <a:defRPr sz="2800" b="1" kern="1200">
          <a:solidFill>
            <a:schemeClr val="tx1"/>
          </a:solidFill>
          <a:latin typeface="Arial" panose="020B0604020202020204" pitchFamily="34" charset="0"/>
          <a:ea typeface="+mn-ea"/>
          <a:cs typeface="+mn-cs"/>
        </a:defRPr>
      </a:lvl4pPr>
      <a:lvl5pPr marL="342900" lvl="4" indent="1828800" algn="l" rtl="0" eaLnBrk="0" fontAlgn="base" latinLnBrk="1" hangingPunct="0">
        <a:spcBef>
          <a:spcPct val="20000"/>
        </a:spcBef>
        <a:spcAft>
          <a:spcPct val="0"/>
        </a:spcAft>
        <a:buFont typeface="Arial" panose="020B0604020202020204" pitchFamily="34" charset="0"/>
        <a:defRPr sz="2800" b="1" kern="1200">
          <a:solidFill>
            <a:schemeClr val="tx1"/>
          </a:solidFill>
          <a:latin typeface="Arial" panose="020B0604020202020204" pitchFamily="34" charset="0"/>
          <a:ea typeface="+mn-ea"/>
          <a:cs typeface="+mn-cs"/>
        </a:defRPr>
      </a:lvl5pPr>
      <a:lvl6pPr marL="2514600" lvl="5" indent="-228600" algn="l" defTabSz="914400" eaLnBrk="0" fontAlgn="base" latinLnBrk="1" hangingPunct="0">
        <a:lnSpc>
          <a:spcPct val="100000"/>
        </a:lnSpc>
        <a:spcBef>
          <a:spcPct val="20000"/>
        </a:spcBef>
        <a:spcAft>
          <a:spcPct val="0"/>
        </a:spcAft>
        <a:buFont typeface="Arial" panose="020B0604020202020204" pitchFamily="34" charset="0"/>
        <a:buNone/>
        <a:defRPr sz="2800" b="1" i="0" u="none" kern="1200">
          <a:latin typeface="Arial" panose="020B0604020202020204" pitchFamily="34" charset="0"/>
          <a:ea typeface="+mn-ea"/>
          <a:cs typeface="+mn-cs"/>
        </a:defRPr>
      </a:lvl6pPr>
      <a:lvl7pPr marL="2971800" lvl="6" indent="-228600" algn="l" defTabSz="914400" eaLnBrk="0" fontAlgn="base" latinLnBrk="1" hangingPunct="0">
        <a:lnSpc>
          <a:spcPct val="100000"/>
        </a:lnSpc>
        <a:spcBef>
          <a:spcPct val="20000"/>
        </a:spcBef>
        <a:spcAft>
          <a:spcPct val="0"/>
        </a:spcAft>
        <a:buFont typeface="Arial" panose="020B0604020202020204" pitchFamily="34" charset="0"/>
        <a:buNone/>
        <a:defRPr sz="2800" b="1" i="0" u="none" kern="1200">
          <a:latin typeface="Arial" panose="020B0604020202020204" pitchFamily="34" charset="0"/>
          <a:ea typeface="+mn-ea"/>
          <a:cs typeface="+mn-cs"/>
        </a:defRPr>
      </a:lvl7pPr>
      <a:lvl8pPr marL="3429000" lvl="7" indent="-228600" algn="l" defTabSz="914400" eaLnBrk="0" fontAlgn="base" latinLnBrk="1" hangingPunct="0">
        <a:lnSpc>
          <a:spcPct val="100000"/>
        </a:lnSpc>
        <a:spcBef>
          <a:spcPct val="20000"/>
        </a:spcBef>
        <a:spcAft>
          <a:spcPct val="0"/>
        </a:spcAft>
        <a:buFont typeface="Arial" panose="020B0604020202020204" pitchFamily="34" charset="0"/>
        <a:buNone/>
        <a:defRPr sz="2800" b="1" i="0" u="none" kern="1200">
          <a:latin typeface="Arial" panose="020B0604020202020204" pitchFamily="34" charset="0"/>
          <a:ea typeface="+mn-ea"/>
          <a:cs typeface="+mn-cs"/>
        </a:defRPr>
      </a:lvl8pPr>
      <a:lvl9pPr marL="3886200" lvl="8" indent="-228600" algn="l" defTabSz="914400" eaLnBrk="0" fontAlgn="base" latinLnBrk="1" hangingPunct="0">
        <a:lnSpc>
          <a:spcPct val="100000"/>
        </a:lnSpc>
        <a:spcBef>
          <a:spcPct val="20000"/>
        </a:spcBef>
        <a:spcAft>
          <a:spcPct val="0"/>
        </a:spcAft>
        <a:buFont typeface="Arial" panose="020B0604020202020204" pitchFamily="34" charset="0"/>
        <a:buNone/>
        <a:defRPr sz="2800" b="1" i="0" u="none" kern="1200">
          <a:latin typeface="Arial" panose="020B0604020202020204" pitchFamily="34" charset="0"/>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7.emf"/><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7.emf"/><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7.emf"/><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19.jpeg"/><Relationship Id="rId5" Type="http://schemas.openxmlformats.org/officeDocument/2006/relationships/image" Target="../media/image7.emf"/><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7.emf"/><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7.emf"/><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7.emf"/><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emf"/></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emf"/></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7.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image" Target="../media/image5.png"/><Relationship Id="rId7"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7.emf"/><Relationship Id="rId4" Type="http://schemas.openxmlformats.org/officeDocument/2006/relationships/image" Target="../media/image6.emf"/><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7.emf"/><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7.emf"/><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7.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图片 9"/>
          <p:cNvPicPr>
            <a:picLocks noChangeAspect="1" noChangeArrowheads="1"/>
          </p:cNvPicPr>
          <p:nvPr/>
        </p:nvPicPr>
        <p:blipFill>
          <a:blip r:embed="rId2" cstate="email"/>
          <a:srcRect/>
          <a:stretch>
            <a:fillRect/>
          </a:stretch>
        </p:blipFill>
        <p:spPr bwMode="auto">
          <a:xfrm>
            <a:off x="5011738" y="5199063"/>
            <a:ext cx="4132262"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图片 14"/>
          <p:cNvPicPr>
            <a:picLocks noChangeAspect="1" noChangeArrowheads="1"/>
          </p:cNvPicPr>
          <p:nvPr/>
        </p:nvPicPr>
        <p:blipFill>
          <a:blip r:embed="rId3" cstate="email"/>
          <a:srcRect/>
          <a:stretch>
            <a:fillRect/>
          </a:stretch>
        </p:blipFill>
        <p:spPr bwMode="auto">
          <a:xfrm>
            <a:off x="0" y="5337175"/>
            <a:ext cx="385127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文本框 22"/>
          <p:cNvSpPr>
            <a:spLocks noChangeArrowheads="1"/>
          </p:cNvSpPr>
          <p:nvPr/>
        </p:nvSpPr>
        <p:spPr bwMode="auto">
          <a:xfrm>
            <a:off x="0" y="2347912"/>
            <a:ext cx="9144000" cy="76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ts val="5500"/>
              </a:lnSpc>
            </a:pPr>
            <a:r>
              <a:rPr lang="en-US" sz="4000" b="1" dirty="0">
                <a:solidFill>
                  <a:srgbClr val="000000"/>
                </a:solidFill>
                <a:latin typeface="Baskerville Old Face" panose="02020602080505020303" pitchFamily="18" charset="0"/>
                <a:ea typeface="Kozuka Gothic Pro H" pitchFamily="34" charset="-128"/>
                <a:sym typeface="方正大黑简体" charset="0"/>
              </a:rPr>
              <a:t>Lesson 1</a:t>
            </a:r>
            <a:r>
              <a:rPr lang="zh-CN" altLang="en-US" sz="4000" b="1" dirty="0">
                <a:solidFill>
                  <a:srgbClr val="000000"/>
                </a:solidFill>
                <a:latin typeface="Baskerville Old Face" panose="02020602080505020303" pitchFamily="18" charset="0"/>
                <a:sym typeface="方正大黑简体" charset="0"/>
              </a:rPr>
              <a:t>1</a:t>
            </a:r>
            <a:r>
              <a:rPr lang="en-US" sz="4000" b="1" dirty="0">
                <a:solidFill>
                  <a:srgbClr val="000000"/>
                </a:solidFill>
                <a:latin typeface="Baskerville Old Face" panose="02020602080505020303" pitchFamily="18" charset="0"/>
                <a:ea typeface="Kozuka Gothic Pro H" pitchFamily="34" charset="-128"/>
                <a:sym typeface="方正大黑简体" charset="0"/>
              </a:rPr>
              <a:t> </a:t>
            </a:r>
            <a:r>
              <a:rPr lang="zh-CN" altLang="en-US" sz="4000" b="1" dirty="0" smtClean="0">
                <a:solidFill>
                  <a:srgbClr val="000000"/>
                </a:solidFill>
                <a:latin typeface="Baskerville Old Face" panose="02020602080505020303" pitchFamily="18" charset="0"/>
                <a:sym typeface="方正大黑简体" charset="0"/>
              </a:rPr>
              <a:t>Always </a:t>
            </a:r>
            <a:r>
              <a:rPr lang="zh-CN" altLang="en-US" sz="4000" b="1" dirty="0">
                <a:solidFill>
                  <a:srgbClr val="000000"/>
                </a:solidFill>
                <a:latin typeface="Baskerville Old Face" panose="02020602080505020303" pitchFamily="18" charset="0"/>
                <a:sym typeface="方正大黑简体" charset="0"/>
              </a:rPr>
              <a:t>Do Your Homework!</a:t>
            </a:r>
            <a:endParaRPr lang="zh-CN" altLang="en-US" sz="4000" b="1" dirty="0">
              <a:solidFill>
                <a:srgbClr val="000000"/>
              </a:solidFill>
              <a:latin typeface="Baskerville Old Face" panose="02020602080505020303" pitchFamily="18" charset="0"/>
              <a:ea typeface="Kozuka Gothic Pro H" pitchFamily="34" charset="-128"/>
              <a:sym typeface="方正大黑简体" charset="0"/>
            </a:endParaRPr>
          </a:p>
        </p:txBody>
      </p:sp>
      <p:sp>
        <p:nvSpPr>
          <p:cNvPr id="4109" name="TextBox 3"/>
          <p:cNvSpPr>
            <a:spLocks noChangeArrowheads="1"/>
          </p:cNvSpPr>
          <p:nvPr/>
        </p:nvSpPr>
        <p:spPr bwMode="auto">
          <a:xfrm>
            <a:off x="947732" y="1333560"/>
            <a:ext cx="7358062" cy="713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66" tIns="48733" rIns="97466" bIns="48733">
            <a:spAutoFit/>
          </a:bodyPr>
          <a:lstStyle/>
          <a:p>
            <a:pPr algn="ctr" eaLnBrk="0" hangingPunct="0"/>
            <a:r>
              <a:rPr lang="en-US" sz="4000" b="1" dirty="0">
                <a:solidFill>
                  <a:srgbClr val="000000"/>
                </a:solidFill>
                <a:latin typeface="Times New Roman" panose="02020603050405020304" pitchFamily="18" charset="0"/>
                <a:ea typeface="黑体" panose="02010609060101010101" pitchFamily="49" charset="-122"/>
                <a:sym typeface="Times New Roman" panose="02020603050405020304" pitchFamily="18" charset="0"/>
              </a:rPr>
              <a:t>Unit </a:t>
            </a:r>
            <a:r>
              <a:rPr lang="zh-CN" altLang="en-US" sz="4000" b="1" dirty="0">
                <a:solidFill>
                  <a:srgbClr val="000000"/>
                </a:solidFill>
                <a:latin typeface="Times New Roman" panose="02020603050405020304" pitchFamily="18" charset="0"/>
                <a:ea typeface="黑体" panose="02010609060101010101" pitchFamily="49" charset="-122"/>
                <a:sym typeface="Times New Roman" panose="02020603050405020304" pitchFamily="18" charset="0"/>
              </a:rPr>
              <a:t>2  </a:t>
            </a:r>
            <a:r>
              <a:rPr lang="zh-CN" altLang="en-US" sz="4000" b="1" dirty="0" smtClean="0">
                <a:solidFill>
                  <a:srgbClr val="000000"/>
                </a:solidFill>
                <a:latin typeface="Times New Roman" panose="02020603050405020304" pitchFamily="18" charset="0"/>
                <a:ea typeface="黑体" panose="02010609060101010101" pitchFamily="49" charset="-122"/>
                <a:sym typeface="Times New Roman" panose="02020603050405020304" pitchFamily="18" charset="0"/>
              </a:rPr>
              <a:t>School in </a:t>
            </a:r>
            <a:r>
              <a:rPr lang="en-US" sz="4000" b="1" dirty="0" smtClean="0">
                <a:solidFill>
                  <a:srgbClr val="000000"/>
                </a:solidFill>
                <a:latin typeface="Times New Roman" panose="02020603050405020304" pitchFamily="18" charset="0"/>
                <a:ea typeface="黑体" panose="02010609060101010101" pitchFamily="49" charset="-122"/>
                <a:sym typeface="Times New Roman" panose="02020603050405020304" pitchFamily="18" charset="0"/>
              </a:rPr>
              <a:t>Canada</a:t>
            </a:r>
            <a:endParaRPr lang="en-US" sz="4000" b="1" dirty="0">
              <a:solidFill>
                <a:srgbClr val="000000"/>
              </a:solidFill>
              <a:latin typeface="Times New Roman" panose="02020603050405020304" pitchFamily="18" charset="0"/>
              <a:ea typeface="黑体" panose="02010609060101010101" pitchFamily="49" charset="-122"/>
              <a:sym typeface="Times New Roman" panose="02020603050405020304" pitchFamily="18" charset="0"/>
            </a:endParaRPr>
          </a:p>
        </p:txBody>
      </p:sp>
      <p:sp>
        <p:nvSpPr>
          <p:cNvPr id="11" name="矩形 10"/>
          <p:cNvSpPr/>
          <p:nvPr/>
        </p:nvSpPr>
        <p:spPr>
          <a:xfrm>
            <a:off x="2871415" y="5352992"/>
            <a:ext cx="3294492" cy="498598"/>
          </a:xfrm>
          <a:prstGeom prst="rect">
            <a:avLst/>
          </a:prstGeom>
        </p:spPr>
        <p:txBody>
          <a:bodyPr wrap="none">
            <a:spAutoFit/>
          </a:bodyPr>
          <a:lstStyle/>
          <a:p>
            <a:pPr marL="254000" indent="-2540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对角圆角矩形 10"/>
          <p:cNvSpPr/>
          <p:nvPr/>
        </p:nvSpPr>
        <p:spPr>
          <a:xfrm>
            <a:off x="1187450" y="1158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课文原文</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15370" name="文本框 15369"/>
          <p:cNvSpPr txBox="1">
            <a:spLocks noChangeArrowheads="1"/>
          </p:cNvSpPr>
          <p:nvPr/>
        </p:nvSpPr>
        <p:spPr bwMode="auto">
          <a:xfrm>
            <a:off x="1149350" y="774700"/>
            <a:ext cx="649605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2400" b="1">
                <a:solidFill>
                  <a:schemeClr val="accent2"/>
                </a:solidFill>
                <a:latin typeface="楷体" panose="02010609060101010101" pitchFamily="1" charset="-122"/>
                <a:ea typeface="楷体" panose="02010609060101010101" pitchFamily="1" charset="-122"/>
                <a:sym typeface="方正书宋_GBK" charset="0"/>
              </a:rPr>
              <a:t>伍德老师</a:t>
            </a:r>
            <a:r>
              <a:rPr lang="en-US" altLang="zh-CN" sz="2400" b="1">
                <a:solidFill>
                  <a:schemeClr val="accent2"/>
                </a:solidFill>
                <a:latin typeface="楷体" panose="02010609060101010101" pitchFamily="1" charset="-122"/>
                <a:ea typeface="楷体" panose="02010609060101010101" pitchFamily="1" charset="-122"/>
                <a:sym typeface="方正书宋_GBK" charset="0"/>
              </a:rPr>
              <a:t>:</a:t>
            </a:r>
            <a:r>
              <a:rPr lang="zh-CN" altLang="en-US" sz="2400" b="1">
                <a:solidFill>
                  <a:schemeClr val="accent2"/>
                </a:solidFill>
                <a:latin typeface="楷体" panose="02010609060101010101" pitchFamily="1" charset="-122"/>
                <a:ea typeface="楷体" panose="02010609060101010101" pitchFamily="1" charset="-122"/>
                <a:sym typeface="方正书宋_GBK" charset="0"/>
              </a:rPr>
              <a:t>丹尼</a:t>
            </a:r>
            <a:r>
              <a:rPr lang="en-US" altLang="zh-CN" sz="2400" b="1">
                <a:solidFill>
                  <a:schemeClr val="accent2"/>
                </a:solidFill>
                <a:latin typeface="楷体" panose="02010609060101010101" pitchFamily="1" charset="-122"/>
                <a:ea typeface="楷体" panose="02010609060101010101" pitchFamily="1" charset="-122"/>
                <a:sym typeface="方正书宋_GBK" charset="0"/>
              </a:rPr>
              <a:t>,</a:t>
            </a:r>
            <a:r>
              <a:rPr lang="zh-CN" altLang="en-US" sz="2400" b="1">
                <a:solidFill>
                  <a:schemeClr val="accent2"/>
                </a:solidFill>
                <a:latin typeface="楷体" panose="02010609060101010101" pitchFamily="1" charset="-122"/>
                <a:ea typeface="楷体" panose="02010609060101010101" pitchFamily="1" charset="-122"/>
                <a:sym typeface="方正书宋_GBK" charset="0"/>
              </a:rPr>
              <a:t>你穿连衣裙吗</a:t>
            </a:r>
            <a:r>
              <a:rPr lang="en-US" altLang="zh-CN" sz="2400" b="1">
                <a:solidFill>
                  <a:schemeClr val="accent2"/>
                </a:solidFill>
                <a:latin typeface="楷体" panose="02010609060101010101" pitchFamily="1" charset="-122"/>
                <a:ea typeface="楷体" panose="02010609060101010101" pitchFamily="1" charset="-122"/>
                <a:sym typeface="方正书宋_GBK" charset="0"/>
              </a:rPr>
              <a:t>?</a:t>
            </a:r>
          </a:p>
          <a:p>
            <a:pPr>
              <a:lnSpc>
                <a:spcPct val="120000"/>
              </a:lnSpc>
            </a:pPr>
            <a:r>
              <a:rPr lang="zh-CN" altLang="en-US" sz="2400" b="1">
                <a:solidFill>
                  <a:schemeClr val="accent2"/>
                </a:solidFill>
                <a:latin typeface="楷体" panose="02010609060101010101" pitchFamily="1" charset="-122"/>
                <a:ea typeface="楷体" panose="02010609060101010101" pitchFamily="1" charset="-122"/>
                <a:sym typeface="方正书宋_GBK" charset="0"/>
              </a:rPr>
              <a:t>丹尼</a:t>
            </a:r>
            <a:r>
              <a:rPr lang="en-US" altLang="zh-CN" sz="2400" b="1">
                <a:solidFill>
                  <a:schemeClr val="accent2"/>
                </a:solidFill>
                <a:latin typeface="楷体" panose="02010609060101010101" pitchFamily="1" charset="-122"/>
                <a:ea typeface="楷体" panose="02010609060101010101" pitchFamily="1" charset="-122"/>
                <a:sym typeface="方正书宋_GBK" charset="0"/>
              </a:rPr>
              <a:t>:</a:t>
            </a:r>
            <a:r>
              <a:rPr lang="zh-CN" altLang="en-US" sz="2400" b="1">
                <a:solidFill>
                  <a:schemeClr val="accent2"/>
                </a:solidFill>
                <a:latin typeface="楷体" panose="02010609060101010101" pitchFamily="1" charset="-122"/>
                <a:ea typeface="楷体" panose="02010609060101010101" pitchFamily="1" charset="-122"/>
                <a:sym typeface="方正书宋_GBK" charset="0"/>
              </a:rPr>
              <a:t>不</a:t>
            </a:r>
            <a:r>
              <a:rPr lang="en-US" altLang="zh-CN" sz="2400" b="1">
                <a:solidFill>
                  <a:schemeClr val="accent2"/>
                </a:solidFill>
                <a:latin typeface="楷体" panose="02010609060101010101" pitchFamily="1" charset="-122"/>
                <a:ea typeface="楷体" panose="02010609060101010101" pitchFamily="1" charset="-122"/>
                <a:sym typeface="方正书宋_GBK" charset="0"/>
              </a:rPr>
              <a:t>!!</a:t>
            </a:r>
            <a:r>
              <a:rPr lang="zh-CN" altLang="en-US" sz="2400" b="1">
                <a:solidFill>
                  <a:schemeClr val="accent2"/>
                </a:solidFill>
                <a:latin typeface="楷体" panose="02010609060101010101" pitchFamily="1" charset="-122"/>
                <a:ea typeface="楷体" panose="02010609060101010101" pitchFamily="1" charset="-122"/>
                <a:sym typeface="方正书宋_GBK" charset="0"/>
              </a:rPr>
              <a:t>我从不穿连衣裙</a:t>
            </a:r>
            <a:r>
              <a:rPr lang="en-US" altLang="zh-CN" sz="2400" b="1">
                <a:solidFill>
                  <a:schemeClr val="accent2"/>
                </a:solidFill>
                <a:latin typeface="楷体" panose="02010609060101010101" pitchFamily="1" charset="-122"/>
                <a:ea typeface="楷体" panose="02010609060101010101" pitchFamily="1" charset="-122"/>
                <a:sym typeface="方正书宋_GBK" charset="0"/>
              </a:rPr>
              <a:t>!</a:t>
            </a:r>
          </a:p>
          <a:p>
            <a:pPr>
              <a:lnSpc>
                <a:spcPct val="120000"/>
              </a:lnSpc>
            </a:pPr>
            <a:r>
              <a:rPr lang="zh-CN" altLang="en-US" sz="2400" b="1">
                <a:solidFill>
                  <a:schemeClr val="accent2"/>
                </a:solidFill>
                <a:latin typeface="楷体" panose="02010609060101010101" pitchFamily="1" charset="-122"/>
                <a:ea typeface="楷体" panose="02010609060101010101" pitchFamily="1" charset="-122"/>
                <a:sym typeface="方正书宋_GBK" charset="0"/>
              </a:rPr>
              <a:t>伍德老师</a:t>
            </a:r>
            <a:r>
              <a:rPr lang="en-US" altLang="zh-CN" sz="2400" b="1">
                <a:solidFill>
                  <a:schemeClr val="accent2"/>
                </a:solidFill>
                <a:latin typeface="楷体" panose="02010609060101010101" pitchFamily="1" charset="-122"/>
                <a:ea typeface="楷体" panose="02010609060101010101" pitchFamily="1" charset="-122"/>
                <a:sym typeface="方正书宋_GBK" charset="0"/>
              </a:rPr>
              <a:t>:</a:t>
            </a:r>
            <a:r>
              <a:rPr lang="zh-CN" altLang="en-US" sz="2400" b="1">
                <a:solidFill>
                  <a:schemeClr val="accent2"/>
                </a:solidFill>
                <a:latin typeface="楷体" panose="02010609060101010101" pitchFamily="1" charset="-122"/>
                <a:ea typeface="楷体" panose="02010609060101010101" pitchFamily="1" charset="-122"/>
                <a:sym typeface="方正书宋_GBK" charset="0"/>
              </a:rPr>
              <a:t>好。让我们用</a:t>
            </a:r>
            <a:r>
              <a:rPr lang="en-US" altLang="zh-CN" sz="2400" b="1">
                <a:solidFill>
                  <a:schemeClr val="accent2"/>
                </a:solidFill>
                <a:latin typeface="Times New Roman" panose="02020603050405020304" pitchFamily="18" charset="0"/>
                <a:ea typeface="楷体" panose="02010609060101010101" pitchFamily="1" charset="-122"/>
                <a:sym typeface="NEU-FZ-S92" charset="0"/>
              </a:rPr>
              <a:t>N</a:t>
            </a:r>
            <a:r>
              <a:rPr lang="zh-CN" altLang="en-US" sz="2400" b="1">
                <a:solidFill>
                  <a:schemeClr val="accent2"/>
                </a:solidFill>
                <a:latin typeface="楷体" panose="02010609060101010101" pitchFamily="1" charset="-122"/>
                <a:ea typeface="楷体" panose="02010609060101010101" pitchFamily="1" charset="-122"/>
                <a:sym typeface="方正书宋_GBK" charset="0"/>
              </a:rPr>
              <a:t>代表</a:t>
            </a:r>
            <a:r>
              <a:rPr lang="en-US" altLang="zh-CN" sz="2400" b="1">
                <a:solidFill>
                  <a:schemeClr val="accent2"/>
                </a:solidFill>
                <a:latin typeface="Times New Roman" panose="02020603050405020304" pitchFamily="18" charset="0"/>
                <a:ea typeface="楷体" panose="02010609060101010101" pitchFamily="1" charset="-122"/>
                <a:sym typeface="NEU-FZ-S92" charset="0"/>
              </a:rPr>
              <a:t>never</a:t>
            </a:r>
            <a:r>
              <a:rPr lang="zh-CN" altLang="en-US" sz="2400" b="1">
                <a:solidFill>
                  <a:schemeClr val="accent2"/>
                </a:solidFill>
                <a:latin typeface="楷体" panose="02010609060101010101" pitchFamily="1" charset="-122"/>
                <a:ea typeface="楷体" panose="02010609060101010101" pitchFamily="1" charset="-122"/>
                <a:sym typeface="方正书宋_GBK" charset="0"/>
              </a:rPr>
              <a:t>。</a:t>
            </a:r>
            <a:endParaRPr lang="zh-CN" altLang="en-US" sz="2400">
              <a:solidFill>
                <a:schemeClr val="accent2"/>
              </a:solidFill>
              <a:latin typeface="楷体" panose="02010609060101010101" pitchFamily="1" charset="-122"/>
              <a:ea typeface="楷体" panose="02010609060101010101" pitchFamily="1" charset="-122"/>
            </a:endParaRPr>
          </a:p>
        </p:txBody>
      </p:sp>
      <p:graphicFrame>
        <p:nvGraphicFramePr>
          <p:cNvPr id="15371" name="表格 15370"/>
          <p:cNvGraphicFramePr/>
          <p:nvPr/>
        </p:nvGraphicFramePr>
        <p:xfrm>
          <a:off x="31750" y="2241550"/>
          <a:ext cx="9080500" cy="3665539"/>
        </p:xfrm>
        <a:graphic>
          <a:graphicData uri="http://schemas.openxmlformats.org/drawingml/2006/table">
            <a:tbl>
              <a:tblPr/>
              <a:tblGrid>
                <a:gridCol w="1543050">
                  <a:extLst>
                    <a:ext uri="{9D8B030D-6E8A-4147-A177-3AD203B41FA5}">
                      <a16:colId xmlns:a16="http://schemas.microsoft.com/office/drawing/2014/main" val="20000"/>
                    </a:ext>
                  </a:extLst>
                </a:gridCol>
                <a:gridCol w="2159000">
                  <a:extLst>
                    <a:ext uri="{9D8B030D-6E8A-4147-A177-3AD203B41FA5}">
                      <a16:colId xmlns:a16="http://schemas.microsoft.com/office/drawing/2014/main" val="20001"/>
                    </a:ext>
                  </a:extLst>
                </a:gridCol>
                <a:gridCol w="2039938">
                  <a:extLst>
                    <a:ext uri="{9D8B030D-6E8A-4147-A177-3AD203B41FA5}">
                      <a16:colId xmlns:a16="http://schemas.microsoft.com/office/drawing/2014/main" val="20002"/>
                    </a:ext>
                  </a:extLst>
                </a:gridCol>
                <a:gridCol w="1668462">
                  <a:extLst>
                    <a:ext uri="{9D8B030D-6E8A-4147-A177-3AD203B41FA5}">
                      <a16:colId xmlns:a16="http://schemas.microsoft.com/office/drawing/2014/main" val="20003"/>
                    </a:ext>
                  </a:extLst>
                </a:gridCol>
                <a:gridCol w="1670050">
                  <a:extLst>
                    <a:ext uri="{9D8B030D-6E8A-4147-A177-3AD203B41FA5}">
                      <a16:colId xmlns:a16="http://schemas.microsoft.com/office/drawing/2014/main" val="20004"/>
                    </a:ext>
                  </a:extLst>
                </a:gridCol>
              </a:tblGrid>
              <a:tr h="755978">
                <a:tc>
                  <a:txBody>
                    <a:bodyPr/>
                    <a:lstStyle>
                      <a:lvl1pPr marL="342900" lvl="0" indent="-342900" algn="l" defTabSz="914400" eaLnBrk="0" fontAlgn="base" latinLnBrk="1" hangingPunct="0">
                        <a:lnSpc>
                          <a:spcPct val="100000"/>
                        </a:lnSpc>
                        <a:spcBef>
                          <a:spcPct val="20000"/>
                        </a:spcBef>
                        <a:spcAft>
                          <a:spcPct val="0"/>
                        </a:spcAft>
                        <a:buFont typeface="Arial" panose="020B0604020202020204" pitchFamily="34" charset="0"/>
                        <a:buChar char="•"/>
                        <a:defRPr sz="2800" b="1" u="none" kern="1200">
                          <a:latin typeface="Calibri" panose="020F0502020204030204" pitchFamily="34" charset="0"/>
                        </a:defRPr>
                      </a:lvl1pPr>
                      <a:lvl2pPr marL="342900" lvl="1" indent="457200" algn="l" defTabSz="914400" eaLnBrk="0" fontAlgn="base" latinLnBrk="1" hangingPunct="0">
                        <a:lnSpc>
                          <a:spcPct val="100000"/>
                        </a:lnSpc>
                        <a:spcBef>
                          <a:spcPct val="20000"/>
                        </a:spcBef>
                        <a:spcAft>
                          <a:spcPct val="0"/>
                        </a:spcAft>
                        <a:buFont typeface="Arial" panose="020B0604020202020204" pitchFamily="34" charset="0"/>
                        <a:buChar char="•"/>
                        <a:defRPr sz="2400" b="1" i="0" u="none" kern="1200">
                          <a:latin typeface="Arial" panose="020B0604020202020204" pitchFamily="34" charset="0"/>
                        </a:defRPr>
                      </a:lvl2pPr>
                      <a:lvl3pPr marL="342900" lvl="2" indent="914400" algn="l" defTabSz="914400" eaLnBrk="0" fontAlgn="base" latinLnBrk="1" hangingPunct="0">
                        <a:lnSpc>
                          <a:spcPct val="100000"/>
                        </a:lnSpc>
                        <a:spcBef>
                          <a:spcPct val="20000"/>
                        </a:spcBef>
                        <a:spcAft>
                          <a:spcPct val="0"/>
                        </a:spcAft>
                        <a:buFont typeface="Arial" panose="020B0604020202020204" pitchFamily="34" charset="0"/>
                        <a:buChar char="•"/>
                        <a:defRPr sz="2000" b="1" i="0" u="none" kern="1200">
                          <a:latin typeface="Arial" panose="020B0604020202020204" pitchFamily="34" charset="0"/>
                        </a:defRPr>
                      </a:lvl3pPr>
                      <a:lvl4pPr marL="342900" lvl="3" indent="1371600" algn="l" defTabSz="914400" eaLnBrk="1" fontAlgn="b" latinLnBrk="1" hangingPunct="0">
                        <a:lnSpc>
                          <a:spcPct val="100000"/>
                        </a:lnSpc>
                        <a:spcBef>
                          <a:spcPct val="20000"/>
                        </a:spcBef>
                        <a:spcAft>
                          <a:spcPct val="0"/>
                        </a:spcAft>
                        <a:buFont typeface="Arial" panose="020B0604020202020204" pitchFamily="34" charset="0"/>
                        <a:buChar char="•"/>
                        <a:defRPr sz="1800" b="1" i="0" u="none" kern="1200">
                          <a:latin typeface="Arial" panose="020B0604020202020204" pitchFamily="34" charset="0"/>
                        </a:defRPr>
                      </a:lvl4pPr>
                      <a:lvl5pPr marL="342900" lvl="4" indent="1828800" algn="l" defTabSz="914400" eaLnBrk="0" fontAlgn="base" latinLnBrk="1" hangingPunct="0">
                        <a:lnSpc>
                          <a:spcPct val="100000"/>
                        </a:lnSpc>
                        <a:spcBef>
                          <a:spcPct val="20000"/>
                        </a:spcBef>
                        <a:spcAft>
                          <a:spcPct val="0"/>
                        </a:spcAft>
                        <a:buFont typeface="Arial" panose="020B0604020202020204" pitchFamily="34" charset="0"/>
                        <a:buNone/>
                        <a:defRPr sz="1800" b="1" i="0" u="none" kern="1200">
                          <a:latin typeface="Arial" panose="020B0604020202020204" pitchFamily="34" charset="0"/>
                        </a:defRPr>
                      </a:lvl5pPr>
                    </a:lstStyle>
                    <a:p>
                      <a:pPr marL="0" lvl="0" indent="0" algn="ctr">
                        <a:buNone/>
                      </a:pPr>
                      <a:r>
                        <a:rPr lang="en-US" altLang="zh-CN" sz="2000" b="0" u="none">
                          <a:solidFill>
                            <a:schemeClr val="accent1"/>
                          </a:solidFill>
                          <a:latin typeface="Times New Roman" panose="02020603050405020304" pitchFamily="18" charset="0"/>
                          <a:cs typeface="Times New Roman" panose="02020603050405020304" pitchFamily="18" charset="0"/>
                          <a:sym typeface="NEU-BZ-S92" charset="0"/>
                        </a:rPr>
                        <a:t>name</a:t>
                      </a:r>
                      <a:r>
                        <a:rPr lang="zh-CN" altLang="en-US" sz="2000" b="0" u="none">
                          <a:solidFill>
                            <a:schemeClr val="accent1"/>
                          </a:solidFill>
                          <a:latin typeface="Times New Roman" panose="02020603050405020304" pitchFamily="18" charset="0"/>
                          <a:ea typeface="楷体" panose="02010609060101010101" pitchFamily="1" charset="-122"/>
                          <a:sym typeface="方正书宋_GBK" charset="0"/>
                        </a:rPr>
                        <a:t>姓名</a:t>
                      </a:r>
                    </a:p>
                  </a:txBody>
                  <a:tcPr marL="90170" marR="90170" marT="47010" marB="47010"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1" hangingPunct="0">
                        <a:lnSpc>
                          <a:spcPct val="100000"/>
                        </a:lnSpc>
                        <a:spcBef>
                          <a:spcPct val="20000"/>
                        </a:spcBef>
                        <a:spcAft>
                          <a:spcPct val="0"/>
                        </a:spcAft>
                        <a:buFont typeface="Arial" panose="020B0604020202020204" pitchFamily="34" charset="0"/>
                        <a:buChar char="•"/>
                        <a:defRPr sz="2800" b="1" u="none" kern="1200">
                          <a:latin typeface="Calibri" panose="020F0502020204030204" pitchFamily="34" charset="0"/>
                        </a:defRPr>
                      </a:lvl1pPr>
                      <a:lvl2pPr marL="342900" lvl="1" indent="457200" algn="l" defTabSz="914400" eaLnBrk="0" fontAlgn="base" latinLnBrk="1" hangingPunct="0">
                        <a:lnSpc>
                          <a:spcPct val="100000"/>
                        </a:lnSpc>
                        <a:spcBef>
                          <a:spcPct val="20000"/>
                        </a:spcBef>
                        <a:spcAft>
                          <a:spcPct val="0"/>
                        </a:spcAft>
                        <a:buFont typeface="Arial" panose="020B0604020202020204" pitchFamily="34" charset="0"/>
                        <a:buChar char="•"/>
                        <a:defRPr sz="2400" b="1" i="0" u="none" kern="1200">
                          <a:latin typeface="Arial" panose="020B0604020202020204" pitchFamily="34" charset="0"/>
                        </a:defRPr>
                      </a:lvl2pPr>
                      <a:lvl3pPr marL="342900" lvl="2" indent="914400" algn="l" defTabSz="914400" eaLnBrk="0" fontAlgn="base" latinLnBrk="1" hangingPunct="0">
                        <a:lnSpc>
                          <a:spcPct val="100000"/>
                        </a:lnSpc>
                        <a:spcBef>
                          <a:spcPct val="20000"/>
                        </a:spcBef>
                        <a:spcAft>
                          <a:spcPct val="0"/>
                        </a:spcAft>
                        <a:buFont typeface="Arial" panose="020B0604020202020204" pitchFamily="34" charset="0"/>
                        <a:buChar char="•"/>
                        <a:defRPr sz="2000" b="1" i="0" u="none" kern="1200">
                          <a:latin typeface="Arial" panose="020B0604020202020204" pitchFamily="34" charset="0"/>
                        </a:defRPr>
                      </a:lvl3pPr>
                      <a:lvl4pPr marL="342900" lvl="3" indent="1371600" algn="l" defTabSz="914400" eaLnBrk="1" fontAlgn="b" latinLnBrk="1" hangingPunct="0">
                        <a:lnSpc>
                          <a:spcPct val="100000"/>
                        </a:lnSpc>
                        <a:spcBef>
                          <a:spcPct val="20000"/>
                        </a:spcBef>
                        <a:spcAft>
                          <a:spcPct val="0"/>
                        </a:spcAft>
                        <a:buFont typeface="Arial" panose="020B0604020202020204" pitchFamily="34" charset="0"/>
                        <a:buChar char="•"/>
                        <a:defRPr sz="1800" b="1" i="0" u="none" kern="1200">
                          <a:latin typeface="Arial" panose="020B0604020202020204" pitchFamily="34" charset="0"/>
                        </a:defRPr>
                      </a:lvl4pPr>
                      <a:lvl5pPr marL="342900" lvl="4" indent="1828800" algn="l" defTabSz="914400" eaLnBrk="0" fontAlgn="base" latinLnBrk="1" hangingPunct="0">
                        <a:lnSpc>
                          <a:spcPct val="100000"/>
                        </a:lnSpc>
                        <a:spcBef>
                          <a:spcPct val="20000"/>
                        </a:spcBef>
                        <a:spcAft>
                          <a:spcPct val="0"/>
                        </a:spcAft>
                        <a:buFont typeface="Arial" panose="020B0604020202020204" pitchFamily="34" charset="0"/>
                        <a:buNone/>
                        <a:defRPr sz="1800" b="1" i="0" u="none" kern="1200">
                          <a:latin typeface="Arial" panose="020B0604020202020204" pitchFamily="34" charset="0"/>
                        </a:defRPr>
                      </a:lvl5pPr>
                    </a:lstStyle>
                    <a:p>
                      <a:pPr marL="0" lvl="0" indent="0" algn="ctr">
                        <a:buNone/>
                      </a:pPr>
                      <a:r>
                        <a:rPr lang="en-US" altLang="zh-CN" sz="2000" b="0" u="none">
                          <a:solidFill>
                            <a:schemeClr val="accent1"/>
                          </a:solidFill>
                          <a:latin typeface="Times New Roman" panose="02020603050405020304" pitchFamily="18" charset="0"/>
                          <a:cs typeface="Times New Roman" panose="02020603050405020304" pitchFamily="18" charset="0"/>
                          <a:sym typeface="NEU-BZ-S92" charset="0"/>
                        </a:rPr>
                        <a:t>do</a:t>
                      </a:r>
                      <a:r>
                        <a:rPr lang="en-US" altLang="zh-CN" sz="2000" b="0" u="none">
                          <a:solidFill>
                            <a:schemeClr val="accent1"/>
                          </a:solidFill>
                          <a:latin typeface="Times New Roman" panose="02020603050405020304" pitchFamily="18" charset="0"/>
                          <a:cs typeface="Times New Roman" panose="02020603050405020304" pitchFamily="18" charset="0"/>
                          <a:sym typeface="方正书宋_GBK" charset="0"/>
                        </a:rPr>
                        <a:t> </a:t>
                      </a:r>
                      <a:r>
                        <a:rPr lang="en-US" altLang="zh-CN" sz="2000" b="0" u="none">
                          <a:solidFill>
                            <a:schemeClr val="accent1"/>
                          </a:solidFill>
                          <a:latin typeface="Times New Roman" panose="02020603050405020304" pitchFamily="18" charset="0"/>
                          <a:cs typeface="Times New Roman" panose="02020603050405020304" pitchFamily="18" charset="0"/>
                          <a:sym typeface="NEU-BZ-S92" charset="0"/>
                        </a:rPr>
                        <a:t>your</a:t>
                      </a:r>
                      <a:r>
                        <a:rPr lang="en-US" altLang="zh-CN" sz="2000" b="0" u="none">
                          <a:solidFill>
                            <a:schemeClr val="accent1"/>
                          </a:solidFill>
                          <a:latin typeface="Times New Roman" panose="02020603050405020304" pitchFamily="18" charset="0"/>
                          <a:cs typeface="Times New Roman" panose="02020603050405020304" pitchFamily="18" charset="0"/>
                          <a:sym typeface="方正书宋_GBK" charset="0"/>
                        </a:rPr>
                        <a:t> </a:t>
                      </a:r>
                      <a:r>
                        <a:rPr lang="en-US" altLang="zh-CN" sz="2000" b="0" u="none">
                          <a:solidFill>
                            <a:schemeClr val="accent1"/>
                          </a:solidFill>
                          <a:latin typeface="Times New Roman" panose="02020603050405020304" pitchFamily="18" charset="0"/>
                          <a:cs typeface="Times New Roman" panose="02020603050405020304" pitchFamily="18" charset="0"/>
                          <a:sym typeface="NEU-BZ-S92" charset="0"/>
                        </a:rPr>
                        <a:t>homework</a:t>
                      </a:r>
                      <a:r>
                        <a:rPr lang="zh-CN" altLang="en-US" sz="2000" b="0" u="none">
                          <a:solidFill>
                            <a:schemeClr val="accent1"/>
                          </a:solidFill>
                          <a:latin typeface="Times New Roman" panose="02020603050405020304" pitchFamily="18" charset="0"/>
                          <a:ea typeface="楷体" panose="02010609060101010101" pitchFamily="1" charset="-122"/>
                          <a:sym typeface="方正书宋_GBK" charset="0"/>
                        </a:rPr>
                        <a:t>做作业</a:t>
                      </a:r>
                      <a:endParaRPr lang="zh-CN" altLang="en-US" sz="2000" b="0" u="none">
                        <a:solidFill>
                          <a:schemeClr val="accent1"/>
                        </a:solidFill>
                        <a:latin typeface="Times New Roman" panose="02020603050405020304" pitchFamily="18" charset="0"/>
                        <a:ea typeface="楷体" panose="02010609060101010101" pitchFamily="1" charset="-122"/>
                        <a:sym typeface="NEU-BZ-S92" charset="0"/>
                      </a:endParaRPr>
                    </a:p>
                  </a:txBody>
                  <a:tcPr marL="90170" marR="90170" marT="47010" marB="47010"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1" hangingPunct="0">
                        <a:lnSpc>
                          <a:spcPct val="100000"/>
                        </a:lnSpc>
                        <a:spcBef>
                          <a:spcPct val="20000"/>
                        </a:spcBef>
                        <a:spcAft>
                          <a:spcPct val="0"/>
                        </a:spcAft>
                        <a:buFont typeface="Arial" panose="020B0604020202020204" pitchFamily="34" charset="0"/>
                        <a:buChar char="•"/>
                        <a:defRPr sz="2800" b="1" u="none" kern="1200">
                          <a:latin typeface="Calibri" panose="020F0502020204030204" pitchFamily="34" charset="0"/>
                        </a:defRPr>
                      </a:lvl1pPr>
                      <a:lvl2pPr marL="342900" lvl="1" indent="457200" algn="l" defTabSz="914400" eaLnBrk="0" fontAlgn="base" latinLnBrk="1" hangingPunct="0">
                        <a:lnSpc>
                          <a:spcPct val="100000"/>
                        </a:lnSpc>
                        <a:spcBef>
                          <a:spcPct val="20000"/>
                        </a:spcBef>
                        <a:spcAft>
                          <a:spcPct val="0"/>
                        </a:spcAft>
                        <a:buFont typeface="Arial" panose="020B0604020202020204" pitchFamily="34" charset="0"/>
                        <a:buChar char="•"/>
                        <a:defRPr sz="2400" b="1" i="0" u="none" kern="1200">
                          <a:latin typeface="Arial" panose="020B0604020202020204" pitchFamily="34" charset="0"/>
                        </a:defRPr>
                      </a:lvl2pPr>
                      <a:lvl3pPr marL="342900" lvl="2" indent="914400" algn="l" defTabSz="914400" eaLnBrk="0" fontAlgn="base" latinLnBrk="1" hangingPunct="0">
                        <a:lnSpc>
                          <a:spcPct val="100000"/>
                        </a:lnSpc>
                        <a:spcBef>
                          <a:spcPct val="20000"/>
                        </a:spcBef>
                        <a:spcAft>
                          <a:spcPct val="0"/>
                        </a:spcAft>
                        <a:buFont typeface="Arial" panose="020B0604020202020204" pitchFamily="34" charset="0"/>
                        <a:buChar char="•"/>
                        <a:defRPr sz="2000" b="1" i="0" u="none" kern="1200">
                          <a:latin typeface="Arial" panose="020B0604020202020204" pitchFamily="34" charset="0"/>
                        </a:defRPr>
                      </a:lvl3pPr>
                      <a:lvl4pPr marL="342900" lvl="3" indent="1371600" algn="l" defTabSz="914400" eaLnBrk="1" fontAlgn="b" latinLnBrk="1" hangingPunct="0">
                        <a:lnSpc>
                          <a:spcPct val="100000"/>
                        </a:lnSpc>
                        <a:spcBef>
                          <a:spcPct val="20000"/>
                        </a:spcBef>
                        <a:spcAft>
                          <a:spcPct val="0"/>
                        </a:spcAft>
                        <a:buFont typeface="Arial" panose="020B0604020202020204" pitchFamily="34" charset="0"/>
                        <a:buChar char="•"/>
                        <a:defRPr sz="1800" b="1" i="0" u="none" kern="1200">
                          <a:latin typeface="Arial" panose="020B0604020202020204" pitchFamily="34" charset="0"/>
                        </a:defRPr>
                      </a:lvl4pPr>
                      <a:lvl5pPr marL="342900" lvl="4" indent="1828800" algn="l" defTabSz="914400" eaLnBrk="0" fontAlgn="base" latinLnBrk="1" hangingPunct="0">
                        <a:lnSpc>
                          <a:spcPct val="100000"/>
                        </a:lnSpc>
                        <a:spcBef>
                          <a:spcPct val="20000"/>
                        </a:spcBef>
                        <a:spcAft>
                          <a:spcPct val="0"/>
                        </a:spcAft>
                        <a:buFont typeface="Arial" panose="020B0604020202020204" pitchFamily="34" charset="0"/>
                        <a:buNone/>
                        <a:defRPr sz="1800" b="1" i="0" u="none" kern="1200">
                          <a:latin typeface="Arial" panose="020B0604020202020204" pitchFamily="34" charset="0"/>
                        </a:defRPr>
                      </a:lvl5pPr>
                    </a:lstStyle>
                    <a:p>
                      <a:pPr marL="0" lvl="0" indent="0" algn="ctr">
                        <a:buNone/>
                      </a:pPr>
                      <a:r>
                        <a:rPr lang="en-US" altLang="zh-CN" sz="2000" b="0" u="none">
                          <a:solidFill>
                            <a:schemeClr val="accent1"/>
                          </a:solidFill>
                          <a:latin typeface="Times New Roman" panose="02020603050405020304" pitchFamily="18" charset="0"/>
                          <a:cs typeface="Times New Roman" panose="02020603050405020304" pitchFamily="18" charset="0"/>
                          <a:sym typeface="NEU-BZ-S92" charset="0"/>
                        </a:rPr>
                        <a:t>help</a:t>
                      </a:r>
                      <a:r>
                        <a:rPr lang="en-US" altLang="zh-CN" sz="2000" b="0" u="none">
                          <a:solidFill>
                            <a:schemeClr val="accent1"/>
                          </a:solidFill>
                          <a:latin typeface="Times New Roman" panose="02020603050405020304" pitchFamily="18" charset="0"/>
                          <a:cs typeface="Times New Roman" panose="02020603050405020304" pitchFamily="18" charset="0"/>
                          <a:sym typeface="方正书宋_GBK" charset="0"/>
                        </a:rPr>
                        <a:t> </a:t>
                      </a:r>
                      <a:r>
                        <a:rPr lang="en-US" altLang="zh-CN" sz="2000" b="0" u="none">
                          <a:solidFill>
                            <a:schemeClr val="accent1"/>
                          </a:solidFill>
                          <a:latin typeface="Times New Roman" panose="02020603050405020304" pitchFamily="18" charset="0"/>
                          <a:cs typeface="Times New Roman" panose="02020603050405020304" pitchFamily="18" charset="0"/>
                          <a:sym typeface="NEU-BZ-S92" charset="0"/>
                        </a:rPr>
                        <a:t>your</a:t>
                      </a:r>
                      <a:r>
                        <a:rPr lang="en-US" altLang="zh-CN" sz="2000" b="0" u="none">
                          <a:solidFill>
                            <a:schemeClr val="accent1"/>
                          </a:solidFill>
                          <a:latin typeface="Times New Roman" panose="02020603050405020304" pitchFamily="18" charset="0"/>
                          <a:cs typeface="Times New Roman" panose="02020603050405020304" pitchFamily="18" charset="0"/>
                          <a:sym typeface="方正书宋_GBK" charset="0"/>
                        </a:rPr>
                        <a:t> </a:t>
                      </a:r>
                      <a:r>
                        <a:rPr lang="en-US" altLang="zh-CN" sz="2000" b="0" u="none">
                          <a:solidFill>
                            <a:schemeClr val="accent1"/>
                          </a:solidFill>
                          <a:latin typeface="Times New Roman" panose="02020603050405020304" pitchFamily="18" charset="0"/>
                          <a:cs typeface="Times New Roman" panose="02020603050405020304" pitchFamily="18" charset="0"/>
                          <a:sym typeface="NEU-BZ-S92" charset="0"/>
                        </a:rPr>
                        <a:t>mother</a:t>
                      </a:r>
                      <a:r>
                        <a:rPr lang="zh-CN" altLang="en-US" sz="2000" b="0" u="none">
                          <a:solidFill>
                            <a:schemeClr val="accent1"/>
                          </a:solidFill>
                          <a:latin typeface="Times New Roman" panose="02020603050405020304" pitchFamily="18" charset="0"/>
                          <a:ea typeface="楷体" panose="02010609060101010101" pitchFamily="1" charset="-122"/>
                          <a:sym typeface="方正书宋_GBK" charset="0"/>
                        </a:rPr>
                        <a:t>帮你妈妈</a:t>
                      </a:r>
                      <a:endParaRPr lang="zh-CN" altLang="en-US" sz="2000" b="0" u="none">
                        <a:solidFill>
                          <a:schemeClr val="accent1"/>
                        </a:solidFill>
                        <a:latin typeface="Times New Roman" panose="02020603050405020304" pitchFamily="18" charset="0"/>
                        <a:ea typeface="楷体" panose="02010609060101010101" pitchFamily="1" charset="-122"/>
                        <a:sym typeface="NEU-BZ-S92" charset="0"/>
                      </a:endParaRPr>
                    </a:p>
                  </a:txBody>
                  <a:tcPr marL="90170" marR="90170" marT="47010" marB="47010"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1" hangingPunct="0">
                        <a:lnSpc>
                          <a:spcPct val="100000"/>
                        </a:lnSpc>
                        <a:spcBef>
                          <a:spcPct val="20000"/>
                        </a:spcBef>
                        <a:spcAft>
                          <a:spcPct val="0"/>
                        </a:spcAft>
                        <a:buFont typeface="Arial" panose="020B0604020202020204" pitchFamily="34" charset="0"/>
                        <a:buChar char="•"/>
                        <a:defRPr sz="2800" b="1" u="none" kern="1200">
                          <a:latin typeface="Calibri" panose="020F0502020204030204" pitchFamily="34" charset="0"/>
                        </a:defRPr>
                      </a:lvl1pPr>
                      <a:lvl2pPr marL="342900" lvl="1" indent="457200" algn="l" defTabSz="914400" eaLnBrk="0" fontAlgn="base" latinLnBrk="1" hangingPunct="0">
                        <a:lnSpc>
                          <a:spcPct val="100000"/>
                        </a:lnSpc>
                        <a:spcBef>
                          <a:spcPct val="20000"/>
                        </a:spcBef>
                        <a:spcAft>
                          <a:spcPct val="0"/>
                        </a:spcAft>
                        <a:buFont typeface="Arial" panose="020B0604020202020204" pitchFamily="34" charset="0"/>
                        <a:buChar char="•"/>
                        <a:defRPr sz="2400" b="1" i="0" u="none" kern="1200">
                          <a:latin typeface="Arial" panose="020B0604020202020204" pitchFamily="34" charset="0"/>
                        </a:defRPr>
                      </a:lvl2pPr>
                      <a:lvl3pPr marL="342900" lvl="2" indent="914400" algn="l" defTabSz="914400" eaLnBrk="0" fontAlgn="base" latinLnBrk="1" hangingPunct="0">
                        <a:lnSpc>
                          <a:spcPct val="100000"/>
                        </a:lnSpc>
                        <a:spcBef>
                          <a:spcPct val="20000"/>
                        </a:spcBef>
                        <a:spcAft>
                          <a:spcPct val="0"/>
                        </a:spcAft>
                        <a:buFont typeface="Arial" panose="020B0604020202020204" pitchFamily="34" charset="0"/>
                        <a:buChar char="•"/>
                        <a:defRPr sz="2000" b="1" i="0" u="none" kern="1200">
                          <a:latin typeface="Arial" panose="020B0604020202020204" pitchFamily="34" charset="0"/>
                        </a:defRPr>
                      </a:lvl3pPr>
                      <a:lvl4pPr marL="342900" lvl="3" indent="1371600" algn="l" defTabSz="914400" eaLnBrk="1" fontAlgn="b" latinLnBrk="1" hangingPunct="0">
                        <a:lnSpc>
                          <a:spcPct val="100000"/>
                        </a:lnSpc>
                        <a:spcBef>
                          <a:spcPct val="20000"/>
                        </a:spcBef>
                        <a:spcAft>
                          <a:spcPct val="0"/>
                        </a:spcAft>
                        <a:buFont typeface="Arial" panose="020B0604020202020204" pitchFamily="34" charset="0"/>
                        <a:buChar char="•"/>
                        <a:defRPr sz="1800" b="1" i="0" u="none" kern="1200">
                          <a:latin typeface="Arial" panose="020B0604020202020204" pitchFamily="34" charset="0"/>
                        </a:defRPr>
                      </a:lvl4pPr>
                      <a:lvl5pPr marL="342900" lvl="4" indent="1828800" algn="l" defTabSz="914400" eaLnBrk="0" fontAlgn="base" latinLnBrk="1" hangingPunct="0">
                        <a:lnSpc>
                          <a:spcPct val="100000"/>
                        </a:lnSpc>
                        <a:spcBef>
                          <a:spcPct val="20000"/>
                        </a:spcBef>
                        <a:spcAft>
                          <a:spcPct val="0"/>
                        </a:spcAft>
                        <a:buFont typeface="Arial" panose="020B0604020202020204" pitchFamily="34" charset="0"/>
                        <a:buNone/>
                        <a:defRPr sz="1800" b="1" i="0" u="none" kern="1200">
                          <a:latin typeface="Arial" panose="020B0604020202020204" pitchFamily="34" charset="0"/>
                        </a:defRPr>
                      </a:lvl5pPr>
                    </a:lstStyle>
                    <a:p>
                      <a:pPr marL="0" lvl="0" indent="0" algn="ctr">
                        <a:buNone/>
                      </a:pPr>
                      <a:r>
                        <a:rPr lang="en-US" altLang="zh-CN" sz="2000" b="0" u="none">
                          <a:solidFill>
                            <a:schemeClr val="accent1"/>
                          </a:solidFill>
                          <a:latin typeface="Times New Roman" panose="02020603050405020304" pitchFamily="18" charset="0"/>
                          <a:cs typeface="Times New Roman" panose="02020603050405020304" pitchFamily="18" charset="0"/>
                          <a:sym typeface="NEU-BZ-S92" charset="0"/>
                        </a:rPr>
                        <a:t>walk</a:t>
                      </a:r>
                      <a:r>
                        <a:rPr lang="en-US" altLang="zh-CN" sz="2000" b="0" u="none">
                          <a:solidFill>
                            <a:schemeClr val="accent1"/>
                          </a:solidFill>
                          <a:latin typeface="Times New Roman" panose="02020603050405020304" pitchFamily="18" charset="0"/>
                          <a:cs typeface="Times New Roman" panose="02020603050405020304" pitchFamily="18" charset="0"/>
                          <a:sym typeface="方正书宋_GBK" charset="0"/>
                        </a:rPr>
                        <a:t> </a:t>
                      </a:r>
                      <a:r>
                        <a:rPr lang="en-US" altLang="zh-CN" sz="2000" b="0" u="none">
                          <a:solidFill>
                            <a:schemeClr val="accent1"/>
                          </a:solidFill>
                          <a:latin typeface="Times New Roman" panose="02020603050405020304" pitchFamily="18" charset="0"/>
                          <a:cs typeface="Times New Roman" panose="02020603050405020304" pitchFamily="18" charset="0"/>
                          <a:sym typeface="NEU-BZ-S92" charset="0"/>
                        </a:rPr>
                        <a:t>to</a:t>
                      </a:r>
                      <a:r>
                        <a:rPr lang="en-US" altLang="zh-CN" sz="2000" b="0" u="none">
                          <a:solidFill>
                            <a:schemeClr val="accent1"/>
                          </a:solidFill>
                          <a:latin typeface="Times New Roman" panose="02020603050405020304" pitchFamily="18" charset="0"/>
                          <a:cs typeface="Times New Roman" panose="02020603050405020304" pitchFamily="18" charset="0"/>
                          <a:sym typeface="方正书宋_GBK" charset="0"/>
                        </a:rPr>
                        <a:t> </a:t>
                      </a:r>
                      <a:r>
                        <a:rPr lang="en-US" altLang="zh-CN" sz="2000" b="0" u="none">
                          <a:solidFill>
                            <a:schemeClr val="accent1"/>
                          </a:solidFill>
                          <a:latin typeface="Times New Roman" panose="02020603050405020304" pitchFamily="18" charset="0"/>
                          <a:cs typeface="Times New Roman" panose="02020603050405020304" pitchFamily="18" charset="0"/>
                          <a:sym typeface="NEU-BZ-S92" charset="0"/>
                        </a:rPr>
                        <a:t>school</a:t>
                      </a:r>
                      <a:r>
                        <a:rPr lang="zh-CN" altLang="en-US" sz="2000" b="0" u="none">
                          <a:solidFill>
                            <a:schemeClr val="accent1"/>
                          </a:solidFill>
                          <a:latin typeface="Times New Roman" panose="02020603050405020304" pitchFamily="18" charset="0"/>
                          <a:ea typeface="楷体" panose="02010609060101010101" pitchFamily="1" charset="-122"/>
                          <a:sym typeface="方正书宋_GBK" charset="0"/>
                        </a:rPr>
                        <a:t>步行上学</a:t>
                      </a:r>
                      <a:endParaRPr lang="zh-CN" altLang="en-US" sz="2000" b="0" u="none">
                        <a:solidFill>
                          <a:schemeClr val="accent1"/>
                        </a:solidFill>
                        <a:latin typeface="Times New Roman" panose="02020603050405020304" pitchFamily="18" charset="0"/>
                        <a:ea typeface="楷体" panose="02010609060101010101" pitchFamily="1" charset="-122"/>
                        <a:sym typeface="NEU-BZ-S92" charset="0"/>
                      </a:endParaRPr>
                    </a:p>
                  </a:txBody>
                  <a:tcPr marL="90170" marR="90170" marT="47010" marB="47010"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1" hangingPunct="0">
                        <a:lnSpc>
                          <a:spcPct val="100000"/>
                        </a:lnSpc>
                        <a:spcBef>
                          <a:spcPct val="20000"/>
                        </a:spcBef>
                        <a:spcAft>
                          <a:spcPct val="0"/>
                        </a:spcAft>
                        <a:buFont typeface="Arial" panose="020B0604020202020204" pitchFamily="34" charset="0"/>
                        <a:buChar char="•"/>
                        <a:defRPr sz="2800" b="1" u="none" kern="1200">
                          <a:latin typeface="Calibri" panose="020F0502020204030204" pitchFamily="34" charset="0"/>
                        </a:defRPr>
                      </a:lvl1pPr>
                      <a:lvl2pPr marL="342900" lvl="1" indent="457200" algn="l" defTabSz="914400" eaLnBrk="0" fontAlgn="base" latinLnBrk="1" hangingPunct="0">
                        <a:lnSpc>
                          <a:spcPct val="100000"/>
                        </a:lnSpc>
                        <a:spcBef>
                          <a:spcPct val="20000"/>
                        </a:spcBef>
                        <a:spcAft>
                          <a:spcPct val="0"/>
                        </a:spcAft>
                        <a:buFont typeface="Arial" panose="020B0604020202020204" pitchFamily="34" charset="0"/>
                        <a:buChar char="•"/>
                        <a:defRPr sz="2400" b="1" i="0" u="none" kern="1200">
                          <a:latin typeface="Arial" panose="020B0604020202020204" pitchFamily="34" charset="0"/>
                        </a:defRPr>
                      </a:lvl2pPr>
                      <a:lvl3pPr marL="342900" lvl="2" indent="914400" algn="l" defTabSz="914400" eaLnBrk="0" fontAlgn="base" latinLnBrk="1" hangingPunct="0">
                        <a:lnSpc>
                          <a:spcPct val="100000"/>
                        </a:lnSpc>
                        <a:spcBef>
                          <a:spcPct val="20000"/>
                        </a:spcBef>
                        <a:spcAft>
                          <a:spcPct val="0"/>
                        </a:spcAft>
                        <a:buFont typeface="Arial" panose="020B0604020202020204" pitchFamily="34" charset="0"/>
                        <a:buChar char="•"/>
                        <a:defRPr sz="2000" b="1" i="0" u="none" kern="1200">
                          <a:latin typeface="Arial" panose="020B0604020202020204" pitchFamily="34" charset="0"/>
                        </a:defRPr>
                      </a:lvl3pPr>
                      <a:lvl4pPr marL="342900" lvl="3" indent="1371600" algn="l" defTabSz="914400" eaLnBrk="1" fontAlgn="b" latinLnBrk="1" hangingPunct="0">
                        <a:lnSpc>
                          <a:spcPct val="100000"/>
                        </a:lnSpc>
                        <a:spcBef>
                          <a:spcPct val="20000"/>
                        </a:spcBef>
                        <a:spcAft>
                          <a:spcPct val="0"/>
                        </a:spcAft>
                        <a:buFont typeface="Arial" panose="020B0604020202020204" pitchFamily="34" charset="0"/>
                        <a:buChar char="•"/>
                        <a:defRPr sz="1800" b="1" i="0" u="none" kern="1200">
                          <a:latin typeface="Arial" panose="020B0604020202020204" pitchFamily="34" charset="0"/>
                        </a:defRPr>
                      </a:lvl4pPr>
                      <a:lvl5pPr marL="342900" lvl="4" indent="1828800" algn="l" defTabSz="914400" eaLnBrk="0" fontAlgn="base" latinLnBrk="1" hangingPunct="0">
                        <a:lnSpc>
                          <a:spcPct val="100000"/>
                        </a:lnSpc>
                        <a:spcBef>
                          <a:spcPct val="20000"/>
                        </a:spcBef>
                        <a:spcAft>
                          <a:spcPct val="0"/>
                        </a:spcAft>
                        <a:buFont typeface="Arial" panose="020B0604020202020204" pitchFamily="34" charset="0"/>
                        <a:buNone/>
                        <a:defRPr sz="1800" b="1" i="0" u="none" kern="1200">
                          <a:latin typeface="Arial" panose="020B0604020202020204" pitchFamily="34" charset="0"/>
                        </a:defRPr>
                      </a:lvl5pPr>
                    </a:lstStyle>
                    <a:p>
                      <a:pPr marL="0" lvl="0" indent="0" algn="ctr">
                        <a:buNone/>
                      </a:pPr>
                      <a:r>
                        <a:rPr lang="en-US" altLang="zh-CN" sz="2000" b="0" u="none">
                          <a:solidFill>
                            <a:schemeClr val="accent1"/>
                          </a:solidFill>
                          <a:latin typeface="Times New Roman" panose="02020603050405020304" pitchFamily="18" charset="0"/>
                          <a:cs typeface="Times New Roman" panose="02020603050405020304" pitchFamily="18" charset="0"/>
                          <a:sym typeface="NEU-BZ-S92" charset="0"/>
                        </a:rPr>
                        <a:t>wear</a:t>
                      </a:r>
                      <a:r>
                        <a:rPr lang="en-US" altLang="zh-CN" sz="2000" b="0" u="none">
                          <a:solidFill>
                            <a:schemeClr val="accent1"/>
                          </a:solidFill>
                          <a:latin typeface="Times New Roman" panose="02020603050405020304" pitchFamily="18" charset="0"/>
                          <a:cs typeface="Times New Roman" panose="02020603050405020304" pitchFamily="18" charset="0"/>
                          <a:sym typeface="方正书宋_GBK" charset="0"/>
                        </a:rPr>
                        <a:t> </a:t>
                      </a:r>
                      <a:r>
                        <a:rPr lang="en-US" altLang="zh-CN" sz="2000" b="0" u="none">
                          <a:solidFill>
                            <a:schemeClr val="accent1"/>
                          </a:solidFill>
                          <a:latin typeface="Times New Roman" panose="02020603050405020304" pitchFamily="18" charset="0"/>
                          <a:cs typeface="Times New Roman" panose="02020603050405020304" pitchFamily="18" charset="0"/>
                          <a:sym typeface="NEU-BZ-S92" charset="0"/>
                        </a:rPr>
                        <a:t>dresses</a:t>
                      </a:r>
                      <a:r>
                        <a:rPr lang="zh-CN" altLang="en-US" sz="2000" b="0" u="none">
                          <a:solidFill>
                            <a:schemeClr val="accent1"/>
                          </a:solidFill>
                          <a:latin typeface="Times New Roman" panose="02020603050405020304" pitchFamily="18" charset="0"/>
                          <a:ea typeface="楷体" panose="02010609060101010101" pitchFamily="1" charset="-122"/>
                          <a:sym typeface="方正书宋_GBK" charset="0"/>
                        </a:rPr>
                        <a:t>穿连衣裙</a:t>
                      </a:r>
                      <a:endParaRPr lang="zh-CN" altLang="en-US" sz="2000" b="0" u="none">
                        <a:solidFill>
                          <a:schemeClr val="accent1"/>
                        </a:solidFill>
                        <a:latin typeface="Times New Roman" panose="02020603050405020304" pitchFamily="18" charset="0"/>
                        <a:ea typeface="楷体" panose="02010609060101010101" pitchFamily="1" charset="-122"/>
                        <a:sym typeface="NEU-BZ-S92" charset="0"/>
                      </a:endParaRPr>
                    </a:p>
                  </a:txBody>
                  <a:tcPr marL="90170" marR="90170" marT="47010" marB="47010"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1277">
                <a:tc>
                  <a:txBody>
                    <a:bodyPr/>
                    <a:lstStyle>
                      <a:lvl1pPr marL="342900" lvl="0" indent="-342900" algn="l" defTabSz="914400" eaLnBrk="0" fontAlgn="base" latinLnBrk="1" hangingPunct="0">
                        <a:lnSpc>
                          <a:spcPct val="100000"/>
                        </a:lnSpc>
                        <a:spcBef>
                          <a:spcPct val="20000"/>
                        </a:spcBef>
                        <a:spcAft>
                          <a:spcPct val="0"/>
                        </a:spcAft>
                        <a:buFont typeface="Arial" panose="020B0604020202020204" pitchFamily="34" charset="0"/>
                        <a:buChar char="•"/>
                        <a:defRPr sz="2800" b="1" u="none" kern="1200">
                          <a:latin typeface="Calibri" panose="020F0502020204030204" pitchFamily="34" charset="0"/>
                        </a:defRPr>
                      </a:lvl1pPr>
                      <a:lvl2pPr marL="342900" lvl="1" indent="457200" algn="l" defTabSz="914400" eaLnBrk="0" fontAlgn="base" latinLnBrk="1" hangingPunct="0">
                        <a:lnSpc>
                          <a:spcPct val="100000"/>
                        </a:lnSpc>
                        <a:spcBef>
                          <a:spcPct val="20000"/>
                        </a:spcBef>
                        <a:spcAft>
                          <a:spcPct val="0"/>
                        </a:spcAft>
                        <a:buFont typeface="Arial" panose="020B0604020202020204" pitchFamily="34" charset="0"/>
                        <a:buChar char="•"/>
                        <a:defRPr sz="2400" b="1" i="0" u="none" kern="1200">
                          <a:latin typeface="Arial" panose="020B0604020202020204" pitchFamily="34" charset="0"/>
                        </a:defRPr>
                      </a:lvl2pPr>
                      <a:lvl3pPr marL="342900" lvl="2" indent="914400" algn="l" defTabSz="914400" eaLnBrk="0" fontAlgn="base" latinLnBrk="1" hangingPunct="0">
                        <a:lnSpc>
                          <a:spcPct val="100000"/>
                        </a:lnSpc>
                        <a:spcBef>
                          <a:spcPct val="20000"/>
                        </a:spcBef>
                        <a:spcAft>
                          <a:spcPct val="0"/>
                        </a:spcAft>
                        <a:buFont typeface="Arial" panose="020B0604020202020204" pitchFamily="34" charset="0"/>
                        <a:buChar char="•"/>
                        <a:defRPr sz="2000" b="1" i="0" u="none" kern="1200">
                          <a:latin typeface="Arial" panose="020B0604020202020204" pitchFamily="34" charset="0"/>
                        </a:defRPr>
                      </a:lvl3pPr>
                      <a:lvl4pPr marL="342900" lvl="3" indent="1371600" algn="l" defTabSz="914400" eaLnBrk="1" fontAlgn="b" latinLnBrk="1" hangingPunct="0">
                        <a:lnSpc>
                          <a:spcPct val="100000"/>
                        </a:lnSpc>
                        <a:spcBef>
                          <a:spcPct val="20000"/>
                        </a:spcBef>
                        <a:spcAft>
                          <a:spcPct val="0"/>
                        </a:spcAft>
                        <a:buFont typeface="Arial" panose="020B0604020202020204" pitchFamily="34" charset="0"/>
                        <a:buChar char="•"/>
                        <a:defRPr sz="1800" b="1" i="0" u="none" kern="1200">
                          <a:latin typeface="Arial" panose="020B0604020202020204" pitchFamily="34" charset="0"/>
                        </a:defRPr>
                      </a:lvl4pPr>
                      <a:lvl5pPr marL="342900" lvl="4" indent="1828800" algn="l" defTabSz="914400" eaLnBrk="0" fontAlgn="base" latinLnBrk="1" hangingPunct="0">
                        <a:lnSpc>
                          <a:spcPct val="100000"/>
                        </a:lnSpc>
                        <a:spcBef>
                          <a:spcPct val="20000"/>
                        </a:spcBef>
                        <a:spcAft>
                          <a:spcPct val="0"/>
                        </a:spcAft>
                        <a:buFont typeface="Arial" panose="020B0604020202020204" pitchFamily="34" charset="0"/>
                        <a:buNone/>
                        <a:defRPr sz="1800" b="1" i="0" u="none" kern="1200">
                          <a:latin typeface="Arial" panose="020B0604020202020204" pitchFamily="34" charset="0"/>
                        </a:defRPr>
                      </a:lvl5pPr>
                    </a:lstStyle>
                    <a:p>
                      <a:pPr marL="0" lvl="0" indent="0" algn="ctr">
                        <a:buNone/>
                      </a:pPr>
                      <a:r>
                        <a:rPr lang="en-US" altLang="zh-CN" sz="2000" b="0" u="none">
                          <a:solidFill>
                            <a:schemeClr val="accent1"/>
                          </a:solidFill>
                          <a:latin typeface="Times New Roman" panose="02020603050405020304" pitchFamily="18" charset="0"/>
                          <a:cs typeface="Times New Roman" panose="02020603050405020304" pitchFamily="18" charset="0"/>
                          <a:sym typeface="NEU-BZ-S92" charset="0"/>
                        </a:rPr>
                        <a:t>Li</a:t>
                      </a:r>
                      <a:r>
                        <a:rPr lang="en-US" altLang="zh-CN" sz="2000" b="0" u="none">
                          <a:solidFill>
                            <a:schemeClr val="accent1"/>
                          </a:solidFill>
                          <a:latin typeface="Times New Roman" panose="02020603050405020304" pitchFamily="18" charset="0"/>
                          <a:cs typeface="Times New Roman" panose="02020603050405020304" pitchFamily="18" charset="0"/>
                          <a:sym typeface="方正书宋_GBK" charset="0"/>
                        </a:rPr>
                        <a:t> </a:t>
                      </a:r>
                      <a:r>
                        <a:rPr lang="en-US" altLang="zh-CN" sz="2000" b="0" u="none">
                          <a:solidFill>
                            <a:schemeClr val="accent1"/>
                          </a:solidFill>
                          <a:latin typeface="Times New Roman" panose="02020603050405020304" pitchFamily="18" charset="0"/>
                          <a:cs typeface="Times New Roman" panose="02020603050405020304" pitchFamily="18" charset="0"/>
                          <a:sym typeface="NEU-BZ-S92" charset="0"/>
                        </a:rPr>
                        <a:t>Ming</a:t>
                      </a:r>
                      <a:r>
                        <a:rPr lang="zh-CN" altLang="en-US" sz="2000" b="0" u="none">
                          <a:solidFill>
                            <a:schemeClr val="accent1"/>
                          </a:solidFill>
                          <a:latin typeface="Times New Roman" panose="02020603050405020304" pitchFamily="18" charset="0"/>
                          <a:ea typeface="楷体" panose="02010609060101010101" pitchFamily="1" charset="-122"/>
                          <a:sym typeface="方正书宋_GBK" charset="0"/>
                        </a:rPr>
                        <a:t>李明</a:t>
                      </a:r>
                    </a:p>
                  </a:txBody>
                  <a:tcPr marL="90170" marR="90170" marT="47010" marB="47010"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1" hangingPunct="0">
                        <a:lnSpc>
                          <a:spcPct val="100000"/>
                        </a:lnSpc>
                        <a:spcBef>
                          <a:spcPct val="20000"/>
                        </a:spcBef>
                        <a:spcAft>
                          <a:spcPct val="0"/>
                        </a:spcAft>
                        <a:buFont typeface="Arial" panose="020B0604020202020204" pitchFamily="34" charset="0"/>
                        <a:buChar char="•"/>
                        <a:defRPr sz="2800" b="1" u="none" kern="1200">
                          <a:latin typeface="Calibri" panose="020F0502020204030204" pitchFamily="34" charset="0"/>
                        </a:defRPr>
                      </a:lvl1pPr>
                      <a:lvl2pPr marL="342900" lvl="1" indent="457200" algn="l" defTabSz="914400" eaLnBrk="0" fontAlgn="base" latinLnBrk="1" hangingPunct="0">
                        <a:lnSpc>
                          <a:spcPct val="100000"/>
                        </a:lnSpc>
                        <a:spcBef>
                          <a:spcPct val="20000"/>
                        </a:spcBef>
                        <a:spcAft>
                          <a:spcPct val="0"/>
                        </a:spcAft>
                        <a:buFont typeface="Arial" panose="020B0604020202020204" pitchFamily="34" charset="0"/>
                        <a:buChar char="•"/>
                        <a:defRPr sz="2400" b="1" i="0" u="none" kern="1200">
                          <a:latin typeface="Arial" panose="020B0604020202020204" pitchFamily="34" charset="0"/>
                        </a:defRPr>
                      </a:lvl2pPr>
                      <a:lvl3pPr marL="342900" lvl="2" indent="914400" algn="l" defTabSz="914400" eaLnBrk="0" fontAlgn="base" latinLnBrk="1" hangingPunct="0">
                        <a:lnSpc>
                          <a:spcPct val="100000"/>
                        </a:lnSpc>
                        <a:spcBef>
                          <a:spcPct val="20000"/>
                        </a:spcBef>
                        <a:spcAft>
                          <a:spcPct val="0"/>
                        </a:spcAft>
                        <a:buFont typeface="Arial" panose="020B0604020202020204" pitchFamily="34" charset="0"/>
                        <a:buChar char="•"/>
                        <a:defRPr sz="2000" b="1" i="0" u="none" kern="1200">
                          <a:latin typeface="Arial" panose="020B0604020202020204" pitchFamily="34" charset="0"/>
                        </a:defRPr>
                      </a:lvl3pPr>
                      <a:lvl4pPr marL="342900" lvl="3" indent="1371600" algn="l" defTabSz="914400" eaLnBrk="1" fontAlgn="b" latinLnBrk="1" hangingPunct="0">
                        <a:lnSpc>
                          <a:spcPct val="100000"/>
                        </a:lnSpc>
                        <a:spcBef>
                          <a:spcPct val="20000"/>
                        </a:spcBef>
                        <a:spcAft>
                          <a:spcPct val="0"/>
                        </a:spcAft>
                        <a:buFont typeface="Arial" panose="020B0604020202020204" pitchFamily="34" charset="0"/>
                        <a:buChar char="•"/>
                        <a:defRPr sz="1800" b="1" i="0" u="none" kern="1200">
                          <a:latin typeface="Arial" panose="020B0604020202020204" pitchFamily="34" charset="0"/>
                        </a:defRPr>
                      </a:lvl4pPr>
                      <a:lvl5pPr marL="342900" lvl="4" indent="1828800" algn="l" defTabSz="914400" eaLnBrk="0" fontAlgn="base" latinLnBrk="1" hangingPunct="0">
                        <a:lnSpc>
                          <a:spcPct val="100000"/>
                        </a:lnSpc>
                        <a:spcBef>
                          <a:spcPct val="20000"/>
                        </a:spcBef>
                        <a:spcAft>
                          <a:spcPct val="0"/>
                        </a:spcAft>
                        <a:buFont typeface="Arial" panose="020B0604020202020204" pitchFamily="34" charset="0"/>
                        <a:buNone/>
                        <a:defRPr sz="1800" b="1" i="0" u="none" kern="1200">
                          <a:latin typeface="Arial" panose="020B0604020202020204" pitchFamily="34" charset="0"/>
                        </a:defRPr>
                      </a:lvl5pPr>
                    </a:lstStyle>
                    <a:p>
                      <a:pPr marL="0" lvl="0" indent="0" algn="ctr">
                        <a:buNone/>
                      </a:pPr>
                      <a:r>
                        <a:rPr lang="en-US" altLang="zh-CN" sz="2000" b="0" u="none">
                          <a:solidFill>
                            <a:schemeClr val="accent1"/>
                          </a:solidFill>
                          <a:latin typeface="Times New Roman" panose="02020603050405020304" pitchFamily="18" charset="0"/>
                          <a:cs typeface="NEU-BZ-S92" charset="0"/>
                          <a:sym typeface="NEU-BZ-S92" charset="0"/>
                        </a:rPr>
                        <a:t>A</a:t>
                      </a:r>
                      <a:endParaRPr lang="zh-CN" altLang="en-US" sz="2000" b="0" u="none">
                        <a:solidFill>
                          <a:schemeClr val="accent1"/>
                        </a:solidFill>
                        <a:latin typeface="Times New Roman" panose="02020603050405020304" pitchFamily="18" charset="0"/>
                        <a:ea typeface="NEU-BZ-S92" charset="0"/>
                        <a:sym typeface="NEU-BZ-S92" charset="0"/>
                      </a:endParaRPr>
                    </a:p>
                  </a:txBody>
                  <a:tcPr marL="90170" marR="90170" marT="47010" marB="47010"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1" hangingPunct="0">
                        <a:lnSpc>
                          <a:spcPct val="100000"/>
                        </a:lnSpc>
                        <a:spcBef>
                          <a:spcPct val="20000"/>
                        </a:spcBef>
                        <a:spcAft>
                          <a:spcPct val="0"/>
                        </a:spcAft>
                        <a:buFont typeface="Arial" panose="020B0604020202020204" pitchFamily="34" charset="0"/>
                        <a:buChar char="•"/>
                        <a:defRPr sz="2800" b="1" u="none" kern="1200">
                          <a:latin typeface="Calibri" panose="020F0502020204030204" pitchFamily="34" charset="0"/>
                        </a:defRPr>
                      </a:lvl1pPr>
                      <a:lvl2pPr marL="342900" lvl="1" indent="457200" algn="l" defTabSz="914400" eaLnBrk="0" fontAlgn="base" latinLnBrk="1" hangingPunct="0">
                        <a:lnSpc>
                          <a:spcPct val="100000"/>
                        </a:lnSpc>
                        <a:spcBef>
                          <a:spcPct val="20000"/>
                        </a:spcBef>
                        <a:spcAft>
                          <a:spcPct val="0"/>
                        </a:spcAft>
                        <a:buFont typeface="Arial" panose="020B0604020202020204" pitchFamily="34" charset="0"/>
                        <a:buChar char="•"/>
                        <a:defRPr sz="2400" b="1" i="0" u="none" kern="1200">
                          <a:latin typeface="Arial" panose="020B0604020202020204" pitchFamily="34" charset="0"/>
                        </a:defRPr>
                      </a:lvl2pPr>
                      <a:lvl3pPr marL="342900" lvl="2" indent="914400" algn="l" defTabSz="914400" eaLnBrk="0" fontAlgn="base" latinLnBrk="1" hangingPunct="0">
                        <a:lnSpc>
                          <a:spcPct val="100000"/>
                        </a:lnSpc>
                        <a:spcBef>
                          <a:spcPct val="20000"/>
                        </a:spcBef>
                        <a:spcAft>
                          <a:spcPct val="0"/>
                        </a:spcAft>
                        <a:buFont typeface="Arial" panose="020B0604020202020204" pitchFamily="34" charset="0"/>
                        <a:buChar char="•"/>
                        <a:defRPr sz="2000" b="1" i="0" u="none" kern="1200">
                          <a:latin typeface="Arial" panose="020B0604020202020204" pitchFamily="34" charset="0"/>
                        </a:defRPr>
                      </a:lvl3pPr>
                      <a:lvl4pPr marL="342900" lvl="3" indent="1371600" algn="l" defTabSz="914400" eaLnBrk="1" fontAlgn="b" latinLnBrk="1" hangingPunct="0">
                        <a:lnSpc>
                          <a:spcPct val="100000"/>
                        </a:lnSpc>
                        <a:spcBef>
                          <a:spcPct val="20000"/>
                        </a:spcBef>
                        <a:spcAft>
                          <a:spcPct val="0"/>
                        </a:spcAft>
                        <a:buFont typeface="Arial" panose="020B0604020202020204" pitchFamily="34" charset="0"/>
                        <a:buChar char="•"/>
                        <a:defRPr sz="1800" b="1" i="0" u="none" kern="1200">
                          <a:latin typeface="Arial" panose="020B0604020202020204" pitchFamily="34" charset="0"/>
                        </a:defRPr>
                      </a:lvl4pPr>
                      <a:lvl5pPr marL="342900" lvl="4" indent="1828800" algn="l" defTabSz="914400" eaLnBrk="0" fontAlgn="base" latinLnBrk="1" hangingPunct="0">
                        <a:lnSpc>
                          <a:spcPct val="100000"/>
                        </a:lnSpc>
                        <a:spcBef>
                          <a:spcPct val="20000"/>
                        </a:spcBef>
                        <a:spcAft>
                          <a:spcPct val="0"/>
                        </a:spcAft>
                        <a:buFont typeface="Arial" panose="020B0604020202020204" pitchFamily="34" charset="0"/>
                        <a:buNone/>
                        <a:defRPr sz="1800" b="1" i="0" u="none" kern="1200">
                          <a:latin typeface="Arial" panose="020B0604020202020204" pitchFamily="34" charset="0"/>
                        </a:defRPr>
                      </a:lvl5pPr>
                    </a:lstStyle>
                    <a:p>
                      <a:pPr marL="0" lvl="0" indent="0" algn="ctr">
                        <a:buNone/>
                      </a:pPr>
                      <a:r>
                        <a:rPr lang="en-US" altLang="zh-CN" sz="2000" b="0" u="none">
                          <a:solidFill>
                            <a:schemeClr val="accent1"/>
                          </a:solidFill>
                          <a:latin typeface="Times New Roman" panose="02020603050405020304" pitchFamily="18" charset="0"/>
                          <a:cs typeface="NEU-FZ-S92" charset="0"/>
                          <a:sym typeface="NEU-FZ-S92" charset="0"/>
                        </a:rPr>
                        <a:t> </a:t>
                      </a:r>
                      <a:endParaRPr lang="zh-CN" altLang="en-US" sz="2000" b="0" u="none">
                        <a:solidFill>
                          <a:schemeClr val="accent1"/>
                        </a:solidFill>
                        <a:latin typeface="Times New Roman" panose="02020603050405020304" pitchFamily="18" charset="0"/>
                        <a:ea typeface="NEU-FZ-S92" charset="0"/>
                        <a:sym typeface="NEU-FZ-S92" charset="0"/>
                      </a:endParaRPr>
                    </a:p>
                  </a:txBody>
                  <a:tcPr marL="90170" marR="90170" marT="47010" marB="47010"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1" hangingPunct="0">
                        <a:lnSpc>
                          <a:spcPct val="100000"/>
                        </a:lnSpc>
                        <a:spcBef>
                          <a:spcPct val="20000"/>
                        </a:spcBef>
                        <a:spcAft>
                          <a:spcPct val="0"/>
                        </a:spcAft>
                        <a:buFont typeface="Arial" panose="020B0604020202020204" pitchFamily="34" charset="0"/>
                        <a:buChar char="•"/>
                        <a:defRPr sz="2800" b="1" u="none" kern="1200">
                          <a:latin typeface="Calibri" panose="020F0502020204030204" pitchFamily="34" charset="0"/>
                        </a:defRPr>
                      </a:lvl1pPr>
                      <a:lvl2pPr marL="342900" lvl="1" indent="457200" algn="l" defTabSz="914400" eaLnBrk="0" fontAlgn="base" latinLnBrk="1" hangingPunct="0">
                        <a:lnSpc>
                          <a:spcPct val="100000"/>
                        </a:lnSpc>
                        <a:spcBef>
                          <a:spcPct val="20000"/>
                        </a:spcBef>
                        <a:spcAft>
                          <a:spcPct val="0"/>
                        </a:spcAft>
                        <a:buFont typeface="Arial" panose="020B0604020202020204" pitchFamily="34" charset="0"/>
                        <a:buChar char="•"/>
                        <a:defRPr sz="2400" b="1" i="0" u="none" kern="1200">
                          <a:latin typeface="Arial" panose="020B0604020202020204" pitchFamily="34" charset="0"/>
                        </a:defRPr>
                      </a:lvl2pPr>
                      <a:lvl3pPr marL="342900" lvl="2" indent="914400" algn="l" defTabSz="914400" eaLnBrk="0" fontAlgn="base" latinLnBrk="1" hangingPunct="0">
                        <a:lnSpc>
                          <a:spcPct val="100000"/>
                        </a:lnSpc>
                        <a:spcBef>
                          <a:spcPct val="20000"/>
                        </a:spcBef>
                        <a:spcAft>
                          <a:spcPct val="0"/>
                        </a:spcAft>
                        <a:buFont typeface="Arial" panose="020B0604020202020204" pitchFamily="34" charset="0"/>
                        <a:buChar char="•"/>
                        <a:defRPr sz="2000" b="1" i="0" u="none" kern="1200">
                          <a:latin typeface="Arial" panose="020B0604020202020204" pitchFamily="34" charset="0"/>
                        </a:defRPr>
                      </a:lvl3pPr>
                      <a:lvl4pPr marL="342900" lvl="3" indent="1371600" algn="l" defTabSz="914400" eaLnBrk="1" fontAlgn="b" latinLnBrk="1" hangingPunct="0">
                        <a:lnSpc>
                          <a:spcPct val="100000"/>
                        </a:lnSpc>
                        <a:spcBef>
                          <a:spcPct val="20000"/>
                        </a:spcBef>
                        <a:spcAft>
                          <a:spcPct val="0"/>
                        </a:spcAft>
                        <a:buFont typeface="Arial" panose="020B0604020202020204" pitchFamily="34" charset="0"/>
                        <a:buChar char="•"/>
                        <a:defRPr sz="1800" b="1" i="0" u="none" kern="1200">
                          <a:latin typeface="Arial" panose="020B0604020202020204" pitchFamily="34" charset="0"/>
                        </a:defRPr>
                      </a:lvl4pPr>
                      <a:lvl5pPr marL="342900" lvl="4" indent="1828800" algn="l" defTabSz="914400" eaLnBrk="0" fontAlgn="base" latinLnBrk="1" hangingPunct="0">
                        <a:lnSpc>
                          <a:spcPct val="100000"/>
                        </a:lnSpc>
                        <a:spcBef>
                          <a:spcPct val="20000"/>
                        </a:spcBef>
                        <a:spcAft>
                          <a:spcPct val="0"/>
                        </a:spcAft>
                        <a:buFont typeface="Arial" panose="020B0604020202020204" pitchFamily="34" charset="0"/>
                        <a:buNone/>
                        <a:defRPr sz="1800" b="1" i="0" u="none" kern="1200">
                          <a:latin typeface="Arial" panose="020B0604020202020204" pitchFamily="34" charset="0"/>
                        </a:defRPr>
                      </a:lvl5pPr>
                    </a:lstStyle>
                    <a:p>
                      <a:pPr marL="0" lvl="0" indent="0" algn="ctr">
                        <a:buNone/>
                      </a:pPr>
                      <a:r>
                        <a:rPr lang="en-US" altLang="zh-CN" sz="2000" b="0" u="none">
                          <a:solidFill>
                            <a:schemeClr val="accent1"/>
                          </a:solidFill>
                          <a:latin typeface="Times New Roman" panose="02020603050405020304" pitchFamily="18" charset="0"/>
                          <a:cs typeface="NEU-FZ-S92" charset="0"/>
                          <a:sym typeface="NEU-FZ-S92" charset="0"/>
                        </a:rPr>
                        <a:t> </a:t>
                      </a:r>
                      <a:endParaRPr lang="zh-CN" altLang="en-US" sz="2000" b="0" u="none">
                        <a:solidFill>
                          <a:schemeClr val="accent1"/>
                        </a:solidFill>
                        <a:latin typeface="Times New Roman" panose="02020603050405020304" pitchFamily="18" charset="0"/>
                        <a:ea typeface="NEU-FZ-S92" charset="0"/>
                        <a:sym typeface="NEU-FZ-S92" charset="0"/>
                      </a:endParaRPr>
                    </a:p>
                  </a:txBody>
                  <a:tcPr marL="90170" marR="90170" marT="47010" marB="47010"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1" hangingPunct="0">
                        <a:lnSpc>
                          <a:spcPct val="100000"/>
                        </a:lnSpc>
                        <a:spcBef>
                          <a:spcPct val="20000"/>
                        </a:spcBef>
                        <a:spcAft>
                          <a:spcPct val="0"/>
                        </a:spcAft>
                        <a:buFont typeface="Arial" panose="020B0604020202020204" pitchFamily="34" charset="0"/>
                        <a:buChar char="•"/>
                        <a:defRPr sz="2800" b="1" u="none" kern="1200">
                          <a:latin typeface="Calibri" panose="020F0502020204030204" pitchFamily="34" charset="0"/>
                        </a:defRPr>
                      </a:lvl1pPr>
                      <a:lvl2pPr marL="342900" lvl="1" indent="457200" algn="l" defTabSz="914400" eaLnBrk="0" fontAlgn="base" latinLnBrk="1" hangingPunct="0">
                        <a:lnSpc>
                          <a:spcPct val="100000"/>
                        </a:lnSpc>
                        <a:spcBef>
                          <a:spcPct val="20000"/>
                        </a:spcBef>
                        <a:spcAft>
                          <a:spcPct val="0"/>
                        </a:spcAft>
                        <a:buFont typeface="Arial" panose="020B0604020202020204" pitchFamily="34" charset="0"/>
                        <a:buChar char="•"/>
                        <a:defRPr sz="2400" b="1" i="0" u="none" kern="1200">
                          <a:latin typeface="Arial" panose="020B0604020202020204" pitchFamily="34" charset="0"/>
                        </a:defRPr>
                      </a:lvl2pPr>
                      <a:lvl3pPr marL="342900" lvl="2" indent="914400" algn="l" defTabSz="914400" eaLnBrk="0" fontAlgn="base" latinLnBrk="1" hangingPunct="0">
                        <a:lnSpc>
                          <a:spcPct val="100000"/>
                        </a:lnSpc>
                        <a:spcBef>
                          <a:spcPct val="20000"/>
                        </a:spcBef>
                        <a:spcAft>
                          <a:spcPct val="0"/>
                        </a:spcAft>
                        <a:buFont typeface="Arial" panose="020B0604020202020204" pitchFamily="34" charset="0"/>
                        <a:buChar char="•"/>
                        <a:defRPr sz="2000" b="1" i="0" u="none" kern="1200">
                          <a:latin typeface="Arial" panose="020B0604020202020204" pitchFamily="34" charset="0"/>
                        </a:defRPr>
                      </a:lvl3pPr>
                      <a:lvl4pPr marL="342900" lvl="3" indent="1371600" algn="l" defTabSz="914400" eaLnBrk="1" fontAlgn="b" latinLnBrk="1" hangingPunct="0">
                        <a:lnSpc>
                          <a:spcPct val="100000"/>
                        </a:lnSpc>
                        <a:spcBef>
                          <a:spcPct val="20000"/>
                        </a:spcBef>
                        <a:spcAft>
                          <a:spcPct val="0"/>
                        </a:spcAft>
                        <a:buFont typeface="Arial" panose="020B0604020202020204" pitchFamily="34" charset="0"/>
                        <a:buChar char="•"/>
                        <a:defRPr sz="1800" b="1" i="0" u="none" kern="1200">
                          <a:latin typeface="Arial" panose="020B0604020202020204" pitchFamily="34" charset="0"/>
                        </a:defRPr>
                      </a:lvl4pPr>
                      <a:lvl5pPr marL="342900" lvl="4" indent="1828800" algn="l" defTabSz="914400" eaLnBrk="0" fontAlgn="base" latinLnBrk="1" hangingPunct="0">
                        <a:lnSpc>
                          <a:spcPct val="100000"/>
                        </a:lnSpc>
                        <a:spcBef>
                          <a:spcPct val="20000"/>
                        </a:spcBef>
                        <a:spcAft>
                          <a:spcPct val="0"/>
                        </a:spcAft>
                        <a:buFont typeface="Arial" panose="020B0604020202020204" pitchFamily="34" charset="0"/>
                        <a:buNone/>
                        <a:defRPr sz="1800" b="1" i="0" u="none" kern="1200">
                          <a:latin typeface="Arial" panose="020B0604020202020204" pitchFamily="34" charset="0"/>
                        </a:defRPr>
                      </a:lvl5pPr>
                    </a:lstStyle>
                    <a:p>
                      <a:pPr marL="0" lvl="0" indent="0" algn="ctr">
                        <a:buNone/>
                      </a:pPr>
                      <a:r>
                        <a:rPr lang="en-US" altLang="zh-CN" sz="2000" b="0" u="none">
                          <a:solidFill>
                            <a:schemeClr val="accent1"/>
                          </a:solidFill>
                          <a:latin typeface="Times New Roman" panose="02020603050405020304" pitchFamily="18" charset="0"/>
                          <a:cs typeface="NEU-FZ-S92" charset="0"/>
                          <a:sym typeface="NEU-FZ-S92" charset="0"/>
                        </a:rPr>
                        <a:t> </a:t>
                      </a:r>
                      <a:endParaRPr lang="zh-CN" altLang="en-US" sz="2000" b="0" u="none">
                        <a:solidFill>
                          <a:schemeClr val="accent1"/>
                        </a:solidFill>
                        <a:latin typeface="Times New Roman" panose="02020603050405020304" pitchFamily="18" charset="0"/>
                        <a:ea typeface="NEU-FZ-S92" charset="0"/>
                        <a:sym typeface="NEU-FZ-S92" charset="0"/>
                      </a:endParaRPr>
                    </a:p>
                  </a:txBody>
                  <a:tcPr marL="90170" marR="90170" marT="47010" marB="47010"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2866">
                <a:tc>
                  <a:txBody>
                    <a:bodyPr/>
                    <a:lstStyle>
                      <a:lvl1pPr marL="342900" lvl="0" indent="-342900" algn="l" defTabSz="914400" eaLnBrk="0" fontAlgn="base" latinLnBrk="1" hangingPunct="0">
                        <a:lnSpc>
                          <a:spcPct val="100000"/>
                        </a:lnSpc>
                        <a:spcBef>
                          <a:spcPct val="20000"/>
                        </a:spcBef>
                        <a:spcAft>
                          <a:spcPct val="0"/>
                        </a:spcAft>
                        <a:buFont typeface="Arial" panose="020B0604020202020204" pitchFamily="34" charset="0"/>
                        <a:buChar char="•"/>
                        <a:defRPr sz="2800" b="1" u="none" kern="1200">
                          <a:latin typeface="Calibri" panose="020F0502020204030204" pitchFamily="34" charset="0"/>
                        </a:defRPr>
                      </a:lvl1pPr>
                      <a:lvl2pPr marL="342900" lvl="1" indent="457200" algn="l" defTabSz="914400" eaLnBrk="0" fontAlgn="base" latinLnBrk="1" hangingPunct="0">
                        <a:lnSpc>
                          <a:spcPct val="100000"/>
                        </a:lnSpc>
                        <a:spcBef>
                          <a:spcPct val="20000"/>
                        </a:spcBef>
                        <a:spcAft>
                          <a:spcPct val="0"/>
                        </a:spcAft>
                        <a:buFont typeface="Arial" panose="020B0604020202020204" pitchFamily="34" charset="0"/>
                        <a:buChar char="•"/>
                        <a:defRPr sz="2400" b="1" i="0" u="none" kern="1200">
                          <a:latin typeface="Arial" panose="020B0604020202020204" pitchFamily="34" charset="0"/>
                        </a:defRPr>
                      </a:lvl2pPr>
                      <a:lvl3pPr marL="342900" lvl="2" indent="914400" algn="l" defTabSz="914400" eaLnBrk="0" fontAlgn="base" latinLnBrk="1" hangingPunct="0">
                        <a:lnSpc>
                          <a:spcPct val="100000"/>
                        </a:lnSpc>
                        <a:spcBef>
                          <a:spcPct val="20000"/>
                        </a:spcBef>
                        <a:spcAft>
                          <a:spcPct val="0"/>
                        </a:spcAft>
                        <a:buFont typeface="Arial" panose="020B0604020202020204" pitchFamily="34" charset="0"/>
                        <a:buChar char="•"/>
                        <a:defRPr sz="2000" b="1" i="0" u="none" kern="1200">
                          <a:latin typeface="Arial" panose="020B0604020202020204" pitchFamily="34" charset="0"/>
                        </a:defRPr>
                      </a:lvl3pPr>
                      <a:lvl4pPr marL="342900" lvl="3" indent="1371600" algn="l" defTabSz="914400" eaLnBrk="1" fontAlgn="b" latinLnBrk="1" hangingPunct="0">
                        <a:lnSpc>
                          <a:spcPct val="100000"/>
                        </a:lnSpc>
                        <a:spcBef>
                          <a:spcPct val="20000"/>
                        </a:spcBef>
                        <a:spcAft>
                          <a:spcPct val="0"/>
                        </a:spcAft>
                        <a:buFont typeface="Arial" panose="020B0604020202020204" pitchFamily="34" charset="0"/>
                        <a:buChar char="•"/>
                        <a:defRPr sz="1800" b="1" i="0" u="none" kern="1200">
                          <a:latin typeface="Arial" panose="020B0604020202020204" pitchFamily="34" charset="0"/>
                        </a:defRPr>
                      </a:lvl4pPr>
                      <a:lvl5pPr marL="342900" lvl="4" indent="1828800" algn="l" defTabSz="914400" eaLnBrk="0" fontAlgn="base" latinLnBrk="1" hangingPunct="0">
                        <a:lnSpc>
                          <a:spcPct val="100000"/>
                        </a:lnSpc>
                        <a:spcBef>
                          <a:spcPct val="20000"/>
                        </a:spcBef>
                        <a:spcAft>
                          <a:spcPct val="0"/>
                        </a:spcAft>
                        <a:buFont typeface="Arial" panose="020B0604020202020204" pitchFamily="34" charset="0"/>
                        <a:buNone/>
                        <a:defRPr sz="1800" b="1" i="0" u="none" kern="1200">
                          <a:latin typeface="Arial" panose="020B0604020202020204" pitchFamily="34" charset="0"/>
                        </a:defRPr>
                      </a:lvl5pPr>
                    </a:lstStyle>
                    <a:p>
                      <a:pPr marL="0" lvl="0" indent="0" algn="ctr">
                        <a:buNone/>
                      </a:pPr>
                      <a:r>
                        <a:rPr lang="en-US" altLang="zh-CN" sz="2000" b="0" u="none">
                          <a:solidFill>
                            <a:schemeClr val="accent1"/>
                          </a:solidFill>
                          <a:latin typeface="Times New Roman" panose="02020603050405020304" pitchFamily="18" charset="0"/>
                          <a:cs typeface="Times New Roman" panose="02020603050405020304" pitchFamily="18" charset="0"/>
                          <a:sym typeface="NEU-BZ-S92" charset="0"/>
                        </a:rPr>
                        <a:t>Jenny</a:t>
                      </a:r>
                      <a:r>
                        <a:rPr lang="zh-CN" altLang="en-US" sz="2000" b="0" u="none">
                          <a:solidFill>
                            <a:schemeClr val="accent1"/>
                          </a:solidFill>
                          <a:latin typeface="Times New Roman" panose="02020603050405020304" pitchFamily="18" charset="0"/>
                          <a:ea typeface="楷体" panose="02010609060101010101" pitchFamily="1" charset="-122"/>
                          <a:sym typeface="方正书宋_GBK" charset="0"/>
                        </a:rPr>
                        <a:t>詹妮</a:t>
                      </a:r>
                    </a:p>
                  </a:txBody>
                  <a:tcPr marL="90170" marR="90170" marT="47010" marB="47010"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1" hangingPunct="0">
                        <a:lnSpc>
                          <a:spcPct val="100000"/>
                        </a:lnSpc>
                        <a:spcBef>
                          <a:spcPct val="20000"/>
                        </a:spcBef>
                        <a:spcAft>
                          <a:spcPct val="0"/>
                        </a:spcAft>
                        <a:buFont typeface="Arial" panose="020B0604020202020204" pitchFamily="34" charset="0"/>
                        <a:buChar char="•"/>
                        <a:defRPr sz="2800" b="1" u="none" kern="1200">
                          <a:latin typeface="Calibri" panose="020F0502020204030204" pitchFamily="34" charset="0"/>
                        </a:defRPr>
                      </a:lvl1pPr>
                      <a:lvl2pPr marL="342900" lvl="1" indent="457200" algn="l" defTabSz="914400" eaLnBrk="0" fontAlgn="base" latinLnBrk="1" hangingPunct="0">
                        <a:lnSpc>
                          <a:spcPct val="100000"/>
                        </a:lnSpc>
                        <a:spcBef>
                          <a:spcPct val="20000"/>
                        </a:spcBef>
                        <a:spcAft>
                          <a:spcPct val="0"/>
                        </a:spcAft>
                        <a:buFont typeface="Arial" panose="020B0604020202020204" pitchFamily="34" charset="0"/>
                        <a:buChar char="•"/>
                        <a:defRPr sz="2400" b="1" i="0" u="none" kern="1200">
                          <a:latin typeface="Arial" panose="020B0604020202020204" pitchFamily="34" charset="0"/>
                        </a:defRPr>
                      </a:lvl2pPr>
                      <a:lvl3pPr marL="342900" lvl="2" indent="914400" algn="l" defTabSz="914400" eaLnBrk="0" fontAlgn="base" latinLnBrk="1" hangingPunct="0">
                        <a:lnSpc>
                          <a:spcPct val="100000"/>
                        </a:lnSpc>
                        <a:spcBef>
                          <a:spcPct val="20000"/>
                        </a:spcBef>
                        <a:spcAft>
                          <a:spcPct val="0"/>
                        </a:spcAft>
                        <a:buFont typeface="Arial" panose="020B0604020202020204" pitchFamily="34" charset="0"/>
                        <a:buChar char="•"/>
                        <a:defRPr sz="2000" b="1" i="0" u="none" kern="1200">
                          <a:latin typeface="Arial" panose="020B0604020202020204" pitchFamily="34" charset="0"/>
                        </a:defRPr>
                      </a:lvl3pPr>
                      <a:lvl4pPr marL="342900" lvl="3" indent="1371600" algn="l" defTabSz="914400" eaLnBrk="1" fontAlgn="b" latinLnBrk="1" hangingPunct="0">
                        <a:lnSpc>
                          <a:spcPct val="100000"/>
                        </a:lnSpc>
                        <a:spcBef>
                          <a:spcPct val="20000"/>
                        </a:spcBef>
                        <a:spcAft>
                          <a:spcPct val="0"/>
                        </a:spcAft>
                        <a:buFont typeface="Arial" panose="020B0604020202020204" pitchFamily="34" charset="0"/>
                        <a:buChar char="•"/>
                        <a:defRPr sz="1800" b="1" i="0" u="none" kern="1200">
                          <a:latin typeface="Arial" panose="020B0604020202020204" pitchFamily="34" charset="0"/>
                        </a:defRPr>
                      </a:lvl4pPr>
                      <a:lvl5pPr marL="342900" lvl="4" indent="1828800" algn="l" defTabSz="914400" eaLnBrk="0" fontAlgn="base" latinLnBrk="1" hangingPunct="0">
                        <a:lnSpc>
                          <a:spcPct val="100000"/>
                        </a:lnSpc>
                        <a:spcBef>
                          <a:spcPct val="20000"/>
                        </a:spcBef>
                        <a:spcAft>
                          <a:spcPct val="0"/>
                        </a:spcAft>
                        <a:buFont typeface="Arial" panose="020B0604020202020204" pitchFamily="34" charset="0"/>
                        <a:buNone/>
                        <a:defRPr sz="1800" b="1" i="0" u="none" kern="1200">
                          <a:latin typeface="Arial" panose="020B0604020202020204" pitchFamily="34" charset="0"/>
                        </a:defRPr>
                      </a:lvl5pPr>
                    </a:lstStyle>
                    <a:p>
                      <a:pPr marL="0" lvl="0" indent="0" algn="ctr">
                        <a:buNone/>
                      </a:pPr>
                      <a:r>
                        <a:rPr lang="en-US" altLang="zh-CN" sz="2000" b="0" u="none">
                          <a:solidFill>
                            <a:schemeClr val="accent1"/>
                          </a:solidFill>
                          <a:latin typeface="Times New Roman" panose="02020603050405020304" pitchFamily="18" charset="0"/>
                          <a:cs typeface="NEU-FZ-S92" charset="0"/>
                          <a:sym typeface="NEU-FZ-S92" charset="0"/>
                        </a:rPr>
                        <a:t> </a:t>
                      </a:r>
                      <a:endParaRPr lang="zh-CN" altLang="en-US" sz="2000" b="0" u="none">
                        <a:solidFill>
                          <a:schemeClr val="accent1"/>
                        </a:solidFill>
                        <a:latin typeface="Times New Roman" panose="02020603050405020304" pitchFamily="18" charset="0"/>
                        <a:ea typeface="NEU-FZ-S92" charset="0"/>
                        <a:sym typeface="NEU-FZ-S92" charset="0"/>
                      </a:endParaRPr>
                    </a:p>
                  </a:txBody>
                  <a:tcPr marL="90170" marR="90170" marT="47010" marB="47010"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1" hangingPunct="0">
                        <a:lnSpc>
                          <a:spcPct val="100000"/>
                        </a:lnSpc>
                        <a:spcBef>
                          <a:spcPct val="20000"/>
                        </a:spcBef>
                        <a:spcAft>
                          <a:spcPct val="0"/>
                        </a:spcAft>
                        <a:buFont typeface="Arial" panose="020B0604020202020204" pitchFamily="34" charset="0"/>
                        <a:buChar char="•"/>
                        <a:defRPr sz="2800" b="1" u="none" kern="1200">
                          <a:latin typeface="Calibri" panose="020F0502020204030204" pitchFamily="34" charset="0"/>
                        </a:defRPr>
                      </a:lvl1pPr>
                      <a:lvl2pPr marL="342900" lvl="1" indent="457200" algn="l" defTabSz="914400" eaLnBrk="0" fontAlgn="base" latinLnBrk="1" hangingPunct="0">
                        <a:lnSpc>
                          <a:spcPct val="100000"/>
                        </a:lnSpc>
                        <a:spcBef>
                          <a:spcPct val="20000"/>
                        </a:spcBef>
                        <a:spcAft>
                          <a:spcPct val="0"/>
                        </a:spcAft>
                        <a:buFont typeface="Arial" panose="020B0604020202020204" pitchFamily="34" charset="0"/>
                        <a:buChar char="•"/>
                        <a:defRPr sz="2400" b="1" i="0" u="none" kern="1200">
                          <a:latin typeface="Arial" panose="020B0604020202020204" pitchFamily="34" charset="0"/>
                        </a:defRPr>
                      </a:lvl2pPr>
                      <a:lvl3pPr marL="342900" lvl="2" indent="914400" algn="l" defTabSz="914400" eaLnBrk="0" fontAlgn="base" latinLnBrk="1" hangingPunct="0">
                        <a:lnSpc>
                          <a:spcPct val="100000"/>
                        </a:lnSpc>
                        <a:spcBef>
                          <a:spcPct val="20000"/>
                        </a:spcBef>
                        <a:spcAft>
                          <a:spcPct val="0"/>
                        </a:spcAft>
                        <a:buFont typeface="Arial" panose="020B0604020202020204" pitchFamily="34" charset="0"/>
                        <a:buChar char="•"/>
                        <a:defRPr sz="2000" b="1" i="0" u="none" kern="1200">
                          <a:latin typeface="Arial" panose="020B0604020202020204" pitchFamily="34" charset="0"/>
                        </a:defRPr>
                      </a:lvl3pPr>
                      <a:lvl4pPr marL="342900" lvl="3" indent="1371600" algn="l" defTabSz="914400" eaLnBrk="1" fontAlgn="b" latinLnBrk="1" hangingPunct="0">
                        <a:lnSpc>
                          <a:spcPct val="100000"/>
                        </a:lnSpc>
                        <a:spcBef>
                          <a:spcPct val="20000"/>
                        </a:spcBef>
                        <a:spcAft>
                          <a:spcPct val="0"/>
                        </a:spcAft>
                        <a:buFont typeface="Arial" panose="020B0604020202020204" pitchFamily="34" charset="0"/>
                        <a:buChar char="•"/>
                        <a:defRPr sz="1800" b="1" i="0" u="none" kern="1200">
                          <a:latin typeface="Arial" panose="020B0604020202020204" pitchFamily="34" charset="0"/>
                        </a:defRPr>
                      </a:lvl4pPr>
                      <a:lvl5pPr marL="342900" lvl="4" indent="1828800" algn="l" defTabSz="914400" eaLnBrk="0" fontAlgn="base" latinLnBrk="1" hangingPunct="0">
                        <a:lnSpc>
                          <a:spcPct val="100000"/>
                        </a:lnSpc>
                        <a:spcBef>
                          <a:spcPct val="20000"/>
                        </a:spcBef>
                        <a:spcAft>
                          <a:spcPct val="0"/>
                        </a:spcAft>
                        <a:buFont typeface="Arial" panose="020B0604020202020204" pitchFamily="34" charset="0"/>
                        <a:buNone/>
                        <a:defRPr sz="1800" b="1" i="0" u="none" kern="1200">
                          <a:latin typeface="Arial" panose="020B0604020202020204" pitchFamily="34" charset="0"/>
                        </a:defRPr>
                      </a:lvl5pPr>
                    </a:lstStyle>
                    <a:p>
                      <a:pPr marL="0" lvl="0" indent="0" algn="ctr">
                        <a:buNone/>
                      </a:pPr>
                      <a:r>
                        <a:rPr lang="en-US" altLang="zh-CN" sz="2000" b="0" u="none">
                          <a:solidFill>
                            <a:schemeClr val="accent1"/>
                          </a:solidFill>
                          <a:latin typeface="Times New Roman" panose="02020603050405020304" pitchFamily="18" charset="0"/>
                          <a:cs typeface="NEU-BZ-S92" charset="0"/>
                          <a:sym typeface="NEU-BZ-S92" charset="0"/>
                        </a:rPr>
                        <a:t>O</a:t>
                      </a:r>
                      <a:endParaRPr lang="zh-CN" altLang="en-US" sz="2000" b="0" u="none">
                        <a:solidFill>
                          <a:schemeClr val="accent1"/>
                        </a:solidFill>
                        <a:latin typeface="Times New Roman" panose="02020603050405020304" pitchFamily="18" charset="0"/>
                        <a:ea typeface="NEU-BZ-S92" charset="0"/>
                        <a:sym typeface="NEU-BZ-S92" charset="0"/>
                      </a:endParaRPr>
                    </a:p>
                  </a:txBody>
                  <a:tcPr marL="90170" marR="90170" marT="47010" marB="47010"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1" hangingPunct="0">
                        <a:lnSpc>
                          <a:spcPct val="100000"/>
                        </a:lnSpc>
                        <a:spcBef>
                          <a:spcPct val="20000"/>
                        </a:spcBef>
                        <a:spcAft>
                          <a:spcPct val="0"/>
                        </a:spcAft>
                        <a:buFont typeface="Arial" panose="020B0604020202020204" pitchFamily="34" charset="0"/>
                        <a:buChar char="•"/>
                        <a:defRPr sz="2800" b="1" u="none" kern="1200">
                          <a:latin typeface="Calibri" panose="020F0502020204030204" pitchFamily="34" charset="0"/>
                        </a:defRPr>
                      </a:lvl1pPr>
                      <a:lvl2pPr marL="342900" lvl="1" indent="457200" algn="l" defTabSz="914400" eaLnBrk="0" fontAlgn="base" latinLnBrk="1" hangingPunct="0">
                        <a:lnSpc>
                          <a:spcPct val="100000"/>
                        </a:lnSpc>
                        <a:spcBef>
                          <a:spcPct val="20000"/>
                        </a:spcBef>
                        <a:spcAft>
                          <a:spcPct val="0"/>
                        </a:spcAft>
                        <a:buFont typeface="Arial" panose="020B0604020202020204" pitchFamily="34" charset="0"/>
                        <a:buChar char="•"/>
                        <a:defRPr sz="2400" b="1" i="0" u="none" kern="1200">
                          <a:latin typeface="Arial" panose="020B0604020202020204" pitchFamily="34" charset="0"/>
                        </a:defRPr>
                      </a:lvl2pPr>
                      <a:lvl3pPr marL="342900" lvl="2" indent="914400" algn="l" defTabSz="914400" eaLnBrk="0" fontAlgn="base" latinLnBrk="1" hangingPunct="0">
                        <a:lnSpc>
                          <a:spcPct val="100000"/>
                        </a:lnSpc>
                        <a:spcBef>
                          <a:spcPct val="20000"/>
                        </a:spcBef>
                        <a:spcAft>
                          <a:spcPct val="0"/>
                        </a:spcAft>
                        <a:buFont typeface="Arial" panose="020B0604020202020204" pitchFamily="34" charset="0"/>
                        <a:buChar char="•"/>
                        <a:defRPr sz="2000" b="1" i="0" u="none" kern="1200">
                          <a:latin typeface="Arial" panose="020B0604020202020204" pitchFamily="34" charset="0"/>
                        </a:defRPr>
                      </a:lvl3pPr>
                      <a:lvl4pPr marL="342900" lvl="3" indent="1371600" algn="l" defTabSz="914400" eaLnBrk="1" fontAlgn="b" latinLnBrk="1" hangingPunct="0">
                        <a:lnSpc>
                          <a:spcPct val="100000"/>
                        </a:lnSpc>
                        <a:spcBef>
                          <a:spcPct val="20000"/>
                        </a:spcBef>
                        <a:spcAft>
                          <a:spcPct val="0"/>
                        </a:spcAft>
                        <a:buFont typeface="Arial" panose="020B0604020202020204" pitchFamily="34" charset="0"/>
                        <a:buChar char="•"/>
                        <a:defRPr sz="1800" b="1" i="0" u="none" kern="1200">
                          <a:latin typeface="Arial" panose="020B0604020202020204" pitchFamily="34" charset="0"/>
                        </a:defRPr>
                      </a:lvl4pPr>
                      <a:lvl5pPr marL="342900" lvl="4" indent="1828800" algn="l" defTabSz="914400" eaLnBrk="0" fontAlgn="base" latinLnBrk="1" hangingPunct="0">
                        <a:lnSpc>
                          <a:spcPct val="100000"/>
                        </a:lnSpc>
                        <a:spcBef>
                          <a:spcPct val="20000"/>
                        </a:spcBef>
                        <a:spcAft>
                          <a:spcPct val="0"/>
                        </a:spcAft>
                        <a:buFont typeface="Arial" panose="020B0604020202020204" pitchFamily="34" charset="0"/>
                        <a:buNone/>
                        <a:defRPr sz="1800" b="1" i="0" u="none" kern="1200">
                          <a:latin typeface="Arial" panose="020B0604020202020204" pitchFamily="34" charset="0"/>
                        </a:defRPr>
                      </a:lvl5pPr>
                    </a:lstStyle>
                    <a:p>
                      <a:pPr marL="0" lvl="0" indent="0" algn="ctr">
                        <a:buNone/>
                      </a:pPr>
                      <a:r>
                        <a:rPr lang="en-US" altLang="zh-CN" sz="2000" b="0" u="none">
                          <a:solidFill>
                            <a:schemeClr val="accent1"/>
                          </a:solidFill>
                          <a:latin typeface="Times New Roman" panose="02020603050405020304" pitchFamily="18" charset="0"/>
                          <a:cs typeface="NEU-FZ-S92" charset="0"/>
                          <a:sym typeface="NEU-FZ-S92" charset="0"/>
                        </a:rPr>
                        <a:t> </a:t>
                      </a:r>
                      <a:endParaRPr lang="zh-CN" altLang="en-US" sz="2000" b="0" u="none">
                        <a:solidFill>
                          <a:schemeClr val="accent1"/>
                        </a:solidFill>
                        <a:latin typeface="Times New Roman" panose="02020603050405020304" pitchFamily="18" charset="0"/>
                        <a:ea typeface="NEU-FZ-S92" charset="0"/>
                        <a:sym typeface="NEU-FZ-S92" charset="0"/>
                      </a:endParaRPr>
                    </a:p>
                  </a:txBody>
                  <a:tcPr marL="90170" marR="90170" marT="47010" marB="47010"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1" hangingPunct="0">
                        <a:lnSpc>
                          <a:spcPct val="100000"/>
                        </a:lnSpc>
                        <a:spcBef>
                          <a:spcPct val="20000"/>
                        </a:spcBef>
                        <a:spcAft>
                          <a:spcPct val="0"/>
                        </a:spcAft>
                        <a:buFont typeface="Arial" panose="020B0604020202020204" pitchFamily="34" charset="0"/>
                        <a:buChar char="•"/>
                        <a:defRPr sz="2800" b="1" u="none" kern="1200">
                          <a:latin typeface="Calibri" panose="020F0502020204030204" pitchFamily="34" charset="0"/>
                        </a:defRPr>
                      </a:lvl1pPr>
                      <a:lvl2pPr marL="342900" lvl="1" indent="457200" algn="l" defTabSz="914400" eaLnBrk="0" fontAlgn="base" latinLnBrk="1" hangingPunct="0">
                        <a:lnSpc>
                          <a:spcPct val="100000"/>
                        </a:lnSpc>
                        <a:spcBef>
                          <a:spcPct val="20000"/>
                        </a:spcBef>
                        <a:spcAft>
                          <a:spcPct val="0"/>
                        </a:spcAft>
                        <a:buFont typeface="Arial" panose="020B0604020202020204" pitchFamily="34" charset="0"/>
                        <a:buChar char="•"/>
                        <a:defRPr sz="2400" b="1" i="0" u="none" kern="1200">
                          <a:latin typeface="Arial" panose="020B0604020202020204" pitchFamily="34" charset="0"/>
                        </a:defRPr>
                      </a:lvl2pPr>
                      <a:lvl3pPr marL="342900" lvl="2" indent="914400" algn="l" defTabSz="914400" eaLnBrk="0" fontAlgn="base" latinLnBrk="1" hangingPunct="0">
                        <a:lnSpc>
                          <a:spcPct val="100000"/>
                        </a:lnSpc>
                        <a:spcBef>
                          <a:spcPct val="20000"/>
                        </a:spcBef>
                        <a:spcAft>
                          <a:spcPct val="0"/>
                        </a:spcAft>
                        <a:buFont typeface="Arial" panose="020B0604020202020204" pitchFamily="34" charset="0"/>
                        <a:buChar char="•"/>
                        <a:defRPr sz="2000" b="1" i="0" u="none" kern="1200">
                          <a:latin typeface="Arial" panose="020B0604020202020204" pitchFamily="34" charset="0"/>
                        </a:defRPr>
                      </a:lvl3pPr>
                      <a:lvl4pPr marL="342900" lvl="3" indent="1371600" algn="l" defTabSz="914400" eaLnBrk="1" fontAlgn="b" latinLnBrk="1" hangingPunct="0">
                        <a:lnSpc>
                          <a:spcPct val="100000"/>
                        </a:lnSpc>
                        <a:spcBef>
                          <a:spcPct val="20000"/>
                        </a:spcBef>
                        <a:spcAft>
                          <a:spcPct val="0"/>
                        </a:spcAft>
                        <a:buFont typeface="Arial" panose="020B0604020202020204" pitchFamily="34" charset="0"/>
                        <a:buChar char="•"/>
                        <a:defRPr sz="1800" b="1" i="0" u="none" kern="1200">
                          <a:latin typeface="Arial" panose="020B0604020202020204" pitchFamily="34" charset="0"/>
                        </a:defRPr>
                      </a:lvl4pPr>
                      <a:lvl5pPr marL="342900" lvl="4" indent="1828800" algn="l" defTabSz="914400" eaLnBrk="0" fontAlgn="base" latinLnBrk="1" hangingPunct="0">
                        <a:lnSpc>
                          <a:spcPct val="100000"/>
                        </a:lnSpc>
                        <a:spcBef>
                          <a:spcPct val="20000"/>
                        </a:spcBef>
                        <a:spcAft>
                          <a:spcPct val="0"/>
                        </a:spcAft>
                        <a:buFont typeface="Arial" panose="020B0604020202020204" pitchFamily="34" charset="0"/>
                        <a:buNone/>
                        <a:defRPr sz="1800" b="1" i="0" u="none" kern="1200">
                          <a:latin typeface="Arial" panose="020B0604020202020204" pitchFamily="34" charset="0"/>
                        </a:defRPr>
                      </a:lvl5pPr>
                    </a:lstStyle>
                    <a:p>
                      <a:pPr marL="0" lvl="0" indent="0" algn="ctr">
                        <a:buNone/>
                      </a:pPr>
                      <a:r>
                        <a:rPr lang="en-US" altLang="zh-CN" sz="2000" b="0" u="none">
                          <a:solidFill>
                            <a:schemeClr val="accent1"/>
                          </a:solidFill>
                          <a:latin typeface="Times New Roman" panose="02020603050405020304" pitchFamily="18" charset="0"/>
                          <a:cs typeface="NEU-FZ-S92" charset="0"/>
                          <a:sym typeface="NEU-FZ-S92" charset="0"/>
                        </a:rPr>
                        <a:t> </a:t>
                      </a:r>
                      <a:endParaRPr lang="zh-CN" altLang="en-US" sz="2000" b="0" u="none">
                        <a:solidFill>
                          <a:schemeClr val="accent1"/>
                        </a:solidFill>
                        <a:latin typeface="Times New Roman" panose="02020603050405020304" pitchFamily="18" charset="0"/>
                        <a:ea typeface="NEU-FZ-S92" charset="0"/>
                        <a:sym typeface="NEU-FZ-S92" charset="0"/>
                      </a:endParaRPr>
                    </a:p>
                  </a:txBody>
                  <a:tcPr marL="90170" marR="90170" marT="47010" marB="47010"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3918">
                <a:tc>
                  <a:txBody>
                    <a:bodyPr/>
                    <a:lstStyle>
                      <a:lvl1pPr marL="342900" lvl="0" indent="-342900" algn="l" defTabSz="914400" eaLnBrk="0" fontAlgn="base" latinLnBrk="1" hangingPunct="0">
                        <a:lnSpc>
                          <a:spcPct val="100000"/>
                        </a:lnSpc>
                        <a:spcBef>
                          <a:spcPct val="20000"/>
                        </a:spcBef>
                        <a:spcAft>
                          <a:spcPct val="0"/>
                        </a:spcAft>
                        <a:buFont typeface="Arial" panose="020B0604020202020204" pitchFamily="34" charset="0"/>
                        <a:buChar char="•"/>
                        <a:defRPr sz="2800" b="1" u="none" kern="1200">
                          <a:latin typeface="Calibri" panose="020F0502020204030204" pitchFamily="34" charset="0"/>
                        </a:defRPr>
                      </a:lvl1pPr>
                      <a:lvl2pPr marL="342900" lvl="1" indent="457200" algn="l" defTabSz="914400" eaLnBrk="0" fontAlgn="base" latinLnBrk="1" hangingPunct="0">
                        <a:lnSpc>
                          <a:spcPct val="100000"/>
                        </a:lnSpc>
                        <a:spcBef>
                          <a:spcPct val="20000"/>
                        </a:spcBef>
                        <a:spcAft>
                          <a:spcPct val="0"/>
                        </a:spcAft>
                        <a:buFont typeface="Arial" panose="020B0604020202020204" pitchFamily="34" charset="0"/>
                        <a:buChar char="•"/>
                        <a:defRPr sz="2400" b="1" i="0" u="none" kern="1200">
                          <a:latin typeface="Arial" panose="020B0604020202020204" pitchFamily="34" charset="0"/>
                        </a:defRPr>
                      </a:lvl2pPr>
                      <a:lvl3pPr marL="342900" lvl="2" indent="914400" algn="l" defTabSz="914400" eaLnBrk="0" fontAlgn="base" latinLnBrk="1" hangingPunct="0">
                        <a:lnSpc>
                          <a:spcPct val="100000"/>
                        </a:lnSpc>
                        <a:spcBef>
                          <a:spcPct val="20000"/>
                        </a:spcBef>
                        <a:spcAft>
                          <a:spcPct val="0"/>
                        </a:spcAft>
                        <a:buFont typeface="Arial" panose="020B0604020202020204" pitchFamily="34" charset="0"/>
                        <a:buChar char="•"/>
                        <a:defRPr sz="2000" b="1" i="0" u="none" kern="1200">
                          <a:latin typeface="Arial" panose="020B0604020202020204" pitchFamily="34" charset="0"/>
                        </a:defRPr>
                      </a:lvl3pPr>
                      <a:lvl4pPr marL="342900" lvl="3" indent="1371600" algn="l" defTabSz="914400" eaLnBrk="1" fontAlgn="b" latinLnBrk="1" hangingPunct="0">
                        <a:lnSpc>
                          <a:spcPct val="100000"/>
                        </a:lnSpc>
                        <a:spcBef>
                          <a:spcPct val="20000"/>
                        </a:spcBef>
                        <a:spcAft>
                          <a:spcPct val="0"/>
                        </a:spcAft>
                        <a:buFont typeface="Arial" panose="020B0604020202020204" pitchFamily="34" charset="0"/>
                        <a:buChar char="•"/>
                        <a:defRPr sz="1800" b="1" i="0" u="none" kern="1200">
                          <a:latin typeface="Arial" panose="020B0604020202020204" pitchFamily="34" charset="0"/>
                        </a:defRPr>
                      </a:lvl4pPr>
                      <a:lvl5pPr marL="342900" lvl="4" indent="1828800" algn="l" defTabSz="914400" eaLnBrk="0" fontAlgn="base" latinLnBrk="1" hangingPunct="0">
                        <a:lnSpc>
                          <a:spcPct val="100000"/>
                        </a:lnSpc>
                        <a:spcBef>
                          <a:spcPct val="20000"/>
                        </a:spcBef>
                        <a:spcAft>
                          <a:spcPct val="0"/>
                        </a:spcAft>
                        <a:buFont typeface="Arial" panose="020B0604020202020204" pitchFamily="34" charset="0"/>
                        <a:buNone/>
                        <a:defRPr sz="1800" b="1" i="0" u="none" kern="1200">
                          <a:latin typeface="Arial" panose="020B0604020202020204" pitchFamily="34" charset="0"/>
                        </a:defRPr>
                      </a:lvl5pPr>
                    </a:lstStyle>
                    <a:p>
                      <a:pPr marL="0" lvl="0" indent="0" algn="ctr">
                        <a:buNone/>
                      </a:pPr>
                      <a:r>
                        <a:rPr lang="en-US" altLang="zh-CN" sz="2000" b="0" u="none">
                          <a:solidFill>
                            <a:schemeClr val="accent1"/>
                          </a:solidFill>
                          <a:latin typeface="Times New Roman" panose="02020603050405020304" pitchFamily="18" charset="0"/>
                          <a:cs typeface="Times New Roman" panose="02020603050405020304" pitchFamily="18" charset="0"/>
                          <a:sym typeface="NEU-BZ-S92" charset="0"/>
                        </a:rPr>
                        <a:t>Steven</a:t>
                      </a:r>
                    </a:p>
                    <a:p>
                      <a:pPr marL="0" lvl="0" indent="0" algn="ctr">
                        <a:buNone/>
                      </a:pPr>
                      <a:r>
                        <a:rPr lang="zh-CN" altLang="en-US" sz="2000" b="0" u="none">
                          <a:solidFill>
                            <a:schemeClr val="accent1"/>
                          </a:solidFill>
                          <a:latin typeface="Times New Roman" panose="02020603050405020304" pitchFamily="18" charset="0"/>
                          <a:ea typeface="楷体" panose="02010609060101010101" pitchFamily="1" charset="-122"/>
                          <a:sym typeface="方正书宋_GBK" charset="0"/>
                        </a:rPr>
                        <a:t>史蒂文</a:t>
                      </a:r>
                    </a:p>
                  </a:txBody>
                  <a:tcPr marL="90170" marR="90170" marT="47010" marB="47010"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1" hangingPunct="0">
                        <a:lnSpc>
                          <a:spcPct val="100000"/>
                        </a:lnSpc>
                        <a:spcBef>
                          <a:spcPct val="20000"/>
                        </a:spcBef>
                        <a:spcAft>
                          <a:spcPct val="0"/>
                        </a:spcAft>
                        <a:buFont typeface="Arial" panose="020B0604020202020204" pitchFamily="34" charset="0"/>
                        <a:buChar char="•"/>
                        <a:defRPr sz="2800" b="1" u="none" kern="1200">
                          <a:latin typeface="Calibri" panose="020F0502020204030204" pitchFamily="34" charset="0"/>
                        </a:defRPr>
                      </a:lvl1pPr>
                      <a:lvl2pPr marL="342900" lvl="1" indent="457200" algn="l" defTabSz="914400" eaLnBrk="0" fontAlgn="base" latinLnBrk="1" hangingPunct="0">
                        <a:lnSpc>
                          <a:spcPct val="100000"/>
                        </a:lnSpc>
                        <a:spcBef>
                          <a:spcPct val="20000"/>
                        </a:spcBef>
                        <a:spcAft>
                          <a:spcPct val="0"/>
                        </a:spcAft>
                        <a:buFont typeface="Arial" panose="020B0604020202020204" pitchFamily="34" charset="0"/>
                        <a:buChar char="•"/>
                        <a:defRPr sz="2400" b="1" i="0" u="none" kern="1200">
                          <a:latin typeface="Arial" panose="020B0604020202020204" pitchFamily="34" charset="0"/>
                        </a:defRPr>
                      </a:lvl2pPr>
                      <a:lvl3pPr marL="342900" lvl="2" indent="914400" algn="l" defTabSz="914400" eaLnBrk="0" fontAlgn="base" latinLnBrk="1" hangingPunct="0">
                        <a:lnSpc>
                          <a:spcPct val="100000"/>
                        </a:lnSpc>
                        <a:spcBef>
                          <a:spcPct val="20000"/>
                        </a:spcBef>
                        <a:spcAft>
                          <a:spcPct val="0"/>
                        </a:spcAft>
                        <a:buFont typeface="Arial" panose="020B0604020202020204" pitchFamily="34" charset="0"/>
                        <a:buChar char="•"/>
                        <a:defRPr sz="2000" b="1" i="0" u="none" kern="1200">
                          <a:latin typeface="Arial" panose="020B0604020202020204" pitchFamily="34" charset="0"/>
                        </a:defRPr>
                      </a:lvl3pPr>
                      <a:lvl4pPr marL="342900" lvl="3" indent="1371600" algn="l" defTabSz="914400" eaLnBrk="1" fontAlgn="b" latinLnBrk="1" hangingPunct="0">
                        <a:lnSpc>
                          <a:spcPct val="100000"/>
                        </a:lnSpc>
                        <a:spcBef>
                          <a:spcPct val="20000"/>
                        </a:spcBef>
                        <a:spcAft>
                          <a:spcPct val="0"/>
                        </a:spcAft>
                        <a:buFont typeface="Arial" panose="020B0604020202020204" pitchFamily="34" charset="0"/>
                        <a:buChar char="•"/>
                        <a:defRPr sz="1800" b="1" i="0" u="none" kern="1200">
                          <a:latin typeface="Arial" panose="020B0604020202020204" pitchFamily="34" charset="0"/>
                        </a:defRPr>
                      </a:lvl4pPr>
                      <a:lvl5pPr marL="342900" lvl="4" indent="1828800" algn="l" defTabSz="914400" eaLnBrk="0" fontAlgn="base" latinLnBrk="1" hangingPunct="0">
                        <a:lnSpc>
                          <a:spcPct val="100000"/>
                        </a:lnSpc>
                        <a:spcBef>
                          <a:spcPct val="20000"/>
                        </a:spcBef>
                        <a:spcAft>
                          <a:spcPct val="0"/>
                        </a:spcAft>
                        <a:buFont typeface="Arial" panose="020B0604020202020204" pitchFamily="34" charset="0"/>
                        <a:buNone/>
                        <a:defRPr sz="1800" b="1" i="0" u="none" kern="1200">
                          <a:latin typeface="Arial" panose="020B0604020202020204" pitchFamily="34" charset="0"/>
                        </a:defRPr>
                      </a:lvl5pPr>
                    </a:lstStyle>
                    <a:p>
                      <a:pPr marL="0" lvl="0" indent="0" algn="ctr">
                        <a:buNone/>
                      </a:pPr>
                      <a:r>
                        <a:rPr lang="en-US" altLang="zh-CN" sz="2000" b="0" u="none">
                          <a:solidFill>
                            <a:schemeClr val="accent1"/>
                          </a:solidFill>
                          <a:latin typeface="Times New Roman" panose="02020603050405020304" pitchFamily="18" charset="0"/>
                          <a:cs typeface="NEU-FZ-S92" charset="0"/>
                          <a:sym typeface="NEU-FZ-S92" charset="0"/>
                        </a:rPr>
                        <a:t> </a:t>
                      </a:r>
                      <a:endParaRPr lang="zh-CN" altLang="en-US" sz="2000" b="0" u="none">
                        <a:solidFill>
                          <a:schemeClr val="accent1"/>
                        </a:solidFill>
                        <a:latin typeface="Times New Roman" panose="02020603050405020304" pitchFamily="18" charset="0"/>
                        <a:ea typeface="NEU-FZ-S92" charset="0"/>
                        <a:sym typeface="NEU-FZ-S92" charset="0"/>
                      </a:endParaRPr>
                    </a:p>
                  </a:txBody>
                  <a:tcPr marL="90170" marR="90170" marT="47010" marB="47010"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1" hangingPunct="0">
                        <a:lnSpc>
                          <a:spcPct val="100000"/>
                        </a:lnSpc>
                        <a:spcBef>
                          <a:spcPct val="20000"/>
                        </a:spcBef>
                        <a:spcAft>
                          <a:spcPct val="0"/>
                        </a:spcAft>
                        <a:buFont typeface="Arial" panose="020B0604020202020204" pitchFamily="34" charset="0"/>
                        <a:buChar char="•"/>
                        <a:defRPr sz="2800" b="1" u="none" kern="1200">
                          <a:latin typeface="Calibri" panose="020F0502020204030204" pitchFamily="34" charset="0"/>
                        </a:defRPr>
                      </a:lvl1pPr>
                      <a:lvl2pPr marL="342900" lvl="1" indent="457200" algn="l" defTabSz="914400" eaLnBrk="0" fontAlgn="base" latinLnBrk="1" hangingPunct="0">
                        <a:lnSpc>
                          <a:spcPct val="100000"/>
                        </a:lnSpc>
                        <a:spcBef>
                          <a:spcPct val="20000"/>
                        </a:spcBef>
                        <a:spcAft>
                          <a:spcPct val="0"/>
                        </a:spcAft>
                        <a:buFont typeface="Arial" panose="020B0604020202020204" pitchFamily="34" charset="0"/>
                        <a:buChar char="•"/>
                        <a:defRPr sz="2400" b="1" i="0" u="none" kern="1200">
                          <a:latin typeface="Arial" panose="020B0604020202020204" pitchFamily="34" charset="0"/>
                        </a:defRPr>
                      </a:lvl2pPr>
                      <a:lvl3pPr marL="342900" lvl="2" indent="914400" algn="l" defTabSz="914400" eaLnBrk="0" fontAlgn="base" latinLnBrk="1" hangingPunct="0">
                        <a:lnSpc>
                          <a:spcPct val="100000"/>
                        </a:lnSpc>
                        <a:spcBef>
                          <a:spcPct val="20000"/>
                        </a:spcBef>
                        <a:spcAft>
                          <a:spcPct val="0"/>
                        </a:spcAft>
                        <a:buFont typeface="Arial" panose="020B0604020202020204" pitchFamily="34" charset="0"/>
                        <a:buChar char="•"/>
                        <a:defRPr sz="2000" b="1" i="0" u="none" kern="1200">
                          <a:latin typeface="Arial" panose="020B0604020202020204" pitchFamily="34" charset="0"/>
                        </a:defRPr>
                      </a:lvl3pPr>
                      <a:lvl4pPr marL="342900" lvl="3" indent="1371600" algn="l" defTabSz="914400" eaLnBrk="1" fontAlgn="b" latinLnBrk="1" hangingPunct="0">
                        <a:lnSpc>
                          <a:spcPct val="100000"/>
                        </a:lnSpc>
                        <a:spcBef>
                          <a:spcPct val="20000"/>
                        </a:spcBef>
                        <a:spcAft>
                          <a:spcPct val="0"/>
                        </a:spcAft>
                        <a:buFont typeface="Arial" panose="020B0604020202020204" pitchFamily="34" charset="0"/>
                        <a:buChar char="•"/>
                        <a:defRPr sz="1800" b="1" i="0" u="none" kern="1200">
                          <a:latin typeface="Arial" panose="020B0604020202020204" pitchFamily="34" charset="0"/>
                        </a:defRPr>
                      </a:lvl4pPr>
                      <a:lvl5pPr marL="342900" lvl="4" indent="1828800" algn="l" defTabSz="914400" eaLnBrk="0" fontAlgn="base" latinLnBrk="1" hangingPunct="0">
                        <a:lnSpc>
                          <a:spcPct val="100000"/>
                        </a:lnSpc>
                        <a:spcBef>
                          <a:spcPct val="20000"/>
                        </a:spcBef>
                        <a:spcAft>
                          <a:spcPct val="0"/>
                        </a:spcAft>
                        <a:buFont typeface="Arial" panose="020B0604020202020204" pitchFamily="34" charset="0"/>
                        <a:buNone/>
                        <a:defRPr sz="1800" b="1" i="0" u="none" kern="1200">
                          <a:latin typeface="Arial" panose="020B0604020202020204" pitchFamily="34" charset="0"/>
                        </a:defRPr>
                      </a:lvl5pPr>
                    </a:lstStyle>
                    <a:p>
                      <a:pPr marL="0" lvl="0" indent="0" algn="ctr">
                        <a:buNone/>
                      </a:pPr>
                      <a:r>
                        <a:rPr lang="en-US" altLang="zh-CN" sz="2000" b="0" u="none">
                          <a:solidFill>
                            <a:schemeClr val="accent1"/>
                          </a:solidFill>
                          <a:latin typeface="Times New Roman" panose="02020603050405020304" pitchFamily="18" charset="0"/>
                          <a:cs typeface="NEU-FZ-S92" charset="0"/>
                          <a:sym typeface="NEU-FZ-S92" charset="0"/>
                        </a:rPr>
                        <a:t> </a:t>
                      </a:r>
                      <a:endParaRPr lang="zh-CN" altLang="en-US" sz="2000" b="0" u="none">
                        <a:solidFill>
                          <a:schemeClr val="accent1"/>
                        </a:solidFill>
                        <a:latin typeface="Times New Roman" panose="02020603050405020304" pitchFamily="18" charset="0"/>
                        <a:ea typeface="NEU-FZ-S92" charset="0"/>
                        <a:sym typeface="NEU-FZ-S92" charset="0"/>
                      </a:endParaRPr>
                    </a:p>
                  </a:txBody>
                  <a:tcPr marL="90170" marR="90170" marT="47010" marB="47010"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1" hangingPunct="0">
                        <a:lnSpc>
                          <a:spcPct val="100000"/>
                        </a:lnSpc>
                        <a:spcBef>
                          <a:spcPct val="20000"/>
                        </a:spcBef>
                        <a:spcAft>
                          <a:spcPct val="0"/>
                        </a:spcAft>
                        <a:buFont typeface="Arial" panose="020B0604020202020204" pitchFamily="34" charset="0"/>
                        <a:buChar char="•"/>
                        <a:defRPr sz="2800" b="1" u="none" kern="1200">
                          <a:latin typeface="Calibri" panose="020F0502020204030204" pitchFamily="34" charset="0"/>
                        </a:defRPr>
                      </a:lvl1pPr>
                      <a:lvl2pPr marL="342900" lvl="1" indent="457200" algn="l" defTabSz="914400" eaLnBrk="0" fontAlgn="base" latinLnBrk="1" hangingPunct="0">
                        <a:lnSpc>
                          <a:spcPct val="100000"/>
                        </a:lnSpc>
                        <a:spcBef>
                          <a:spcPct val="20000"/>
                        </a:spcBef>
                        <a:spcAft>
                          <a:spcPct val="0"/>
                        </a:spcAft>
                        <a:buFont typeface="Arial" panose="020B0604020202020204" pitchFamily="34" charset="0"/>
                        <a:buChar char="•"/>
                        <a:defRPr sz="2400" b="1" i="0" u="none" kern="1200">
                          <a:latin typeface="Arial" panose="020B0604020202020204" pitchFamily="34" charset="0"/>
                        </a:defRPr>
                      </a:lvl2pPr>
                      <a:lvl3pPr marL="342900" lvl="2" indent="914400" algn="l" defTabSz="914400" eaLnBrk="0" fontAlgn="base" latinLnBrk="1" hangingPunct="0">
                        <a:lnSpc>
                          <a:spcPct val="100000"/>
                        </a:lnSpc>
                        <a:spcBef>
                          <a:spcPct val="20000"/>
                        </a:spcBef>
                        <a:spcAft>
                          <a:spcPct val="0"/>
                        </a:spcAft>
                        <a:buFont typeface="Arial" panose="020B0604020202020204" pitchFamily="34" charset="0"/>
                        <a:buChar char="•"/>
                        <a:defRPr sz="2000" b="1" i="0" u="none" kern="1200">
                          <a:latin typeface="Arial" panose="020B0604020202020204" pitchFamily="34" charset="0"/>
                        </a:defRPr>
                      </a:lvl3pPr>
                      <a:lvl4pPr marL="342900" lvl="3" indent="1371600" algn="l" defTabSz="914400" eaLnBrk="1" fontAlgn="b" latinLnBrk="1" hangingPunct="0">
                        <a:lnSpc>
                          <a:spcPct val="100000"/>
                        </a:lnSpc>
                        <a:spcBef>
                          <a:spcPct val="20000"/>
                        </a:spcBef>
                        <a:spcAft>
                          <a:spcPct val="0"/>
                        </a:spcAft>
                        <a:buFont typeface="Arial" panose="020B0604020202020204" pitchFamily="34" charset="0"/>
                        <a:buChar char="•"/>
                        <a:defRPr sz="1800" b="1" i="0" u="none" kern="1200">
                          <a:latin typeface="Arial" panose="020B0604020202020204" pitchFamily="34" charset="0"/>
                        </a:defRPr>
                      </a:lvl4pPr>
                      <a:lvl5pPr marL="342900" lvl="4" indent="1828800" algn="l" defTabSz="914400" eaLnBrk="0" fontAlgn="base" latinLnBrk="1" hangingPunct="0">
                        <a:lnSpc>
                          <a:spcPct val="100000"/>
                        </a:lnSpc>
                        <a:spcBef>
                          <a:spcPct val="20000"/>
                        </a:spcBef>
                        <a:spcAft>
                          <a:spcPct val="0"/>
                        </a:spcAft>
                        <a:buFont typeface="Arial" panose="020B0604020202020204" pitchFamily="34" charset="0"/>
                        <a:buNone/>
                        <a:defRPr sz="1800" b="1" i="0" u="none" kern="1200">
                          <a:latin typeface="Arial" panose="020B0604020202020204" pitchFamily="34" charset="0"/>
                        </a:defRPr>
                      </a:lvl5pPr>
                    </a:lstStyle>
                    <a:p>
                      <a:pPr marL="0" lvl="0" indent="0" algn="ctr">
                        <a:buNone/>
                      </a:pPr>
                      <a:r>
                        <a:rPr lang="en-US" altLang="zh-CN" sz="2000" b="0" u="none">
                          <a:solidFill>
                            <a:schemeClr val="accent1"/>
                          </a:solidFill>
                          <a:latin typeface="Times New Roman" panose="02020603050405020304" pitchFamily="18" charset="0"/>
                          <a:cs typeface="NEU-BZ-S92" charset="0"/>
                          <a:sym typeface="NEU-BZ-S92" charset="0"/>
                        </a:rPr>
                        <a:t>S</a:t>
                      </a:r>
                      <a:endParaRPr lang="zh-CN" altLang="en-US" sz="2000" b="0" u="none">
                        <a:solidFill>
                          <a:schemeClr val="accent1"/>
                        </a:solidFill>
                        <a:latin typeface="Times New Roman" panose="02020603050405020304" pitchFamily="18" charset="0"/>
                        <a:ea typeface="NEU-BZ-S92" charset="0"/>
                        <a:sym typeface="NEU-BZ-S92" charset="0"/>
                      </a:endParaRPr>
                    </a:p>
                  </a:txBody>
                  <a:tcPr marL="90170" marR="90170" marT="47010" marB="47010"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1" hangingPunct="0">
                        <a:lnSpc>
                          <a:spcPct val="100000"/>
                        </a:lnSpc>
                        <a:spcBef>
                          <a:spcPct val="20000"/>
                        </a:spcBef>
                        <a:spcAft>
                          <a:spcPct val="0"/>
                        </a:spcAft>
                        <a:buFont typeface="Arial" panose="020B0604020202020204" pitchFamily="34" charset="0"/>
                        <a:buChar char="•"/>
                        <a:defRPr sz="2800" b="1" u="none" kern="1200">
                          <a:latin typeface="Calibri" panose="020F0502020204030204" pitchFamily="34" charset="0"/>
                        </a:defRPr>
                      </a:lvl1pPr>
                      <a:lvl2pPr marL="342900" lvl="1" indent="457200" algn="l" defTabSz="914400" eaLnBrk="0" fontAlgn="base" latinLnBrk="1" hangingPunct="0">
                        <a:lnSpc>
                          <a:spcPct val="100000"/>
                        </a:lnSpc>
                        <a:spcBef>
                          <a:spcPct val="20000"/>
                        </a:spcBef>
                        <a:spcAft>
                          <a:spcPct val="0"/>
                        </a:spcAft>
                        <a:buFont typeface="Arial" panose="020B0604020202020204" pitchFamily="34" charset="0"/>
                        <a:buChar char="•"/>
                        <a:defRPr sz="2400" b="1" i="0" u="none" kern="1200">
                          <a:latin typeface="Arial" panose="020B0604020202020204" pitchFamily="34" charset="0"/>
                        </a:defRPr>
                      </a:lvl2pPr>
                      <a:lvl3pPr marL="342900" lvl="2" indent="914400" algn="l" defTabSz="914400" eaLnBrk="0" fontAlgn="base" latinLnBrk="1" hangingPunct="0">
                        <a:lnSpc>
                          <a:spcPct val="100000"/>
                        </a:lnSpc>
                        <a:spcBef>
                          <a:spcPct val="20000"/>
                        </a:spcBef>
                        <a:spcAft>
                          <a:spcPct val="0"/>
                        </a:spcAft>
                        <a:buFont typeface="Arial" panose="020B0604020202020204" pitchFamily="34" charset="0"/>
                        <a:buChar char="•"/>
                        <a:defRPr sz="2000" b="1" i="0" u="none" kern="1200">
                          <a:latin typeface="Arial" panose="020B0604020202020204" pitchFamily="34" charset="0"/>
                        </a:defRPr>
                      </a:lvl3pPr>
                      <a:lvl4pPr marL="342900" lvl="3" indent="1371600" algn="l" defTabSz="914400" eaLnBrk="1" fontAlgn="b" latinLnBrk="1" hangingPunct="0">
                        <a:lnSpc>
                          <a:spcPct val="100000"/>
                        </a:lnSpc>
                        <a:spcBef>
                          <a:spcPct val="20000"/>
                        </a:spcBef>
                        <a:spcAft>
                          <a:spcPct val="0"/>
                        </a:spcAft>
                        <a:buFont typeface="Arial" panose="020B0604020202020204" pitchFamily="34" charset="0"/>
                        <a:buChar char="•"/>
                        <a:defRPr sz="1800" b="1" i="0" u="none" kern="1200">
                          <a:latin typeface="Arial" panose="020B0604020202020204" pitchFamily="34" charset="0"/>
                        </a:defRPr>
                      </a:lvl4pPr>
                      <a:lvl5pPr marL="342900" lvl="4" indent="1828800" algn="l" defTabSz="914400" eaLnBrk="0" fontAlgn="base" latinLnBrk="1" hangingPunct="0">
                        <a:lnSpc>
                          <a:spcPct val="100000"/>
                        </a:lnSpc>
                        <a:spcBef>
                          <a:spcPct val="20000"/>
                        </a:spcBef>
                        <a:spcAft>
                          <a:spcPct val="0"/>
                        </a:spcAft>
                        <a:buFont typeface="Arial" panose="020B0604020202020204" pitchFamily="34" charset="0"/>
                        <a:buNone/>
                        <a:defRPr sz="1800" b="1" i="0" u="none" kern="1200">
                          <a:latin typeface="Arial" panose="020B0604020202020204" pitchFamily="34" charset="0"/>
                        </a:defRPr>
                      </a:lvl5pPr>
                    </a:lstStyle>
                    <a:p>
                      <a:pPr marL="0" lvl="0" indent="0" algn="ctr">
                        <a:buNone/>
                      </a:pPr>
                      <a:r>
                        <a:rPr lang="en-US" altLang="zh-CN" sz="2000" b="0" u="none">
                          <a:solidFill>
                            <a:schemeClr val="accent1"/>
                          </a:solidFill>
                          <a:latin typeface="Times New Roman" panose="02020603050405020304" pitchFamily="18" charset="0"/>
                          <a:cs typeface="NEU-FZ-S92" charset="0"/>
                          <a:sym typeface="NEU-FZ-S92" charset="0"/>
                        </a:rPr>
                        <a:t> </a:t>
                      </a:r>
                      <a:endParaRPr lang="zh-CN" altLang="en-US" sz="2000" b="0" u="none">
                        <a:solidFill>
                          <a:schemeClr val="accent1"/>
                        </a:solidFill>
                        <a:latin typeface="Times New Roman" panose="02020603050405020304" pitchFamily="18" charset="0"/>
                        <a:ea typeface="NEU-FZ-S92" charset="0"/>
                        <a:sym typeface="NEU-FZ-S92" charset="0"/>
                      </a:endParaRPr>
                    </a:p>
                  </a:txBody>
                  <a:tcPr marL="90170" marR="90170" marT="47010" marB="47010"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277">
                <a:tc>
                  <a:txBody>
                    <a:bodyPr/>
                    <a:lstStyle>
                      <a:lvl1pPr marL="342900" lvl="0" indent="-342900" algn="l" defTabSz="914400" eaLnBrk="0" fontAlgn="base" latinLnBrk="1" hangingPunct="0">
                        <a:lnSpc>
                          <a:spcPct val="100000"/>
                        </a:lnSpc>
                        <a:spcBef>
                          <a:spcPct val="20000"/>
                        </a:spcBef>
                        <a:spcAft>
                          <a:spcPct val="0"/>
                        </a:spcAft>
                        <a:buFont typeface="Arial" panose="020B0604020202020204" pitchFamily="34" charset="0"/>
                        <a:buChar char="•"/>
                        <a:defRPr sz="2800" b="1" u="none" kern="1200">
                          <a:latin typeface="Calibri" panose="020F0502020204030204" pitchFamily="34" charset="0"/>
                        </a:defRPr>
                      </a:lvl1pPr>
                      <a:lvl2pPr marL="342900" lvl="1" indent="457200" algn="l" defTabSz="914400" eaLnBrk="0" fontAlgn="base" latinLnBrk="1" hangingPunct="0">
                        <a:lnSpc>
                          <a:spcPct val="100000"/>
                        </a:lnSpc>
                        <a:spcBef>
                          <a:spcPct val="20000"/>
                        </a:spcBef>
                        <a:spcAft>
                          <a:spcPct val="0"/>
                        </a:spcAft>
                        <a:buFont typeface="Arial" panose="020B0604020202020204" pitchFamily="34" charset="0"/>
                        <a:buChar char="•"/>
                        <a:defRPr sz="2400" b="1" i="0" u="none" kern="1200">
                          <a:latin typeface="Arial" panose="020B0604020202020204" pitchFamily="34" charset="0"/>
                        </a:defRPr>
                      </a:lvl2pPr>
                      <a:lvl3pPr marL="342900" lvl="2" indent="914400" algn="l" defTabSz="914400" eaLnBrk="0" fontAlgn="base" latinLnBrk="1" hangingPunct="0">
                        <a:lnSpc>
                          <a:spcPct val="100000"/>
                        </a:lnSpc>
                        <a:spcBef>
                          <a:spcPct val="20000"/>
                        </a:spcBef>
                        <a:spcAft>
                          <a:spcPct val="0"/>
                        </a:spcAft>
                        <a:buFont typeface="Arial" panose="020B0604020202020204" pitchFamily="34" charset="0"/>
                        <a:buChar char="•"/>
                        <a:defRPr sz="2000" b="1" i="0" u="none" kern="1200">
                          <a:latin typeface="Arial" panose="020B0604020202020204" pitchFamily="34" charset="0"/>
                        </a:defRPr>
                      </a:lvl3pPr>
                      <a:lvl4pPr marL="342900" lvl="3" indent="1371600" algn="l" defTabSz="914400" eaLnBrk="1" fontAlgn="b" latinLnBrk="1" hangingPunct="0">
                        <a:lnSpc>
                          <a:spcPct val="100000"/>
                        </a:lnSpc>
                        <a:spcBef>
                          <a:spcPct val="20000"/>
                        </a:spcBef>
                        <a:spcAft>
                          <a:spcPct val="0"/>
                        </a:spcAft>
                        <a:buFont typeface="Arial" panose="020B0604020202020204" pitchFamily="34" charset="0"/>
                        <a:buChar char="•"/>
                        <a:defRPr sz="1800" b="1" i="0" u="none" kern="1200">
                          <a:latin typeface="Arial" panose="020B0604020202020204" pitchFamily="34" charset="0"/>
                        </a:defRPr>
                      </a:lvl4pPr>
                      <a:lvl5pPr marL="342900" lvl="4" indent="1828800" algn="l" defTabSz="914400" eaLnBrk="0" fontAlgn="base" latinLnBrk="1" hangingPunct="0">
                        <a:lnSpc>
                          <a:spcPct val="100000"/>
                        </a:lnSpc>
                        <a:spcBef>
                          <a:spcPct val="20000"/>
                        </a:spcBef>
                        <a:spcAft>
                          <a:spcPct val="0"/>
                        </a:spcAft>
                        <a:buFont typeface="Arial" panose="020B0604020202020204" pitchFamily="34" charset="0"/>
                        <a:buNone/>
                        <a:defRPr sz="1800" b="1" i="0" u="none" kern="1200">
                          <a:latin typeface="Arial" panose="020B0604020202020204" pitchFamily="34" charset="0"/>
                        </a:defRPr>
                      </a:lvl5pPr>
                    </a:lstStyle>
                    <a:p>
                      <a:pPr marL="0" lvl="0" indent="0" algn="ctr">
                        <a:buNone/>
                      </a:pPr>
                      <a:r>
                        <a:rPr lang="en-US" altLang="zh-CN" sz="2000" b="0" u="none">
                          <a:solidFill>
                            <a:schemeClr val="accent1"/>
                          </a:solidFill>
                          <a:latin typeface="Times New Roman" panose="02020603050405020304" pitchFamily="18" charset="0"/>
                          <a:cs typeface="Times New Roman" panose="02020603050405020304" pitchFamily="18" charset="0"/>
                          <a:sym typeface="NEU-BZ-S92" charset="0"/>
                        </a:rPr>
                        <a:t>Danny</a:t>
                      </a:r>
                      <a:r>
                        <a:rPr lang="zh-CN" altLang="en-US" sz="2000" b="0" u="none">
                          <a:solidFill>
                            <a:schemeClr val="accent1"/>
                          </a:solidFill>
                          <a:latin typeface="Times New Roman" panose="02020603050405020304" pitchFamily="18" charset="0"/>
                          <a:ea typeface="楷体" panose="02010609060101010101" pitchFamily="1" charset="-122"/>
                          <a:sym typeface="方正书宋_GBK" charset="0"/>
                        </a:rPr>
                        <a:t>丹尼</a:t>
                      </a:r>
                    </a:p>
                  </a:txBody>
                  <a:tcPr marL="90170" marR="90170" marT="47010" marB="47010"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1" hangingPunct="0">
                        <a:lnSpc>
                          <a:spcPct val="100000"/>
                        </a:lnSpc>
                        <a:spcBef>
                          <a:spcPct val="20000"/>
                        </a:spcBef>
                        <a:spcAft>
                          <a:spcPct val="0"/>
                        </a:spcAft>
                        <a:buFont typeface="Arial" panose="020B0604020202020204" pitchFamily="34" charset="0"/>
                        <a:buChar char="•"/>
                        <a:defRPr sz="2800" b="1" u="none" kern="1200">
                          <a:latin typeface="Calibri" panose="020F0502020204030204" pitchFamily="34" charset="0"/>
                        </a:defRPr>
                      </a:lvl1pPr>
                      <a:lvl2pPr marL="342900" lvl="1" indent="457200" algn="l" defTabSz="914400" eaLnBrk="0" fontAlgn="base" latinLnBrk="1" hangingPunct="0">
                        <a:lnSpc>
                          <a:spcPct val="100000"/>
                        </a:lnSpc>
                        <a:spcBef>
                          <a:spcPct val="20000"/>
                        </a:spcBef>
                        <a:spcAft>
                          <a:spcPct val="0"/>
                        </a:spcAft>
                        <a:buFont typeface="Arial" panose="020B0604020202020204" pitchFamily="34" charset="0"/>
                        <a:buChar char="•"/>
                        <a:defRPr sz="2400" b="1" i="0" u="none" kern="1200">
                          <a:latin typeface="Arial" panose="020B0604020202020204" pitchFamily="34" charset="0"/>
                        </a:defRPr>
                      </a:lvl2pPr>
                      <a:lvl3pPr marL="342900" lvl="2" indent="914400" algn="l" defTabSz="914400" eaLnBrk="0" fontAlgn="base" latinLnBrk="1" hangingPunct="0">
                        <a:lnSpc>
                          <a:spcPct val="100000"/>
                        </a:lnSpc>
                        <a:spcBef>
                          <a:spcPct val="20000"/>
                        </a:spcBef>
                        <a:spcAft>
                          <a:spcPct val="0"/>
                        </a:spcAft>
                        <a:buFont typeface="Arial" panose="020B0604020202020204" pitchFamily="34" charset="0"/>
                        <a:buChar char="•"/>
                        <a:defRPr sz="2000" b="1" i="0" u="none" kern="1200">
                          <a:latin typeface="Arial" panose="020B0604020202020204" pitchFamily="34" charset="0"/>
                        </a:defRPr>
                      </a:lvl3pPr>
                      <a:lvl4pPr marL="342900" lvl="3" indent="1371600" algn="l" defTabSz="914400" eaLnBrk="1" fontAlgn="b" latinLnBrk="1" hangingPunct="0">
                        <a:lnSpc>
                          <a:spcPct val="100000"/>
                        </a:lnSpc>
                        <a:spcBef>
                          <a:spcPct val="20000"/>
                        </a:spcBef>
                        <a:spcAft>
                          <a:spcPct val="0"/>
                        </a:spcAft>
                        <a:buFont typeface="Arial" panose="020B0604020202020204" pitchFamily="34" charset="0"/>
                        <a:buChar char="•"/>
                        <a:defRPr sz="1800" b="1" i="0" u="none" kern="1200">
                          <a:latin typeface="Arial" panose="020B0604020202020204" pitchFamily="34" charset="0"/>
                        </a:defRPr>
                      </a:lvl4pPr>
                      <a:lvl5pPr marL="342900" lvl="4" indent="1828800" algn="l" defTabSz="914400" eaLnBrk="0" fontAlgn="base" latinLnBrk="1" hangingPunct="0">
                        <a:lnSpc>
                          <a:spcPct val="100000"/>
                        </a:lnSpc>
                        <a:spcBef>
                          <a:spcPct val="20000"/>
                        </a:spcBef>
                        <a:spcAft>
                          <a:spcPct val="0"/>
                        </a:spcAft>
                        <a:buFont typeface="Arial" panose="020B0604020202020204" pitchFamily="34" charset="0"/>
                        <a:buNone/>
                        <a:defRPr sz="1800" b="1" i="0" u="none" kern="1200">
                          <a:latin typeface="Arial" panose="020B0604020202020204" pitchFamily="34" charset="0"/>
                        </a:defRPr>
                      </a:lvl5pPr>
                    </a:lstStyle>
                    <a:p>
                      <a:pPr marL="0" lvl="0" indent="0" algn="ctr">
                        <a:buNone/>
                      </a:pPr>
                      <a:r>
                        <a:rPr lang="en-US" altLang="zh-CN" sz="2000" b="0" u="none">
                          <a:solidFill>
                            <a:schemeClr val="accent1"/>
                          </a:solidFill>
                          <a:latin typeface="Times New Roman" panose="02020603050405020304" pitchFamily="18" charset="0"/>
                          <a:cs typeface="NEU-FZ-S92" charset="0"/>
                          <a:sym typeface="NEU-FZ-S92" charset="0"/>
                        </a:rPr>
                        <a:t> </a:t>
                      </a:r>
                      <a:endParaRPr lang="zh-CN" altLang="en-US" sz="2000" b="0" u="none">
                        <a:solidFill>
                          <a:schemeClr val="accent1"/>
                        </a:solidFill>
                        <a:latin typeface="Times New Roman" panose="02020603050405020304" pitchFamily="18" charset="0"/>
                        <a:ea typeface="NEU-FZ-S92" charset="0"/>
                        <a:sym typeface="NEU-FZ-S92" charset="0"/>
                      </a:endParaRPr>
                    </a:p>
                  </a:txBody>
                  <a:tcPr marL="90170" marR="90170" marT="47010" marB="47010"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1" hangingPunct="0">
                        <a:lnSpc>
                          <a:spcPct val="100000"/>
                        </a:lnSpc>
                        <a:spcBef>
                          <a:spcPct val="20000"/>
                        </a:spcBef>
                        <a:spcAft>
                          <a:spcPct val="0"/>
                        </a:spcAft>
                        <a:buFont typeface="Arial" panose="020B0604020202020204" pitchFamily="34" charset="0"/>
                        <a:buChar char="•"/>
                        <a:defRPr sz="2800" b="1" u="none" kern="1200">
                          <a:latin typeface="Calibri" panose="020F0502020204030204" pitchFamily="34" charset="0"/>
                        </a:defRPr>
                      </a:lvl1pPr>
                      <a:lvl2pPr marL="342900" lvl="1" indent="457200" algn="l" defTabSz="914400" eaLnBrk="0" fontAlgn="base" latinLnBrk="1" hangingPunct="0">
                        <a:lnSpc>
                          <a:spcPct val="100000"/>
                        </a:lnSpc>
                        <a:spcBef>
                          <a:spcPct val="20000"/>
                        </a:spcBef>
                        <a:spcAft>
                          <a:spcPct val="0"/>
                        </a:spcAft>
                        <a:buFont typeface="Arial" panose="020B0604020202020204" pitchFamily="34" charset="0"/>
                        <a:buChar char="•"/>
                        <a:defRPr sz="2400" b="1" i="0" u="none" kern="1200">
                          <a:latin typeface="Arial" panose="020B0604020202020204" pitchFamily="34" charset="0"/>
                        </a:defRPr>
                      </a:lvl2pPr>
                      <a:lvl3pPr marL="342900" lvl="2" indent="914400" algn="l" defTabSz="914400" eaLnBrk="0" fontAlgn="base" latinLnBrk="1" hangingPunct="0">
                        <a:lnSpc>
                          <a:spcPct val="100000"/>
                        </a:lnSpc>
                        <a:spcBef>
                          <a:spcPct val="20000"/>
                        </a:spcBef>
                        <a:spcAft>
                          <a:spcPct val="0"/>
                        </a:spcAft>
                        <a:buFont typeface="Arial" panose="020B0604020202020204" pitchFamily="34" charset="0"/>
                        <a:buChar char="•"/>
                        <a:defRPr sz="2000" b="1" i="0" u="none" kern="1200">
                          <a:latin typeface="Arial" panose="020B0604020202020204" pitchFamily="34" charset="0"/>
                        </a:defRPr>
                      </a:lvl3pPr>
                      <a:lvl4pPr marL="342900" lvl="3" indent="1371600" algn="l" defTabSz="914400" eaLnBrk="1" fontAlgn="b" latinLnBrk="1" hangingPunct="0">
                        <a:lnSpc>
                          <a:spcPct val="100000"/>
                        </a:lnSpc>
                        <a:spcBef>
                          <a:spcPct val="20000"/>
                        </a:spcBef>
                        <a:spcAft>
                          <a:spcPct val="0"/>
                        </a:spcAft>
                        <a:buFont typeface="Arial" panose="020B0604020202020204" pitchFamily="34" charset="0"/>
                        <a:buChar char="•"/>
                        <a:defRPr sz="1800" b="1" i="0" u="none" kern="1200">
                          <a:latin typeface="Arial" panose="020B0604020202020204" pitchFamily="34" charset="0"/>
                        </a:defRPr>
                      </a:lvl4pPr>
                      <a:lvl5pPr marL="342900" lvl="4" indent="1828800" algn="l" defTabSz="914400" eaLnBrk="0" fontAlgn="base" latinLnBrk="1" hangingPunct="0">
                        <a:lnSpc>
                          <a:spcPct val="100000"/>
                        </a:lnSpc>
                        <a:spcBef>
                          <a:spcPct val="20000"/>
                        </a:spcBef>
                        <a:spcAft>
                          <a:spcPct val="0"/>
                        </a:spcAft>
                        <a:buFont typeface="Arial" panose="020B0604020202020204" pitchFamily="34" charset="0"/>
                        <a:buNone/>
                        <a:defRPr sz="1800" b="1" i="0" u="none" kern="1200">
                          <a:latin typeface="Arial" panose="020B0604020202020204" pitchFamily="34" charset="0"/>
                        </a:defRPr>
                      </a:lvl5pPr>
                    </a:lstStyle>
                    <a:p>
                      <a:pPr marL="0" lvl="0" indent="0" algn="ctr">
                        <a:buNone/>
                      </a:pPr>
                      <a:r>
                        <a:rPr lang="en-US" altLang="zh-CN" sz="2000" b="0" u="none">
                          <a:solidFill>
                            <a:schemeClr val="accent1"/>
                          </a:solidFill>
                          <a:latin typeface="Times New Roman" panose="02020603050405020304" pitchFamily="18" charset="0"/>
                          <a:cs typeface="NEU-FZ-S92" charset="0"/>
                          <a:sym typeface="NEU-FZ-S92" charset="0"/>
                        </a:rPr>
                        <a:t> </a:t>
                      </a:r>
                      <a:endParaRPr lang="zh-CN" altLang="en-US" sz="2000" b="0" u="none">
                        <a:solidFill>
                          <a:schemeClr val="accent1"/>
                        </a:solidFill>
                        <a:latin typeface="Times New Roman" panose="02020603050405020304" pitchFamily="18" charset="0"/>
                        <a:ea typeface="NEU-FZ-S92" charset="0"/>
                        <a:sym typeface="NEU-FZ-S92" charset="0"/>
                      </a:endParaRPr>
                    </a:p>
                  </a:txBody>
                  <a:tcPr marL="90170" marR="90170" marT="47010" marB="47010"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1" hangingPunct="0">
                        <a:lnSpc>
                          <a:spcPct val="100000"/>
                        </a:lnSpc>
                        <a:spcBef>
                          <a:spcPct val="20000"/>
                        </a:spcBef>
                        <a:spcAft>
                          <a:spcPct val="0"/>
                        </a:spcAft>
                        <a:buFont typeface="Arial" panose="020B0604020202020204" pitchFamily="34" charset="0"/>
                        <a:buChar char="•"/>
                        <a:defRPr sz="2800" b="1" u="none" kern="1200">
                          <a:latin typeface="Calibri" panose="020F0502020204030204" pitchFamily="34" charset="0"/>
                        </a:defRPr>
                      </a:lvl1pPr>
                      <a:lvl2pPr marL="342900" lvl="1" indent="457200" algn="l" defTabSz="914400" eaLnBrk="0" fontAlgn="base" latinLnBrk="1" hangingPunct="0">
                        <a:lnSpc>
                          <a:spcPct val="100000"/>
                        </a:lnSpc>
                        <a:spcBef>
                          <a:spcPct val="20000"/>
                        </a:spcBef>
                        <a:spcAft>
                          <a:spcPct val="0"/>
                        </a:spcAft>
                        <a:buFont typeface="Arial" panose="020B0604020202020204" pitchFamily="34" charset="0"/>
                        <a:buChar char="•"/>
                        <a:defRPr sz="2400" b="1" i="0" u="none" kern="1200">
                          <a:latin typeface="Arial" panose="020B0604020202020204" pitchFamily="34" charset="0"/>
                        </a:defRPr>
                      </a:lvl2pPr>
                      <a:lvl3pPr marL="342900" lvl="2" indent="914400" algn="l" defTabSz="914400" eaLnBrk="0" fontAlgn="base" latinLnBrk="1" hangingPunct="0">
                        <a:lnSpc>
                          <a:spcPct val="100000"/>
                        </a:lnSpc>
                        <a:spcBef>
                          <a:spcPct val="20000"/>
                        </a:spcBef>
                        <a:spcAft>
                          <a:spcPct val="0"/>
                        </a:spcAft>
                        <a:buFont typeface="Arial" panose="020B0604020202020204" pitchFamily="34" charset="0"/>
                        <a:buChar char="•"/>
                        <a:defRPr sz="2000" b="1" i="0" u="none" kern="1200">
                          <a:latin typeface="Arial" panose="020B0604020202020204" pitchFamily="34" charset="0"/>
                        </a:defRPr>
                      </a:lvl3pPr>
                      <a:lvl4pPr marL="342900" lvl="3" indent="1371600" algn="l" defTabSz="914400" eaLnBrk="1" fontAlgn="b" latinLnBrk="1" hangingPunct="0">
                        <a:lnSpc>
                          <a:spcPct val="100000"/>
                        </a:lnSpc>
                        <a:spcBef>
                          <a:spcPct val="20000"/>
                        </a:spcBef>
                        <a:spcAft>
                          <a:spcPct val="0"/>
                        </a:spcAft>
                        <a:buFont typeface="Arial" panose="020B0604020202020204" pitchFamily="34" charset="0"/>
                        <a:buChar char="•"/>
                        <a:defRPr sz="1800" b="1" i="0" u="none" kern="1200">
                          <a:latin typeface="Arial" panose="020B0604020202020204" pitchFamily="34" charset="0"/>
                        </a:defRPr>
                      </a:lvl4pPr>
                      <a:lvl5pPr marL="342900" lvl="4" indent="1828800" algn="l" defTabSz="914400" eaLnBrk="0" fontAlgn="base" latinLnBrk="1" hangingPunct="0">
                        <a:lnSpc>
                          <a:spcPct val="100000"/>
                        </a:lnSpc>
                        <a:spcBef>
                          <a:spcPct val="20000"/>
                        </a:spcBef>
                        <a:spcAft>
                          <a:spcPct val="0"/>
                        </a:spcAft>
                        <a:buFont typeface="Arial" panose="020B0604020202020204" pitchFamily="34" charset="0"/>
                        <a:buNone/>
                        <a:defRPr sz="1800" b="1" i="0" u="none" kern="1200">
                          <a:latin typeface="Arial" panose="020B0604020202020204" pitchFamily="34" charset="0"/>
                        </a:defRPr>
                      </a:lvl5pPr>
                    </a:lstStyle>
                    <a:p>
                      <a:pPr marL="0" lvl="0" indent="0" algn="ctr">
                        <a:buNone/>
                      </a:pPr>
                      <a:r>
                        <a:rPr lang="en-US" altLang="zh-CN" sz="2000" b="0" u="none">
                          <a:solidFill>
                            <a:schemeClr val="accent1"/>
                          </a:solidFill>
                          <a:latin typeface="Times New Roman" panose="02020603050405020304" pitchFamily="18" charset="0"/>
                          <a:cs typeface="NEU-FZ-S92" charset="0"/>
                          <a:sym typeface="NEU-FZ-S92" charset="0"/>
                        </a:rPr>
                        <a:t> </a:t>
                      </a:r>
                      <a:endParaRPr lang="zh-CN" altLang="en-US" sz="2000" b="0" u="none">
                        <a:solidFill>
                          <a:schemeClr val="accent1"/>
                        </a:solidFill>
                        <a:latin typeface="Times New Roman" panose="02020603050405020304" pitchFamily="18" charset="0"/>
                        <a:ea typeface="NEU-FZ-S92" charset="0"/>
                        <a:sym typeface="NEU-FZ-S92" charset="0"/>
                      </a:endParaRPr>
                    </a:p>
                  </a:txBody>
                  <a:tcPr marL="90170" marR="90170" marT="47010" marB="47010"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1" hangingPunct="0">
                        <a:lnSpc>
                          <a:spcPct val="100000"/>
                        </a:lnSpc>
                        <a:spcBef>
                          <a:spcPct val="20000"/>
                        </a:spcBef>
                        <a:spcAft>
                          <a:spcPct val="0"/>
                        </a:spcAft>
                        <a:buFont typeface="Arial" panose="020B0604020202020204" pitchFamily="34" charset="0"/>
                        <a:buChar char="•"/>
                        <a:defRPr sz="2800" b="1" u="none" kern="1200">
                          <a:latin typeface="Calibri" panose="020F0502020204030204" pitchFamily="34" charset="0"/>
                        </a:defRPr>
                      </a:lvl1pPr>
                      <a:lvl2pPr marL="342900" lvl="1" indent="457200" algn="l" defTabSz="914400" eaLnBrk="0" fontAlgn="base" latinLnBrk="1" hangingPunct="0">
                        <a:lnSpc>
                          <a:spcPct val="100000"/>
                        </a:lnSpc>
                        <a:spcBef>
                          <a:spcPct val="20000"/>
                        </a:spcBef>
                        <a:spcAft>
                          <a:spcPct val="0"/>
                        </a:spcAft>
                        <a:buFont typeface="Arial" panose="020B0604020202020204" pitchFamily="34" charset="0"/>
                        <a:buChar char="•"/>
                        <a:defRPr sz="2400" b="1" i="0" u="none" kern="1200">
                          <a:latin typeface="Arial" panose="020B0604020202020204" pitchFamily="34" charset="0"/>
                        </a:defRPr>
                      </a:lvl2pPr>
                      <a:lvl3pPr marL="342900" lvl="2" indent="914400" algn="l" defTabSz="914400" eaLnBrk="0" fontAlgn="base" latinLnBrk="1" hangingPunct="0">
                        <a:lnSpc>
                          <a:spcPct val="100000"/>
                        </a:lnSpc>
                        <a:spcBef>
                          <a:spcPct val="20000"/>
                        </a:spcBef>
                        <a:spcAft>
                          <a:spcPct val="0"/>
                        </a:spcAft>
                        <a:buFont typeface="Arial" panose="020B0604020202020204" pitchFamily="34" charset="0"/>
                        <a:buChar char="•"/>
                        <a:defRPr sz="2000" b="1" i="0" u="none" kern="1200">
                          <a:latin typeface="Arial" panose="020B0604020202020204" pitchFamily="34" charset="0"/>
                        </a:defRPr>
                      </a:lvl3pPr>
                      <a:lvl4pPr marL="342900" lvl="3" indent="1371600" algn="l" defTabSz="914400" eaLnBrk="1" fontAlgn="b" latinLnBrk="1" hangingPunct="0">
                        <a:lnSpc>
                          <a:spcPct val="100000"/>
                        </a:lnSpc>
                        <a:spcBef>
                          <a:spcPct val="20000"/>
                        </a:spcBef>
                        <a:spcAft>
                          <a:spcPct val="0"/>
                        </a:spcAft>
                        <a:buFont typeface="Arial" panose="020B0604020202020204" pitchFamily="34" charset="0"/>
                        <a:buChar char="•"/>
                        <a:defRPr sz="1800" b="1" i="0" u="none" kern="1200">
                          <a:latin typeface="Arial" panose="020B0604020202020204" pitchFamily="34" charset="0"/>
                        </a:defRPr>
                      </a:lvl4pPr>
                      <a:lvl5pPr marL="342900" lvl="4" indent="1828800" algn="l" defTabSz="914400" eaLnBrk="0" fontAlgn="base" latinLnBrk="1" hangingPunct="0">
                        <a:lnSpc>
                          <a:spcPct val="100000"/>
                        </a:lnSpc>
                        <a:spcBef>
                          <a:spcPct val="20000"/>
                        </a:spcBef>
                        <a:spcAft>
                          <a:spcPct val="0"/>
                        </a:spcAft>
                        <a:buFont typeface="Arial" panose="020B0604020202020204" pitchFamily="34" charset="0"/>
                        <a:buNone/>
                        <a:defRPr sz="1800" b="1" i="0" u="none" kern="1200">
                          <a:latin typeface="Arial" panose="020B0604020202020204" pitchFamily="34" charset="0"/>
                        </a:defRPr>
                      </a:lvl5pPr>
                    </a:lstStyle>
                    <a:p>
                      <a:pPr marL="0" lvl="0" indent="0" algn="ctr">
                        <a:buNone/>
                      </a:pPr>
                      <a:r>
                        <a:rPr lang="en-US" altLang="zh-CN" sz="2000" b="0" u="none">
                          <a:solidFill>
                            <a:schemeClr val="accent1"/>
                          </a:solidFill>
                          <a:latin typeface="Times New Roman" panose="02020603050405020304" pitchFamily="18" charset="0"/>
                          <a:cs typeface="NEU-BZ-S92" charset="0"/>
                          <a:sym typeface="NEU-BZ-S92" charset="0"/>
                        </a:rPr>
                        <a:t>N</a:t>
                      </a:r>
                      <a:endParaRPr lang="zh-CN" altLang="en-US" sz="2000" b="0" u="none">
                        <a:solidFill>
                          <a:schemeClr val="accent1"/>
                        </a:solidFill>
                        <a:latin typeface="Times New Roman" panose="02020603050405020304" pitchFamily="18" charset="0"/>
                        <a:ea typeface="NEU-BZ-S92" charset="0"/>
                        <a:sym typeface="NEU-BZ-S92" charset="0"/>
                      </a:endParaRPr>
                    </a:p>
                  </a:txBody>
                  <a:tcPr marL="90170" marR="90170" marT="47010" marB="47010"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0223">
                <a:tc gridSpan="5">
                  <a:txBody>
                    <a:bodyPr/>
                    <a:lstStyle>
                      <a:lvl1pPr marL="342900" lvl="0" indent="-342900" algn="l" defTabSz="914400" eaLnBrk="0" fontAlgn="base" latinLnBrk="1" hangingPunct="0">
                        <a:lnSpc>
                          <a:spcPct val="100000"/>
                        </a:lnSpc>
                        <a:spcBef>
                          <a:spcPct val="20000"/>
                        </a:spcBef>
                        <a:spcAft>
                          <a:spcPct val="0"/>
                        </a:spcAft>
                        <a:buFont typeface="Arial" panose="020B0604020202020204" pitchFamily="34" charset="0"/>
                        <a:buChar char="•"/>
                        <a:defRPr sz="2800" b="1" u="none" kern="1200">
                          <a:latin typeface="Calibri" panose="020F0502020204030204" pitchFamily="34" charset="0"/>
                        </a:defRPr>
                      </a:lvl1pPr>
                      <a:lvl2pPr marL="342900" lvl="1" indent="457200" algn="l" defTabSz="914400" eaLnBrk="0" fontAlgn="base" latinLnBrk="1" hangingPunct="0">
                        <a:lnSpc>
                          <a:spcPct val="100000"/>
                        </a:lnSpc>
                        <a:spcBef>
                          <a:spcPct val="20000"/>
                        </a:spcBef>
                        <a:spcAft>
                          <a:spcPct val="0"/>
                        </a:spcAft>
                        <a:buFont typeface="Arial" panose="020B0604020202020204" pitchFamily="34" charset="0"/>
                        <a:buChar char="•"/>
                        <a:defRPr sz="2400" b="1" i="0" u="none" kern="1200">
                          <a:latin typeface="Arial" panose="020B0604020202020204" pitchFamily="34" charset="0"/>
                        </a:defRPr>
                      </a:lvl2pPr>
                      <a:lvl3pPr marL="342900" lvl="2" indent="914400" algn="l" defTabSz="914400" eaLnBrk="0" fontAlgn="base" latinLnBrk="1" hangingPunct="0">
                        <a:lnSpc>
                          <a:spcPct val="100000"/>
                        </a:lnSpc>
                        <a:spcBef>
                          <a:spcPct val="20000"/>
                        </a:spcBef>
                        <a:spcAft>
                          <a:spcPct val="0"/>
                        </a:spcAft>
                        <a:buFont typeface="Arial" panose="020B0604020202020204" pitchFamily="34" charset="0"/>
                        <a:buChar char="•"/>
                        <a:defRPr sz="2000" b="1" i="0" u="none" kern="1200">
                          <a:latin typeface="Arial" panose="020B0604020202020204" pitchFamily="34" charset="0"/>
                        </a:defRPr>
                      </a:lvl3pPr>
                      <a:lvl4pPr marL="342900" lvl="3" indent="1371600" algn="l" defTabSz="914400" eaLnBrk="1" fontAlgn="b" latinLnBrk="1" hangingPunct="0">
                        <a:lnSpc>
                          <a:spcPct val="100000"/>
                        </a:lnSpc>
                        <a:spcBef>
                          <a:spcPct val="20000"/>
                        </a:spcBef>
                        <a:spcAft>
                          <a:spcPct val="0"/>
                        </a:spcAft>
                        <a:buFont typeface="Arial" panose="020B0604020202020204" pitchFamily="34" charset="0"/>
                        <a:buChar char="•"/>
                        <a:defRPr sz="1800" b="1" i="0" u="none" kern="1200">
                          <a:latin typeface="Arial" panose="020B0604020202020204" pitchFamily="34" charset="0"/>
                        </a:defRPr>
                      </a:lvl4pPr>
                      <a:lvl5pPr marL="342900" lvl="4" indent="1828800" algn="l" defTabSz="914400" eaLnBrk="0" fontAlgn="base" latinLnBrk="1" hangingPunct="0">
                        <a:lnSpc>
                          <a:spcPct val="100000"/>
                        </a:lnSpc>
                        <a:spcBef>
                          <a:spcPct val="20000"/>
                        </a:spcBef>
                        <a:spcAft>
                          <a:spcPct val="0"/>
                        </a:spcAft>
                        <a:buFont typeface="Arial" panose="020B0604020202020204" pitchFamily="34" charset="0"/>
                        <a:buNone/>
                        <a:defRPr sz="1800" b="1" i="0" u="none" kern="1200">
                          <a:latin typeface="Arial" panose="020B0604020202020204" pitchFamily="34" charset="0"/>
                        </a:defRPr>
                      </a:lvl5pPr>
                    </a:lstStyle>
                    <a:p>
                      <a:pPr marL="0" lvl="0" indent="0" algn="ctr">
                        <a:buNone/>
                      </a:pPr>
                      <a:r>
                        <a:rPr lang="en-US" altLang="zh-CN" sz="2000" b="0" u="none">
                          <a:solidFill>
                            <a:schemeClr val="accent1"/>
                          </a:solidFill>
                          <a:latin typeface="Times New Roman" panose="02020603050405020304" pitchFamily="18" charset="0"/>
                          <a:cs typeface="Times New Roman" panose="02020603050405020304" pitchFamily="18" charset="0"/>
                          <a:sym typeface="NEU-BZ-S92" charset="0"/>
                        </a:rPr>
                        <a:t>A</a:t>
                      </a:r>
                      <a:r>
                        <a:rPr lang="en-US" altLang="zh-CN" sz="2000" b="0" u="none">
                          <a:solidFill>
                            <a:schemeClr val="accent1"/>
                          </a:solidFill>
                          <a:latin typeface="Times New Roman" panose="02020603050405020304" pitchFamily="18" charset="0"/>
                          <a:cs typeface="Times New Roman" panose="02020603050405020304" pitchFamily="18" charset="0"/>
                          <a:sym typeface="方正书宋_GBK" charset="0"/>
                        </a:rPr>
                        <a:t> </a:t>
                      </a:r>
                      <a:r>
                        <a:rPr lang="en-US" altLang="zh-CN" sz="2000" b="0" u="none">
                          <a:solidFill>
                            <a:schemeClr val="accent1"/>
                          </a:solidFill>
                          <a:latin typeface="Times New Roman" panose="02020603050405020304" pitchFamily="18" charset="0"/>
                          <a:cs typeface="Times New Roman" panose="02020603050405020304" pitchFamily="18" charset="0"/>
                          <a:sym typeface="NEU-BZ-S92" charset="0"/>
                        </a:rPr>
                        <a:t>always</a:t>
                      </a:r>
                      <a:r>
                        <a:rPr lang="en-US" altLang="zh-CN" sz="2000" b="0" u="none">
                          <a:solidFill>
                            <a:schemeClr val="accent1"/>
                          </a:solidFill>
                          <a:latin typeface="Times New Roman" panose="02020603050405020304" pitchFamily="18" charset="0"/>
                          <a:cs typeface="Times New Roman" panose="02020603050405020304" pitchFamily="18" charset="0"/>
                          <a:sym typeface="方正书宋_GBK" charset="0"/>
                        </a:rPr>
                        <a:t> </a:t>
                      </a:r>
                      <a:r>
                        <a:rPr lang="zh-CN" altLang="en-US" sz="2000" b="0" u="none">
                          <a:solidFill>
                            <a:schemeClr val="accent1"/>
                          </a:solidFill>
                          <a:latin typeface="Times New Roman" panose="02020603050405020304" pitchFamily="18" charset="0"/>
                          <a:ea typeface="楷体" panose="02010609060101010101" pitchFamily="1" charset="-122"/>
                          <a:sym typeface="方正书宋_GBK" charset="0"/>
                        </a:rPr>
                        <a:t>总是</a:t>
                      </a:r>
                      <a:r>
                        <a:rPr lang="zh-CN" altLang="en-US" sz="2000" b="0" u="none">
                          <a:solidFill>
                            <a:schemeClr val="accent1"/>
                          </a:solidFill>
                          <a:latin typeface="Times New Roman" panose="02020603050405020304" pitchFamily="18" charset="0"/>
                          <a:ea typeface="楷体" panose="02010609060101010101" pitchFamily="1" charset="-122"/>
                          <a:sym typeface="NEU-BZ-S92" charset="0"/>
                        </a:rPr>
                        <a:t>　</a:t>
                      </a:r>
                      <a:r>
                        <a:rPr lang="zh-CN" altLang="en-US" sz="2000" b="0" u="none">
                          <a:solidFill>
                            <a:schemeClr val="accent1"/>
                          </a:solidFill>
                          <a:latin typeface="Times New Roman" panose="02020603050405020304" pitchFamily="18" charset="0"/>
                          <a:cs typeface="Times New Roman" panose="02020603050405020304" pitchFamily="18" charset="0"/>
                          <a:sym typeface="方正书宋_GBK" charset="0"/>
                        </a:rPr>
                        <a:t> </a:t>
                      </a:r>
                      <a:r>
                        <a:rPr lang="en-US" altLang="zh-CN" sz="2000" b="0" u="none">
                          <a:solidFill>
                            <a:schemeClr val="accent1"/>
                          </a:solidFill>
                          <a:latin typeface="Times New Roman" panose="02020603050405020304" pitchFamily="18" charset="0"/>
                          <a:cs typeface="Times New Roman" panose="02020603050405020304" pitchFamily="18" charset="0"/>
                          <a:sym typeface="NEU-BZ-S92" charset="0"/>
                        </a:rPr>
                        <a:t>often</a:t>
                      </a:r>
                      <a:r>
                        <a:rPr lang="en-US" altLang="zh-CN" sz="2000" b="0" u="none">
                          <a:solidFill>
                            <a:schemeClr val="accent1"/>
                          </a:solidFill>
                          <a:latin typeface="Times New Roman" panose="02020603050405020304" pitchFamily="18" charset="0"/>
                          <a:cs typeface="Times New Roman" panose="02020603050405020304" pitchFamily="18" charset="0"/>
                          <a:sym typeface="方正书宋_GBK" charset="0"/>
                        </a:rPr>
                        <a:t> </a:t>
                      </a:r>
                      <a:r>
                        <a:rPr lang="zh-CN" altLang="en-US" sz="2000" b="0" u="none">
                          <a:solidFill>
                            <a:schemeClr val="accent1"/>
                          </a:solidFill>
                          <a:latin typeface="Times New Roman" panose="02020603050405020304" pitchFamily="18" charset="0"/>
                          <a:ea typeface="楷体" panose="02010609060101010101" pitchFamily="1" charset="-122"/>
                          <a:sym typeface="方正书宋_GBK" charset="0"/>
                        </a:rPr>
                        <a:t>经常</a:t>
                      </a:r>
                      <a:r>
                        <a:rPr lang="zh-CN" altLang="en-US" sz="2000" b="0" u="none">
                          <a:solidFill>
                            <a:schemeClr val="accent1"/>
                          </a:solidFill>
                          <a:latin typeface="Times New Roman" panose="02020603050405020304" pitchFamily="18" charset="0"/>
                          <a:cs typeface="Times New Roman" panose="02020603050405020304" pitchFamily="18" charset="0"/>
                          <a:sym typeface="NEU-BZ-S92" charset="0"/>
                        </a:rPr>
                        <a:t>　</a:t>
                      </a:r>
                      <a:r>
                        <a:rPr lang="zh-CN" altLang="en-US" sz="2000" b="0" u="none">
                          <a:solidFill>
                            <a:schemeClr val="accent1"/>
                          </a:solidFill>
                          <a:latin typeface="Times New Roman" panose="02020603050405020304" pitchFamily="18" charset="0"/>
                          <a:cs typeface="Times New Roman" panose="02020603050405020304" pitchFamily="18" charset="0"/>
                          <a:sym typeface="方正书宋_GBK" charset="0"/>
                        </a:rPr>
                        <a:t> </a:t>
                      </a:r>
                      <a:r>
                        <a:rPr lang="en-US" altLang="zh-CN" sz="2000" b="0" u="none">
                          <a:solidFill>
                            <a:schemeClr val="accent1"/>
                          </a:solidFill>
                          <a:latin typeface="Times New Roman" panose="02020603050405020304" pitchFamily="18" charset="0"/>
                          <a:cs typeface="Times New Roman" panose="02020603050405020304" pitchFamily="18" charset="0"/>
                          <a:sym typeface="NEU-BZ-S92" charset="0"/>
                        </a:rPr>
                        <a:t>sometimes</a:t>
                      </a:r>
                      <a:r>
                        <a:rPr lang="en-US" altLang="zh-CN" sz="2000" b="0" u="none">
                          <a:solidFill>
                            <a:schemeClr val="accent1"/>
                          </a:solidFill>
                          <a:latin typeface="Times New Roman" panose="02020603050405020304" pitchFamily="18" charset="0"/>
                          <a:cs typeface="Times New Roman" panose="02020603050405020304" pitchFamily="18" charset="0"/>
                          <a:sym typeface="方正书宋_GBK" charset="0"/>
                        </a:rPr>
                        <a:t> </a:t>
                      </a:r>
                      <a:r>
                        <a:rPr lang="zh-CN" altLang="en-US" sz="2000" b="0" u="none">
                          <a:solidFill>
                            <a:schemeClr val="accent1"/>
                          </a:solidFill>
                          <a:latin typeface="Times New Roman" panose="02020603050405020304" pitchFamily="18" charset="0"/>
                          <a:ea typeface="楷体" panose="02010609060101010101" pitchFamily="1" charset="-122"/>
                          <a:sym typeface="方正书宋_GBK" charset="0"/>
                        </a:rPr>
                        <a:t>有时</a:t>
                      </a:r>
                      <a:r>
                        <a:rPr lang="zh-CN" altLang="en-US" sz="2000" b="0" u="none">
                          <a:solidFill>
                            <a:schemeClr val="accent1"/>
                          </a:solidFill>
                          <a:latin typeface="Times New Roman" panose="02020603050405020304" pitchFamily="18" charset="0"/>
                          <a:ea typeface="楷体" panose="02010609060101010101" pitchFamily="1" charset="-122"/>
                          <a:sym typeface="NEU-BZ-S92" charset="0"/>
                        </a:rPr>
                        <a:t>　</a:t>
                      </a:r>
                      <a:r>
                        <a:rPr lang="zh-CN" altLang="en-US" sz="2000" b="0" u="none">
                          <a:solidFill>
                            <a:schemeClr val="accent1"/>
                          </a:solidFill>
                          <a:latin typeface="Times New Roman" panose="02020603050405020304" pitchFamily="18" charset="0"/>
                          <a:cs typeface="Times New Roman" panose="02020603050405020304" pitchFamily="18" charset="0"/>
                          <a:sym typeface="方正书宋_GBK" charset="0"/>
                        </a:rPr>
                        <a:t> </a:t>
                      </a:r>
                      <a:r>
                        <a:rPr lang="en-US" altLang="zh-CN" sz="2000" b="0" u="none">
                          <a:solidFill>
                            <a:schemeClr val="accent1"/>
                          </a:solidFill>
                          <a:latin typeface="Times New Roman" panose="02020603050405020304" pitchFamily="18" charset="0"/>
                          <a:cs typeface="Times New Roman" panose="02020603050405020304" pitchFamily="18" charset="0"/>
                          <a:sym typeface="NEU-BZ-S92" charset="0"/>
                        </a:rPr>
                        <a:t>N</a:t>
                      </a:r>
                      <a:r>
                        <a:rPr lang="en-US" altLang="zh-CN" sz="2000" b="0" u="none">
                          <a:solidFill>
                            <a:schemeClr val="accent1"/>
                          </a:solidFill>
                          <a:latin typeface="Times New Roman" panose="02020603050405020304" pitchFamily="18" charset="0"/>
                          <a:cs typeface="Times New Roman" panose="02020603050405020304" pitchFamily="18" charset="0"/>
                          <a:sym typeface="方正书宋_GBK" charset="0"/>
                        </a:rPr>
                        <a:t> </a:t>
                      </a:r>
                      <a:r>
                        <a:rPr lang="en-US" altLang="zh-CN" sz="2000" b="0" u="none">
                          <a:solidFill>
                            <a:schemeClr val="accent1"/>
                          </a:solidFill>
                          <a:latin typeface="Times New Roman" panose="02020603050405020304" pitchFamily="18" charset="0"/>
                          <a:cs typeface="Times New Roman" panose="02020603050405020304" pitchFamily="18" charset="0"/>
                          <a:sym typeface="NEU-BZ-S92" charset="0"/>
                        </a:rPr>
                        <a:t>never</a:t>
                      </a:r>
                      <a:r>
                        <a:rPr lang="en-US" altLang="zh-CN" sz="2000" b="0" u="none">
                          <a:solidFill>
                            <a:schemeClr val="accent1"/>
                          </a:solidFill>
                          <a:latin typeface="Times New Roman" panose="02020603050405020304" pitchFamily="18" charset="0"/>
                          <a:cs typeface="Times New Roman" panose="02020603050405020304" pitchFamily="18" charset="0"/>
                          <a:sym typeface="方正书宋_GBK" charset="0"/>
                        </a:rPr>
                        <a:t> </a:t>
                      </a:r>
                      <a:r>
                        <a:rPr lang="zh-CN" altLang="en-US" sz="2000" b="0" u="none">
                          <a:solidFill>
                            <a:schemeClr val="accent1"/>
                          </a:solidFill>
                          <a:latin typeface="Times New Roman" panose="02020603050405020304" pitchFamily="18" charset="0"/>
                          <a:ea typeface="楷体" panose="02010609060101010101" pitchFamily="1" charset="-122"/>
                          <a:sym typeface="方正书宋_GBK" charset="0"/>
                        </a:rPr>
                        <a:t>从不</a:t>
                      </a:r>
                    </a:p>
                  </a:txBody>
                  <a:tcPr marL="90170" marR="90170" marT="47010" marB="47010"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tc hMerge="1">
                  <a:txBody>
                    <a:bodyPr/>
                    <a:lstStyle/>
                    <a:p>
                      <a:endParaRPr lang="zh-CN"/>
                    </a:p>
                  </a:txBody>
                  <a:tcP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tc hMerge="1">
                  <a:txBody>
                    <a:bodyPr/>
                    <a:lstStyle/>
                    <a:p>
                      <a:endParaRPr lang="zh-CN"/>
                    </a:p>
                  </a:txBody>
                  <a:tcP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5"/>
                  </a:ext>
                </a:extLst>
              </a:tr>
            </a:tbl>
          </a:graphicData>
        </a:graphic>
      </p:graphicFrame>
      <p:sp>
        <p:nvSpPr>
          <p:cNvPr id="15427" name="文本框 15426"/>
          <p:cNvSpPr txBox="1">
            <a:spLocks noChangeArrowheads="1"/>
          </p:cNvSpPr>
          <p:nvPr/>
        </p:nvSpPr>
        <p:spPr bwMode="auto">
          <a:xfrm>
            <a:off x="1847850" y="6013450"/>
            <a:ext cx="195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a:solidFill>
                  <a:schemeClr val="accent2"/>
                </a:solidFill>
                <a:latin typeface="方正书宋_GBK" charset="0"/>
                <a:ea typeface="楷体" panose="02010609060101010101" pitchFamily="1" charset="-122"/>
                <a:sym typeface="方正书宋_GBK" charset="0"/>
              </a:rPr>
              <a:t>完成了。</a:t>
            </a:r>
          </a:p>
        </p:txBody>
      </p:sp>
      <p:sp>
        <p:nvSpPr>
          <p:cNvPr id="15411"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E76671CB-56A1-4DA0-80EF-4FF93C3692B9}" type="datetime1">
              <a:rPr lang="zh-CN" altLang="en-US" smtClean="0"/>
              <a:t>2023-01-17</a:t>
            </a:fld>
            <a:endParaRPr lang="en-US" altLang="zh-CN" smtClean="0"/>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70"/>
                                        </p:tgtEl>
                                        <p:attrNameLst>
                                          <p:attrName>style.visibility</p:attrName>
                                        </p:attrNameLst>
                                      </p:cBhvr>
                                      <p:to>
                                        <p:strVal val="visible"/>
                                      </p:to>
                                    </p:set>
                                    <p:anim calcmode="lin" valueType="num">
                                      <p:cBhvr additive="base">
                                        <p:cTn id="7" dur="500" fill="hold"/>
                                        <p:tgtEl>
                                          <p:spTgt spid="15370"/>
                                        </p:tgtEl>
                                        <p:attrNameLst>
                                          <p:attrName>ppt_x</p:attrName>
                                        </p:attrNameLst>
                                      </p:cBhvr>
                                      <p:tavLst>
                                        <p:tav tm="0">
                                          <p:val>
                                            <p:strVal val="#ppt_x"/>
                                          </p:val>
                                        </p:tav>
                                        <p:tav tm="100000">
                                          <p:val>
                                            <p:strVal val="#ppt_x"/>
                                          </p:val>
                                        </p:tav>
                                      </p:tavLst>
                                    </p:anim>
                                    <p:anim calcmode="lin" valueType="num">
                                      <p:cBhvr additive="base">
                                        <p:cTn id="8" dur="500" fill="hold"/>
                                        <p:tgtEl>
                                          <p:spTgt spid="153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5371"/>
                                        </p:tgtEl>
                                        <p:attrNameLst>
                                          <p:attrName>style.visibility</p:attrName>
                                        </p:attrNameLst>
                                      </p:cBhvr>
                                      <p:to>
                                        <p:strVal val="visible"/>
                                      </p:to>
                                    </p:set>
                                    <p:animEffect transition="in" filter="blinds(horizontal)">
                                      <p:cBhvr>
                                        <p:cTn id="13" dur="500"/>
                                        <p:tgtEl>
                                          <p:spTgt spid="1537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427"/>
                                        </p:tgtEl>
                                        <p:attrNameLst>
                                          <p:attrName>style.visibility</p:attrName>
                                        </p:attrNameLst>
                                      </p:cBhvr>
                                      <p:to>
                                        <p:strVal val="visible"/>
                                      </p:to>
                                    </p:set>
                                    <p:animEffect transition="in" filter="blinds(horizontal)">
                                      <p:cBhvr>
                                        <p:cTn id="18" dur="500"/>
                                        <p:tgtEl>
                                          <p:spTgt spid="15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bldLvl="0"/>
      <p:bldP spid="15427"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矩形 6"/>
          <p:cNvSpPr>
            <a:spLocks noChangeArrowheads="1"/>
          </p:cNvSpPr>
          <p:nvPr/>
        </p:nvSpPr>
        <p:spPr bwMode="auto">
          <a:xfrm>
            <a:off x="2476500" y="1054100"/>
            <a:ext cx="6542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3200" b="1" dirty="0">
                <a:solidFill>
                  <a:srgbClr val="FF0000"/>
                </a:solidFill>
                <a:latin typeface="Times New Roman" panose="02020603050405020304" pitchFamily="18" charset="0"/>
                <a:sym typeface="华文楷体" panose="02010600040101010101" pitchFamily="2" charset="-122"/>
              </a:rPr>
              <a:t>always /ˈ</a:t>
            </a:r>
            <a:r>
              <a:rPr lang="en-US" altLang="zh-CN" sz="3200" b="1" dirty="0" err="1">
                <a:solidFill>
                  <a:srgbClr val="FF0000"/>
                </a:solidFill>
                <a:latin typeface="Times New Roman" panose="02020603050405020304" pitchFamily="18" charset="0"/>
                <a:sym typeface="华文楷体" panose="02010600040101010101" pitchFamily="2" charset="-122"/>
              </a:rPr>
              <a:t>ɔːlweɪz</a:t>
            </a:r>
            <a:r>
              <a:rPr lang="en-US" altLang="zh-CN" sz="3200" b="1" dirty="0">
                <a:solidFill>
                  <a:srgbClr val="FF0000"/>
                </a:solidFill>
                <a:latin typeface="Times New Roman" panose="02020603050405020304" pitchFamily="18" charset="0"/>
                <a:sym typeface="华文楷体" panose="02010600040101010101" pitchFamily="2" charset="-122"/>
              </a:rPr>
              <a:t>/</a:t>
            </a:r>
            <a:r>
              <a:rPr lang="en-US" altLang="zh-CN" sz="3200" b="1" dirty="0">
                <a:solidFill>
                  <a:srgbClr val="FF0000"/>
                </a:solidFill>
                <a:latin typeface="楷体" panose="02010609060101010101" pitchFamily="1" charset="-122"/>
                <a:ea typeface="楷体" panose="02010609060101010101" pitchFamily="1" charset="-122"/>
                <a:sym typeface="华文楷体" panose="02010600040101010101" pitchFamily="2" charset="-122"/>
              </a:rPr>
              <a:t> (</a:t>
            </a:r>
            <a:r>
              <a:rPr lang="zh-CN" altLang="en-US" sz="3200" b="1" dirty="0">
                <a:solidFill>
                  <a:srgbClr val="FF0000"/>
                </a:solidFill>
                <a:latin typeface="楷体" panose="02010609060101010101" pitchFamily="1" charset="-122"/>
                <a:ea typeface="楷体" panose="02010609060101010101" pitchFamily="1" charset="-122"/>
                <a:sym typeface="华文楷体" panose="02010600040101010101" pitchFamily="2" charset="-122"/>
              </a:rPr>
              <a:t>副词</a:t>
            </a:r>
            <a:r>
              <a:rPr lang="en-US" altLang="zh-CN" sz="3200" b="1" dirty="0">
                <a:solidFill>
                  <a:srgbClr val="FF0000"/>
                </a:solidFill>
                <a:latin typeface="楷体" panose="02010609060101010101" pitchFamily="1" charset="-122"/>
                <a:ea typeface="楷体" panose="02010609060101010101" pitchFamily="1" charset="-122"/>
                <a:sym typeface="华文楷体" panose="02010600040101010101" pitchFamily="2" charset="-122"/>
              </a:rPr>
              <a:t>)</a:t>
            </a:r>
            <a:r>
              <a:rPr lang="zh-CN" altLang="en-US" sz="3200" b="1" dirty="0">
                <a:solidFill>
                  <a:srgbClr val="FF0000"/>
                </a:solidFill>
                <a:latin typeface="楷体" panose="02010609060101010101" pitchFamily="1" charset="-122"/>
                <a:ea typeface="楷体" panose="02010609060101010101" pitchFamily="1" charset="-122"/>
                <a:sym typeface="华文楷体" panose="02010600040101010101" pitchFamily="2" charset="-122"/>
              </a:rPr>
              <a:t>总是</a:t>
            </a:r>
            <a:r>
              <a:rPr lang="en-US" altLang="zh-CN" sz="3200" b="1" dirty="0">
                <a:solidFill>
                  <a:srgbClr val="FF0000"/>
                </a:solidFill>
                <a:latin typeface="楷体" panose="02010609060101010101" pitchFamily="1" charset="-122"/>
                <a:ea typeface="楷体" panose="02010609060101010101" pitchFamily="1" charset="-122"/>
                <a:sym typeface="华文楷体" panose="02010600040101010101" pitchFamily="2" charset="-122"/>
              </a:rPr>
              <a:t>;</a:t>
            </a:r>
            <a:r>
              <a:rPr lang="zh-CN" altLang="en-US" sz="3200" b="1" dirty="0">
                <a:solidFill>
                  <a:srgbClr val="FF0000"/>
                </a:solidFill>
                <a:latin typeface="楷体" panose="02010609060101010101" pitchFamily="1" charset="-122"/>
                <a:ea typeface="楷体" panose="02010609060101010101" pitchFamily="1" charset="-122"/>
                <a:sym typeface="华文楷体" panose="02010600040101010101" pitchFamily="2" charset="-122"/>
              </a:rPr>
              <a:t>永远</a:t>
            </a:r>
          </a:p>
        </p:txBody>
      </p:sp>
      <p:sp>
        <p:nvSpPr>
          <p:cNvPr id="16389" name="矩形 7"/>
          <p:cNvSpPr>
            <a:spLocks noChangeArrowheads="1"/>
          </p:cNvSpPr>
          <p:nvPr/>
        </p:nvSpPr>
        <p:spPr bwMode="auto">
          <a:xfrm>
            <a:off x="1987550" y="1892300"/>
            <a:ext cx="6635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30000"/>
              </a:lnSpc>
            </a:pPr>
            <a:r>
              <a:rPr lang="en-US" altLang="zh-CN" sz="2800" b="1" dirty="0">
                <a:solidFill>
                  <a:srgbClr val="0000FF"/>
                </a:solidFill>
                <a:latin typeface="Times New Roman" panose="02020603050405020304" pitchFamily="18" charset="0"/>
              </a:rPr>
              <a:t>always</a:t>
            </a:r>
            <a:r>
              <a:rPr lang="zh-CN" altLang="en-US" sz="2800" b="1" dirty="0">
                <a:solidFill>
                  <a:srgbClr val="0000FF"/>
                </a:solidFill>
                <a:latin typeface="楷体" panose="02010609060101010101" pitchFamily="1" charset="-122"/>
                <a:ea typeface="楷体" panose="02010609060101010101" pitchFamily="1" charset="-122"/>
              </a:rPr>
              <a:t>的频率为</a:t>
            </a:r>
            <a:r>
              <a:rPr lang="en-US" altLang="zh-CN" sz="2800" b="1" dirty="0">
                <a:solidFill>
                  <a:srgbClr val="0000FF"/>
                </a:solidFill>
                <a:latin typeface="楷体" panose="02010609060101010101" pitchFamily="1" charset="-122"/>
                <a:ea typeface="楷体" panose="02010609060101010101" pitchFamily="1" charset="-122"/>
              </a:rPr>
              <a:t>100%,</a:t>
            </a:r>
            <a:r>
              <a:rPr lang="zh-CN" altLang="en-US" sz="2800" b="1" dirty="0">
                <a:solidFill>
                  <a:srgbClr val="0000FF"/>
                </a:solidFill>
                <a:latin typeface="楷体" panose="02010609060101010101" pitchFamily="1" charset="-122"/>
                <a:ea typeface="楷体" panose="02010609060101010101" pitchFamily="1" charset="-122"/>
              </a:rPr>
              <a:t>表示动作重复、状态继续</a:t>
            </a:r>
            <a:r>
              <a:rPr lang="en-US" altLang="zh-CN" sz="2800" b="1" dirty="0">
                <a:solidFill>
                  <a:srgbClr val="0000FF"/>
                </a:solidFill>
                <a:latin typeface="楷体" panose="02010609060101010101" pitchFamily="1" charset="-122"/>
                <a:ea typeface="楷体" panose="02010609060101010101" pitchFamily="1" charset="-122"/>
              </a:rPr>
              <a:t>,</a:t>
            </a:r>
            <a:r>
              <a:rPr lang="zh-CN" altLang="en-US" sz="2800" b="1" dirty="0">
                <a:solidFill>
                  <a:srgbClr val="0000FF"/>
                </a:solidFill>
                <a:latin typeface="楷体" panose="02010609060101010101" pitchFamily="1" charset="-122"/>
                <a:ea typeface="楷体" panose="02010609060101010101" pitchFamily="1" charset="-122"/>
              </a:rPr>
              <a:t>中间没有间断。</a:t>
            </a:r>
          </a:p>
        </p:txBody>
      </p:sp>
      <p:sp>
        <p:nvSpPr>
          <p:cNvPr id="16390" name="矩形 8"/>
          <p:cNvSpPr>
            <a:spLocks noChangeArrowheads="1"/>
          </p:cNvSpPr>
          <p:nvPr/>
        </p:nvSpPr>
        <p:spPr bwMode="auto">
          <a:xfrm>
            <a:off x="1987550" y="3219450"/>
            <a:ext cx="6359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30000"/>
              </a:lnSpc>
            </a:pPr>
            <a:r>
              <a:rPr lang="zh-CN" altLang="en-US" sz="2800" b="1" dirty="0">
                <a:solidFill>
                  <a:srgbClr val="0000FF"/>
                </a:solidFill>
                <a:latin typeface="Times New Roman" panose="02020603050405020304" pitchFamily="18" charset="0"/>
              </a:rPr>
              <a:t>I always have some bread for breakfast.</a:t>
            </a:r>
            <a:r>
              <a:rPr lang="zh-CN" altLang="en-US" sz="2800" dirty="0">
                <a:solidFill>
                  <a:srgbClr val="0000FF"/>
                </a:solidFill>
              </a:rPr>
              <a:t> </a:t>
            </a:r>
            <a:r>
              <a:rPr lang="zh-CN" altLang="en-US" sz="2800" b="1" dirty="0">
                <a:solidFill>
                  <a:srgbClr val="0000FF"/>
                </a:solidFill>
                <a:ea typeface="楷体" panose="02010609060101010101" pitchFamily="1" charset="-122"/>
              </a:rPr>
              <a:t>我早餐总是吃些面包。</a:t>
            </a:r>
          </a:p>
        </p:txBody>
      </p:sp>
      <p:pic>
        <p:nvPicPr>
          <p:cNvPr id="2"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4" name="组合 16394"/>
          <p:cNvGrpSpPr/>
          <p:nvPr/>
        </p:nvGrpSpPr>
        <p:grpSpPr bwMode="auto">
          <a:xfrm>
            <a:off x="539750" y="1123950"/>
            <a:ext cx="1933575" cy="463550"/>
            <a:chOff x="0" y="0"/>
            <a:chExt cx="1933289" cy="461963"/>
          </a:xfrm>
        </p:grpSpPr>
        <p:sp>
          <p:nvSpPr>
            <p:cNvPr id="16395" name="圆角矩形 18"/>
            <p:cNvSpPr>
              <a:spLocks noChangeArrowheads="1"/>
            </p:cNvSpPr>
            <p:nvPr/>
          </p:nvSpPr>
          <p:spPr bwMode="auto">
            <a:xfrm>
              <a:off x="0" y="3135"/>
              <a:ext cx="1778000" cy="449262"/>
            </a:xfrm>
            <a:prstGeom prst="roundRect">
              <a:avLst>
                <a:gd name="adj" fmla="val 50000"/>
              </a:avLst>
            </a:prstGeom>
            <a:gradFill rotWithShape="1">
              <a:gsLst>
                <a:gs pos="0">
                  <a:srgbClr val="F3C7D4"/>
                </a:gs>
                <a:gs pos="100000">
                  <a:srgbClr val="FFFFFF"/>
                </a:gs>
              </a:gsLst>
              <a:lin ang="5400000" scaled="1"/>
            </a:gradFill>
            <a:ln w="9525">
              <a:solidFill>
                <a:srgbClr val="ECADC4"/>
              </a:solidFill>
              <a:round/>
            </a:ln>
          </p:spPr>
          <p:txBody>
            <a:bodyPr anchor="ctr"/>
            <a:lstStyle/>
            <a:p>
              <a:pPr algn="ctr" eaLnBrk="0" hangingPunct="0"/>
              <a:endParaRPr lang="zh-CN" altLang="en-US" sz="2400">
                <a:solidFill>
                  <a:srgbClr val="000000"/>
                </a:solidFill>
                <a:latin typeface="宋体" panose="02010600030101010101" pitchFamily="2" charset="-122"/>
                <a:sym typeface="宋体" panose="02010600030101010101" pitchFamily="2" charset="-122"/>
              </a:endParaRPr>
            </a:p>
          </p:txBody>
        </p:sp>
        <p:sp>
          <p:nvSpPr>
            <p:cNvPr id="16396" name="文本框 19"/>
            <p:cNvSpPr>
              <a:spLocks noChangeArrowheads="1"/>
            </p:cNvSpPr>
            <p:nvPr/>
          </p:nvSpPr>
          <p:spPr bwMode="auto">
            <a:xfrm>
              <a:off x="228314" y="0"/>
              <a:ext cx="170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400" b="1" dirty="0">
                  <a:latin typeface="黑体" panose="02010609060101010101" pitchFamily="49" charset="-122"/>
                  <a:ea typeface="黑体" panose="02010609060101010101" pitchFamily="49" charset="-122"/>
                  <a:sym typeface="黑体" panose="02010609060101010101" pitchFamily="49" charset="-122"/>
                </a:rPr>
                <a:t>重点词汇1</a:t>
              </a:r>
            </a:p>
          </p:txBody>
        </p:sp>
      </p:grpSp>
      <p:grpSp>
        <p:nvGrpSpPr>
          <p:cNvPr id="16398" name="组合 16397"/>
          <p:cNvGrpSpPr/>
          <p:nvPr/>
        </p:nvGrpSpPr>
        <p:grpSpPr bwMode="auto">
          <a:xfrm>
            <a:off x="520700" y="3359150"/>
            <a:ext cx="1516063" cy="523875"/>
            <a:chOff x="0" y="0"/>
            <a:chExt cx="1515554" cy="523220"/>
          </a:xfrm>
        </p:grpSpPr>
        <p:sp>
          <p:nvSpPr>
            <p:cNvPr id="3" name="矩形 21"/>
            <p:cNvSpPr>
              <a:spLocks noChangeArrowheads="1"/>
            </p:cNvSpPr>
            <p:nvPr/>
          </p:nvSpPr>
          <p:spPr bwMode="auto">
            <a:xfrm>
              <a:off x="281105" y="0"/>
              <a:ext cx="1234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7030A0"/>
                  </a:solidFill>
                  <a:latin typeface="楷体" panose="02010609060101010101" pitchFamily="1" charset="-122"/>
                  <a:ea typeface="楷体" panose="02010609060101010101" pitchFamily="1" charset="-122"/>
                  <a:sym typeface="楷体" panose="02010609060101010101" pitchFamily="1" charset="-122"/>
                </a:rPr>
                <a:t>例句</a:t>
              </a:r>
            </a:p>
          </p:txBody>
        </p:sp>
        <p:pic>
          <p:nvPicPr>
            <p:cNvPr id="16399" name="图片 18"/>
            <p:cNvPicPr>
              <a:picLocks noChangeAspect="1" noChangeArrowheads="1"/>
            </p:cNvPicPr>
            <p:nvPr/>
          </p:nvPicPr>
          <p:blipFill>
            <a:blip r:embed="rId6" cstate="email"/>
            <a:srcRect/>
            <a:stretch>
              <a:fillRect/>
            </a:stretch>
          </p:blipFill>
          <p:spPr bwMode="auto">
            <a:xfrm>
              <a:off x="0" y="107757"/>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01" name="组合 16400"/>
          <p:cNvGrpSpPr/>
          <p:nvPr/>
        </p:nvGrpSpPr>
        <p:grpSpPr bwMode="auto">
          <a:xfrm>
            <a:off x="520700" y="4546600"/>
            <a:ext cx="1685925" cy="523875"/>
            <a:chOff x="0" y="0"/>
            <a:chExt cx="1685923" cy="523220"/>
          </a:xfrm>
        </p:grpSpPr>
        <p:sp>
          <p:nvSpPr>
            <p:cNvPr id="4" name="矩形 24"/>
            <p:cNvSpPr>
              <a:spLocks noChangeArrowheads="1"/>
            </p:cNvSpPr>
            <p:nvPr/>
          </p:nvSpPr>
          <p:spPr bwMode="auto">
            <a:xfrm>
              <a:off x="314313" y="0"/>
              <a:ext cx="13716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7030A0"/>
                  </a:solidFill>
                  <a:latin typeface="楷体" panose="02010609060101010101" pitchFamily="1" charset="-122"/>
                  <a:ea typeface="楷体" panose="02010609060101010101" pitchFamily="1" charset="-122"/>
                  <a:sym typeface="楷体" panose="02010609060101010101" pitchFamily="1" charset="-122"/>
                </a:rPr>
                <a:t>巧记</a:t>
              </a:r>
            </a:p>
          </p:txBody>
        </p:sp>
        <p:pic>
          <p:nvPicPr>
            <p:cNvPr id="16402" name="图片 18"/>
            <p:cNvPicPr>
              <a:picLocks noChangeAspect="1" noChangeArrowheads="1"/>
            </p:cNvPicPr>
            <p:nvPr/>
          </p:nvPicPr>
          <p:blipFill>
            <a:blip r:embed="rId6" cstate="email"/>
            <a:srcRect/>
            <a:stretch>
              <a:fillRect/>
            </a:stretch>
          </p:blipFill>
          <p:spPr bwMode="auto">
            <a:xfrm>
              <a:off x="0" y="148406"/>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404" name="对角圆角矩形 22"/>
          <p:cNvSpPr/>
          <p:nvPr/>
        </p:nvSpPr>
        <p:spPr>
          <a:xfrm>
            <a:off x="1187450" y="115888"/>
            <a:ext cx="3024188" cy="598487"/>
          </a:xfrm>
          <a:custGeom>
            <a:avLst/>
            <a:gdLst>
              <a:gd name="txL" fmla="*/ 0 w 3024187"/>
              <a:gd name="txT" fmla="*/ 0 h 598487"/>
              <a:gd name="txR" fmla="*/ 3024187 w 3024187"/>
              <a:gd name="txB" fmla="*/ 598487 h 598487"/>
            </a:gdLst>
            <a:ahLst/>
            <a:cxnLst>
              <a:cxn ang="0">
                <a:pos x="3024187" y="299243"/>
              </a:cxn>
              <a:cxn ang="5400000">
                <a:pos x="1512093" y="598487"/>
              </a:cxn>
              <a:cxn ang="10800000">
                <a:pos x="0" y="299243"/>
              </a:cxn>
              <a:cxn ang="16200000">
                <a:pos x="1512093" y="0"/>
              </a:cxn>
            </a:cxnLst>
            <a:rect l="txL" t="txT" r="txR" b="txB"/>
            <a:pathLst>
              <a:path w="3024187" h="598487">
                <a:moveTo>
                  <a:pt x="99749" y="0"/>
                </a:moveTo>
                <a:lnTo>
                  <a:pt x="3024187" y="0"/>
                </a:lnTo>
                <a:lnTo>
                  <a:pt x="3024187" y="0"/>
                </a:lnTo>
                <a:lnTo>
                  <a:pt x="3024187" y="498737"/>
                </a:lnTo>
                <a:cubicBezTo>
                  <a:pt x="3024187" y="553827"/>
                  <a:pt x="2979528" y="598486"/>
                  <a:pt x="2924438"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重难点探究</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grpSp>
        <p:nvGrpSpPr>
          <p:cNvPr id="16405" name="组合 16404"/>
          <p:cNvGrpSpPr/>
          <p:nvPr/>
        </p:nvGrpSpPr>
        <p:grpSpPr bwMode="auto">
          <a:xfrm>
            <a:off x="520700" y="2032000"/>
            <a:ext cx="1516063" cy="522288"/>
            <a:chOff x="0" y="0"/>
            <a:chExt cx="1515554" cy="521317"/>
          </a:xfrm>
        </p:grpSpPr>
        <p:sp>
          <p:nvSpPr>
            <p:cNvPr id="5" name="矩形 21"/>
            <p:cNvSpPr>
              <a:spLocks noChangeArrowheads="1"/>
            </p:cNvSpPr>
            <p:nvPr/>
          </p:nvSpPr>
          <p:spPr bwMode="auto">
            <a:xfrm>
              <a:off x="281105" y="0"/>
              <a:ext cx="1234449" cy="52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7030A0"/>
                  </a:solidFill>
                  <a:latin typeface="楷体" panose="02010609060101010101" pitchFamily="1" charset="-122"/>
                  <a:ea typeface="楷体" panose="02010609060101010101" pitchFamily="1" charset="-122"/>
                  <a:sym typeface="楷体" panose="02010609060101010101" pitchFamily="1" charset="-122"/>
                </a:rPr>
                <a:t>用法</a:t>
              </a:r>
            </a:p>
          </p:txBody>
        </p:sp>
        <p:pic>
          <p:nvPicPr>
            <p:cNvPr id="16406" name="图片 18"/>
            <p:cNvPicPr>
              <a:picLocks noChangeAspect="1" noChangeArrowheads="1"/>
            </p:cNvPicPr>
            <p:nvPr/>
          </p:nvPicPr>
          <p:blipFill>
            <a:blip r:embed="rId6" cstate="email"/>
            <a:srcRect/>
            <a:stretch>
              <a:fillRect/>
            </a:stretch>
          </p:blipFill>
          <p:spPr bwMode="auto">
            <a:xfrm>
              <a:off x="0" y="107757"/>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408" name="文本框 16407"/>
          <p:cNvSpPr txBox="1">
            <a:spLocks noChangeArrowheads="1"/>
          </p:cNvSpPr>
          <p:nvPr/>
        </p:nvSpPr>
        <p:spPr bwMode="auto">
          <a:xfrm>
            <a:off x="1778000" y="4616450"/>
            <a:ext cx="6915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800" b="1" dirty="0">
                <a:solidFill>
                  <a:schemeClr val="hlink"/>
                </a:solidFill>
                <a:latin typeface="Times New Roman" panose="02020603050405020304" pitchFamily="18" charset="0"/>
                <a:sym typeface="NEU-FZ-S92" charset="0"/>
              </a:rPr>
              <a:t>al</a:t>
            </a:r>
            <a:r>
              <a:rPr lang="en-US" altLang="zh-CN" sz="2800" b="1" dirty="0">
                <a:solidFill>
                  <a:schemeClr val="hlink"/>
                </a:solidFill>
                <a:latin typeface="Times New Roman" panose="02020603050405020304" pitchFamily="18" charset="0"/>
                <a:sym typeface="方正书宋_GBK" charset="0"/>
              </a:rPr>
              <a:t> </a:t>
            </a:r>
            <a:r>
              <a:rPr lang="en-US" altLang="zh-CN" sz="2800" b="1" dirty="0">
                <a:solidFill>
                  <a:schemeClr val="hlink"/>
                </a:solidFill>
                <a:latin typeface="Times New Roman" panose="02020603050405020304" pitchFamily="18" charset="0"/>
                <a:sym typeface="NEU-FZ-S92" charset="0"/>
              </a:rPr>
              <a:t>+</a:t>
            </a:r>
            <a:r>
              <a:rPr lang="en-US" altLang="zh-CN" sz="2800" b="1" dirty="0">
                <a:solidFill>
                  <a:schemeClr val="hlink"/>
                </a:solidFill>
                <a:latin typeface="Times New Roman" panose="02020603050405020304" pitchFamily="18" charset="0"/>
                <a:sym typeface="方正书宋_GBK" charset="0"/>
              </a:rPr>
              <a:t> </a:t>
            </a:r>
            <a:r>
              <a:rPr lang="en-US" altLang="zh-CN" sz="2800" b="1" dirty="0">
                <a:solidFill>
                  <a:schemeClr val="hlink"/>
                </a:solidFill>
                <a:latin typeface="Times New Roman" panose="02020603050405020304" pitchFamily="18" charset="0"/>
                <a:sym typeface="NEU-FZ-S92" charset="0"/>
              </a:rPr>
              <a:t>way</a:t>
            </a:r>
            <a:r>
              <a:rPr lang="en-US" altLang="zh-CN" sz="2800" b="1" dirty="0">
                <a:solidFill>
                  <a:schemeClr val="hlink"/>
                </a:solidFill>
                <a:latin typeface="Times New Roman" panose="02020603050405020304" pitchFamily="18" charset="0"/>
                <a:sym typeface="方正书宋_GBK" charset="0"/>
              </a:rPr>
              <a:t> </a:t>
            </a:r>
            <a:r>
              <a:rPr lang="en-US" altLang="zh-CN" sz="2800" b="1" dirty="0">
                <a:solidFill>
                  <a:schemeClr val="hlink"/>
                </a:solidFill>
                <a:latin typeface="楷体" panose="02010609060101010101" pitchFamily="1" charset="-122"/>
                <a:ea typeface="楷体" panose="02010609060101010101" pitchFamily="1" charset="-122"/>
                <a:sym typeface="方正书宋_GBK" charset="0"/>
              </a:rPr>
              <a:t>(</a:t>
            </a:r>
            <a:r>
              <a:rPr lang="zh-CN" altLang="en-US" sz="2800" b="1" dirty="0">
                <a:solidFill>
                  <a:schemeClr val="hlink"/>
                </a:solidFill>
                <a:latin typeface="楷体" panose="02010609060101010101" pitchFamily="1" charset="-122"/>
                <a:ea typeface="楷体" panose="02010609060101010101" pitchFamily="1" charset="-122"/>
                <a:sym typeface="方正书宋_GBK" charset="0"/>
              </a:rPr>
              <a:t>道路</a:t>
            </a:r>
            <a:r>
              <a:rPr lang="en-US" altLang="zh-CN" sz="2800" b="1" dirty="0">
                <a:solidFill>
                  <a:schemeClr val="hlink"/>
                </a:solidFill>
                <a:latin typeface="楷体" panose="02010609060101010101" pitchFamily="1" charset="-122"/>
                <a:ea typeface="楷体" panose="02010609060101010101" pitchFamily="1" charset="-122"/>
                <a:sym typeface="方正书宋_GBK" charset="0"/>
              </a:rPr>
              <a:t>)</a:t>
            </a:r>
            <a:r>
              <a:rPr lang="en-US" altLang="zh-CN" sz="2800" b="1" dirty="0">
                <a:solidFill>
                  <a:schemeClr val="hlink"/>
                </a:solidFill>
                <a:latin typeface="Times New Roman" panose="02020603050405020304" pitchFamily="18" charset="0"/>
                <a:sym typeface="方正书宋_GBK" charset="0"/>
              </a:rPr>
              <a:t> </a:t>
            </a:r>
            <a:r>
              <a:rPr lang="en-US" altLang="zh-CN" sz="2800" b="1" dirty="0">
                <a:solidFill>
                  <a:schemeClr val="hlink"/>
                </a:solidFill>
                <a:latin typeface="Times New Roman" panose="02020603050405020304" pitchFamily="18" charset="0"/>
                <a:sym typeface="NEU-FZ-S92" charset="0"/>
              </a:rPr>
              <a:t>+</a:t>
            </a:r>
            <a:r>
              <a:rPr lang="en-US" altLang="zh-CN" sz="2800" b="1" dirty="0">
                <a:solidFill>
                  <a:schemeClr val="hlink"/>
                </a:solidFill>
                <a:latin typeface="Times New Roman" panose="02020603050405020304" pitchFamily="18" charset="0"/>
                <a:sym typeface="方正书宋_GBK" charset="0"/>
              </a:rPr>
              <a:t> </a:t>
            </a:r>
            <a:r>
              <a:rPr lang="en-US" altLang="zh-CN" sz="2800" b="1" dirty="0">
                <a:solidFill>
                  <a:schemeClr val="hlink"/>
                </a:solidFill>
                <a:latin typeface="Times New Roman" panose="02020603050405020304" pitchFamily="18" charset="0"/>
                <a:sym typeface="NEU-FZ-S92" charset="0"/>
              </a:rPr>
              <a:t>s=always</a:t>
            </a:r>
            <a:r>
              <a:rPr lang="en-US" altLang="zh-CN" sz="2800" b="1" dirty="0">
                <a:solidFill>
                  <a:schemeClr val="hlink"/>
                </a:solidFill>
                <a:latin typeface="Times New Roman" panose="02020603050405020304" pitchFamily="18" charset="0"/>
                <a:sym typeface="方正书宋_GBK" charset="0"/>
              </a:rPr>
              <a:t> </a:t>
            </a:r>
            <a:r>
              <a:rPr lang="en-US" altLang="zh-CN" sz="2800" b="1" dirty="0">
                <a:solidFill>
                  <a:schemeClr val="hlink"/>
                </a:solidFill>
                <a:latin typeface="楷体" panose="02010609060101010101" pitchFamily="1" charset="-122"/>
                <a:ea typeface="楷体" panose="02010609060101010101" pitchFamily="1" charset="-122"/>
                <a:sym typeface="方正书宋_GBK" charset="0"/>
              </a:rPr>
              <a:t>(</a:t>
            </a:r>
            <a:r>
              <a:rPr lang="zh-CN" altLang="en-US" sz="2800" b="1" dirty="0">
                <a:solidFill>
                  <a:schemeClr val="hlink"/>
                </a:solidFill>
                <a:latin typeface="楷体" panose="02010609060101010101" pitchFamily="1" charset="-122"/>
                <a:ea typeface="楷体" panose="02010609060101010101" pitchFamily="1" charset="-122"/>
                <a:sym typeface="方正书宋_GBK" charset="0"/>
              </a:rPr>
              <a:t>总是</a:t>
            </a:r>
            <a:r>
              <a:rPr lang="en-US" altLang="zh-CN" sz="2800" b="1" dirty="0">
                <a:solidFill>
                  <a:schemeClr val="hlink"/>
                </a:solidFill>
                <a:latin typeface="楷体" panose="02010609060101010101" pitchFamily="1" charset="-122"/>
                <a:ea typeface="楷体" panose="02010609060101010101" pitchFamily="1" charset="-122"/>
                <a:sym typeface="方正书宋_GBK" charset="0"/>
              </a:rPr>
              <a:t>;</a:t>
            </a:r>
            <a:r>
              <a:rPr lang="zh-CN" altLang="en-US" sz="2800" b="1" dirty="0">
                <a:solidFill>
                  <a:schemeClr val="hlink"/>
                </a:solidFill>
                <a:latin typeface="楷体" panose="02010609060101010101" pitchFamily="1" charset="-122"/>
                <a:ea typeface="楷体" panose="02010609060101010101" pitchFamily="1" charset="-122"/>
                <a:sym typeface="方正书宋_GBK" charset="0"/>
              </a:rPr>
              <a:t>永远</a:t>
            </a:r>
            <a:r>
              <a:rPr lang="en-US" altLang="zh-CN" sz="2800" b="1" dirty="0">
                <a:solidFill>
                  <a:schemeClr val="hlink"/>
                </a:solidFill>
                <a:latin typeface="楷体" panose="02010609060101010101" pitchFamily="1" charset="-122"/>
                <a:ea typeface="楷体" panose="02010609060101010101" pitchFamily="1" charset="-122"/>
                <a:sym typeface="方正书宋_GBK" charset="0"/>
              </a:rPr>
              <a:t>)</a:t>
            </a:r>
            <a:endParaRPr lang="en-US" altLang="zh-CN" sz="2800" b="1" dirty="0">
              <a:solidFill>
                <a:schemeClr val="hlink"/>
              </a:solidFill>
              <a:latin typeface="楷体" panose="02010609060101010101" pitchFamily="1" charset="-122"/>
              <a:ea typeface="楷体" panose="02010609060101010101" pitchFamily="1" charset="-122"/>
            </a:endParaRPr>
          </a:p>
        </p:txBody>
      </p:sp>
      <p:sp>
        <p:nvSpPr>
          <p:cNvPr id="16409"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2F7DD9C0-7CF1-4121-85AC-01BED893FC95}"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ox(in)">
                                      <p:cBhvr>
                                        <p:cTn id="7" dur="5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405"/>
                                        </p:tgtEl>
                                        <p:attrNameLst>
                                          <p:attrName>style.visibility</p:attrName>
                                        </p:attrNameLst>
                                      </p:cBhvr>
                                      <p:to>
                                        <p:strVal val="visible"/>
                                      </p:to>
                                    </p:set>
                                    <p:animEffect transition="in" filter="blinds(horizontal)">
                                      <p:cBhvr>
                                        <p:cTn id="12" dur="500"/>
                                        <p:tgtEl>
                                          <p:spTgt spid="1640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389"/>
                                        </p:tgtEl>
                                        <p:attrNameLst>
                                          <p:attrName>style.visibility</p:attrName>
                                        </p:attrNameLst>
                                      </p:cBhvr>
                                      <p:to>
                                        <p:strVal val="visible"/>
                                      </p:to>
                                    </p:set>
                                    <p:anim calcmode="lin" valueType="num">
                                      <p:cBhvr additive="base">
                                        <p:cTn id="17" dur="500" fill="hold"/>
                                        <p:tgtEl>
                                          <p:spTgt spid="16389"/>
                                        </p:tgtEl>
                                        <p:attrNameLst>
                                          <p:attrName>ppt_x</p:attrName>
                                        </p:attrNameLst>
                                      </p:cBhvr>
                                      <p:tavLst>
                                        <p:tav tm="0">
                                          <p:val>
                                            <p:strVal val="#ppt_x"/>
                                          </p:val>
                                        </p:tav>
                                        <p:tav tm="100000">
                                          <p:val>
                                            <p:strVal val="#ppt_x"/>
                                          </p:val>
                                        </p:tav>
                                      </p:tavLst>
                                    </p:anim>
                                    <p:anim calcmode="lin" valueType="num">
                                      <p:cBhvr additive="base">
                                        <p:cTn id="18"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6398"/>
                                        </p:tgtEl>
                                        <p:attrNameLst>
                                          <p:attrName>style.visibility</p:attrName>
                                        </p:attrNameLst>
                                      </p:cBhvr>
                                      <p:to>
                                        <p:strVal val="visible"/>
                                      </p:to>
                                    </p:set>
                                    <p:animEffect transition="in" filter="blinds(horizontal)">
                                      <p:cBhvr>
                                        <p:cTn id="23" dur="500"/>
                                        <p:tgtEl>
                                          <p:spTgt spid="1639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390"/>
                                        </p:tgtEl>
                                        <p:attrNameLst>
                                          <p:attrName>style.visibility</p:attrName>
                                        </p:attrNameLst>
                                      </p:cBhvr>
                                      <p:to>
                                        <p:strVal val="visible"/>
                                      </p:to>
                                    </p:set>
                                    <p:anim calcmode="lin" valueType="num">
                                      <p:cBhvr additive="base">
                                        <p:cTn id="28" dur="500" fill="hold"/>
                                        <p:tgtEl>
                                          <p:spTgt spid="16390"/>
                                        </p:tgtEl>
                                        <p:attrNameLst>
                                          <p:attrName>ppt_x</p:attrName>
                                        </p:attrNameLst>
                                      </p:cBhvr>
                                      <p:tavLst>
                                        <p:tav tm="0">
                                          <p:val>
                                            <p:strVal val="#ppt_x"/>
                                          </p:val>
                                        </p:tav>
                                        <p:tav tm="100000">
                                          <p:val>
                                            <p:strVal val="#ppt_x"/>
                                          </p:val>
                                        </p:tav>
                                      </p:tavLst>
                                    </p:anim>
                                    <p:anim calcmode="lin" valueType="num">
                                      <p:cBhvr additive="base">
                                        <p:cTn id="29"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6401"/>
                                        </p:tgtEl>
                                        <p:attrNameLst>
                                          <p:attrName>style.visibility</p:attrName>
                                        </p:attrNameLst>
                                      </p:cBhvr>
                                      <p:to>
                                        <p:strVal val="visible"/>
                                      </p:to>
                                    </p:set>
                                    <p:animEffect transition="in" filter="blinds(horizontal)">
                                      <p:cBhvr>
                                        <p:cTn id="34" dur="500"/>
                                        <p:tgtEl>
                                          <p:spTgt spid="1640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408"/>
                                        </p:tgtEl>
                                        <p:attrNameLst>
                                          <p:attrName>style.visibility</p:attrName>
                                        </p:attrNameLst>
                                      </p:cBhvr>
                                      <p:to>
                                        <p:strVal val="visible"/>
                                      </p:to>
                                    </p:set>
                                    <p:anim calcmode="lin" valueType="num">
                                      <p:cBhvr additive="base">
                                        <p:cTn id="39" dur="500" fill="hold"/>
                                        <p:tgtEl>
                                          <p:spTgt spid="16408"/>
                                        </p:tgtEl>
                                        <p:attrNameLst>
                                          <p:attrName>ppt_x</p:attrName>
                                        </p:attrNameLst>
                                      </p:cBhvr>
                                      <p:tavLst>
                                        <p:tav tm="0">
                                          <p:val>
                                            <p:strVal val="#ppt_x"/>
                                          </p:val>
                                        </p:tav>
                                        <p:tav tm="100000">
                                          <p:val>
                                            <p:strVal val="#ppt_x"/>
                                          </p:val>
                                        </p:tav>
                                      </p:tavLst>
                                    </p:anim>
                                    <p:anim calcmode="lin" valueType="num">
                                      <p:cBhvr additive="base">
                                        <p:cTn id="40" dur="500" fill="hold"/>
                                        <p:tgtEl>
                                          <p:spTgt spid="164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ldLvl="0"/>
      <p:bldP spid="16389" grpId="0" bldLvl="0"/>
      <p:bldP spid="16390" grpId="0" bldLvl="0"/>
      <p:bldP spid="16408"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矩形 12"/>
          <p:cNvSpPr>
            <a:spLocks noChangeArrowheads="1"/>
          </p:cNvSpPr>
          <p:nvPr/>
        </p:nvSpPr>
        <p:spPr bwMode="auto">
          <a:xfrm>
            <a:off x="2266950" y="984250"/>
            <a:ext cx="6635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b="1" dirty="0">
                <a:solidFill>
                  <a:srgbClr val="FF0000"/>
                </a:solidFill>
                <a:latin typeface="Times New Roman" panose="02020603050405020304" pitchFamily="18" charset="0"/>
              </a:rPr>
              <a:t>sometimes /ˈ</a:t>
            </a:r>
            <a:r>
              <a:rPr lang="en-US" altLang="zh-CN" sz="2800" b="1" dirty="0" err="1">
                <a:solidFill>
                  <a:srgbClr val="FF0000"/>
                </a:solidFill>
                <a:latin typeface="Times New Roman" panose="02020603050405020304" pitchFamily="18" charset="0"/>
              </a:rPr>
              <a:t>sʌmtaɪmz</a:t>
            </a:r>
            <a:r>
              <a:rPr lang="en-US" altLang="zh-CN" sz="2800" b="1" dirty="0">
                <a:solidFill>
                  <a:srgbClr val="FF0000"/>
                </a:solidFill>
                <a:latin typeface="Times New Roman" panose="02020603050405020304" pitchFamily="18" charset="0"/>
              </a:rPr>
              <a:t>/</a:t>
            </a:r>
            <a:r>
              <a:rPr lang="en-US" altLang="zh-CN" sz="2800" b="1" dirty="0">
                <a:solidFill>
                  <a:srgbClr val="FF0000"/>
                </a:solidFill>
                <a:latin typeface="楷体" panose="02010609060101010101" pitchFamily="1" charset="-122"/>
                <a:ea typeface="楷体" panose="02010609060101010101" pitchFamily="1" charset="-122"/>
              </a:rPr>
              <a:t> (</a:t>
            </a:r>
            <a:r>
              <a:rPr lang="zh-CN" altLang="en-US" sz="2800" b="1" dirty="0">
                <a:solidFill>
                  <a:srgbClr val="FF0000"/>
                </a:solidFill>
                <a:latin typeface="楷体" panose="02010609060101010101" pitchFamily="1" charset="-122"/>
                <a:ea typeface="楷体" panose="02010609060101010101" pitchFamily="1" charset="-122"/>
              </a:rPr>
              <a:t>副词</a:t>
            </a:r>
            <a:r>
              <a:rPr lang="en-US" altLang="zh-CN" sz="2800" b="1" dirty="0">
                <a:solidFill>
                  <a:srgbClr val="FF0000"/>
                </a:solidFill>
                <a:latin typeface="楷体" panose="02010609060101010101" pitchFamily="1" charset="-122"/>
                <a:ea typeface="楷体" panose="02010609060101010101" pitchFamily="1" charset="-122"/>
              </a:rPr>
              <a:t>)</a:t>
            </a:r>
            <a:r>
              <a:rPr lang="zh-CN" altLang="en-US" sz="2800" b="1" dirty="0">
                <a:solidFill>
                  <a:srgbClr val="FF0000"/>
                </a:solidFill>
                <a:latin typeface="楷体" panose="02010609060101010101" pitchFamily="1" charset="-122"/>
                <a:ea typeface="楷体" panose="02010609060101010101" pitchFamily="1" charset="-122"/>
              </a:rPr>
              <a:t>有时</a:t>
            </a:r>
            <a:r>
              <a:rPr lang="en-US" altLang="zh-CN" sz="2800" b="1" dirty="0">
                <a:solidFill>
                  <a:srgbClr val="FF0000"/>
                </a:solidFill>
                <a:latin typeface="楷体" panose="02010609060101010101" pitchFamily="1" charset="-122"/>
                <a:ea typeface="楷体" panose="02010609060101010101" pitchFamily="1" charset="-122"/>
              </a:rPr>
              <a:t>;</a:t>
            </a:r>
            <a:r>
              <a:rPr lang="zh-CN" altLang="en-US" sz="2800" b="1" dirty="0">
                <a:solidFill>
                  <a:srgbClr val="FF0000"/>
                </a:solidFill>
                <a:latin typeface="楷体" panose="02010609060101010101" pitchFamily="1" charset="-122"/>
                <a:ea typeface="楷体" panose="02010609060101010101" pitchFamily="1" charset="-122"/>
              </a:rPr>
              <a:t>间或</a:t>
            </a:r>
          </a:p>
        </p:txBody>
      </p:sp>
      <p:sp>
        <p:nvSpPr>
          <p:cNvPr id="17413" name="矩形 20"/>
          <p:cNvSpPr>
            <a:spLocks noChangeArrowheads="1"/>
          </p:cNvSpPr>
          <p:nvPr/>
        </p:nvSpPr>
        <p:spPr bwMode="auto">
          <a:xfrm>
            <a:off x="1546225" y="1752600"/>
            <a:ext cx="77152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20000"/>
              </a:lnSpc>
            </a:pPr>
            <a:r>
              <a:rPr lang="en-US" sz="2800" b="1" dirty="0">
                <a:solidFill>
                  <a:srgbClr val="0000FF"/>
                </a:solidFill>
                <a:latin typeface="楷体" panose="02010609060101010101" pitchFamily="1" charset="-122"/>
                <a:ea typeface="楷体" panose="02010609060101010101" pitchFamily="1" charset="-122"/>
                <a:sym typeface="Times New Roman" panose="02020603050405020304" pitchFamily="18" charset="0"/>
              </a:rPr>
              <a:t>频率为30%左右,意思是“有时”,表示动作偶尔发生,间隔较大,可以用在句首、句中或句末。</a:t>
            </a:r>
          </a:p>
        </p:txBody>
      </p:sp>
      <p:sp>
        <p:nvSpPr>
          <p:cNvPr id="17414" name="矩形 23"/>
          <p:cNvSpPr>
            <a:spLocks noChangeArrowheads="1"/>
          </p:cNvSpPr>
          <p:nvPr/>
        </p:nvSpPr>
        <p:spPr bwMode="auto">
          <a:xfrm>
            <a:off x="2057400" y="4546600"/>
            <a:ext cx="2932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b="1" dirty="0">
                <a:solidFill>
                  <a:srgbClr val="0000FF"/>
                </a:solidFill>
                <a:latin typeface="Times New Roman" panose="02020603050405020304" pitchFamily="18" charset="0"/>
              </a:rPr>
              <a:t>sometime </a:t>
            </a:r>
            <a:r>
              <a:rPr lang="zh-CN" altLang="en-US" sz="2800" b="1" dirty="0">
                <a:solidFill>
                  <a:srgbClr val="0000FF"/>
                </a:solidFill>
                <a:latin typeface="Times New Roman" panose="02020603050405020304" pitchFamily="18" charset="0"/>
                <a:ea typeface="楷体" panose="02010609060101010101" pitchFamily="1" charset="-122"/>
              </a:rPr>
              <a:t>在某时</a:t>
            </a:r>
          </a:p>
        </p:txBody>
      </p:sp>
      <p:sp>
        <p:nvSpPr>
          <p:cNvPr id="17415" name="矩形 24"/>
          <p:cNvSpPr>
            <a:spLocks noChangeArrowheads="1"/>
          </p:cNvSpPr>
          <p:nvPr/>
        </p:nvSpPr>
        <p:spPr bwMode="auto">
          <a:xfrm>
            <a:off x="1778000" y="3568700"/>
            <a:ext cx="61404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800" b="1" dirty="0">
                <a:solidFill>
                  <a:srgbClr val="0000FF"/>
                </a:solidFill>
                <a:latin typeface="Times New Roman" panose="02020603050405020304" pitchFamily="18" charset="0"/>
                <a:sym typeface="Times New Roman" panose="02020603050405020304" pitchFamily="18" charset="0"/>
              </a:rPr>
              <a:t>always </a:t>
            </a:r>
            <a:r>
              <a:rPr lang="en-US" sz="2800" b="1" dirty="0" err="1">
                <a:solidFill>
                  <a:srgbClr val="0000FF"/>
                </a:solidFill>
                <a:latin typeface="Times New Roman" panose="02020603050405020304" pitchFamily="18" charset="0"/>
                <a:ea typeface="楷体" panose="02010609060101010101" pitchFamily="1" charset="-122"/>
                <a:sym typeface="Times New Roman" panose="02020603050405020304" pitchFamily="18" charset="0"/>
              </a:rPr>
              <a:t>总是</a:t>
            </a:r>
            <a:r>
              <a:rPr lang="en-US" sz="2800" b="1" dirty="0">
                <a:solidFill>
                  <a:srgbClr val="0000FF"/>
                </a:solidFill>
                <a:latin typeface="Times New Roman" panose="02020603050405020304" pitchFamily="18" charset="0"/>
                <a:sym typeface="Times New Roman" panose="02020603050405020304" pitchFamily="18" charset="0"/>
              </a:rPr>
              <a:t>　</a:t>
            </a:r>
            <a:r>
              <a:rPr lang="en-US" sz="2800" b="1" dirty="0" err="1">
                <a:solidFill>
                  <a:srgbClr val="0000FF"/>
                </a:solidFill>
                <a:latin typeface="Times New Roman" panose="02020603050405020304" pitchFamily="18" charset="0"/>
                <a:sym typeface="Times New Roman" panose="02020603050405020304" pitchFamily="18" charset="0"/>
              </a:rPr>
              <a:t>usually</a:t>
            </a:r>
            <a:r>
              <a:rPr lang="en-US" sz="2800" b="1" dirty="0" err="1">
                <a:solidFill>
                  <a:srgbClr val="0000FF"/>
                </a:solidFill>
                <a:latin typeface="Times New Roman" panose="02020603050405020304" pitchFamily="18" charset="0"/>
                <a:ea typeface="楷体" panose="02010609060101010101" pitchFamily="1" charset="-122"/>
                <a:sym typeface="Times New Roman" panose="02020603050405020304" pitchFamily="18" charset="0"/>
              </a:rPr>
              <a:t>通常</a:t>
            </a:r>
            <a:r>
              <a:rPr lang="en-US" sz="2800" b="1" dirty="0">
                <a:solidFill>
                  <a:srgbClr val="0000FF"/>
                </a:solidFill>
                <a:latin typeface="Times New Roman" panose="02020603050405020304" pitchFamily="18" charset="0"/>
                <a:sym typeface="Times New Roman" panose="02020603050405020304" pitchFamily="18" charset="0"/>
              </a:rPr>
              <a:t>  often </a:t>
            </a:r>
            <a:r>
              <a:rPr lang="en-US" sz="2800" b="1" dirty="0" err="1">
                <a:solidFill>
                  <a:srgbClr val="0000FF"/>
                </a:solidFill>
                <a:latin typeface="Times New Roman" panose="02020603050405020304" pitchFamily="18" charset="0"/>
                <a:ea typeface="楷体" panose="02010609060101010101" pitchFamily="1" charset="-122"/>
                <a:sym typeface="Times New Roman" panose="02020603050405020304" pitchFamily="18" charset="0"/>
              </a:rPr>
              <a:t>常常</a:t>
            </a:r>
            <a:r>
              <a:rPr lang="en-US" sz="2800" b="1" dirty="0">
                <a:solidFill>
                  <a:srgbClr val="0000FF"/>
                </a:solidFill>
                <a:latin typeface="Times New Roman" panose="02020603050405020304" pitchFamily="18" charset="0"/>
                <a:sym typeface="Times New Roman" panose="02020603050405020304" pitchFamily="18" charset="0"/>
              </a:rPr>
              <a:t>　seldom </a:t>
            </a:r>
            <a:r>
              <a:rPr lang="en-US" sz="2800" b="1" dirty="0" err="1">
                <a:solidFill>
                  <a:srgbClr val="0000FF"/>
                </a:solidFill>
                <a:latin typeface="Times New Roman" panose="02020603050405020304" pitchFamily="18" charset="0"/>
                <a:ea typeface="楷体" panose="02010609060101010101" pitchFamily="1" charset="-122"/>
                <a:sym typeface="Times New Roman" panose="02020603050405020304" pitchFamily="18" charset="0"/>
              </a:rPr>
              <a:t>几乎不</a:t>
            </a:r>
            <a:r>
              <a:rPr lang="en-US" sz="2800" b="1" dirty="0">
                <a:solidFill>
                  <a:srgbClr val="0000FF"/>
                </a:solidFill>
                <a:latin typeface="Times New Roman" panose="02020603050405020304" pitchFamily="18" charset="0"/>
                <a:sym typeface="Times New Roman" panose="02020603050405020304" pitchFamily="18" charset="0"/>
              </a:rPr>
              <a:t>　never</a:t>
            </a:r>
            <a:r>
              <a:rPr lang="en-US" sz="2800" b="1" dirty="0">
                <a:solidFill>
                  <a:srgbClr val="0000FF"/>
                </a:solidFill>
                <a:latin typeface="楷体" panose="02010609060101010101" pitchFamily="1" charset="-122"/>
                <a:ea typeface="楷体" panose="02010609060101010101" pitchFamily="1" charset="-122"/>
                <a:sym typeface="Times New Roman" panose="02020603050405020304" pitchFamily="18" charset="0"/>
              </a:rPr>
              <a:t> </a:t>
            </a:r>
            <a:r>
              <a:rPr lang="en-US" sz="2800" b="1" dirty="0" err="1">
                <a:solidFill>
                  <a:srgbClr val="0000FF"/>
                </a:solidFill>
                <a:latin typeface="楷体" panose="02010609060101010101" pitchFamily="1" charset="-122"/>
                <a:ea typeface="楷体" panose="02010609060101010101" pitchFamily="1" charset="-122"/>
                <a:sym typeface="Times New Roman" panose="02020603050405020304" pitchFamily="18" charset="0"/>
              </a:rPr>
              <a:t>从不</a:t>
            </a:r>
            <a:endParaRPr lang="en-US" sz="2800" b="1" dirty="0">
              <a:solidFill>
                <a:srgbClr val="0000FF"/>
              </a:solidFill>
              <a:latin typeface="楷体" panose="02010609060101010101" pitchFamily="1" charset="-122"/>
              <a:ea typeface="楷体" panose="02010609060101010101" pitchFamily="1" charset="-122"/>
              <a:sym typeface="Times New Roman" panose="02020603050405020304" pitchFamily="18" charset="0"/>
            </a:endParaRPr>
          </a:p>
        </p:txBody>
      </p:sp>
      <p:pic>
        <p:nvPicPr>
          <p:cNvPr id="2"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9" name="组合 17419"/>
          <p:cNvGrpSpPr/>
          <p:nvPr/>
        </p:nvGrpSpPr>
        <p:grpSpPr bwMode="auto">
          <a:xfrm>
            <a:off x="381000" y="1054100"/>
            <a:ext cx="1865313" cy="460375"/>
            <a:chOff x="0" y="0"/>
            <a:chExt cx="1864096" cy="458799"/>
          </a:xfrm>
        </p:grpSpPr>
        <p:sp>
          <p:nvSpPr>
            <p:cNvPr id="17420" name="圆角矩形 33"/>
            <p:cNvSpPr>
              <a:spLocks noChangeArrowheads="1"/>
            </p:cNvSpPr>
            <p:nvPr/>
          </p:nvSpPr>
          <p:spPr bwMode="auto">
            <a:xfrm>
              <a:off x="0" y="3135"/>
              <a:ext cx="1778000" cy="449262"/>
            </a:xfrm>
            <a:prstGeom prst="roundRect">
              <a:avLst>
                <a:gd name="adj" fmla="val 50000"/>
              </a:avLst>
            </a:prstGeom>
            <a:gradFill rotWithShape="1">
              <a:gsLst>
                <a:gs pos="0">
                  <a:srgbClr val="F3C7D4"/>
                </a:gs>
                <a:gs pos="100000">
                  <a:srgbClr val="FFFFFF"/>
                </a:gs>
              </a:gsLst>
              <a:lin ang="5400000" scaled="1"/>
            </a:gradFill>
            <a:ln w="9525">
              <a:solidFill>
                <a:srgbClr val="ECADC4"/>
              </a:solidFill>
              <a:round/>
            </a:ln>
          </p:spPr>
          <p:txBody>
            <a:bodyPr anchor="ctr"/>
            <a:lstStyle/>
            <a:p>
              <a:pPr algn="ctr" eaLnBrk="0" hangingPunct="0"/>
              <a:endParaRPr lang="zh-CN" altLang="en-US" sz="2400">
                <a:solidFill>
                  <a:srgbClr val="000000"/>
                </a:solidFill>
                <a:latin typeface="宋体" panose="02010600030101010101" pitchFamily="2" charset="-122"/>
                <a:sym typeface="宋体" panose="02010600030101010101" pitchFamily="2" charset="-122"/>
              </a:endParaRPr>
            </a:p>
          </p:txBody>
        </p:sp>
        <p:sp>
          <p:nvSpPr>
            <p:cNvPr id="17421" name="文本框 19"/>
            <p:cNvSpPr>
              <a:spLocks noChangeArrowheads="1"/>
            </p:cNvSpPr>
            <p:nvPr/>
          </p:nvSpPr>
          <p:spPr bwMode="auto">
            <a:xfrm>
              <a:off x="159121" y="0"/>
              <a:ext cx="1704975" cy="45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400" b="1" dirty="0">
                  <a:latin typeface="黑体" panose="02010609060101010101" pitchFamily="49" charset="-122"/>
                  <a:ea typeface="黑体" panose="02010609060101010101" pitchFamily="49" charset="-122"/>
                  <a:sym typeface="黑体" panose="02010609060101010101" pitchFamily="49" charset="-122"/>
                </a:rPr>
                <a:t>重点词汇2</a:t>
              </a:r>
              <a:endParaRPr lang="en-US" sz="2400" b="1" dirty="0">
                <a:latin typeface="黑体" panose="02010609060101010101" pitchFamily="49" charset="-122"/>
                <a:ea typeface="黑体" panose="02010609060101010101" pitchFamily="49" charset="-122"/>
                <a:sym typeface="黑体" panose="02010609060101010101" pitchFamily="49" charset="-122"/>
              </a:endParaRPr>
            </a:p>
          </p:txBody>
        </p:sp>
      </p:grpSp>
      <p:grpSp>
        <p:nvGrpSpPr>
          <p:cNvPr id="17423" name="组合 17422"/>
          <p:cNvGrpSpPr/>
          <p:nvPr/>
        </p:nvGrpSpPr>
        <p:grpSpPr bwMode="auto">
          <a:xfrm>
            <a:off x="381000" y="5245100"/>
            <a:ext cx="1812925" cy="522288"/>
            <a:chOff x="0" y="0"/>
            <a:chExt cx="1813524" cy="523220"/>
          </a:xfrm>
        </p:grpSpPr>
        <p:sp>
          <p:nvSpPr>
            <p:cNvPr id="3" name="矩形 13"/>
            <p:cNvSpPr>
              <a:spLocks noChangeArrowheads="1"/>
            </p:cNvSpPr>
            <p:nvPr/>
          </p:nvSpPr>
          <p:spPr bwMode="auto">
            <a:xfrm>
              <a:off x="281105" y="0"/>
              <a:ext cx="15324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7030A0"/>
                  </a:solidFill>
                  <a:latin typeface="楷体" panose="02010609060101010101" pitchFamily="1" charset="-122"/>
                  <a:ea typeface="楷体" panose="02010609060101010101" pitchFamily="1" charset="-122"/>
                  <a:sym typeface="楷体" panose="02010609060101010101" pitchFamily="1" charset="-122"/>
                </a:rPr>
                <a:t>例句</a:t>
              </a:r>
              <a:endParaRPr lang="zh-CN" altLang="en-US" dirty="0"/>
            </a:p>
          </p:txBody>
        </p:sp>
        <p:pic>
          <p:nvPicPr>
            <p:cNvPr id="17424" name="图片 18"/>
            <p:cNvPicPr>
              <a:picLocks noChangeAspect="1" noChangeArrowheads="1"/>
            </p:cNvPicPr>
            <p:nvPr/>
          </p:nvPicPr>
          <p:blipFill>
            <a:blip r:embed="rId6" cstate="email"/>
            <a:srcRect/>
            <a:stretch>
              <a:fillRect/>
            </a:stretch>
          </p:blipFill>
          <p:spPr bwMode="auto">
            <a:xfrm>
              <a:off x="0" y="107757"/>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26" name="组合 17425"/>
          <p:cNvGrpSpPr/>
          <p:nvPr/>
        </p:nvGrpSpPr>
        <p:grpSpPr bwMode="auto">
          <a:xfrm>
            <a:off x="311150" y="2870200"/>
            <a:ext cx="1892300" cy="522288"/>
            <a:chOff x="0" y="0"/>
            <a:chExt cx="1891664" cy="523220"/>
          </a:xfrm>
        </p:grpSpPr>
        <p:sp>
          <p:nvSpPr>
            <p:cNvPr id="4" name="矩形 16"/>
            <p:cNvSpPr>
              <a:spLocks noChangeArrowheads="1"/>
            </p:cNvSpPr>
            <p:nvPr/>
          </p:nvSpPr>
          <p:spPr bwMode="auto">
            <a:xfrm>
              <a:off x="314313" y="0"/>
              <a:ext cx="1577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6600FF"/>
                  </a:solidFill>
                  <a:ea typeface="楷体" panose="02010609060101010101" pitchFamily="1" charset="-122"/>
                </a:rPr>
                <a:t>巧记</a:t>
              </a:r>
            </a:p>
          </p:txBody>
        </p:sp>
        <p:pic>
          <p:nvPicPr>
            <p:cNvPr id="17427" name="图片 18"/>
            <p:cNvPicPr>
              <a:picLocks noChangeAspect="1" noChangeArrowheads="1"/>
            </p:cNvPicPr>
            <p:nvPr/>
          </p:nvPicPr>
          <p:blipFill>
            <a:blip r:embed="rId6" cstate="email"/>
            <a:srcRect/>
            <a:stretch>
              <a:fillRect/>
            </a:stretch>
          </p:blipFill>
          <p:spPr bwMode="auto">
            <a:xfrm>
              <a:off x="0" y="136475"/>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29" name="组合 17428"/>
          <p:cNvGrpSpPr/>
          <p:nvPr/>
        </p:nvGrpSpPr>
        <p:grpSpPr bwMode="auto">
          <a:xfrm>
            <a:off x="381000" y="1892300"/>
            <a:ext cx="2028825" cy="523875"/>
            <a:chOff x="0" y="0"/>
            <a:chExt cx="2028825" cy="523220"/>
          </a:xfrm>
        </p:grpSpPr>
        <p:sp>
          <p:nvSpPr>
            <p:cNvPr id="5" name="矩形 17"/>
            <p:cNvSpPr>
              <a:spLocks noChangeArrowheads="1"/>
            </p:cNvSpPr>
            <p:nvPr/>
          </p:nvSpPr>
          <p:spPr bwMode="auto">
            <a:xfrm>
              <a:off x="314313" y="0"/>
              <a:ext cx="1714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7030A0"/>
                  </a:solidFill>
                  <a:latin typeface="楷体" panose="02010609060101010101" pitchFamily="1" charset="-122"/>
                  <a:ea typeface="楷体" panose="02010609060101010101" pitchFamily="1" charset="-122"/>
                  <a:sym typeface="楷体" panose="02010609060101010101" pitchFamily="1" charset="-122"/>
                </a:rPr>
                <a:t>用法</a:t>
              </a:r>
              <a:endParaRPr lang="en-US" sz="2800" b="1" dirty="0">
                <a:solidFill>
                  <a:srgbClr val="7030A0"/>
                </a:solidFill>
                <a:latin typeface="楷体" panose="02010609060101010101" pitchFamily="1" charset="-122"/>
                <a:ea typeface="楷体" panose="02010609060101010101" pitchFamily="1" charset="-122"/>
                <a:sym typeface="楷体" panose="02010609060101010101" pitchFamily="1" charset="-122"/>
              </a:endParaRPr>
            </a:p>
          </p:txBody>
        </p:sp>
        <p:pic>
          <p:nvPicPr>
            <p:cNvPr id="17430" name="图片 18"/>
            <p:cNvPicPr>
              <a:picLocks noChangeAspect="1" noChangeArrowheads="1"/>
            </p:cNvPicPr>
            <p:nvPr/>
          </p:nvPicPr>
          <p:blipFill>
            <a:blip r:embed="rId6" cstate="email"/>
            <a:srcRect/>
            <a:stretch>
              <a:fillRect/>
            </a:stretch>
          </p:blipFill>
          <p:spPr bwMode="auto">
            <a:xfrm>
              <a:off x="0" y="104473"/>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32" name="对角圆角矩形 28"/>
          <p:cNvSpPr/>
          <p:nvPr/>
        </p:nvSpPr>
        <p:spPr>
          <a:xfrm>
            <a:off x="1187450" y="115888"/>
            <a:ext cx="3024188" cy="598487"/>
          </a:xfrm>
          <a:custGeom>
            <a:avLst/>
            <a:gdLst>
              <a:gd name="txL" fmla="*/ 0 w 3024187"/>
              <a:gd name="txT" fmla="*/ 0 h 598487"/>
              <a:gd name="txR" fmla="*/ 3024187 w 3024187"/>
              <a:gd name="txB" fmla="*/ 598487 h 598487"/>
            </a:gdLst>
            <a:ahLst/>
            <a:cxnLst>
              <a:cxn ang="0">
                <a:pos x="3024187" y="299243"/>
              </a:cxn>
              <a:cxn ang="5400000">
                <a:pos x="1512093" y="598487"/>
              </a:cxn>
              <a:cxn ang="10800000">
                <a:pos x="0" y="299243"/>
              </a:cxn>
              <a:cxn ang="16200000">
                <a:pos x="1512093" y="0"/>
              </a:cxn>
            </a:cxnLst>
            <a:rect l="txL" t="txT" r="txR" b="txB"/>
            <a:pathLst>
              <a:path w="3024187" h="598487">
                <a:moveTo>
                  <a:pt x="99749" y="0"/>
                </a:moveTo>
                <a:lnTo>
                  <a:pt x="3024187" y="0"/>
                </a:lnTo>
                <a:lnTo>
                  <a:pt x="3024187" y="0"/>
                </a:lnTo>
                <a:lnTo>
                  <a:pt x="3024187" y="498737"/>
                </a:lnTo>
                <a:cubicBezTo>
                  <a:pt x="3024187" y="553827"/>
                  <a:pt x="2979528" y="598486"/>
                  <a:pt x="2924438"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重难点探究</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grpSp>
        <p:nvGrpSpPr>
          <p:cNvPr id="17433" name="组合 17432"/>
          <p:cNvGrpSpPr/>
          <p:nvPr/>
        </p:nvGrpSpPr>
        <p:grpSpPr bwMode="auto">
          <a:xfrm>
            <a:off x="311150" y="3708400"/>
            <a:ext cx="2028825" cy="523875"/>
            <a:chOff x="0" y="0"/>
            <a:chExt cx="2028825" cy="523220"/>
          </a:xfrm>
        </p:grpSpPr>
        <p:sp>
          <p:nvSpPr>
            <p:cNvPr id="6" name="矩形 17"/>
            <p:cNvSpPr>
              <a:spLocks noChangeArrowheads="1"/>
            </p:cNvSpPr>
            <p:nvPr/>
          </p:nvSpPr>
          <p:spPr bwMode="auto">
            <a:xfrm>
              <a:off x="314313" y="0"/>
              <a:ext cx="1714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7030A0"/>
                  </a:solidFill>
                  <a:latin typeface="楷体" panose="02010609060101010101" pitchFamily="1" charset="-122"/>
                  <a:ea typeface="楷体" panose="02010609060101010101" pitchFamily="1" charset="-122"/>
                  <a:sym typeface="楷体" panose="02010609060101010101" pitchFamily="1" charset="-122"/>
                </a:rPr>
                <a:t>联想</a:t>
              </a:r>
              <a:endParaRPr lang="en-US" sz="2800" b="1" dirty="0">
                <a:solidFill>
                  <a:srgbClr val="7030A0"/>
                </a:solidFill>
                <a:latin typeface="楷体" panose="02010609060101010101" pitchFamily="1" charset="-122"/>
                <a:ea typeface="楷体" panose="02010609060101010101" pitchFamily="1" charset="-122"/>
                <a:sym typeface="楷体" panose="02010609060101010101" pitchFamily="1" charset="-122"/>
              </a:endParaRPr>
            </a:p>
          </p:txBody>
        </p:sp>
        <p:pic>
          <p:nvPicPr>
            <p:cNvPr id="17434" name="图片 18"/>
            <p:cNvPicPr>
              <a:picLocks noChangeAspect="1" noChangeArrowheads="1"/>
            </p:cNvPicPr>
            <p:nvPr/>
          </p:nvPicPr>
          <p:blipFill>
            <a:blip r:embed="rId6" cstate="email"/>
            <a:srcRect/>
            <a:stretch>
              <a:fillRect/>
            </a:stretch>
          </p:blipFill>
          <p:spPr bwMode="auto">
            <a:xfrm>
              <a:off x="0" y="104473"/>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36" name="组合 17435"/>
          <p:cNvGrpSpPr/>
          <p:nvPr/>
        </p:nvGrpSpPr>
        <p:grpSpPr bwMode="auto">
          <a:xfrm>
            <a:off x="311150" y="4546600"/>
            <a:ext cx="2028825" cy="523875"/>
            <a:chOff x="0" y="0"/>
            <a:chExt cx="2028825" cy="523220"/>
          </a:xfrm>
        </p:grpSpPr>
        <p:sp>
          <p:nvSpPr>
            <p:cNvPr id="7" name="矩形 17"/>
            <p:cNvSpPr>
              <a:spLocks noChangeArrowheads="1"/>
            </p:cNvSpPr>
            <p:nvPr/>
          </p:nvSpPr>
          <p:spPr bwMode="auto">
            <a:xfrm>
              <a:off x="314313" y="0"/>
              <a:ext cx="1714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7030A0"/>
                  </a:solidFill>
                  <a:latin typeface="楷体" panose="02010609060101010101" pitchFamily="1" charset="-122"/>
                  <a:ea typeface="楷体" panose="02010609060101010101" pitchFamily="1" charset="-122"/>
                  <a:sym typeface="楷体" panose="02010609060101010101" pitchFamily="1" charset="-122"/>
                </a:rPr>
                <a:t>形似词</a:t>
              </a:r>
              <a:endParaRPr lang="en-US" sz="2800" b="1" dirty="0">
                <a:solidFill>
                  <a:srgbClr val="7030A0"/>
                </a:solidFill>
                <a:latin typeface="楷体" panose="02010609060101010101" pitchFamily="1" charset="-122"/>
                <a:ea typeface="楷体" panose="02010609060101010101" pitchFamily="1" charset="-122"/>
                <a:sym typeface="楷体" panose="02010609060101010101" pitchFamily="1" charset="-122"/>
              </a:endParaRPr>
            </a:p>
          </p:txBody>
        </p:sp>
        <p:pic>
          <p:nvPicPr>
            <p:cNvPr id="17437" name="图片 18"/>
            <p:cNvPicPr>
              <a:picLocks noChangeAspect="1" noChangeArrowheads="1"/>
            </p:cNvPicPr>
            <p:nvPr/>
          </p:nvPicPr>
          <p:blipFill>
            <a:blip r:embed="rId6" cstate="email"/>
            <a:srcRect/>
            <a:stretch>
              <a:fillRect/>
            </a:stretch>
          </p:blipFill>
          <p:spPr bwMode="auto">
            <a:xfrm>
              <a:off x="0" y="104473"/>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39" name="文本框 17438"/>
          <p:cNvSpPr txBox="1">
            <a:spLocks noChangeArrowheads="1"/>
          </p:cNvSpPr>
          <p:nvPr/>
        </p:nvSpPr>
        <p:spPr bwMode="auto">
          <a:xfrm>
            <a:off x="1847850" y="5245100"/>
            <a:ext cx="61277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chemeClr val="hlink"/>
                </a:solidFill>
                <a:latin typeface="Times New Roman" panose="02020603050405020304" pitchFamily="18" charset="0"/>
                <a:sym typeface="NEU-FZ-S92" charset="0"/>
              </a:rPr>
              <a:t>Sometimes</a:t>
            </a:r>
            <a:r>
              <a:rPr lang="zh-CN" altLang="en-US" sz="2800" b="1" dirty="0">
                <a:solidFill>
                  <a:schemeClr val="hlink"/>
                </a:solidFill>
                <a:latin typeface="Times New Roman" panose="02020603050405020304" pitchFamily="18" charset="0"/>
                <a:sym typeface="方正书宋_GBK" charset="0"/>
              </a:rPr>
              <a:t> </a:t>
            </a:r>
            <a:r>
              <a:rPr lang="zh-CN" altLang="en-US" sz="2800" b="1" dirty="0">
                <a:solidFill>
                  <a:schemeClr val="hlink"/>
                </a:solidFill>
                <a:latin typeface="Times New Roman" panose="02020603050405020304" pitchFamily="18" charset="0"/>
                <a:sym typeface="NEU-FZ-S92" charset="0"/>
              </a:rPr>
              <a:t>I</a:t>
            </a:r>
            <a:r>
              <a:rPr lang="zh-CN" altLang="en-US" sz="2800" b="1" dirty="0">
                <a:solidFill>
                  <a:schemeClr val="hlink"/>
                </a:solidFill>
                <a:latin typeface="Times New Roman" panose="02020603050405020304" pitchFamily="18" charset="0"/>
                <a:sym typeface="方正书宋_GBK" charset="0"/>
              </a:rPr>
              <a:t> </a:t>
            </a:r>
            <a:r>
              <a:rPr lang="zh-CN" altLang="en-US" sz="2800" b="1" dirty="0">
                <a:solidFill>
                  <a:schemeClr val="hlink"/>
                </a:solidFill>
                <a:latin typeface="Times New Roman" panose="02020603050405020304" pitchFamily="18" charset="0"/>
                <a:sym typeface="NEU-FZ-S92" charset="0"/>
              </a:rPr>
              <a:t>go</a:t>
            </a:r>
            <a:r>
              <a:rPr lang="zh-CN" altLang="en-US" sz="2800" b="1" dirty="0">
                <a:solidFill>
                  <a:schemeClr val="hlink"/>
                </a:solidFill>
                <a:latin typeface="Times New Roman" panose="02020603050405020304" pitchFamily="18" charset="0"/>
                <a:sym typeface="方正书宋_GBK" charset="0"/>
              </a:rPr>
              <a:t> </a:t>
            </a:r>
            <a:r>
              <a:rPr lang="zh-CN" altLang="en-US" sz="2800" b="1" dirty="0">
                <a:solidFill>
                  <a:schemeClr val="hlink"/>
                </a:solidFill>
                <a:latin typeface="Times New Roman" panose="02020603050405020304" pitchFamily="18" charset="0"/>
                <a:sym typeface="NEU-FZ-S92" charset="0"/>
              </a:rPr>
              <a:t>to</a:t>
            </a:r>
            <a:r>
              <a:rPr lang="zh-CN" altLang="en-US" sz="2800" b="1" dirty="0">
                <a:solidFill>
                  <a:schemeClr val="hlink"/>
                </a:solidFill>
                <a:latin typeface="Times New Roman" panose="02020603050405020304" pitchFamily="18" charset="0"/>
                <a:sym typeface="方正书宋_GBK" charset="0"/>
              </a:rPr>
              <a:t> </a:t>
            </a:r>
            <a:r>
              <a:rPr lang="zh-CN" altLang="en-US" sz="2800" b="1" dirty="0">
                <a:solidFill>
                  <a:schemeClr val="hlink"/>
                </a:solidFill>
                <a:latin typeface="Times New Roman" panose="02020603050405020304" pitchFamily="18" charset="0"/>
                <a:sym typeface="NEU-FZ-S92" charset="0"/>
              </a:rPr>
              <a:t>school</a:t>
            </a:r>
            <a:r>
              <a:rPr lang="zh-CN" altLang="en-US" sz="2800" b="1" dirty="0">
                <a:solidFill>
                  <a:schemeClr val="hlink"/>
                </a:solidFill>
                <a:latin typeface="Times New Roman" panose="02020603050405020304" pitchFamily="18" charset="0"/>
                <a:sym typeface="方正书宋_GBK" charset="0"/>
              </a:rPr>
              <a:t> </a:t>
            </a:r>
            <a:r>
              <a:rPr lang="zh-CN" altLang="en-US" sz="2800" b="1" dirty="0">
                <a:solidFill>
                  <a:schemeClr val="hlink"/>
                </a:solidFill>
                <a:latin typeface="Times New Roman" panose="02020603050405020304" pitchFamily="18" charset="0"/>
                <a:sym typeface="NEU-FZ-S92" charset="0"/>
              </a:rPr>
              <a:t>by</a:t>
            </a:r>
            <a:r>
              <a:rPr lang="zh-CN" altLang="en-US" sz="2800" b="1" dirty="0">
                <a:solidFill>
                  <a:schemeClr val="hlink"/>
                </a:solidFill>
                <a:latin typeface="Times New Roman" panose="02020603050405020304" pitchFamily="18" charset="0"/>
                <a:sym typeface="方正书宋_GBK" charset="0"/>
              </a:rPr>
              <a:t> </a:t>
            </a:r>
            <a:r>
              <a:rPr lang="zh-CN" altLang="en-US" sz="2800" b="1" dirty="0">
                <a:solidFill>
                  <a:schemeClr val="hlink"/>
                </a:solidFill>
                <a:latin typeface="Times New Roman" panose="02020603050405020304" pitchFamily="18" charset="0"/>
                <a:sym typeface="NEU-FZ-S92" charset="0"/>
              </a:rPr>
              <a:t>bike.</a:t>
            </a:r>
            <a:r>
              <a:rPr lang="zh-CN" altLang="en-US" sz="2800" b="1" dirty="0">
                <a:solidFill>
                  <a:schemeClr val="hlink"/>
                </a:solidFill>
                <a:latin typeface="Times New Roman" panose="02020603050405020304" pitchFamily="18" charset="0"/>
                <a:sym typeface="方正书宋_GBK" charset="0"/>
              </a:rPr>
              <a:t> </a:t>
            </a:r>
          </a:p>
          <a:p>
            <a:r>
              <a:rPr lang="zh-CN" altLang="en-US" sz="2800" b="1" dirty="0">
                <a:solidFill>
                  <a:schemeClr val="hlink"/>
                </a:solidFill>
                <a:latin typeface="Times New Roman" panose="02020603050405020304" pitchFamily="18" charset="0"/>
                <a:ea typeface="楷体" panose="02010609060101010101" pitchFamily="1" charset="-122"/>
                <a:sym typeface="方正书宋_GBK" charset="0"/>
              </a:rPr>
              <a:t>有时我骑车去上学。</a:t>
            </a:r>
          </a:p>
        </p:txBody>
      </p:sp>
      <p:sp>
        <p:nvSpPr>
          <p:cNvPr id="17440" name="文本框 17439"/>
          <p:cNvSpPr txBox="1">
            <a:spLocks noChangeArrowheads="1"/>
          </p:cNvSpPr>
          <p:nvPr/>
        </p:nvSpPr>
        <p:spPr bwMode="auto">
          <a:xfrm>
            <a:off x="1546225" y="3049588"/>
            <a:ext cx="77152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90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800" b="1" dirty="0">
                <a:solidFill>
                  <a:schemeClr val="hlink"/>
                </a:solidFill>
                <a:latin typeface="Times New Roman" panose="02020603050405020304" pitchFamily="18" charset="0"/>
                <a:sym typeface="NEU-FZ-S92" charset="0"/>
              </a:rPr>
              <a:t>some</a:t>
            </a:r>
            <a:r>
              <a:rPr lang="en-US" altLang="zh-CN" sz="2800" b="1" dirty="0">
                <a:solidFill>
                  <a:schemeClr val="hlink"/>
                </a:solidFill>
                <a:latin typeface="Times New Roman" panose="02020603050405020304" pitchFamily="18" charset="0"/>
                <a:sym typeface="方正书宋_GBK" charset="0"/>
              </a:rPr>
              <a:t> (</a:t>
            </a:r>
            <a:r>
              <a:rPr lang="zh-CN" altLang="en-US" sz="2800" b="1" dirty="0">
                <a:solidFill>
                  <a:schemeClr val="hlink"/>
                </a:solidFill>
                <a:latin typeface="Times New Roman" panose="02020603050405020304" pitchFamily="18" charset="0"/>
                <a:ea typeface="楷体" panose="02010609060101010101" pitchFamily="1" charset="-122"/>
                <a:sym typeface="方正书宋_GBK" charset="0"/>
              </a:rPr>
              <a:t>一些</a:t>
            </a:r>
            <a:r>
              <a:rPr lang="en-US" altLang="zh-CN" sz="2800" b="1" dirty="0">
                <a:solidFill>
                  <a:schemeClr val="hlink"/>
                </a:solidFill>
                <a:latin typeface="Times New Roman" panose="02020603050405020304" pitchFamily="18" charset="0"/>
                <a:sym typeface="方正书宋_GBK" charset="0"/>
              </a:rPr>
              <a:t>) </a:t>
            </a:r>
            <a:r>
              <a:rPr lang="en-US" altLang="zh-CN" sz="2800" b="1" dirty="0">
                <a:solidFill>
                  <a:schemeClr val="hlink"/>
                </a:solidFill>
                <a:latin typeface="Times New Roman" panose="02020603050405020304" pitchFamily="18" charset="0"/>
                <a:sym typeface="NEU-FZ-S92" charset="0"/>
              </a:rPr>
              <a:t>+</a:t>
            </a:r>
            <a:r>
              <a:rPr lang="en-US" altLang="zh-CN" sz="2800" b="1" dirty="0">
                <a:solidFill>
                  <a:schemeClr val="hlink"/>
                </a:solidFill>
                <a:latin typeface="Times New Roman" panose="02020603050405020304" pitchFamily="18" charset="0"/>
                <a:sym typeface="方正书宋_GBK" charset="0"/>
              </a:rPr>
              <a:t> </a:t>
            </a:r>
            <a:r>
              <a:rPr lang="en-US" altLang="zh-CN" sz="2800" b="1" dirty="0">
                <a:solidFill>
                  <a:schemeClr val="hlink"/>
                </a:solidFill>
                <a:latin typeface="Times New Roman" panose="02020603050405020304" pitchFamily="18" charset="0"/>
                <a:sym typeface="NEU-FZ-S92" charset="0"/>
              </a:rPr>
              <a:t>time</a:t>
            </a:r>
            <a:r>
              <a:rPr lang="en-US" altLang="zh-CN" sz="2800" b="1" dirty="0">
                <a:solidFill>
                  <a:schemeClr val="hlink"/>
                </a:solidFill>
                <a:latin typeface="Times New Roman" panose="02020603050405020304" pitchFamily="18" charset="0"/>
                <a:sym typeface="方正书宋_GBK" charset="0"/>
              </a:rPr>
              <a:t> (</a:t>
            </a:r>
            <a:r>
              <a:rPr lang="zh-CN" altLang="en-US" sz="2800" b="1" dirty="0">
                <a:solidFill>
                  <a:schemeClr val="hlink"/>
                </a:solidFill>
                <a:latin typeface="楷体" panose="02010609060101010101" pitchFamily="1" charset="-122"/>
                <a:ea typeface="楷体" panose="02010609060101010101" pitchFamily="1" charset="-122"/>
                <a:sym typeface="方正书宋_GBK" charset="0"/>
              </a:rPr>
              <a:t>时间</a:t>
            </a:r>
            <a:r>
              <a:rPr lang="en-US" altLang="zh-CN" sz="2800" b="1" dirty="0">
                <a:solidFill>
                  <a:schemeClr val="hlink"/>
                </a:solidFill>
                <a:latin typeface="楷体" panose="02010609060101010101" pitchFamily="1" charset="-122"/>
                <a:ea typeface="楷体" panose="02010609060101010101" pitchFamily="1" charset="-122"/>
                <a:sym typeface="方正书宋_GBK" charset="0"/>
              </a:rPr>
              <a:t>) </a:t>
            </a:r>
            <a:r>
              <a:rPr lang="en-US" altLang="zh-CN" sz="2800" b="1" dirty="0">
                <a:solidFill>
                  <a:schemeClr val="hlink"/>
                </a:solidFill>
                <a:latin typeface="Times New Roman" panose="02020603050405020304" pitchFamily="18" charset="0"/>
                <a:sym typeface="NEU-FZ-S92" charset="0"/>
              </a:rPr>
              <a:t>+</a:t>
            </a:r>
            <a:r>
              <a:rPr lang="en-US" altLang="zh-CN" sz="2800" b="1" dirty="0">
                <a:solidFill>
                  <a:schemeClr val="hlink"/>
                </a:solidFill>
                <a:latin typeface="Times New Roman" panose="02020603050405020304" pitchFamily="18" charset="0"/>
                <a:sym typeface="方正书宋_GBK" charset="0"/>
              </a:rPr>
              <a:t> </a:t>
            </a:r>
            <a:r>
              <a:rPr lang="en-US" altLang="zh-CN" sz="2800" b="1" dirty="0">
                <a:solidFill>
                  <a:schemeClr val="hlink"/>
                </a:solidFill>
                <a:latin typeface="Times New Roman" panose="02020603050405020304" pitchFamily="18" charset="0"/>
                <a:sym typeface="NEU-FZ-S92" charset="0"/>
              </a:rPr>
              <a:t>s=sometimes</a:t>
            </a:r>
            <a:r>
              <a:rPr lang="en-US" altLang="zh-CN" sz="2800" b="1" dirty="0">
                <a:solidFill>
                  <a:schemeClr val="hlink"/>
                </a:solidFill>
                <a:latin typeface="Times New Roman" panose="02020603050405020304" pitchFamily="18" charset="0"/>
                <a:sym typeface="方正书宋_GBK" charset="0"/>
              </a:rPr>
              <a:t> </a:t>
            </a:r>
            <a:r>
              <a:rPr lang="en-US" altLang="zh-CN" sz="2800" b="1" dirty="0">
                <a:solidFill>
                  <a:schemeClr val="hlink"/>
                </a:solidFill>
                <a:latin typeface="楷体" panose="02010609060101010101" pitchFamily="1" charset="-122"/>
                <a:ea typeface="楷体" panose="02010609060101010101" pitchFamily="1" charset="-122"/>
                <a:sym typeface="方正书宋_GBK" charset="0"/>
              </a:rPr>
              <a:t>(</a:t>
            </a:r>
            <a:r>
              <a:rPr lang="zh-CN" altLang="en-US" sz="2800" b="1" dirty="0">
                <a:solidFill>
                  <a:schemeClr val="hlink"/>
                </a:solidFill>
                <a:latin typeface="楷体" panose="02010609060101010101" pitchFamily="1" charset="-122"/>
                <a:ea typeface="楷体" panose="02010609060101010101" pitchFamily="1" charset="-122"/>
                <a:sym typeface="方正书宋_GBK" charset="0"/>
              </a:rPr>
              <a:t>有时</a:t>
            </a:r>
            <a:r>
              <a:rPr lang="en-US" altLang="zh-CN" sz="2800" b="1" dirty="0">
                <a:solidFill>
                  <a:schemeClr val="hlink"/>
                </a:solidFill>
                <a:latin typeface="楷体" panose="02010609060101010101" pitchFamily="1" charset="-122"/>
                <a:ea typeface="楷体" panose="02010609060101010101" pitchFamily="1" charset="-122"/>
                <a:sym typeface="方正书宋_GBK" charset="0"/>
              </a:rPr>
              <a:t>)</a:t>
            </a:r>
            <a:endParaRPr lang="en-US" altLang="zh-CN" sz="2800" b="1" dirty="0">
              <a:solidFill>
                <a:schemeClr val="hlink"/>
              </a:solidFill>
              <a:latin typeface="楷体" panose="02010609060101010101" pitchFamily="1" charset="-122"/>
              <a:ea typeface="楷体" panose="02010609060101010101" pitchFamily="1" charset="-122"/>
            </a:endParaRPr>
          </a:p>
        </p:txBody>
      </p:sp>
      <p:sp>
        <p:nvSpPr>
          <p:cNvPr id="17441"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6E57E174-39C9-4E04-B4BC-760B6161BCC3}"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ox(in)">
                                      <p:cBhvr>
                                        <p:cTn id="7" dur="500"/>
                                        <p:tgtEl>
                                          <p:spTgt spid="174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29"/>
                                        </p:tgtEl>
                                        <p:attrNameLst>
                                          <p:attrName>style.visibility</p:attrName>
                                        </p:attrNameLst>
                                      </p:cBhvr>
                                      <p:to>
                                        <p:strVal val="visible"/>
                                      </p:to>
                                    </p:set>
                                    <p:animEffect transition="in" filter="blinds(horizontal)">
                                      <p:cBhvr>
                                        <p:cTn id="12" dur="500"/>
                                        <p:tgtEl>
                                          <p:spTgt spid="174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413"/>
                                        </p:tgtEl>
                                        <p:attrNameLst>
                                          <p:attrName>style.visibility</p:attrName>
                                        </p:attrNameLst>
                                      </p:cBhvr>
                                      <p:to>
                                        <p:strVal val="visible"/>
                                      </p:to>
                                    </p:set>
                                    <p:anim calcmode="lin" valueType="num">
                                      <p:cBhvr additive="base">
                                        <p:cTn id="17" dur="500" fill="hold"/>
                                        <p:tgtEl>
                                          <p:spTgt spid="17413"/>
                                        </p:tgtEl>
                                        <p:attrNameLst>
                                          <p:attrName>ppt_x</p:attrName>
                                        </p:attrNameLst>
                                      </p:cBhvr>
                                      <p:tavLst>
                                        <p:tav tm="0">
                                          <p:val>
                                            <p:strVal val="#ppt_x"/>
                                          </p:val>
                                        </p:tav>
                                        <p:tav tm="100000">
                                          <p:val>
                                            <p:strVal val="#ppt_x"/>
                                          </p:val>
                                        </p:tav>
                                      </p:tavLst>
                                    </p:anim>
                                    <p:anim calcmode="lin" valueType="num">
                                      <p:cBhvr additive="base">
                                        <p:cTn id="18" dur="500" fill="hold"/>
                                        <p:tgtEl>
                                          <p:spTgt spid="174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7426"/>
                                        </p:tgtEl>
                                        <p:attrNameLst>
                                          <p:attrName>style.visibility</p:attrName>
                                        </p:attrNameLst>
                                      </p:cBhvr>
                                      <p:to>
                                        <p:strVal val="visible"/>
                                      </p:to>
                                    </p:set>
                                    <p:animEffect transition="in" filter="blinds(horizontal)">
                                      <p:cBhvr>
                                        <p:cTn id="23" dur="500"/>
                                        <p:tgtEl>
                                          <p:spTgt spid="1742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7440"/>
                                        </p:tgtEl>
                                        <p:attrNameLst>
                                          <p:attrName>style.visibility</p:attrName>
                                        </p:attrNameLst>
                                      </p:cBhvr>
                                      <p:to>
                                        <p:strVal val="visible"/>
                                      </p:to>
                                    </p:set>
                                    <p:anim calcmode="lin" valueType="num">
                                      <p:cBhvr additive="base">
                                        <p:cTn id="28" dur="500" fill="hold"/>
                                        <p:tgtEl>
                                          <p:spTgt spid="17440"/>
                                        </p:tgtEl>
                                        <p:attrNameLst>
                                          <p:attrName>ppt_x</p:attrName>
                                        </p:attrNameLst>
                                      </p:cBhvr>
                                      <p:tavLst>
                                        <p:tav tm="0">
                                          <p:val>
                                            <p:strVal val="#ppt_x"/>
                                          </p:val>
                                        </p:tav>
                                        <p:tav tm="100000">
                                          <p:val>
                                            <p:strVal val="#ppt_x"/>
                                          </p:val>
                                        </p:tav>
                                      </p:tavLst>
                                    </p:anim>
                                    <p:anim calcmode="lin" valueType="num">
                                      <p:cBhvr additive="base">
                                        <p:cTn id="29" dur="500" fill="hold"/>
                                        <p:tgtEl>
                                          <p:spTgt spid="1744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7433"/>
                                        </p:tgtEl>
                                        <p:attrNameLst>
                                          <p:attrName>style.visibility</p:attrName>
                                        </p:attrNameLst>
                                      </p:cBhvr>
                                      <p:to>
                                        <p:strVal val="visible"/>
                                      </p:to>
                                    </p:set>
                                    <p:animEffect transition="in" filter="blinds(horizontal)">
                                      <p:cBhvr>
                                        <p:cTn id="34" dur="500"/>
                                        <p:tgtEl>
                                          <p:spTgt spid="1743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415"/>
                                        </p:tgtEl>
                                        <p:attrNameLst>
                                          <p:attrName>style.visibility</p:attrName>
                                        </p:attrNameLst>
                                      </p:cBhvr>
                                      <p:to>
                                        <p:strVal val="visible"/>
                                      </p:to>
                                    </p:set>
                                    <p:anim calcmode="lin" valueType="num">
                                      <p:cBhvr additive="base">
                                        <p:cTn id="39" dur="500" fill="hold"/>
                                        <p:tgtEl>
                                          <p:spTgt spid="17415"/>
                                        </p:tgtEl>
                                        <p:attrNameLst>
                                          <p:attrName>ppt_x</p:attrName>
                                        </p:attrNameLst>
                                      </p:cBhvr>
                                      <p:tavLst>
                                        <p:tav tm="0">
                                          <p:val>
                                            <p:strVal val="#ppt_x"/>
                                          </p:val>
                                        </p:tav>
                                        <p:tav tm="100000">
                                          <p:val>
                                            <p:strVal val="#ppt_x"/>
                                          </p:val>
                                        </p:tav>
                                      </p:tavLst>
                                    </p:anim>
                                    <p:anim calcmode="lin" valueType="num">
                                      <p:cBhvr additive="base">
                                        <p:cTn id="40" dur="500" fill="hold"/>
                                        <p:tgtEl>
                                          <p:spTgt spid="174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7436"/>
                                        </p:tgtEl>
                                        <p:attrNameLst>
                                          <p:attrName>style.visibility</p:attrName>
                                        </p:attrNameLst>
                                      </p:cBhvr>
                                      <p:to>
                                        <p:strVal val="visible"/>
                                      </p:to>
                                    </p:set>
                                    <p:anim calcmode="lin" valueType="num">
                                      <p:cBhvr additive="base">
                                        <p:cTn id="45" dur="500" fill="hold"/>
                                        <p:tgtEl>
                                          <p:spTgt spid="17436"/>
                                        </p:tgtEl>
                                        <p:attrNameLst>
                                          <p:attrName>ppt_x</p:attrName>
                                        </p:attrNameLst>
                                      </p:cBhvr>
                                      <p:tavLst>
                                        <p:tav tm="0">
                                          <p:val>
                                            <p:strVal val="#ppt_x"/>
                                          </p:val>
                                        </p:tav>
                                        <p:tav tm="100000">
                                          <p:val>
                                            <p:strVal val="#ppt_x"/>
                                          </p:val>
                                        </p:tav>
                                      </p:tavLst>
                                    </p:anim>
                                    <p:anim calcmode="lin" valueType="num">
                                      <p:cBhvr additive="base">
                                        <p:cTn id="46" dur="500" fill="hold"/>
                                        <p:tgtEl>
                                          <p:spTgt spid="1743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7414"/>
                                        </p:tgtEl>
                                        <p:attrNameLst>
                                          <p:attrName>style.visibility</p:attrName>
                                        </p:attrNameLst>
                                      </p:cBhvr>
                                      <p:to>
                                        <p:strVal val="visible"/>
                                      </p:to>
                                    </p:set>
                                    <p:anim calcmode="lin" valueType="num">
                                      <p:cBhvr additive="base">
                                        <p:cTn id="51" dur="500" fill="hold"/>
                                        <p:tgtEl>
                                          <p:spTgt spid="17414"/>
                                        </p:tgtEl>
                                        <p:attrNameLst>
                                          <p:attrName>ppt_x</p:attrName>
                                        </p:attrNameLst>
                                      </p:cBhvr>
                                      <p:tavLst>
                                        <p:tav tm="0">
                                          <p:val>
                                            <p:strVal val="#ppt_x"/>
                                          </p:val>
                                        </p:tav>
                                        <p:tav tm="100000">
                                          <p:val>
                                            <p:strVal val="#ppt_x"/>
                                          </p:val>
                                        </p:tav>
                                      </p:tavLst>
                                    </p:anim>
                                    <p:anim calcmode="lin" valueType="num">
                                      <p:cBhvr additive="base">
                                        <p:cTn id="52"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7423"/>
                                        </p:tgtEl>
                                        <p:attrNameLst>
                                          <p:attrName>style.visibility</p:attrName>
                                        </p:attrNameLst>
                                      </p:cBhvr>
                                      <p:to>
                                        <p:strVal val="visible"/>
                                      </p:to>
                                    </p:set>
                                    <p:animEffect transition="in" filter="blinds(horizontal)">
                                      <p:cBhvr>
                                        <p:cTn id="57" dur="500"/>
                                        <p:tgtEl>
                                          <p:spTgt spid="1742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7439"/>
                                        </p:tgtEl>
                                        <p:attrNameLst>
                                          <p:attrName>style.visibility</p:attrName>
                                        </p:attrNameLst>
                                      </p:cBhvr>
                                      <p:to>
                                        <p:strVal val="visible"/>
                                      </p:to>
                                    </p:set>
                                    <p:anim calcmode="lin" valueType="num">
                                      <p:cBhvr additive="base">
                                        <p:cTn id="62" dur="500" fill="hold"/>
                                        <p:tgtEl>
                                          <p:spTgt spid="17439"/>
                                        </p:tgtEl>
                                        <p:attrNameLst>
                                          <p:attrName>ppt_x</p:attrName>
                                        </p:attrNameLst>
                                      </p:cBhvr>
                                      <p:tavLst>
                                        <p:tav tm="0">
                                          <p:val>
                                            <p:strVal val="#ppt_x"/>
                                          </p:val>
                                        </p:tav>
                                        <p:tav tm="100000">
                                          <p:val>
                                            <p:strVal val="#ppt_x"/>
                                          </p:val>
                                        </p:tav>
                                      </p:tavLst>
                                    </p:anim>
                                    <p:anim calcmode="lin" valueType="num">
                                      <p:cBhvr additive="base">
                                        <p:cTn id="63" dur="500" fill="hold"/>
                                        <p:tgtEl>
                                          <p:spTgt spid="174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ldLvl="0"/>
      <p:bldP spid="17413" grpId="0" bldLvl="0"/>
      <p:bldP spid="17414" grpId="0" bldLvl="0"/>
      <p:bldP spid="17415" grpId="0" bldLvl="0"/>
      <p:bldP spid="17439" grpId="0" bldLvl="0"/>
      <p:bldP spid="17440"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矩形 13"/>
          <p:cNvSpPr>
            <a:spLocks noChangeArrowheads="1"/>
          </p:cNvSpPr>
          <p:nvPr/>
        </p:nvSpPr>
        <p:spPr bwMode="auto">
          <a:xfrm>
            <a:off x="450850" y="1824038"/>
            <a:ext cx="8451850"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30000"/>
              </a:lnSpc>
            </a:pPr>
            <a:r>
              <a:rPr lang="zh-CN" altLang="en-US" sz="2800" b="1" dirty="0">
                <a:solidFill>
                  <a:srgbClr val="FF0000"/>
                </a:solidFill>
                <a:latin typeface="楷体" panose="02010609060101010101" pitchFamily="1" charset="-122"/>
                <a:ea typeface="楷体" panose="02010609060101010101" pitchFamily="1" charset="-122"/>
                <a:sym typeface="Times New Roman" panose="02020603050405020304" pitchFamily="18" charset="0"/>
              </a:rPr>
              <a:t>a.</a:t>
            </a:r>
            <a:r>
              <a:rPr lang="zh-CN" altLang="en-US" sz="2800" b="1" dirty="0">
                <a:solidFill>
                  <a:schemeClr val="hlink"/>
                </a:solidFill>
                <a:latin typeface="楷体" panose="02010609060101010101" pitchFamily="1" charset="-122"/>
                <a:ea typeface="楷体" panose="02010609060101010101" pitchFamily="1" charset="-122"/>
                <a:sym typeface="Times New Roman" panose="02020603050405020304" pitchFamily="18" charset="0"/>
              </a:rPr>
              <a:t>用于be动词之后。如: </a:t>
            </a:r>
          </a:p>
          <a:p>
            <a:pPr eaLnBrk="0" hangingPunct="0">
              <a:lnSpc>
                <a:spcPct val="130000"/>
              </a:lnSpc>
            </a:pPr>
            <a:r>
              <a:rPr lang="zh-CN" altLang="en-US" sz="2800" b="1" dirty="0">
                <a:solidFill>
                  <a:schemeClr val="hlink"/>
                </a:solidFill>
                <a:latin typeface="Times New Roman" panose="02020603050405020304" pitchFamily="18" charset="0"/>
                <a:sym typeface="Times New Roman" panose="02020603050405020304" pitchFamily="18" charset="0"/>
              </a:rPr>
              <a:t>He is often go to school by bike. </a:t>
            </a:r>
            <a:r>
              <a:rPr lang="zh-CN" altLang="en-US" sz="2800" b="1" dirty="0">
                <a:solidFill>
                  <a:schemeClr val="hlink"/>
                </a:solidFill>
                <a:latin typeface="楷体" panose="02010609060101010101" pitchFamily="1" charset="-122"/>
                <a:ea typeface="楷体" panose="02010609060101010101" pitchFamily="1" charset="-122"/>
                <a:sym typeface="Times New Roman" panose="02020603050405020304" pitchFamily="18" charset="0"/>
              </a:rPr>
              <a:t>他总是骑车去上学。</a:t>
            </a:r>
          </a:p>
          <a:p>
            <a:pPr eaLnBrk="0" hangingPunct="0">
              <a:lnSpc>
                <a:spcPct val="130000"/>
              </a:lnSpc>
            </a:pPr>
            <a:r>
              <a:rPr lang="zh-CN" altLang="en-US" sz="2800" b="1" dirty="0">
                <a:solidFill>
                  <a:srgbClr val="FF0000"/>
                </a:solidFill>
                <a:latin typeface="楷体" panose="02010609060101010101" pitchFamily="1" charset="-122"/>
                <a:ea typeface="楷体" panose="02010609060101010101" pitchFamily="1" charset="-122"/>
                <a:sym typeface="Times New Roman" panose="02020603050405020304" pitchFamily="18" charset="0"/>
              </a:rPr>
              <a:t>b.</a:t>
            </a:r>
            <a:r>
              <a:rPr lang="zh-CN" altLang="en-US" sz="2800" b="1" dirty="0">
                <a:solidFill>
                  <a:schemeClr val="hlink"/>
                </a:solidFill>
                <a:latin typeface="楷体" panose="02010609060101010101" pitchFamily="1" charset="-122"/>
                <a:ea typeface="楷体" panose="02010609060101010101" pitchFamily="1" charset="-122"/>
                <a:sym typeface="Times New Roman" panose="02020603050405020304" pitchFamily="18" charset="0"/>
              </a:rPr>
              <a:t> 用于第一个助动词或情态动词之后。如:</a:t>
            </a:r>
            <a:r>
              <a:rPr lang="zh-CN" altLang="en-US" sz="2800" b="1" dirty="0">
                <a:solidFill>
                  <a:schemeClr val="hlink"/>
                </a:solidFill>
                <a:latin typeface="Times New Roman" panose="02020603050405020304" pitchFamily="18" charset="0"/>
                <a:sym typeface="Times New Roman" panose="02020603050405020304" pitchFamily="18" charset="0"/>
              </a:rPr>
              <a:t> </a:t>
            </a:r>
          </a:p>
          <a:p>
            <a:pPr eaLnBrk="0" hangingPunct="0">
              <a:lnSpc>
                <a:spcPct val="130000"/>
              </a:lnSpc>
            </a:pPr>
            <a:r>
              <a:rPr lang="zh-CN" altLang="en-US" sz="2800" b="1" dirty="0">
                <a:solidFill>
                  <a:schemeClr val="hlink"/>
                </a:solidFill>
                <a:latin typeface="Times New Roman" panose="02020603050405020304" pitchFamily="18" charset="0"/>
                <a:sym typeface="Times New Roman" panose="02020603050405020304" pitchFamily="18" charset="0"/>
              </a:rPr>
              <a:t>He  never give up. </a:t>
            </a:r>
            <a:r>
              <a:rPr lang="zh-CN" altLang="en-US" sz="2800" b="1" dirty="0">
                <a:solidFill>
                  <a:schemeClr val="hlink"/>
                </a:solidFill>
                <a:latin typeface="Times New Roman" panose="02020603050405020304" pitchFamily="18" charset="0"/>
                <a:ea typeface="楷体" panose="02010609060101010101" pitchFamily="1" charset="-122"/>
                <a:sym typeface="Times New Roman" panose="02020603050405020304" pitchFamily="18" charset="0"/>
              </a:rPr>
              <a:t>他永远不会放弃。</a:t>
            </a:r>
          </a:p>
          <a:p>
            <a:pPr eaLnBrk="0" hangingPunct="0">
              <a:lnSpc>
                <a:spcPct val="130000"/>
              </a:lnSpc>
            </a:pPr>
            <a:r>
              <a:rPr lang="zh-CN" altLang="en-US" sz="2800" b="1" dirty="0">
                <a:solidFill>
                  <a:srgbClr val="FF0000"/>
                </a:solidFill>
                <a:latin typeface="楷体" panose="02010609060101010101" pitchFamily="1" charset="-122"/>
                <a:ea typeface="楷体" panose="02010609060101010101" pitchFamily="1" charset="-122"/>
                <a:sym typeface="Times New Roman" panose="02020603050405020304" pitchFamily="18" charset="0"/>
              </a:rPr>
              <a:t>c.</a:t>
            </a:r>
            <a:r>
              <a:rPr lang="zh-CN" altLang="en-US" sz="2800" b="1" dirty="0">
                <a:solidFill>
                  <a:schemeClr val="hlink"/>
                </a:solidFill>
                <a:latin typeface="楷体" panose="02010609060101010101" pitchFamily="1" charset="-122"/>
                <a:ea typeface="楷体" panose="02010609060101010101" pitchFamily="1" charset="-122"/>
                <a:sym typeface="Times New Roman" panose="02020603050405020304" pitchFamily="18" charset="0"/>
              </a:rPr>
              <a:t> 用于实义动词之前。如: </a:t>
            </a:r>
          </a:p>
          <a:p>
            <a:pPr eaLnBrk="0" hangingPunct="0">
              <a:lnSpc>
                <a:spcPct val="130000"/>
              </a:lnSpc>
            </a:pPr>
            <a:r>
              <a:rPr lang="zh-CN" altLang="en-US" sz="2800" b="1" dirty="0">
                <a:solidFill>
                  <a:schemeClr val="hlink"/>
                </a:solidFill>
                <a:latin typeface="Times New Roman" panose="02020603050405020304" pitchFamily="18" charset="0"/>
                <a:sym typeface="Times New Roman" panose="02020603050405020304" pitchFamily="18" charset="0"/>
              </a:rPr>
              <a:t>I usually visit my friends. </a:t>
            </a:r>
            <a:r>
              <a:rPr lang="zh-CN" altLang="en-US" sz="2800" b="1" dirty="0">
                <a:solidFill>
                  <a:schemeClr val="hlink"/>
                </a:solidFill>
                <a:latin typeface="Times New Roman" panose="02020603050405020304" pitchFamily="18" charset="0"/>
                <a:ea typeface="楷体" panose="02010609060101010101" pitchFamily="1" charset="-122"/>
                <a:sym typeface="Times New Roman" panose="02020603050405020304" pitchFamily="18" charset="0"/>
              </a:rPr>
              <a:t>我常常拜访我的朋友们。</a:t>
            </a:r>
          </a:p>
        </p:txBody>
      </p:sp>
      <p:sp>
        <p:nvSpPr>
          <p:cNvPr id="18441" name="文本框 19"/>
          <p:cNvSpPr>
            <a:spLocks noChangeArrowheads="1"/>
          </p:cNvSpPr>
          <p:nvPr/>
        </p:nvSpPr>
        <p:spPr bwMode="auto">
          <a:xfrm>
            <a:off x="3068638" y="914400"/>
            <a:ext cx="3173412" cy="579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3200" b="1" dirty="0">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频率副词的用法 </a:t>
            </a:r>
          </a:p>
        </p:txBody>
      </p:sp>
      <p:sp>
        <p:nvSpPr>
          <p:cNvPr id="18442" name="对角圆角矩形 12"/>
          <p:cNvSpPr/>
          <p:nvPr/>
        </p:nvSpPr>
        <p:spPr>
          <a:xfrm>
            <a:off x="1187450" y="115888"/>
            <a:ext cx="3024188" cy="598487"/>
          </a:xfrm>
          <a:custGeom>
            <a:avLst/>
            <a:gdLst>
              <a:gd name="txL" fmla="*/ 0 w 3024187"/>
              <a:gd name="txT" fmla="*/ 0 h 598487"/>
              <a:gd name="txR" fmla="*/ 3024187 w 3024187"/>
              <a:gd name="txB" fmla="*/ 598487 h 598487"/>
            </a:gdLst>
            <a:ahLst/>
            <a:cxnLst>
              <a:cxn ang="0">
                <a:pos x="3024187" y="299243"/>
              </a:cxn>
              <a:cxn ang="5400000">
                <a:pos x="1512093" y="598487"/>
              </a:cxn>
              <a:cxn ang="10800000">
                <a:pos x="0" y="299243"/>
              </a:cxn>
              <a:cxn ang="16200000">
                <a:pos x="1512093" y="0"/>
              </a:cxn>
            </a:cxnLst>
            <a:rect l="txL" t="txT" r="txR" b="txB"/>
            <a:pathLst>
              <a:path w="3024187" h="598487">
                <a:moveTo>
                  <a:pt x="99749" y="0"/>
                </a:moveTo>
                <a:lnTo>
                  <a:pt x="3024187" y="0"/>
                </a:lnTo>
                <a:lnTo>
                  <a:pt x="3024187" y="0"/>
                </a:lnTo>
                <a:lnTo>
                  <a:pt x="3024187" y="498737"/>
                </a:lnTo>
                <a:cubicBezTo>
                  <a:pt x="3024187" y="553827"/>
                  <a:pt x="2979528" y="598486"/>
                  <a:pt x="2924438"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重难点探究</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18443"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14D712D6-75E9-4A15-8CC8-5D53894ED903}"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41"/>
                                        </p:tgtEl>
                                        <p:attrNameLst>
                                          <p:attrName>style.visibility</p:attrName>
                                        </p:attrNameLst>
                                      </p:cBhvr>
                                      <p:to>
                                        <p:strVal val="visible"/>
                                      </p:to>
                                    </p:set>
                                    <p:animEffect transition="in" filter="blinds(horizontal)">
                                      <p:cBhvr>
                                        <p:cTn id="7" dur="500"/>
                                        <p:tgtEl>
                                          <p:spTgt spid="184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40"/>
                                        </p:tgtEl>
                                        <p:attrNameLst>
                                          <p:attrName>style.visibility</p:attrName>
                                        </p:attrNameLst>
                                      </p:cBhvr>
                                      <p:to>
                                        <p:strVal val="visible"/>
                                      </p:to>
                                    </p:set>
                                    <p:animEffect filter="blinds(horizontal)">
                                      <p:cBhvr>
                                        <p:cTn id="12"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bldLvl="0"/>
      <p:bldP spid="1844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矩形 6"/>
          <p:cNvSpPr>
            <a:spLocks noChangeArrowheads="1"/>
          </p:cNvSpPr>
          <p:nvPr/>
        </p:nvSpPr>
        <p:spPr bwMode="auto">
          <a:xfrm>
            <a:off x="2546350" y="984250"/>
            <a:ext cx="61118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FF0000"/>
                </a:solidFill>
                <a:latin typeface="Times New Roman" panose="02020603050405020304" pitchFamily="18" charset="0"/>
                <a:sym typeface="Times New Roman" panose="02020603050405020304" pitchFamily="18" charset="0"/>
              </a:rPr>
              <a:t>Let's put an O for often. </a:t>
            </a:r>
          </a:p>
          <a:p>
            <a:pPr eaLnBrk="0" hangingPunct="0"/>
            <a:r>
              <a:rPr lang="zh-CN" altLang="en-US" sz="2800" b="1" dirty="0">
                <a:solidFill>
                  <a:srgbClr val="FF0000"/>
                </a:solidFill>
                <a:latin typeface="楷体" panose="02010609060101010101" pitchFamily="1" charset="-122"/>
                <a:ea typeface="楷体" panose="02010609060101010101" pitchFamily="1" charset="-122"/>
                <a:sym typeface="Times New Roman" panose="02020603050405020304" pitchFamily="18" charset="0"/>
              </a:rPr>
              <a:t>让我们用</a:t>
            </a:r>
            <a:r>
              <a:rPr lang="zh-CN" altLang="en-US" sz="2800" b="1" dirty="0">
                <a:solidFill>
                  <a:srgbClr val="FF0000"/>
                </a:solidFill>
                <a:latin typeface="Times New Roman" panose="02020603050405020304" pitchFamily="18" charset="0"/>
                <a:ea typeface="楷体" panose="02010609060101010101" pitchFamily="1" charset="-122"/>
                <a:sym typeface="Times New Roman" panose="02020603050405020304" pitchFamily="18" charset="0"/>
              </a:rPr>
              <a:t>O</a:t>
            </a:r>
            <a:r>
              <a:rPr lang="zh-CN" altLang="en-US" sz="2800" b="1" dirty="0">
                <a:solidFill>
                  <a:srgbClr val="FF0000"/>
                </a:solidFill>
                <a:latin typeface="楷体" panose="02010609060101010101" pitchFamily="1" charset="-122"/>
                <a:ea typeface="楷体" panose="02010609060101010101" pitchFamily="1" charset="-122"/>
                <a:sym typeface="Times New Roman" panose="02020603050405020304" pitchFamily="18" charset="0"/>
              </a:rPr>
              <a:t>代表</a:t>
            </a:r>
            <a:r>
              <a:rPr lang="zh-CN" altLang="en-US" sz="2800" b="1" dirty="0">
                <a:solidFill>
                  <a:srgbClr val="FF0000"/>
                </a:solidFill>
                <a:latin typeface="Times New Roman" panose="02020603050405020304" pitchFamily="18" charset="0"/>
                <a:sym typeface="Times New Roman" panose="02020603050405020304" pitchFamily="18" charset="0"/>
              </a:rPr>
              <a:t>often。</a:t>
            </a:r>
            <a:endParaRPr lang="zh-CN" altLang="en-US" sz="2800" b="1"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9461" name="矩形 7"/>
          <p:cNvSpPr>
            <a:spLocks noChangeArrowheads="1"/>
          </p:cNvSpPr>
          <p:nvPr/>
        </p:nvSpPr>
        <p:spPr bwMode="auto">
          <a:xfrm>
            <a:off x="1638300" y="1962150"/>
            <a:ext cx="76136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0000FF"/>
                </a:solidFill>
                <a:latin typeface="Times New Roman" panose="02020603050405020304" pitchFamily="18" charset="0"/>
                <a:ea typeface="楷体" panose="02010609060101010101" pitchFamily="1" charset="-122"/>
                <a:sym typeface="楷体" panose="02010609060101010101" pitchFamily="1" charset="-122"/>
              </a:rPr>
              <a:t>put</a:t>
            </a:r>
            <a:r>
              <a:rPr lang="zh-CN" altLang="en-US" sz="2800" b="1" dirty="0">
                <a:solidFill>
                  <a:srgbClr val="0000FF"/>
                </a:solidFill>
                <a:latin typeface="楷体" panose="02010609060101010101" pitchFamily="1" charset="-122"/>
                <a:ea typeface="楷体" panose="02010609060101010101" pitchFamily="1" charset="-122"/>
                <a:sym typeface="楷体" panose="02010609060101010101" pitchFamily="1" charset="-122"/>
              </a:rPr>
              <a:t>是个动词,表示“放;安置”,句中短语“</a:t>
            </a:r>
            <a:r>
              <a:rPr lang="zh-CN" altLang="en-US" sz="2800" b="1" dirty="0">
                <a:solidFill>
                  <a:srgbClr val="0000FF"/>
                </a:solidFill>
                <a:latin typeface="Times New Roman" panose="02020603050405020304" pitchFamily="18" charset="0"/>
                <a:sym typeface="楷体" panose="02010609060101010101" pitchFamily="1" charset="-122"/>
              </a:rPr>
              <a:t>put </a:t>
            </a:r>
            <a:r>
              <a:rPr lang="zh-CN" altLang="en-US" sz="2800" b="1" dirty="0">
                <a:solidFill>
                  <a:srgbClr val="0000FF"/>
                </a:solidFill>
                <a:latin typeface="Times New Roman" panose="02020603050405020304" pitchFamily="18" charset="0"/>
                <a:cs typeface="Times New Roman" panose="02020603050405020304" pitchFamily="18" charset="0"/>
                <a:sym typeface="楷体" panose="02010609060101010101" pitchFamily="1" charset="-122"/>
              </a:rPr>
              <a:t>…</a:t>
            </a:r>
            <a:r>
              <a:rPr lang="zh-CN" altLang="en-US" sz="2800" b="1" dirty="0">
                <a:solidFill>
                  <a:srgbClr val="0000FF"/>
                </a:solidFill>
                <a:latin typeface="Times New Roman" panose="02020603050405020304" pitchFamily="18" charset="0"/>
                <a:sym typeface="楷体" panose="02010609060101010101" pitchFamily="1" charset="-122"/>
              </a:rPr>
              <a:t> for </a:t>
            </a:r>
            <a:r>
              <a:rPr lang="zh-CN" altLang="en-US" sz="2800" b="1" dirty="0">
                <a:solidFill>
                  <a:srgbClr val="0000FF"/>
                </a:solidFill>
                <a:latin typeface="Times New Roman" panose="02020603050405020304" pitchFamily="18" charset="0"/>
                <a:cs typeface="Times New Roman" panose="02020603050405020304" pitchFamily="18" charset="0"/>
                <a:sym typeface="楷体" panose="02010609060101010101" pitchFamily="1" charset="-122"/>
              </a:rPr>
              <a:t>…</a:t>
            </a:r>
            <a:r>
              <a:rPr lang="zh-CN" altLang="en-US" sz="2800" b="1" dirty="0">
                <a:solidFill>
                  <a:srgbClr val="0000FF"/>
                </a:solidFill>
                <a:latin typeface="Times New Roman" panose="02020603050405020304" pitchFamily="18" charset="0"/>
                <a:sym typeface="楷体" panose="02010609060101010101" pitchFamily="1" charset="-122"/>
              </a:rPr>
              <a:t>”</a:t>
            </a:r>
            <a:r>
              <a:rPr lang="zh-CN" altLang="en-US" sz="2800" b="1" dirty="0">
                <a:solidFill>
                  <a:srgbClr val="0000FF"/>
                </a:solidFill>
                <a:latin typeface="楷体" panose="02010609060101010101" pitchFamily="1" charset="-122"/>
                <a:ea typeface="楷体" panose="02010609060101010101" pitchFamily="1" charset="-122"/>
                <a:sym typeface="楷体" panose="02010609060101010101" pitchFamily="1" charset="-122"/>
              </a:rPr>
              <a:t>意思是“用……代表……”。</a:t>
            </a:r>
          </a:p>
        </p:txBody>
      </p:sp>
      <p:sp>
        <p:nvSpPr>
          <p:cNvPr id="19462" name="矩形 8"/>
          <p:cNvSpPr>
            <a:spLocks noChangeArrowheads="1"/>
          </p:cNvSpPr>
          <p:nvPr/>
        </p:nvSpPr>
        <p:spPr bwMode="auto">
          <a:xfrm>
            <a:off x="1568450" y="3917950"/>
            <a:ext cx="71247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20000"/>
              </a:lnSpc>
            </a:pPr>
            <a:r>
              <a:rPr lang="en-US" sz="2400" b="1" dirty="0" err="1">
                <a:solidFill>
                  <a:srgbClr val="FF0000"/>
                </a:solidFill>
                <a:latin typeface="Times New Roman" panose="02020603050405020304" pitchFamily="18" charset="0"/>
                <a:ea typeface="楷体" panose="02010609060101010101" pitchFamily="1" charset="-122"/>
                <a:sym typeface="Times New Roman" panose="02020603050405020304" pitchFamily="18" charset="0"/>
              </a:rPr>
              <a:t>含有</a:t>
            </a:r>
            <a:r>
              <a:rPr lang="en-US" sz="2400" b="1" dirty="0" err="1">
                <a:solidFill>
                  <a:srgbClr val="FF0000"/>
                </a:solidFill>
                <a:latin typeface="Times New Roman" panose="02020603050405020304" pitchFamily="18" charset="0"/>
                <a:sym typeface="Times New Roman" panose="02020603050405020304" pitchFamily="18" charset="0"/>
              </a:rPr>
              <a:t>put</a:t>
            </a:r>
            <a:r>
              <a:rPr lang="en-US" sz="2400" b="1" dirty="0" err="1">
                <a:solidFill>
                  <a:srgbClr val="FF0000"/>
                </a:solidFill>
                <a:latin typeface="楷体" panose="02010609060101010101" pitchFamily="1" charset="-122"/>
                <a:ea typeface="楷体" panose="02010609060101010101" pitchFamily="1" charset="-122"/>
                <a:sym typeface="Times New Roman" panose="02020603050405020304" pitchFamily="18" charset="0"/>
              </a:rPr>
              <a:t>的常用短语及用法</a:t>
            </a:r>
            <a:r>
              <a:rPr lang="en-US" sz="2400" b="1" dirty="0">
                <a:solidFill>
                  <a:srgbClr val="FF0000"/>
                </a:solidFill>
                <a:latin typeface="楷体" panose="02010609060101010101" pitchFamily="1" charset="-122"/>
                <a:ea typeface="楷体" panose="02010609060101010101" pitchFamily="1" charset="-122"/>
                <a:sym typeface="Times New Roman" panose="02020603050405020304" pitchFamily="18" charset="0"/>
              </a:rPr>
              <a:t>:</a:t>
            </a:r>
          </a:p>
          <a:p>
            <a:pPr eaLnBrk="0" hangingPunct="0">
              <a:lnSpc>
                <a:spcPct val="120000"/>
              </a:lnSpc>
            </a:pPr>
            <a:r>
              <a:rPr lang="en-US" sz="2400" b="1" dirty="0">
                <a:solidFill>
                  <a:schemeClr val="hlink"/>
                </a:solidFill>
                <a:latin typeface="Times New Roman" panose="02020603050405020304" pitchFamily="18" charset="0"/>
                <a:sym typeface="Times New Roman" panose="02020603050405020304" pitchFamily="18" charset="0"/>
              </a:rPr>
              <a:t>put on </a:t>
            </a:r>
            <a:r>
              <a:rPr lang="en-US" sz="2400" b="1" dirty="0" err="1">
                <a:solidFill>
                  <a:schemeClr val="hlink"/>
                </a:solidFill>
                <a:latin typeface="Times New Roman" panose="02020603050405020304" pitchFamily="18" charset="0"/>
                <a:ea typeface="楷体" panose="02010609060101010101" pitchFamily="1" charset="-122"/>
                <a:sym typeface="Times New Roman" panose="02020603050405020304" pitchFamily="18" charset="0"/>
              </a:rPr>
              <a:t>穿上</a:t>
            </a:r>
            <a:r>
              <a:rPr lang="en-US" sz="2400" b="1" dirty="0" err="1">
                <a:solidFill>
                  <a:schemeClr val="hlink"/>
                </a:solidFill>
                <a:latin typeface="Times New Roman" panose="02020603050405020304" pitchFamily="18" charset="0"/>
                <a:sym typeface="Times New Roman" panose="02020603050405020304" pitchFamily="18" charset="0"/>
              </a:rPr>
              <a:t>。如</a:t>
            </a:r>
            <a:r>
              <a:rPr lang="en-US" sz="2400" b="1" dirty="0">
                <a:solidFill>
                  <a:schemeClr val="hlink"/>
                </a:solidFill>
                <a:latin typeface="Times New Roman" panose="02020603050405020304" pitchFamily="18" charset="0"/>
                <a:sym typeface="Times New Roman" panose="02020603050405020304" pitchFamily="18" charset="0"/>
              </a:rPr>
              <a:t>: Put on your </a:t>
            </a:r>
            <a:r>
              <a:rPr lang="zh-CN" altLang="en-US" sz="2400" b="1" dirty="0">
                <a:solidFill>
                  <a:schemeClr val="hlink"/>
                </a:solidFill>
                <a:latin typeface="Times New Roman" panose="02020603050405020304" pitchFamily="18" charset="0"/>
                <a:sym typeface="Times New Roman" panose="02020603050405020304" pitchFamily="18" charset="0"/>
              </a:rPr>
              <a:t>shoes</a:t>
            </a:r>
            <a:r>
              <a:rPr lang="en-US" sz="2400" b="1" dirty="0">
                <a:solidFill>
                  <a:schemeClr val="hlink"/>
                </a:solidFill>
                <a:latin typeface="Times New Roman" panose="02020603050405020304" pitchFamily="18" charset="0"/>
                <a:sym typeface="Times New Roman" panose="02020603050405020304" pitchFamily="18" charset="0"/>
              </a:rPr>
              <a:t>. </a:t>
            </a:r>
            <a:r>
              <a:rPr lang="en-US" sz="2400" b="1" dirty="0" err="1">
                <a:solidFill>
                  <a:schemeClr val="hlink"/>
                </a:solidFill>
                <a:latin typeface="Times New Roman" panose="02020603050405020304" pitchFamily="18" charset="0"/>
                <a:ea typeface="楷体" panose="02010609060101010101" pitchFamily="1" charset="-122"/>
                <a:sym typeface="Times New Roman" panose="02020603050405020304" pitchFamily="18" charset="0"/>
              </a:rPr>
              <a:t>穿上你的</a:t>
            </a:r>
            <a:r>
              <a:rPr lang="zh-CN" altLang="en-US" sz="2400" b="1" dirty="0">
                <a:solidFill>
                  <a:schemeClr val="hlink"/>
                </a:solidFill>
                <a:latin typeface="Times New Roman" panose="02020603050405020304" pitchFamily="18" charset="0"/>
                <a:ea typeface="楷体" panose="02010609060101010101" pitchFamily="1" charset="-122"/>
                <a:sym typeface="Times New Roman" panose="02020603050405020304" pitchFamily="18" charset="0"/>
              </a:rPr>
              <a:t>鞋</a:t>
            </a:r>
            <a:r>
              <a:rPr lang="en-US" sz="2400" b="1" dirty="0">
                <a:solidFill>
                  <a:schemeClr val="hlink"/>
                </a:solidFill>
                <a:latin typeface="Times New Roman" panose="02020603050405020304" pitchFamily="18" charset="0"/>
                <a:ea typeface="楷体" panose="02010609060101010101" pitchFamily="1" charset="-122"/>
                <a:sym typeface="Times New Roman" panose="02020603050405020304" pitchFamily="18" charset="0"/>
              </a:rPr>
              <a:t>子。</a:t>
            </a:r>
          </a:p>
          <a:p>
            <a:pPr eaLnBrk="0" hangingPunct="0">
              <a:lnSpc>
                <a:spcPct val="120000"/>
              </a:lnSpc>
            </a:pPr>
            <a:r>
              <a:rPr lang="en-US" sz="2400" b="1" dirty="0">
                <a:solidFill>
                  <a:schemeClr val="hlink"/>
                </a:solidFill>
                <a:latin typeface="Times New Roman" panose="02020603050405020304" pitchFamily="18" charset="0"/>
                <a:sym typeface="Times New Roman" panose="02020603050405020304" pitchFamily="18" charset="0"/>
              </a:rPr>
              <a:t>put </a:t>
            </a:r>
            <a:r>
              <a:rPr lang="en-US" sz="2400" b="1" dirty="0">
                <a:solidFill>
                  <a:schemeClr val="hlink"/>
                </a:solidFill>
                <a:latin typeface="Times New Roman" panose="02020603050405020304" pitchFamily="18" charset="0"/>
                <a:cs typeface="Times New Roman" panose="02020603050405020304" pitchFamily="18" charset="0"/>
                <a:sym typeface="Times New Roman" panose="02020603050405020304" pitchFamily="18" charset="0"/>
              </a:rPr>
              <a:t>…</a:t>
            </a:r>
            <a:r>
              <a:rPr lang="en-US" sz="2400" b="1" dirty="0">
                <a:solidFill>
                  <a:schemeClr val="hlink"/>
                </a:solidFill>
                <a:latin typeface="Times New Roman" panose="02020603050405020304" pitchFamily="18" charset="0"/>
                <a:sym typeface="Times New Roman" panose="02020603050405020304" pitchFamily="18" charset="0"/>
              </a:rPr>
              <a:t> on </a:t>
            </a:r>
            <a:r>
              <a:rPr lang="en-US" sz="2400" b="1" dirty="0">
                <a:solidFill>
                  <a:schemeClr val="hlink"/>
                </a:solidFill>
                <a:latin typeface="Times New Roman" panose="02020603050405020304" pitchFamily="18" charset="0"/>
                <a:cs typeface="Times New Roman" panose="02020603050405020304" pitchFamily="18" charset="0"/>
                <a:sym typeface="Times New Roman" panose="02020603050405020304" pitchFamily="18" charset="0"/>
              </a:rPr>
              <a:t>…</a:t>
            </a:r>
            <a:r>
              <a:rPr lang="en-US" sz="2400" b="1" dirty="0">
                <a:solidFill>
                  <a:schemeClr val="hlink"/>
                </a:solidFill>
                <a:latin typeface="Times New Roman" panose="02020603050405020304" pitchFamily="18" charset="0"/>
                <a:sym typeface="Times New Roman" panose="02020603050405020304" pitchFamily="18" charset="0"/>
              </a:rPr>
              <a:t> </a:t>
            </a:r>
            <a:r>
              <a:rPr lang="en-US" sz="2400" b="1" dirty="0">
                <a:solidFill>
                  <a:schemeClr val="hlink"/>
                </a:solidFill>
                <a:latin typeface="楷体" panose="02010609060101010101" pitchFamily="1" charset="-122"/>
                <a:ea typeface="楷体" panose="02010609060101010101" pitchFamily="1" charset="-122"/>
                <a:sym typeface="Times New Roman" panose="02020603050405020304" pitchFamily="18" charset="0"/>
              </a:rPr>
              <a:t>把……</a:t>
            </a:r>
            <a:r>
              <a:rPr lang="en-US" sz="2400" b="1" dirty="0" err="1">
                <a:solidFill>
                  <a:schemeClr val="hlink"/>
                </a:solidFill>
                <a:latin typeface="楷体" panose="02010609060101010101" pitchFamily="1" charset="-122"/>
                <a:ea typeface="楷体" panose="02010609060101010101" pitchFamily="1" charset="-122"/>
                <a:sym typeface="Times New Roman" panose="02020603050405020304" pitchFamily="18" charset="0"/>
              </a:rPr>
              <a:t>放在</a:t>
            </a:r>
            <a:r>
              <a:rPr lang="en-US" sz="2400" b="1" dirty="0">
                <a:solidFill>
                  <a:schemeClr val="hlink"/>
                </a:solidFill>
                <a:latin typeface="楷体" panose="02010609060101010101" pitchFamily="1" charset="-122"/>
                <a:ea typeface="楷体" panose="02010609060101010101" pitchFamily="1" charset="-122"/>
                <a:sym typeface="Times New Roman" panose="02020603050405020304" pitchFamily="18" charset="0"/>
              </a:rPr>
              <a:t>……</a:t>
            </a:r>
            <a:r>
              <a:rPr lang="en-US" sz="2400" b="1" dirty="0" err="1">
                <a:solidFill>
                  <a:schemeClr val="hlink"/>
                </a:solidFill>
                <a:latin typeface="楷体" panose="02010609060101010101" pitchFamily="1" charset="-122"/>
                <a:ea typeface="楷体" panose="02010609060101010101" pitchFamily="1" charset="-122"/>
                <a:sym typeface="Times New Roman" panose="02020603050405020304" pitchFamily="18" charset="0"/>
              </a:rPr>
              <a:t>上。如</a:t>
            </a:r>
            <a:r>
              <a:rPr lang="en-US" sz="2400" b="1" dirty="0">
                <a:solidFill>
                  <a:schemeClr val="hlink"/>
                </a:solidFill>
                <a:latin typeface="楷体" panose="02010609060101010101" pitchFamily="1" charset="-122"/>
                <a:ea typeface="楷体" panose="02010609060101010101" pitchFamily="1" charset="-122"/>
                <a:sym typeface="Times New Roman" panose="02020603050405020304" pitchFamily="18" charset="0"/>
              </a:rPr>
              <a:t>:</a:t>
            </a:r>
          </a:p>
          <a:p>
            <a:pPr eaLnBrk="0" hangingPunct="0">
              <a:lnSpc>
                <a:spcPct val="120000"/>
              </a:lnSpc>
            </a:pPr>
            <a:r>
              <a:rPr lang="en-US" sz="2400" b="1" dirty="0">
                <a:solidFill>
                  <a:schemeClr val="hlink"/>
                </a:solidFill>
                <a:latin typeface="Times New Roman" panose="02020603050405020304" pitchFamily="18" charset="0"/>
                <a:sym typeface="Times New Roman" panose="02020603050405020304" pitchFamily="18" charset="0"/>
              </a:rPr>
              <a:t>Please put it o</a:t>
            </a:r>
            <a:r>
              <a:rPr lang="zh-CN" altLang="en-US" sz="2400" b="1" dirty="0">
                <a:solidFill>
                  <a:schemeClr val="hlink"/>
                </a:solidFill>
                <a:latin typeface="Times New Roman" panose="02020603050405020304" pitchFamily="18" charset="0"/>
                <a:sym typeface="Times New Roman" panose="02020603050405020304" pitchFamily="18" charset="0"/>
              </a:rPr>
              <a:t>n</a:t>
            </a:r>
            <a:r>
              <a:rPr lang="en-US" sz="2400" b="1" dirty="0">
                <a:solidFill>
                  <a:schemeClr val="hlink"/>
                </a:solidFill>
                <a:latin typeface="Times New Roman" panose="02020603050405020304" pitchFamily="18" charset="0"/>
                <a:sym typeface="Times New Roman" panose="02020603050405020304" pitchFamily="18" charset="0"/>
              </a:rPr>
              <a:t> the </a:t>
            </a:r>
            <a:r>
              <a:rPr lang="zh-CN" altLang="en-US" sz="2400" b="1" dirty="0">
                <a:solidFill>
                  <a:schemeClr val="hlink"/>
                </a:solidFill>
                <a:latin typeface="Times New Roman" panose="02020603050405020304" pitchFamily="18" charset="0"/>
                <a:sym typeface="Times New Roman" panose="02020603050405020304" pitchFamily="18" charset="0"/>
              </a:rPr>
              <a:t>table</a:t>
            </a:r>
            <a:r>
              <a:rPr lang="en-US" sz="2400" b="1" dirty="0">
                <a:solidFill>
                  <a:schemeClr val="hlink"/>
                </a:solidFill>
                <a:latin typeface="Times New Roman" panose="02020603050405020304" pitchFamily="18" charset="0"/>
                <a:sym typeface="Times New Roman" panose="02020603050405020304" pitchFamily="18" charset="0"/>
              </a:rPr>
              <a:t>. </a:t>
            </a:r>
            <a:r>
              <a:rPr lang="en-US" sz="2400" b="1" dirty="0" err="1">
                <a:solidFill>
                  <a:schemeClr val="hlink"/>
                </a:solidFill>
                <a:latin typeface="Times New Roman" panose="02020603050405020304" pitchFamily="18" charset="0"/>
                <a:ea typeface="楷体" panose="02010609060101010101" pitchFamily="1" charset="-122"/>
                <a:sym typeface="Times New Roman" panose="02020603050405020304" pitchFamily="18" charset="0"/>
              </a:rPr>
              <a:t>请把它放在桌子上</a:t>
            </a:r>
            <a:r>
              <a:rPr lang="en-US" sz="2400" b="1" dirty="0">
                <a:solidFill>
                  <a:schemeClr val="hlink"/>
                </a:solidFill>
                <a:latin typeface="Times New Roman" panose="02020603050405020304" pitchFamily="18" charset="0"/>
                <a:ea typeface="楷体" panose="02010609060101010101" pitchFamily="1" charset="-122"/>
                <a:sym typeface="Times New Roman" panose="02020603050405020304" pitchFamily="18" charset="0"/>
              </a:rPr>
              <a:t>。</a:t>
            </a:r>
          </a:p>
          <a:p>
            <a:pPr eaLnBrk="0" hangingPunct="0">
              <a:lnSpc>
                <a:spcPct val="120000"/>
              </a:lnSpc>
            </a:pPr>
            <a:r>
              <a:rPr lang="en-US" sz="2400" b="1" dirty="0">
                <a:solidFill>
                  <a:schemeClr val="hlink"/>
                </a:solidFill>
                <a:latin typeface="Times New Roman" panose="02020603050405020304" pitchFamily="18" charset="0"/>
                <a:sym typeface="Times New Roman" panose="02020603050405020304" pitchFamily="18" charset="0"/>
              </a:rPr>
              <a:t>put </a:t>
            </a:r>
            <a:r>
              <a:rPr lang="en-US" sz="2400" b="1" dirty="0">
                <a:solidFill>
                  <a:schemeClr val="hlink"/>
                </a:solidFill>
                <a:latin typeface="Times New Roman" panose="02020603050405020304" pitchFamily="18" charset="0"/>
                <a:cs typeface="Times New Roman" panose="02020603050405020304" pitchFamily="18" charset="0"/>
                <a:sym typeface="Times New Roman" panose="02020603050405020304" pitchFamily="18" charset="0"/>
              </a:rPr>
              <a:t>…</a:t>
            </a:r>
            <a:r>
              <a:rPr lang="en-US" sz="2400" b="1" dirty="0">
                <a:solidFill>
                  <a:schemeClr val="hlink"/>
                </a:solidFill>
                <a:latin typeface="Times New Roman" panose="02020603050405020304" pitchFamily="18" charset="0"/>
                <a:sym typeface="Times New Roman" panose="02020603050405020304" pitchFamily="18" charset="0"/>
              </a:rPr>
              <a:t> in </a:t>
            </a:r>
            <a:r>
              <a:rPr lang="en-US" sz="2400" b="1" dirty="0">
                <a:solidFill>
                  <a:schemeClr val="hlink"/>
                </a:solidFill>
                <a:latin typeface="Times New Roman" panose="02020603050405020304" pitchFamily="18" charset="0"/>
                <a:cs typeface="Times New Roman" panose="02020603050405020304" pitchFamily="18" charset="0"/>
                <a:sym typeface="Times New Roman" panose="02020603050405020304" pitchFamily="18" charset="0"/>
              </a:rPr>
              <a:t>…</a:t>
            </a:r>
            <a:r>
              <a:rPr lang="en-US" sz="2400" b="1" dirty="0">
                <a:solidFill>
                  <a:schemeClr val="hlink"/>
                </a:solidFill>
                <a:latin typeface="Times New Roman" panose="02020603050405020304" pitchFamily="18" charset="0"/>
                <a:sym typeface="Times New Roman" panose="02020603050405020304" pitchFamily="18" charset="0"/>
              </a:rPr>
              <a:t> </a:t>
            </a:r>
            <a:r>
              <a:rPr lang="en-US" sz="2400" b="1" dirty="0">
                <a:solidFill>
                  <a:schemeClr val="hlink"/>
                </a:solidFill>
                <a:latin typeface="楷体" panose="02010609060101010101" pitchFamily="1" charset="-122"/>
                <a:ea typeface="楷体" panose="02010609060101010101" pitchFamily="1" charset="-122"/>
                <a:sym typeface="Times New Roman" panose="02020603050405020304" pitchFamily="18" charset="0"/>
              </a:rPr>
              <a:t>把……</a:t>
            </a:r>
            <a:r>
              <a:rPr lang="en-US" sz="2400" b="1" dirty="0" err="1">
                <a:solidFill>
                  <a:schemeClr val="hlink"/>
                </a:solidFill>
                <a:latin typeface="楷体" panose="02010609060101010101" pitchFamily="1" charset="-122"/>
                <a:ea typeface="楷体" panose="02010609060101010101" pitchFamily="1" charset="-122"/>
                <a:sym typeface="Times New Roman" panose="02020603050405020304" pitchFamily="18" charset="0"/>
              </a:rPr>
              <a:t>放在</a:t>
            </a:r>
            <a:r>
              <a:rPr lang="en-US" sz="2400" b="1" dirty="0">
                <a:solidFill>
                  <a:schemeClr val="hlink"/>
                </a:solidFill>
                <a:latin typeface="楷体" panose="02010609060101010101" pitchFamily="1" charset="-122"/>
                <a:ea typeface="楷体" panose="02010609060101010101" pitchFamily="1" charset="-122"/>
                <a:sym typeface="Times New Roman" panose="02020603050405020304" pitchFamily="18" charset="0"/>
              </a:rPr>
              <a:t>……</a:t>
            </a:r>
            <a:r>
              <a:rPr lang="en-US" sz="2400" b="1" dirty="0" err="1">
                <a:solidFill>
                  <a:schemeClr val="hlink"/>
                </a:solidFill>
                <a:latin typeface="楷体" panose="02010609060101010101" pitchFamily="1" charset="-122"/>
                <a:ea typeface="楷体" panose="02010609060101010101" pitchFamily="1" charset="-122"/>
                <a:sym typeface="Times New Roman" panose="02020603050405020304" pitchFamily="18" charset="0"/>
              </a:rPr>
              <a:t>里。如</a:t>
            </a:r>
            <a:r>
              <a:rPr lang="en-US" sz="2400" b="1" dirty="0">
                <a:solidFill>
                  <a:schemeClr val="hlink"/>
                </a:solidFill>
                <a:latin typeface="楷体" panose="02010609060101010101" pitchFamily="1" charset="-122"/>
                <a:ea typeface="楷体" panose="02010609060101010101" pitchFamily="1" charset="-122"/>
                <a:sym typeface="Times New Roman" panose="02020603050405020304" pitchFamily="18" charset="0"/>
              </a:rPr>
              <a:t>:</a:t>
            </a:r>
          </a:p>
          <a:p>
            <a:pPr eaLnBrk="0" hangingPunct="0">
              <a:lnSpc>
                <a:spcPct val="120000"/>
              </a:lnSpc>
            </a:pPr>
            <a:r>
              <a:rPr lang="en-US" sz="2400" b="1" dirty="0">
                <a:solidFill>
                  <a:schemeClr val="hlink"/>
                </a:solidFill>
                <a:latin typeface="Times New Roman" panose="02020603050405020304" pitchFamily="18" charset="0"/>
                <a:sym typeface="Times New Roman" panose="02020603050405020304" pitchFamily="18" charset="0"/>
              </a:rPr>
              <a:t>Please put it in the box. </a:t>
            </a:r>
            <a:r>
              <a:rPr lang="en-US" sz="2400" b="1" dirty="0" err="1">
                <a:solidFill>
                  <a:schemeClr val="hlink"/>
                </a:solidFill>
                <a:latin typeface="Times New Roman" panose="02020603050405020304" pitchFamily="18" charset="0"/>
                <a:ea typeface="楷体" panose="02010609060101010101" pitchFamily="1" charset="-122"/>
                <a:sym typeface="Times New Roman" panose="02020603050405020304" pitchFamily="18" charset="0"/>
              </a:rPr>
              <a:t>请把它放在盒子里</a:t>
            </a:r>
            <a:r>
              <a:rPr lang="en-US" sz="2400" b="1" dirty="0">
                <a:solidFill>
                  <a:schemeClr val="hlink"/>
                </a:solidFill>
                <a:latin typeface="Times New Roman" panose="02020603050405020304" pitchFamily="18" charset="0"/>
                <a:ea typeface="楷体" panose="02010609060101010101" pitchFamily="1" charset="-122"/>
                <a:sym typeface="Times New Roman" panose="02020603050405020304" pitchFamily="18" charset="0"/>
              </a:rPr>
              <a:t>。</a:t>
            </a:r>
          </a:p>
        </p:txBody>
      </p:sp>
      <p:sp>
        <p:nvSpPr>
          <p:cNvPr id="19463" name="矩形 9"/>
          <p:cNvSpPr>
            <a:spLocks noChangeArrowheads="1"/>
          </p:cNvSpPr>
          <p:nvPr/>
        </p:nvSpPr>
        <p:spPr bwMode="auto">
          <a:xfrm>
            <a:off x="1638300" y="2940050"/>
            <a:ext cx="59372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800" b="1" dirty="0">
                <a:solidFill>
                  <a:srgbClr val="0000FF"/>
                </a:solidFill>
                <a:latin typeface="Times New Roman" panose="02020603050405020304" pitchFamily="18" charset="0"/>
                <a:sym typeface="Times New Roman" panose="02020603050405020304" pitchFamily="18" charset="0"/>
              </a:rPr>
              <a:t>Let</a:t>
            </a:r>
            <a:r>
              <a:rPr lang="zh-CN" altLang="en-US" sz="2800" b="1" dirty="0">
                <a:solidFill>
                  <a:srgbClr val="0000FF"/>
                </a:solidFill>
                <a:latin typeface="Times New Roman" panose="02020603050405020304" pitchFamily="18" charset="0"/>
                <a:sym typeface="Times New Roman" panose="02020603050405020304" pitchFamily="18" charset="0"/>
              </a:rPr>
              <a:t>'</a:t>
            </a:r>
            <a:r>
              <a:rPr lang="en-US" sz="2800" b="1" dirty="0">
                <a:solidFill>
                  <a:srgbClr val="0000FF"/>
                </a:solidFill>
                <a:latin typeface="Times New Roman" panose="02020603050405020304" pitchFamily="18" charset="0"/>
                <a:sym typeface="Times New Roman" panose="02020603050405020304" pitchFamily="18" charset="0"/>
              </a:rPr>
              <a:t>s put a line for</a:t>
            </a:r>
            <a:r>
              <a:rPr lang="zh-CN" altLang="en-US" sz="2800" b="1" dirty="0">
                <a:solidFill>
                  <a:srgbClr val="0000FF"/>
                </a:solidFill>
                <a:latin typeface="Times New Roman" panose="02020603050405020304" pitchFamily="18" charset="0"/>
                <a:sym typeface="Times New Roman" panose="02020603050405020304" pitchFamily="18" charset="0"/>
              </a:rPr>
              <a:t> always</a:t>
            </a:r>
            <a:r>
              <a:rPr lang="en-US" sz="2800" b="1" dirty="0">
                <a:solidFill>
                  <a:srgbClr val="0000FF"/>
                </a:solidFill>
                <a:latin typeface="Times New Roman" panose="02020603050405020304" pitchFamily="18" charset="0"/>
                <a:sym typeface="Times New Roman" panose="02020603050405020304" pitchFamily="18" charset="0"/>
              </a:rPr>
              <a:t>. </a:t>
            </a:r>
          </a:p>
          <a:p>
            <a:pPr eaLnBrk="0" hangingPunct="0"/>
            <a:r>
              <a:rPr lang="en-US" sz="2800" b="1" dirty="0" err="1">
                <a:solidFill>
                  <a:srgbClr val="0000FF"/>
                </a:solidFill>
                <a:latin typeface="Times New Roman" panose="02020603050405020304" pitchFamily="18" charset="0"/>
                <a:ea typeface="楷体" panose="02010609060101010101" pitchFamily="1" charset="-122"/>
                <a:sym typeface="Times New Roman" panose="02020603050405020304" pitchFamily="18" charset="0"/>
              </a:rPr>
              <a:t>让我们用一条直线代表</a:t>
            </a:r>
            <a:r>
              <a:rPr lang="zh-CN" altLang="en-US" sz="2800" b="1" dirty="0">
                <a:solidFill>
                  <a:srgbClr val="0000FF"/>
                </a:solidFill>
                <a:latin typeface="Times New Roman" panose="02020603050405020304" pitchFamily="18" charset="0"/>
                <a:sym typeface="Times New Roman" panose="02020603050405020304" pitchFamily="18" charset="0"/>
              </a:rPr>
              <a:t>always</a:t>
            </a:r>
            <a:r>
              <a:rPr lang="en-US" sz="2800" b="1" dirty="0">
                <a:solidFill>
                  <a:srgbClr val="0000FF"/>
                </a:solidFill>
                <a:latin typeface="Times New Roman" panose="02020603050405020304" pitchFamily="18" charset="0"/>
                <a:sym typeface="Times New Roman" panose="02020603050405020304" pitchFamily="18" charset="0"/>
              </a:rPr>
              <a:t>。</a:t>
            </a:r>
          </a:p>
        </p:txBody>
      </p:sp>
      <p:pic>
        <p:nvPicPr>
          <p:cNvPr id="2"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对角圆角矩形 20"/>
          <p:cNvSpPr>
            <a:spLocks noChangeArrowheads="1"/>
          </p:cNvSpPr>
          <p:nvPr/>
        </p:nvSpPr>
        <p:spPr bwMode="auto">
          <a:xfrm>
            <a:off x="1187450" y="117475"/>
            <a:ext cx="3024188" cy="596900"/>
          </a:xfrm>
          <a:custGeom>
            <a:avLst/>
            <a:gdLst>
              <a:gd name="T0" fmla="*/ 0 w 4763"/>
              <a:gd name="T1" fmla="*/ 0 h 941"/>
              <a:gd name="T2" fmla="*/ 4763 w 4763"/>
              <a:gd name="T3" fmla="*/ 941 h 941"/>
            </a:gdLst>
            <a:ahLst/>
            <a:cxnLst/>
            <a:rect l="T0" t="T1" r="T2" b="T3"/>
            <a:pathLst>
              <a:path w="4763" h="941">
                <a:moveTo>
                  <a:pt x="156" y="0"/>
                </a:moveTo>
                <a:lnTo>
                  <a:pt x="4763" y="0"/>
                </a:lnTo>
                <a:lnTo>
                  <a:pt x="4763" y="784"/>
                </a:lnTo>
                <a:cubicBezTo>
                  <a:pt x="4763" y="870"/>
                  <a:pt x="4693" y="940"/>
                  <a:pt x="4607" y="940"/>
                </a:cubicBezTo>
                <a:lnTo>
                  <a:pt x="0" y="941"/>
                </a:lnTo>
                <a:lnTo>
                  <a:pt x="0" y="156"/>
                </a:lnTo>
                <a:cubicBezTo>
                  <a:pt x="0" y="70"/>
                  <a:pt x="70" y="0"/>
                  <a:pt x="156" y="0"/>
                </a:cubicBezTo>
                <a:close/>
              </a:path>
            </a:pathLst>
          </a:cu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zh-CN" altLang="en-US" sz="4000" b="1">
                <a:solidFill>
                  <a:schemeClr val="bg1"/>
                </a:solidFill>
                <a:latin typeface="楷体" panose="02010609060101010101" pitchFamily="1" charset="-122"/>
                <a:ea typeface="楷体" panose="02010609060101010101" pitchFamily="1" charset="-122"/>
                <a:sym typeface="楷体" panose="02010609060101010101" pitchFamily="1" charset="-122"/>
              </a:rPr>
              <a:t>重难点探究</a:t>
            </a:r>
            <a:endParaRPr lang="en-US" sz="4000" b="1">
              <a:solidFill>
                <a:schemeClr val="bg1"/>
              </a:solidFill>
              <a:latin typeface="楷体" panose="02010609060101010101" pitchFamily="1" charset="-122"/>
              <a:ea typeface="楷体" panose="02010609060101010101" pitchFamily="1" charset="-122"/>
              <a:sym typeface="楷体" panose="02010609060101010101" pitchFamily="1" charset="-122"/>
            </a:endParaRPr>
          </a:p>
        </p:txBody>
      </p:sp>
      <p:grpSp>
        <p:nvGrpSpPr>
          <p:cNvPr id="19468" name="组合 19468"/>
          <p:cNvGrpSpPr/>
          <p:nvPr/>
        </p:nvGrpSpPr>
        <p:grpSpPr bwMode="auto">
          <a:xfrm>
            <a:off x="450850" y="1054100"/>
            <a:ext cx="1797050" cy="460375"/>
            <a:chOff x="0" y="0"/>
            <a:chExt cx="1794903" cy="458799"/>
          </a:xfrm>
        </p:grpSpPr>
        <p:sp>
          <p:nvSpPr>
            <p:cNvPr id="19469" name="圆角矩形 22"/>
            <p:cNvSpPr>
              <a:spLocks noChangeArrowheads="1"/>
            </p:cNvSpPr>
            <p:nvPr/>
          </p:nvSpPr>
          <p:spPr bwMode="auto">
            <a:xfrm>
              <a:off x="0" y="3135"/>
              <a:ext cx="1778000" cy="449262"/>
            </a:xfrm>
            <a:prstGeom prst="roundRect">
              <a:avLst>
                <a:gd name="adj" fmla="val 50000"/>
              </a:avLst>
            </a:prstGeom>
            <a:gradFill rotWithShape="1">
              <a:gsLst>
                <a:gs pos="0">
                  <a:srgbClr val="F3C7D4"/>
                </a:gs>
                <a:gs pos="100000">
                  <a:srgbClr val="FFFFFF"/>
                </a:gs>
              </a:gsLst>
              <a:lin ang="5400000" scaled="1"/>
            </a:gradFill>
            <a:ln w="9525">
              <a:solidFill>
                <a:srgbClr val="ECADC4"/>
              </a:solidFill>
              <a:round/>
            </a:ln>
          </p:spPr>
          <p:txBody>
            <a:bodyPr anchor="ctr"/>
            <a:lstStyle/>
            <a:p>
              <a:pPr algn="ctr" eaLnBrk="0" hangingPunct="0"/>
              <a:endParaRPr lang="zh-CN" altLang="en-US" sz="2400">
                <a:solidFill>
                  <a:srgbClr val="000000"/>
                </a:solidFill>
                <a:latin typeface="宋体" panose="02010600030101010101" pitchFamily="2" charset="-122"/>
                <a:sym typeface="宋体" panose="02010600030101010101" pitchFamily="2" charset="-122"/>
              </a:endParaRPr>
            </a:p>
          </p:txBody>
        </p:sp>
        <p:sp>
          <p:nvSpPr>
            <p:cNvPr id="19470" name="文本框 19"/>
            <p:cNvSpPr>
              <a:spLocks noChangeArrowheads="1"/>
            </p:cNvSpPr>
            <p:nvPr/>
          </p:nvSpPr>
          <p:spPr bwMode="auto">
            <a:xfrm>
              <a:off x="89928" y="0"/>
              <a:ext cx="1704975" cy="45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400" b="1" dirty="0">
                  <a:latin typeface="黑体" panose="02010609060101010101" pitchFamily="49" charset="-122"/>
                  <a:ea typeface="黑体" panose="02010609060101010101" pitchFamily="49" charset="-122"/>
                  <a:sym typeface="黑体" panose="02010609060101010101" pitchFamily="49" charset="-122"/>
                </a:rPr>
                <a:t>重点句型</a:t>
              </a:r>
              <a:endParaRPr lang="en-US" sz="2400" b="1" dirty="0">
                <a:latin typeface="黑体" panose="02010609060101010101" pitchFamily="49" charset="-122"/>
                <a:ea typeface="黑体" panose="02010609060101010101" pitchFamily="49" charset="-122"/>
                <a:sym typeface="黑体" panose="02010609060101010101" pitchFamily="49" charset="-122"/>
              </a:endParaRPr>
            </a:p>
          </p:txBody>
        </p:sp>
      </p:grpSp>
      <p:grpSp>
        <p:nvGrpSpPr>
          <p:cNvPr id="19472" name="组合 19471"/>
          <p:cNvGrpSpPr/>
          <p:nvPr/>
        </p:nvGrpSpPr>
        <p:grpSpPr bwMode="auto">
          <a:xfrm>
            <a:off x="381000" y="2940050"/>
            <a:ext cx="1685925" cy="523875"/>
            <a:chOff x="0" y="0"/>
            <a:chExt cx="1685923" cy="523220"/>
          </a:xfrm>
        </p:grpSpPr>
        <p:sp>
          <p:nvSpPr>
            <p:cNvPr id="3" name="矩形 28"/>
            <p:cNvSpPr>
              <a:spLocks noChangeArrowheads="1"/>
            </p:cNvSpPr>
            <p:nvPr/>
          </p:nvSpPr>
          <p:spPr bwMode="auto">
            <a:xfrm>
              <a:off x="314313" y="0"/>
              <a:ext cx="13716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7030A0"/>
                  </a:solidFill>
                  <a:latin typeface="楷体" panose="02010609060101010101" pitchFamily="1" charset="-122"/>
                  <a:ea typeface="楷体" panose="02010609060101010101" pitchFamily="1" charset="-122"/>
                  <a:sym typeface="楷体" panose="02010609060101010101" pitchFamily="1" charset="-122"/>
                </a:rPr>
                <a:t>例句</a:t>
              </a:r>
              <a:endParaRPr lang="zh-CN" altLang="en-US" dirty="0"/>
            </a:p>
          </p:txBody>
        </p:sp>
        <p:pic>
          <p:nvPicPr>
            <p:cNvPr id="19473" name="图片 18"/>
            <p:cNvPicPr>
              <a:picLocks noChangeAspect="1" noChangeArrowheads="1"/>
            </p:cNvPicPr>
            <p:nvPr/>
          </p:nvPicPr>
          <p:blipFill>
            <a:blip r:embed="rId6" cstate="email"/>
            <a:srcRect/>
            <a:stretch>
              <a:fillRect/>
            </a:stretch>
          </p:blipFill>
          <p:spPr bwMode="auto">
            <a:xfrm>
              <a:off x="0" y="79067"/>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75" name="组合 19474"/>
          <p:cNvGrpSpPr/>
          <p:nvPr/>
        </p:nvGrpSpPr>
        <p:grpSpPr bwMode="auto">
          <a:xfrm>
            <a:off x="381000" y="3917950"/>
            <a:ext cx="1960563" cy="523875"/>
            <a:chOff x="0" y="0"/>
            <a:chExt cx="1960245" cy="523220"/>
          </a:xfrm>
        </p:grpSpPr>
        <p:sp>
          <p:nvSpPr>
            <p:cNvPr id="4" name="矩形 34"/>
            <p:cNvSpPr>
              <a:spLocks noChangeArrowheads="1"/>
            </p:cNvSpPr>
            <p:nvPr/>
          </p:nvSpPr>
          <p:spPr bwMode="auto">
            <a:xfrm>
              <a:off x="314313" y="0"/>
              <a:ext cx="16459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6600FF"/>
                  </a:solidFill>
                  <a:ea typeface="楷体" panose="02010609060101010101" pitchFamily="1" charset="-122"/>
                </a:rPr>
                <a:t>拓展</a:t>
              </a:r>
            </a:p>
          </p:txBody>
        </p:sp>
        <p:pic>
          <p:nvPicPr>
            <p:cNvPr id="19476" name="图片 18"/>
            <p:cNvPicPr>
              <a:picLocks noChangeAspect="1" noChangeArrowheads="1"/>
            </p:cNvPicPr>
            <p:nvPr/>
          </p:nvPicPr>
          <p:blipFill>
            <a:blip r:embed="rId6" cstate="email"/>
            <a:srcRect/>
            <a:stretch>
              <a:fillRect/>
            </a:stretch>
          </p:blipFill>
          <p:spPr bwMode="auto">
            <a:xfrm>
              <a:off x="0" y="123176"/>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78" name="组合 19477"/>
          <p:cNvGrpSpPr/>
          <p:nvPr/>
        </p:nvGrpSpPr>
        <p:grpSpPr bwMode="auto">
          <a:xfrm>
            <a:off x="381000" y="1962150"/>
            <a:ext cx="2057400" cy="523875"/>
            <a:chOff x="0" y="0"/>
            <a:chExt cx="2057472" cy="523220"/>
          </a:xfrm>
        </p:grpSpPr>
        <p:sp>
          <p:nvSpPr>
            <p:cNvPr id="5" name="矩形 37"/>
            <p:cNvSpPr>
              <a:spLocks noChangeArrowheads="1"/>
            </p:cNvSpPr>
            <p:nvPr/>
          </p:nvSpPr>
          <p:spPr bwMode="auto">
            <a:xfrm>
              <a:off x="314313" y="0"/>
              <a:ext cx="17431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6600FF"/>
                  </a:solidFill>
                  <a:ea typeface="楷体" panose="02010609060101010101" pitchFamily="1" charset="-122"/>
                </a:rPr>
                <a:t>详解</a:t>
              </a:r>
            </a:p>
          </p:txBody>
        </p:sp>
        <p:pic>
          <p:nvPicPr>
            <p:cNvPr id="19479" name="图片 18"/>
            <p:cNvPicPr>
              <a:picLocks noChangeAspect="1" noChangeArrowheads="1"/>
            </p:cNvPicPr>
            <p:nvPr/>
          </p:nvPicPr>
          <p:blipFill>
            <a:blip r:embed="rId6" cstate="email"/>
            <a:srcRect/>
            <a:stretch>
              <a:fillRect/>
            </a:stretch>
          </p:blipFill>
          <p:spPr bwMode="auto">
            <a:xfrm>
              <a:off x="0" y="136475"/>
              <a:ext cx="316679" cy="3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81"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3C28B95C-70A5-47F6-BB11-70A5FDEC0F17}"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blinds(horizontal)">
                                      <p:cBhvr>
                                        <p:cTn id="7" dur="500"/>
                                        <p:tgtEl>
                                          <p:spTgt spid="194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78"/>
                                        </p:tgtEl>
                                        <p:attrNameLst>
                                          <p:attrName>style.visibility</p:attrName>
                                        </p:attrNameLst>
                                      </p:cBhvr>
                                      <p:to>
                                        <p:strVal val="visible"/>
                                      </p:to>
                                    </p:set>
                                    <p:animEffect transition="in" filter="blinds(horizontal)">
                                      <p:cBhvr>
                                        <p:cTn id="12" dur="500"/>
                                        <p:tgtEl>
                                          <p:spTgt spid="1947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461"/>
                                        </p:tgtEl>
                                        <p:attrNameLst>
                                          <p:attrName>style.visibility</p:attrName>
                                        </p:attrNameLst>
                                      </p:cBhvr>
                                      <p:to>
                                        <p:strVal val="visible"/>
                                      </p:to>
                                    </p:set>
                                    <p:anim calcmode="lin" valueType="num">
                                      <p:cBhvr additive="base">
                                        <p:cTn id="17" dur="500" fill="hold"/>
                                        <p:tgtEl>
                                          <p:spTgt spid="19461"/>
                                        </p:tgtEl>
                                        <p:attrNameLst>
                                          <p:attrName>ppt_x</p:attrName>
                                        </p:attrNameLst>
                                      </p:cBhvr>
                                      <p:tavLst>
                                        <p:tav tm="0">
                                          <p:val>
                                            <p:strVal val="#ppt_x"/>
                                          </p:val>
                                        </p:tav>
                                        <p:tav tm="100000">
                                          <p:val>
                                            <p:strVal val="#ppt_x"/>
                                          </p:val>
                                        </p:tav>
                                      </p:tavLst>
                                    </p:anim>
                                    <p:anim calcmode="lin" valueType="num">
                                      <p:cBhvr additive="base">
                                        <p:cTn id="18" dur="500" fill="hold"/>
                                        <p:tgtEl>
                                          <p:spTgt spid="1946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9472"/>
                                        </p:tgtEl>
                                        <p:attrNameLst>
                                          <p:attrName>style.visibility</p:attrName>
                                        </p:attrNameLst>
                                      </p:cBhvr>
                                      <p:to>
                                        <p:strVal val="visible"/>
                                      </p:to>
                                    </p:set>
                                    <p:animEffect transition="in" filter="blinds(horizontal)">
                                      <p:cBhvr>
                                        <p:cTn id="23" dur="500"/>
                                        <p:tgtEl>
                                          <p:spTgt spid="1947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463"/>
                                        </p:tgtEl>
                                        <p:attrNameLst>
                                          <p:attrName>style.visibility</p:attrName>
                                        </p:attrNameLst>
                                      </p:cBhvr>
                                      <p:to>
                                        <p:strVal val="visible"/>
                                      </p:to>
                                    </p:set>
                                    <p:anim calcmode="lin" valueType="num">
                                      <p:cBhvr additive="base">
                                        <p:cTn id="28" dur="500" fill="hold"/>
                                        <p:tgtEl>
                                          <p:spTgt spid="19463"/>
                                        </p:tgtEl>
                                        <p:attrNameLst>
                                          <p:attrName>ppt_x</p:attrName>
                                        </p:attrNameLst>
                                      </p:cBhvr>
                                      <p:tavLst>
                                        <p:tav tm="0">
                                          <p:val>
                                            <p:strVal val="#ppt_x"/>
                                          </p:val>
                                        </p:tav>
                                        <p:tav tm="100000">
                                          <p:val>
                                            <p:strVal val="#ppt_x"/>
                                          </p:val>
                                        </p:tav>
                                      </p:tavLst>
                                    </p:anim>
                                    <p:anim calcmode="lin" valueType="num">
                                      <p:cBhvr additive="base">
                                        <p:cTn id="29" dur="500" fill="hold"/>
                                        <p:tgtEl>
                                          <p:spTgt spid="1946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9475"/>
                                        </p:tgtEl>
                                        <p:attrNameLst>
                                          <p:attrName>style.visibility</p:attrName>
                                        </p:attrNameLst>
                                      </p:cBhvr>
                                      <p:to>
                                        <p:strVal val="visible"/>
                                      </p:to>
                                    </p:set>
                                    <p:animEffect transition="in" filter="blinds(horizontal)">
                                      <p:cBhvr>
                                        <p:cTn id="34" dur="500"/>
                                        <p:tgtEl>
                                          <p:spTgt spid="1947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9462"/>
                                        </p:tgtEl>
                                        <p:attrNameLst>
                                          <p:attrName>style.visibility</p:attrName>
                                        </p:attrNameLst>
                                      </p:cBhvr>
                                      <p:to>
                                        <p:strVal val="visible"/>
                                      </p:to>
                                    </p:set>
                                    <p:anim calcmode="lin" valueType="num">
                                      <p:cBhvr additive="base">
                                        <p:cTn id="39" dur="500" fill="hold"/>
                                        <p:tgtEl>
                                          <p:spTgt spid="19462"/>
                                        </p:tgtEl>
                                        <p:attrNameLst>
                                          <p:attrName>ppt_x</p:attrName>
                                        </p:attrNameLst>
                                      </p:cBhvr>
                                      <p:tavLst>
                                        <p:tav tm="0">
                                          <p:val>
                                            <p:strVal val="#ppt_x"/>
                                          </p:val>
                                        </p:tav>
                                        <p:tav tm="100000">
                                          <p:val>
                                            <p:strVal val="#ppt_x"/>
                                          </p:val>
                                        </p:tav>
                                      </p:tavLst>
                                    </p:anim>
                                    <p:anim calcmode="lin" valueType="num">
                                      <p:cBhvr additive="base">
                                        <p:cTn id="40"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ldLvl="0"/>
      <p:bldP spid="19461" grpId="0" bldLvl="0"/>
      <p:bldP spid="19462" grpId="0" bldLvl="0"/>
      <p:bldP spid="19463" grpId="0" bldLvl="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对角圆角矩形 17"/>
          <p:cNvSpPr>
            <a:spLocks noChangeArrowheads="1"/>
          </p:cNvSpPr>
          <p:nvPr/>
        </p:nvSpPr>
        <p:spPr bwMode="auto">
          <a:xfrm>
            <a:off x="1187450" y="117475"/>
            <a:ext cx="2416175" cy="596900"/>
          </a:xfrm>
          <a:custGeom>
            <a:avLst/>
            <a:gdLst>
              <a:gd name="T0" fmla="*/ 0 w 4763"/>
              <a:gd name="T1" fmla="*/ 0 h 941"/>
              <a:gd name="T2" fmla="*/ 4763 w 4763"/>
              <a:gd name="T3" fmla="*/ 941 h 941"/>
            </a:gdLst>
            <a:ahLst/>
            <a:cxnLst/>
            <a:rect l="T0" t="T1" r="T2" b="T3"/>
            <a:pathLst>
              <a:path w="4763" h="941">
                <a:moveTo>
                  <a:pt x="156" y="0"/>
                </a:moveTo>
                <a:lnTo>
                  <a:pt x="4763" y="0"/>
                </a:lnTo>
                <a:lnTo>
                  <a:pt x="4763" y="784"/>
                </a:lnTo>
                <a:cubicBezTo>
                  <a:pt x="4763" y="870"/>
                  <a:pt x="4693" y="940"/>
                  <a:pt x="4607" y="940"/>
                </a:cubicBezTo>
                <a:lnTo>
                  <a:pt x="0" y="941"/>
                </a:lnTo>
                <a:lnTo>
                  <a:pt x="0" y="156"/>
                </a:lnTo>
                <a:cubicBezTo>
                  <a:pt x="0" y="70"/>
                  <a:pt x="70" y="0"/>
                  <a:pt x="156" y="0"/>
                </a:cubicBezTo>
                <a:close/>
              </a:path>
            </a:pathLst>
          </a:cu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4000" b="1">
                <a:solidFill>
                  <a:schemeClr val="bg1"/>
                </a:solidFill>
                <a:latin typeface="楷体" panose="02010609060101010101" pitchFamily="1" charset="-122"/>
                <a:ea typeface="楷体" panose="02010609060101010101" pitchFamily="1" charset="-122"/>
                <a:sym typeface="楷体" panose="02010609060101010101" pitchFamily="1" charset="-122"/>
              </a:rPr>
              <a:t>课堂互动</a:t>
            </a:r>
          </a:p>
        </p:txBody>
      </p:sp>
      <p:pic>
        <p:nvPicPr>
          <p:cNvPr id="20488" name="Picture 2" descr="81"/>
          <p:cNvPicPr>
            <a:picLocks noChangeAspect="1" noChangeArrowheads="1"/>
          </p:cNvPicPr>
          <p:nvPr/>
        </p:nvPicPr>
        <p:blipFill>
          <a:blip r:embed="rId6" cstate="email"/>
          <a:srcRect/>
          <a:stretch>
            <a:fillRect/>
          </a:stretch>
        </p:blipFill>
        <p:spPr bwMode="auto">
          <a:xfrm>
            <a:off x="0" y="774700"/>
            <a:ext cx="91440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Box 7"/>
          <p:cNvSpPr txBox="1">
            <a:spLocks noChangeArrowheads="1"/>
          </p:cNvSpPr>
          <p:nvPr/>
        </p:nvSpPr>
        <p:spPr bwMode="auto">
          <a:xfrm>
            <a:off x="3000375" y="1993900"/>
            <a:ext cx="32861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latin typeface="Comic Sans MS" panose="030F0702030302020204" pitchFamily="66" charset="0"/>
              </a:rPr>
              <a:t>Groups work</a:t>
            </a:r>
          </a:p>
        </p:txBody>
      </p:sp>
      <p:sp>
        <p:nvSpPr>
          <p:cNvPr id="20491" name="TextBox 8"/>
          <p:cNvSpPr txBox="1">
            <a:spLocks noChangeArrowheads="1"/>
          </p:cNvSpPr>
          <p:nvPr/>
        </p:nvSpPr>
        <p:spPr bwMode="auto">
          <a:xfrm>
            <a:off x="1357313" y="2857500"/>
            <a:ext cx="6286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a:latin typeface="楷体" panose="02010609060101010101" pitchFamily="1" charset="-122"/>
                <a:ea typeface="楷体" panose="02010609060101010101" pitchFamily="1" charset="-122"/>
              </a:rPr>
              <a:t>请同学们分组朗读表演这部分内容。</a:t>
            </a:r>
          </a:p>
        </p:txBody>
      </p:sp>
      <p:sp>
        <p:nvSpPr>
          <p:cNvPr id="2"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497AEF44-C12E-4EE5-9D15-7A8EBEAC0A3B}"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90"/>
                                        </p:tgtEl>
                                        <p:attrNameLst>
                                          <p:attrName>style.visibility</p:attrName>
                                        </p:attrNameLst>
                                      </p:cBhvr>
                                      <p:to>
                                        <p:strVal val="visible"/>
                                      </p:to>
                                    </p:set>
                                    <p:animEffect transition="in" filter="blinds(horizontal)">
                                      <p:cBhvr>
                                        <p:cTn id="7" dur="500"/>
                                        <p:tgtEl>
                                          <p:spTgt spid="204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491"/>
                                        </p:tgtEl>
                                        <p:attrNameLst>
                                          <p:attrName>style.visibility</p:attrName>
                                        </p:attrNameLst>
                                      </p:cBhvr>
                                      <p:to>
                                        <p:strVal val="visible"/>
                                      </p:to>
                                    </p:set>
                                    <p:animEffect transition="in" filter="box(in)">
                                      <p:cBhvr>
                                        <p:cTn id="12" dur="500"/>
                                        <p:tgtEl>
                                          <p:spTgt spid="20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p:bldP spid="2049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对角圆角矩形 10"/>
          <p:cNvSpPr/>
          <p:nvPr/>
        </p:nvSpPr>
        <p:spPr>
          <a:xfrm>
            <a:off x="1187450" y="1158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课文原文</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pic>
        <p:nvPicPr>
          <p:cNvPr id="2" name="图片 21513" descr="112"/>
          <p:cNvPicPr>
            <a:picLocks noChangeAspect="1" noChangeArrowheads="1"/>
          </p:cNvPicPr>
          <p:nvPr/>
        </p:nvPicPr>
        <p:blipFill>
          <a:blip r:embed="rId6"/>
          <a:srcRect/>
          <a:stretch>
            <a:fillRect/>
          </a:stretch>
        </p:blipFill>
        <p:spPr bwMode="auto">
          <a:xfrm>
            <a:off x="171450" y="1333500"/>
            <a:ext cx="885825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文本框 21514"/>
          <p:cNvSpPr txBox="1">
            <a:spLocks noChangeArrowheads="1"/>
          </p:cNvSpPr>
          <p:nvPr/>
        </p:nvSpPr>
        <p:spPr bwMode="auto">
          <a:xfrm>
            <a:off x="3244850" y="774700"/>
            <a:ext cx="2165350" cy="5191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FF0000"/>
                </a:solidFill>
                <a:latin typeface="Times New Roman" panose="02020603050405020304" pitchFamily="18" charset="0"/>
                <a:sym typeface="NEU-FZ-S92" charset="0"/>
              </a:rPr>
              <a:t>2.Let's</a:t>
            </a:r>
            <a:r>
              <a:rPr lang="zh-CN" altLang="en-US" sz="2800" b="1">
                <a:solidFill>
                  <a:srgbClr val="FF0000"/>
                </a:solidFill>
                <a:latin typeface="Times New Roman" panose="02020603050405020304" pitchFamily="18" charset="0"/>
                <a:sym typeface="方正书宋_GBK" charset="0"/>
              </a:rPr>
              <a:t> </a:t>
            </a:r>
            <a:r>
              <a:rPr lang="zh-CN" altLang="en-US" sz="2800" b="1">
                <a:solidFill>
                  <a:srgbClr val="FF0000"/>
                </a:solidFill>
                <a:latin typeface="Times New Roman" panose="02020603050405020304" pitchFamily="18" charset="0"/>
                <a:sym typeface="NEU-FZ-S92" charset="0"/>
              </a:rPr>
              <a:t>do</a:t>
            </a:r>
            <a:r>
              <a:rPr lang="zh-CN" altLang="en-US" sz="2800" b="1">
                <a:solidFill>
                  <a:srgbClr val="FF0000"/>
                </a:solidFill>
                <a:latin typeface="Times New Roman" panose="02020603050405020304" pitchFamily="18" charset="0"/>
                <a:sym typeface="方正书宋_GBK" charset="0"/>
              </a:rPr>
              <a:t> </a:t>
            </a:r>
            <a:r>
              <a:rPr lang="zh-CN" altLang="en-US" sz="2800" b="1">
                <a:solidFill>
                  <a:srgbClr val="FF0000"/>
                </a:solidFill>
                <a:latin typeface="Times New Roman" panose="02020603050405020304" pitchFamily="18" charset="0"/>
                <a:sym typeface="NEU-FZ-S92" charset="0"/>
              </a:rPr>
              <a:t>it</a:t>
            </a:r>
            <a:r>
              <a:rPr lang="zh-CN" altLang="en-US" sz="2800" b="1">
                <a:solidFill>
                  <a:srgbClr val="FF0000"/>
                </a:solidFill>
                <a:latin typeface="Times New Roman" panose="02020603050405020304" pitchFamily="18" charset="0"/>
                <a:sym typeface="方正书宋_GBK" charset="0"/>
              </a:rPr>
              <a:t>! </a:t>
            </a:r>
            <a:endParaRPr lang="zh-CN" altLang="en-US" sz="2800" b="1">
              <a:solidFill>
                <a:srgbClr val="FF0000"/>
              </a:solidFill>
              <a:latin typeface="Times New Roman" panose="02020603050405020304" pitchFamily="18" charset="0"/>
            </a:endParaRPr>
          </a:p>
        </p:txBody>
      </p:sp>
      <p:sp>
        <p:nvSpPr>
          <p:cNvPr id="21515"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134A4E5E-2BDA-49B7-A047-B616D8CEEBF8}" type="datetime1">
              <a:rPr lang="zh-CN" altLang="en-US" smtClean="0"/>
              <a:t>2023-01-17</a:t>
            </a:fld>
            <a:endParaRPr lang="en-US" altLang="zh-CN" smtClean="0"/>
          </a:p>
        </p:txBody>
      </p:sp>
    </p:spTree>
  </p:cSld>
  <p:clrMapOvr>
    <a:masterClrMapping/>
  </p:clrMapOvr>
  <p:transition spd="slow">
    <p:cover dir="l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对角圆角矩形 10"/>
          <p:cNvSpPr/>
          <p:nvPr/>
        </p:nvSpPr>
        <p:spPr>
          <a:xfrm>
            <a:off x="1187450" y="1158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课文原文</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pic>
        <p:nvPicPr>
          <p:cNvPr id="2" name="图片 22537" descr="113"/>
          <p:cNvPicPr>
            <a:picLocks noChangeAspect="1" noChangeArrowheads="1"/>
          </p:cNvPicPr>
          <p:nvPr/>
        </p:nvPicPr>
        <p:blipFill>
          <a:blip r:embed="rId6"/>
          <a:srcRect/>
          <a:stretch>
            <a:fillRect/>
          </a:stretch>
        </p:blipFill>
        <p:spPr bwMode="auto">
          <a:xfrm>
            <a:off x="311150" y="1054100"/>
            <a:ext cx="831215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文本框 22538"/>
          <p:cNvSpPr txBox="1">
            <a:spLocks noChangeArrowheads="1"/>
          </p:cNvSpPr>
          <p:nvPr/>
        </p:nvSpPr>
        <p:spPr bwMode="auto">
          <a:xfrm>
            <a:off x="1219200" y="3917950"/>
            <a:ext cx="2079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FF0000"/>
                </a:solidFill>
                <a:latin typeface="Times New Roman" panose="02020603050405020304" pitchFamily="18" charset="0"/>
              </a:rPr>
              <a:t>sometimes</a:t>
            </a:r>
          </a:p>
        </p:txBody>
      </p:sp>
      <p:sp>
        <p:nvSpPr>
          <p:cNvPr id="22540" name="文本框 22539"/>
          <p:cNvSpPr txBox="1">
            <a:spLocks noChangeArrowheads="1"/>
          </p:cNvSpPr>
          <p:nvPr/>
        </p:nvSpPr>
        <p:spPr bwMode="auto">
          <a:xfrm>
            <a:off x="1498600" y="3359150"/>
            <a:ext cx="14398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FF0000"/>
                </a:solidFill>
                <a:latin typeface="Times New Roman" panose="02020603050405020304" pitchFamily="18" charset="0"/>
              </a:rPr>
              <a:t>never</a:t>
            </a:r>
          </a:p>
        </p:txBody>
      </p:sp>
      <p:sp>
        <p:nvSpPr>
          <p:cNvPr id="22541" name="文本框 22540"/>
          <p:cNvSpPr txBox="1">
            <a:spLocks noChangeArrowheads="1"/>
          </p:cNvSpPr>
          <p:nvPr/>
        </p:nvSpPr>
        <p:spPr bwMode="auto">
          <a:xfrm>
            <a:off x="2336800" y="2800350"/>
            <a:ext cx="1196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FF0000"/>
                </a:solidFill>
                <a:latin typeface="Times New Roman" panose="02020603050405020304" pitchFamily="18" charset="0"/>
              </a:rPr>
              <a:t>often</a:t>
            </a:r>
          </a:p>
        </p:txBody>
      </p:sp>
      <p:sp>
        <p:nvSpPr>
          <p:cNvPr id="22542" name="文本框 22541"/>
          <p:cNvSpPr txBox="1">
            <a:spLocks noChangeArrowheads="1"/>
          </p:cNvSpPr>
          <p:nvPr/>
        </p:nvSpPr>
        <p:spPr bwMode="auto">
          <a:xfrm>
            <a:off x="2336800" y="2171700"/>
            <a:ext cx="14398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FF0000"/>
                </a:solidFill>
                <a:latin typeface="Times New Roman" panose="02020603050405020304" pitchFamily="18" charset="0"/>
              </a:rPr>
              <a:t>never</a:t>
            </a:r>
          </a:p>
        </p:txBody>
      </p:sp>
      <p:sp>
        <p:nvSpPr>
          <p:cNvPr id="22543" name="文本框 22542"/>
          <p:cNvSpPr txBox="1">
            <a:spLocks noChangeArrowheads="1"/>
          </p:cNvSpPr>
          <p:nvPr/>
        </p:nvSpPr>
        <p:spPr bwMode="auto">
          <a:xfrm>
            <a:off x="2406650" y="1543050"/>
            <a:ext cx="2060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FF0000"/>
                </a:solidFill>
                <a:latin typeface="Times New Roman" panose="02020603050405020304" pitchFamily="18" charset="0"/>
              </a:rPr>
              <a:t>sometimes</a:t>
            </a:r>
          </a:p>
        </p:txBody>
      </p:sp>
      <p:sp>
        <p:nvSpPr>
          <p:cNvPr id="22544" name="文本框 22543"/>
          <p:cNvSpPr txBox="1">
            <a:spLocks noChangeArrowheads="1"/>
          </p:cNvSpPr>
          <p:nvPr/>
        </p:nvSpPr>
        <p:spPr bwMode="auto">
          <a:xfrm>
            <a:off x="2616200" y="984250"/>
            <a:ext cx="14398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FF0000"/>
                </a:solidFill>
                <a:latin typeface="Times New Roman" panose="02020603050405020304" pitchFamily="18" charset="0"/>
              </a:rPr>
              <a:t>always</a:t>
            </a:r>
            <a:endParaRPr lang="en-US" altLang="zh-CN"/>
          </a:p>
        </p:txBody>
      </p:sp>
      <p:sp>
        <p:nvSpPr>
          <p:cNvPr id="3"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C21572BF-7D5C-4FAF-A209-9E3AC7D435AC}" type="datetime1">
              <a:rPr lang="zh-CN" altLang="en-US" smtClean="0"/>
              <a:t>2023-01-17</a:t>
            </a:fld>
            <a:endParaRPr lang="en-US" altLang="zh-CN" smtClean="0"/>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44"/>
                                        </p:tgtEl>
                                        <p:attrNameLst>
                                          <p:attrName>style.visibility</p:attrName>
                                        </p:attrNameLst>
                                      </p:cBhvr>
                                      <p:to>
                                        <p:strVal val="visible"/>
                                      </p:to>
                                    </p:set>
                                    <p:anim calcmode="lin" valueType="num">
                                      <p:cBhvr additive="base">
                                        <p:cTn id="7" dur="500" fill="hold"/>
                                        <p:tgtEl>
                                          <p:spTgt spid="22544"/>
                                        </p:tgtEl>
                                        <p:attrNameLst>
                                          <p:attrName>ppt_x</p:attrName>
                                        </p:attrNameLst>
                                      </p:cBhvr>
                                      <p:tavLst>
                                        <p:tav tm="0">
                                          <p:val>
                                            <p:strVal val="#ppt_x"/>
                                          </p:val>
                                        </p:tav>
                                        <p:tav tm="100000">
                                          <p:val>
                                            <p:strVal val="#ppt_x"/>
                                          </p:val>
                                        </p:tav>
                                      </p:tavLst>
                                    </p:anim>
                                    <p:anim calcmode="lin" valueType="num">
                                      <p:cBhvr additive="base">
                                        <p:cTn id="8" dur="500" fill="hold"/>
                                        <p:tgtEl>
                                          <p:spTgt spid="225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43"/>
                                        </p:tgtEl>
                                        <p:attrNameLst>
                                          <p:attrName>style.visibility</p:attrName>
                                        </p:attrNameLst>
                                      </p:cBhvr>
                                      <p:to>
                                        <p:strVal val="visible"/>
                                      </p:to>
                                    </p:set>
                                    <p:anim calcmode="lin" valueType="num">
                                      <p:cBhvr additive="base">
                                        <p:cTn id="13" dur="500" fill="hold"/>
                                        <p:tgtEl>
                                          <p:spTgt spid="22543"/>
                                        </p:tgtEl>
                                        <p:attrNameLst>
                                          <p:attrName>ppt_x</p:attrName>
                                        </p:attrNameLst>
                                      </p:cBhvr>
                                      <p:tavLst>
                                        <p:tav tm="0">
                                          <p:val>
                                            <p:strVal val="#ppt_x"/>
                                          </p:val>
                                        </p:tav>
                                        <p:tav tm="100000">
                                          <p:val>
                                            <p:strVal val="#ppt_x"/>
                                          </p:val>
                                        </p:tav>
                                      </p:tavLst>
                                    </p:anim>
                                    <p:anim calcmode="lin" valueType="num">
                                      <p:cBhvr additive="base">
                                        <p:cTn id="14" dur="500" fill="hold"/>
                                        <p:tgtEl>
                                          <p:spTgt spid="225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42"/>
                                        </p:tgtEl>
                                        <p:attrNameLst>
                                          <p:attrName>style.visibility</p:attrName>
                                        </p:attrNameLst>
                                      </p:cBhvr>
                                      <p:to>
                                        <p:strVal val="visible"/>
                                      </p:to>
                                    </p:set>
                                    <p:anim calcmode="lin" valueType="num">
                                      <p:cBhvr additive="base">
                                        <p:cTn id="19" dur="500" fill="hold"/>
                                        <p:tgtEl>
                                          <p:spTgt spid="22542"/>
                                        </p:tgtEl>
                                        <p:attrNameLst>
                                          <p:attrName>ppt_x</p:attrName>
                                        </p:attrNameLst>
                                      </p:cBhvr>
                                      <p:tavLst>
                                        <p:tav tm="0">
                                          <p:val>
                                            <p:strVal val="#ppt_x"/>
                                          </p:val>
                                        </p:tav>
                                        <p:tav tm="100000">
                                          <p:val>
                                            <p:strVal val="#ppt_x"/>
                                          </p:val>
                                        </p:tav>
                                      </p:tavLst>
                                    </p:anim>
                                    <p:anim calcmode="lin" valueType="num">
                                      <p:cBhvr additive="base">
                                        <p:cTn id="20" dur="500" fill="hold"/>
                                        <p:tgtEl>
                                          <p:spTgt spid="225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41"/>
                                        </p:tgtEl>
                                        <p:attrNameLst>
                                          <p:attrName>style.visibility</p:attrName>
                                        </p:attrNameLst>
                                      </p:cBhvr>
                                      <p:to>
                                        <p:strVal val="visible"/>
                                      </p:to>
                                    </p:set>
                                    <p:anim calcmode="lin" valueType="num">
                                      <p:cBhvr additive="base">
                                        <p:cTn id="25" dur="500" fill="hold"/>
                                        <p:tgtEl>
                                          <p:spTgt spid="22541"/>
                                        </p:tgtEl>
                                        <p:attrNameLst>
                                          <p:attrName>ppt_x</p:attrName>
                                        </p:attrNameLst>
                                      </p:cBhvr>
                                      <p:tavLst>
                                        <p:tav tm="0">
                                          <p:val>
                                            <p:strVal val="#ppt_x"/>
                                          </p:val>
                                        </p:tav>
                                        <p:tav tm="100000">
                                          <p:val>
                                            <p:strVal val="#ppt_x"/>
                                          </p:val>
                                        </p:tav>
                                      </p:tavLst>
                                    </p:anim>
                                    <p:anim calcmode="lin" valueType="num">
                                      <p:cBhvr additive="base">
                                        <p:cTn id="26" dur="500" fill="hold"/>
                                        <p:tgtEl>
                                          <p:spTgt spid="2254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40"/>
                                        </p:tgtEl>
                                        <p:attrNameLst>
                                          <p:attrName>style.visibility</p:attrName>
                                        </p:attrNameLst>
                                      </p:cBhvr>
                                      <p:to>
                                        <p:strVal val="visible"/>
                                      </p:to>
                                    </p:set>
                                    <p:anim calcmode="lin" valueType="num">
                                      <p:cBhvr additive="base">
                                        <p:cTn id="31" dur="500" fill="hold"/>
                                        <p:tgtEl>
                                          <p:spTgt spid="22540"/>
                                        </p:tgtEl>
                                        <p:attrNameLst>
                                          <p:attrName>ppt_x</p:attrName>
                                        </p:attrNameLst>
                                      </p:cBhvr>
                                      <p:tavLst>
                                        <p:tav tm="0">
                                          <p:val>
                                            <p:strVal val="#ppt_x"/>
                                          </p:val>
                                        </p:tav>
                                        <p:tav tm="100000">
                                          <p:val>
                                            <p:strVal val="#ppt_x"/>
                                          </p:val>
                                        </p:tav>
                                      </p:tavLst>
                                    </p:anim>
                                    <p:anim calcmode="lin" valueType="num">
                                      <p:cBhvr additive="base">
                                        <p:cTn id="32" dur="500" fill="hold"/>
                                        <p:tgtEl>
                                          <p:spTgt spid="2254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539"/>
                                        </p:tgtEl>
                                        <p:attrNameLst>
                                          <p:attrName>style.visibility</p:attrName>
                                        </p:attrNameLst>
                                      </p:cBhvr>
                                      <p:to>
                                        <p:strVal val="visible"/>
                                      </p:to>
                                    </p:set>
                                    <p:anim calcmode="lin" valueType="num">
                                      <p:cBhvr additive="base">
                                        <p:cTn id="37" dur="500" fill="hold"/>
                                        <p:tgtEl>
                                          <p:spTgt spid="22539"/>
                                        </p:tgtEl>
                                        <p:attrNameLst>
                                          <p:attrName>ppt_x</p:attrName>
                                        </p:attrNameLst>
                                      </p:cBhvr>
                                      <p:tavLst>
                                        <p:tav tm="0">
                                          <p:val>
                                            <p:strVal val="#ppt_x"/>
                                          </p:val>
                                        </p:tav>
                                        <p:tav tm="100000">
                                          <p:val>
                                            <p:strVal val="#ppt_x"/>
                                          </p:val>
                                        </p:tav>
                                      </p:tavLst>
                                    </p:anim>
                                    <p:anim calcmode="lin" valueType="num">
                                      <p:cBhvr additive="base">
                                        <p:cTn id="38" dur="500" fill="hold"/>
                                        <p:tgtEl>
                                          <p:spTgt spid="225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bldLvl="0"/>
      <p:bldP spid="22540" grpId="0" bldLvl="0"/>
      <p:bldP spid="22541" grpId="0" bldLvl="0"/>
      <p:bldP spid="22542" grpId="0" bldLvl="0"/>
      <p:bldP spid="22543" grpId="0" bldLvl="0"/>
      <p:bldP spid="22544"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对角圆角矩形 10"/>
          <p:cNvSpPr/>
          <p:nvPr/>
        </p:nvSpPr>
        <p:spPr>
          <a:xfrm>
            <a:off x="1187450" y="1158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课文原文</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pic>
        <p:nvPicPr>
          <p:cNvPr id="2" name="图片 23561" descr="114"/>
          <p:cNvPicPr>
            <a:picLocks noChangeAspect="1" noChangeArrowheads="1"/>
          </p:cNvPicPr>
          <p:nvPr/>
        </p:nvPicPr>
        <p:blipFill>
          <a:blip r:embed="rId6"/>
          <a:srcRect/>
          <a:stretch>
            <a:fillRect/>
          </a:stretch>
        </p:blipFill>
        <p:spPr bwMode="auto">
          <a:xfrm>
            <a:off x="101600" y="984250"/>
            <a:ext cx="8791575"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文本框 23562"/>
          <p:cNvSpPr txBox="1">
            <a:spLocks noChangeArrowheads="1"/>
          </p:cNvSpPr>
          <p:nvPr/>
        </p:nvSpPr>
        <p:spPr bwMode="auto">
          <a:xfrm>
            <a:off x="939800" y="4895850"/>
            <a:ext cx="705485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chemeClr val="hlink"/>
                </a:solidFill>
                <a:latin typeface="楷体" panose="02010609060101010101" pitchFamily="1" charset="-122"/>
                <a:ea typeface="楷体" panose="02010609060101010101" pitchFamily="1" charset="-122"/>
              </a:rPr>
              <a:t>你想要一些汤吗?             不,谢谢。</a:t>
            </a:r>
          </a:p>
          <a:p>
            <a:r>
              <a:rPr lang="zh-CN" altLang="en-US" sz="2400">
                <a:solidFill>
                  <a:schemeClr val="hlink"/>
                </a:solidFill>
                <a:latin typeface="楷体" panose="02010609060101010101" pitchFamily="1" charset="-122"/>
                <a:ea typeface="楷体" panose="02010609060101010101" pitchFamily="1" charset="-122"/>
              </a:rPr>
              <a:t>你还好吗?                   不,我病了。</a:t>
            </a:r>
          </a:p>
          <a:p>
            <a:r>
              <a:rPr lang="zh-CN" altLang="en-US" sz="2400">
                <a:solidFill>
                  <a:schemeClr val="hlink"/>
                </a:solidFill>
                <a:latin typeface="楷体" panose="02010609060101010101" pitchFamily="1" charset="-122"/>
                <a:ea typeface="楷体" panose="02010609060101010101" pitchFamily="1" charset="-122"/>
              </a:rPr>
              <a:t>它是一只鸭子吗?             是的,它是。</a:t>
            </a:r>
          </a:p>
        </p:txBody>
      </p:sp>
      <p:sp>
        <p:nvSpPr>
          <p:cNvPr id="3"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8FECEA42-6067-416B-AE57-3AEC1AA8B351}" type="datetime1">
              <a:rPr lang="zh-CN" altLang="en-US" smtClean="0"/>
              <a:t>2023-01-17</a:t>
            </a:fld>
            <a:endParaRPr lang="en-US" altLang="zh-CN" smtClean="0"/>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63"/>
                                        </p:tgtEl>
                                        <p:attrNameLst>
                                          <p:attrName>style.visibility</p:attrName>
                                        </p:attrNameLst>
                                      </p:cBhvr>
                                      <p:to>
                                        <p:strVal val="visible"/>
                                      </p:to>
                                    </p:set>
                                    <p:anim calcmode="lin" valueType="num">
                                      <p:cBhvr additive="base">
                                        <p:cTn id="7" dur="500" fill="hold"/>
                                        <p:tgtEl>
                                          <p:spTgt spid="23563"/>
                                        </p:tgtEl>
                                        <p:attrNameLst>
                                          <p:attrName>ppt_x</p:attrName>
                                        </p:attrNameLst>
                                      </p:cBhvr>
                                      <p:tavLst>
                                        <p:tav tm="0">
                                          <p:val>
                                            <p:strVal val="#ppt_x"/>
                                          </p:val>
                                        </p:tav>
                                        <p:tav tm="100000">
                                          <p:val>
                                            <p:strVal val="#ppt_x"/>
                                          </p:val>
                                        </p:tav>
                                      </p:tavLst>
                                    </p:anim>
                                    <p:anim calcmode="lin" valueType="num">
                                      <p:cBhvr additive="base">
                                        <p:cTn id="8" dur="500" fill="hold"/>
                                        <p:tgtEl>
                                          <p:spTgt spid="235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bldLvl="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图片 24577" descr="u=1447111169,3988198426&amp;fm=27&amp;gp=0"/>
          <p:cNvPicPr>
            <a:picLocks noChangeAspect="1" noChangeArrowheads="1"/>
          </p:cNvPicPr>
          <p:nvPr/>
        </p:nvPicPr>
        <p:blipFill>
          <a:blip r:embed="rId2"/>
          <a:srcRect/>
          <a:stretch>
            <a:fillRect/>
          </a:stretch>
        </p:blipFill>
        <p:spPr bwMode="auto">
          <a:xfrm>
            <a:off x="0" y="914400"/>
            <a:ext cx="8694738"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图片 9"/>
          <p:cNvPicPr>
            <a:picLocks noChangeAspect="1" noChangeArrowheads="1"/>
          </p:cNvPicPr>
          <p:nvPr/>
        </p:nvPicPr>
        <p:blipFill>
          <a:blip r:embed="rId3"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图片 12"/>
          <p:cNvPicPr>
            <a:picLocks noChangeAspect="1" noChangeArrowheads="1"/>
          </p:cNvPicPr>
          <p:nvPr/>
        </p:nvPicPr>
        <p:blipFill>
          <a:blip r:embed="rId4"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图片 7"/>
          <p:cNvPicPr>
            <a:picLocks noChangeAspect="1" noChangeArrowheads="1"/>
          </p:cNvPicPr>
          <p:nvPr/>
        </p:nvPicPr>
        <p:blipFill>
          <a:blip r:embed="rId5"/>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图片 8"/>
          <p:cNvPicPr>
            <a:picLocks noChangeAspect="1" noChangeArrowheads="1"/>
          </p:cNvPicPr>
          <p:nvPr/>
        </p:nvPicPr>
        <p:blipFill>
          <a:blip r:embed="rId6"/>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5" name="组合 24584"/>
          <p:cNvGrpSpPr/>
          <p:nvPr/>
        </p:nvGrpSpPr>
        <p:grpSpPr bwMode="auto">
          <a:xfrm>
            <a:off x="1079500" y="914400"/>
            <a:ext cx="1720850" cy="781050"/>
            <a:chOff x="0" y="0"/>
            <a:chExt cx="1169975" cy="657654"/>
          </a:xfrm>
        </p:grpSpPr>
        <p:sp>
          <p:nvSpPr>
            <p:cNvPr id="2" name="AutoShape 2"/>
            <p:cNvSpPr>
              <a:spLocks noChangeArrowheads="1"/>
            </p:cNvSpPr>
            <p:nvPr/>
          </p:nvSpPr>
          <p:spPr bwMode="auto">
            <a:xfrm>
              <a:off x="0" y="0"/>
              <a:ext cx="1169975" cy="657654"/>
            </a:xfrm>
            <a:prstGeom prst="doubleWave">
              <a:avLst>
                <a:gd name="adj1" fmla="val 6500"/>
                <a:gd name="adj2" fmla="val 0"/>
              </a:avLst>
            </a:prstGeom>
            <a:solidFill>
              <a:srgbClr val="8CB3E3"/>
            </a:solidFill>
            <a:ln w="38100">
              <a:solidFill>
                <a:srgbClr val="FFFFFF"/>
              </a:solidFill>
              <a:miter lim="800000"/>
            </a:ln>
          </p:spPr>
          <p:txBody>
            <a:bodyPr wrap="none" anchor="ctr"/>
            <a:lstStyle/>
            <a:p>
              <a:pPr eaLnBrk="0" hangingPunct="0"/>
              <a:endParaRPr lang="zh-CN" altLang="en-US" sz="320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24586" name="矩形 23"/>
            <p:cNvSpPr>
              <a:spLocks noChangeArrowheads="1"/>
            </p:cNvSpPr>
            <p:nvPr/>
          </p:nvSpPr>
          <p:spPr bwMode="auto">
            <a:xfrm>
              <a:off x="9726" y="52844"/>
              <a:ext cx="1160035" cy="52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3600" b="1">
                  <a:solidFill>
                    <a:schemeClr val="tx2"/>
                  </a:solidFill>
                  <a:ea typeface="楷体" panose="02010609060101010101" pitchFamily="1" charset="-122"/>
                  <a:sym typeface="宋体" panose="02010600030101010101" pitchFamily="2" charset="-122"/>
                </a:rPr>
                <a:t>比一比</a:t>
              </a:r>
            </a:p>
          </p:txBody>
        </p:sp>
      </p:grpSp>
      <p:sp>
        <p:nvSpPr>
          <p:cNvPr id="24588" name="对角圆角矩形 19"/>
          <p:cNvSpPr/>
          <p:nvPr/>
        </p:nvSpPr>
        <p:spPr>
          <a:xfrm>
            <a:off x="1187450" y="115888"/>
            <a:ext cx="2455863" cy="598487"/>
          </a:xfrm>
          <a:custGeom>
            <a:avLst/>
            <a:gdLst>
              <a:gd name="txL" fmla="*/ 0 w 2455862"/>
              <a:gd name="txT" fmla="*/ 0 h 598487"/>
              <a:gd name="txR" fmla="*/ 2455862 w 2455862"/>
              <a:gd name="txB" fmla="*/ 598487 h 598487"/>
            </a:gdLst>
            <a:ahLst/>
            <a:cxnLst>
              <a:cxn ang="0">
                <a:pos x="2455862" y="299243"/>
              </a:cxn>
              <a:cxn ang="5400000">
                <a:pos x="1227931" y="598487"/>
              </a:cxn>
              <a:cxn ang="10800000">
                <a:pos x="0" y="299243"/>
              </a:cxn>
              <a:cxn ang="16200000">
                <a:pos x="1227931" y="0"/>
              </a:cxn>
            </a:cxnLst>
            <a:rect l="txL" t="txT" r="txR" b="txB"/>
            <a:pathLst>
              <a:path w="2455862" h="598487">
                <a:moveTo>
                  <a:pt x="99749" y="0"/>
                </a:moveTo>
                <a:lnTo>
                  <a:pt x="2455862" y="0"/>
                </a:lnTo>
                <a:lnTo>
                  <a:pt x="2455862" y="0"/>
                </a:lnTo>
                <a:lnTo>
                  <a:pt x="2455862" y="498737"/>
                </a:lnTo>
                <a:cubicBezTo>
                  <a:pt x="2455862" y="553827"/>
                  <a:pt x="2411203" y="598486"/>
                  <a:pt x="2356113"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课堂互动</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24589" name="文本框 24588"/>
          <p:cNvSpPr txBox="1">
            <a:spLocks noChangeArrowheads="1"/>
          </p:cNvSpPr>
          <p:nvPr/>
        </p:nvSpPr>
        <p:spPr bwMode="auto">
          <a:xfrm>
            <a:off x="2546350" y="1962150"/>
            <a:ext cx="47498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a:solidFill>
                  <a:schemeClr val="accent2"/>
                </a:solidFill>
                <a:ea typeface="楷体" panose="02010609060101010101" pitchFamily="1" charset="-122"/>
              </a:rPr>
              <a:t>同学们分组在规定的时间内用所学频率副词造句，老师当裁判，哪一组造的多哪一组获胜，获胜组给予适当鼓励。</a:t>
            </a:r>
          </a:p>
        </p:txBody>
      </p:sp>
      <p:sp>
        <p:nvSpPr>
          <p:cNvPr id="3"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12F316E4-B160-44B6-8BBA-2BC2E0F1CB2E}"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blinds(horizontal)">
                                      <p:cBhvr>
                                        <p:cTn id="7" dur="500"/>
                                        <p:tgtEl>
                                          <p:spTgt spid="2458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589"/>
                                        </p:tgtEl>
                                        <p:attrNameLst>
                                          <p:attrName>style.visibility</p:attrName>
                                        </p:attrNameLst>
                                      </p:cBhvr>
                                      <p:to>
                                        <p:strVal val="visible"/>
                                      </p:to>
                                    </p:set>
                                    <p:animEffect transition="in" filter="box(in)">
                                      <p:cBhvr>
                                        <p:cTn id="12" dur="500"/>
                                        <p:tgtEl>
                                          <p:spTgt spid="24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9"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对角圆角矩形 10"/>
          <p:cNvSpPr/>
          <p:nvPr/>
        </p:nvSpPr>
        <p:spPr>
          <a:xfrm>
            <a:off x="1187450" y="1158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课前热身</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pic>
        <p:nvPicPr>
          <p:cNvPr id="2" name="图片 5129" descr="u=1381687181,3315293247&amp;fm=27&amp;gp=0"/>
          <p:cNvPicPr>
            <a:picLocks noChangeAspect="1" noChangeArrowheads="1"/>
          </p:cNvPicPr>
          <p:nvPr/>
        </p:nvPicPr>
        <p:blipFill>
          <a:blip r:embed="rId6"/>
          <a:srcRect/>
          <a:stretch>
            <a:fillRect/>
          </a:stretch>
        </p:blipFill>
        <p:spPr bwMode="auto">
          <a:xfrm>
            <a:off x="381000" y="914400"/>
            <a:ext cx="845185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文本框 5130"/>
          <p:cNvSpPr txBox="1">
            <a:spLocks noChangeArrowheads="1"/>
          </p:cNvSpPr>
          <p:nvPr/>
        </p:nvSpPr>
        <p:spPr bwMode="auto">
          <a:xfrm>
            <a:off x="1568450" y="1962150"/>
            <a:ext cx="53086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chemeClr val="hlink"/>
                </a:solidFill>
                <a:latin typeface="Times New Roman" panose="02020603050405020304" pitchFamily="18" charset="0"/>
              </a:rPr>
              <a:t>My house is big. My home is here.</a:t>
            </a:r>
          </a:p>
          <a:p>
            <a:r>
              <a:rPr lang="zh-CN" altLang="en-US" sz="2800" b="1" dirty="0">
                <a:solidFill>
                  <a:schemeClr val="hlink"/>
                </a:solidFill>
                <a:latin typeface="Times New Roman" panose="02020603050405020304" pitchFamily="18" charset="0"/>
              </a:rPr>
              <a:t>What are you doing?</a:t>
            </a:r>
          </a:p>
          <a:p>
            <a:r>
              <a:rPr lang="zh-CN" altLang="en-US" sz="2800" b="1" dirty="0">
                <a:solidFill>
                  <a:schemeClr val="hlink"/>
                </a:solidFill>
                <a:latin typeface="Times New Roman" panose="02020603050405020304" pitchFamily="18" charset="0"/>
              </a:rPr>
              <a:t>What are you doing?</a:t>
            </a:r>
          </a:p>
          <a:p>
            <a:r>
              <a:rPr lang="zh-CN" altLang="en-US" sz="2800" b="1" dirty="0">
                <a:solidFill>
                  <a:schemeClr val="hlink"/>
                </a:solidFill>
                <a:latin typeface="Times New Roman" panose="02020603050405020304" pitchFamily="18" charset="0"/>
              </a:rPr>
              <a:t>Sleeping in the bedroom.</a:t>
            </a:r>
          </a:p>
          <a:p>
            <a:r>
              <a:rPr lang="zh-CN" altLang="en-US" sz="2800" b="1" dirty="0">
                <a:solidFill>
                  <a:schemeClr val="hlink"/>
                </a:solidFill>
                <a:latin typeface="Times New Roman" panose="02020603050405020304" pitchFamily="18" charset="0"/>
              </a:rPr>
              <a:t>Reading in the study.</a:t>
            </a:r>
          </a:p>
          <a:p>
            <a:r>
              <a:rPr lang="zh-CN" altLang="en-US" sz="2800" b="1" dirty="0">
                <a:solidFill>
                  <a:schemeClr val="hlink"/>
                </a:solidFill>
                <a:latin typeface="Times New Roman" panose="02020603050405020304" pitchFamily="18" charset="0"/>
              </a:rPr>
              <a:t>Washing in the bathroom.</a:t>
            </a:r>
          </a:p>
          <a:p>
            <a:r>
              <a:rPr lang="zh-CN" altLang="en-US" sz="2800" b="1" dirty="0">
                <a:solidFill>
                  <a:schemeClr val="hlink"/>
                </a:solidFill>
                <a:latin typeface="Times New Roman" panose="02020603050405020304" pitchFamily="18" charset="0"/>
              </a:rPr>
              <a:t>Cooking in the kitchen.</a:t>
            </a:r>
          </a:p>
        </p:txBody>
      </p:sp>
      <p:sp>
        <p:nvSpPr>
          <p:cNvPr id="3"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44AB3C60-CC32-4E06-A24F-F3001A248A66}" type="datetime1">
              <a:rPr lang="zh-CN" altLang="en-US" smtClean="0"/>
              <a:t>2023-01-17</a:t>
            </a:fld>
            <a:endParaRPr lang="en-US" altLang="zh-CN" smtClean="0"/>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31"/>
                                        </p:tgtEl>
                                        <p:attrNameLst>
                                          <p:attrName>style.visibility</p:attrName>
                                        </p:attrNameLst>
                                      </p:cBhvr>
                                      <p:to>
                                        <p:strVal val="visible"/>
                                      </p:to>
                                    </p:set>
                                    <p:anim calcmode="lin" valueType="num">
                                      <p:cBhvr additive="base">
                                        <p:cTn id="7" dur="500" fill="hold"/>
                                        <p:tgtEl>
                                          <p:spTgt spid="5131"/>
                                        </p:tgtEl>
                                        <p:attrNameLst>
                                          <p:attrName>ppt_x</p:attrName>
                                        </p:attrNameLst>
                                      </p:cBhvr>
                                      <p:tavLst>
                                        <p:tav tm="0">
                                          <p:val>
                                            <p:strVal val="#ppt_x"/>
                                          </p:val>
                                        </p:tav>
                                        <p:tav tm="100000">
                                          <p:val>
                                            <p:strVal val="#ppt_x"/>
                                          </p:val>
                                        </p:tav>
                                      </p:tavLst>
                                    </p:anim>
                                    <p:anim calcmode="lin" valueType="num">
                                      <p:cBhvr additive="base">
                                        <p:cTn id="8" dur="500" fill="hold"/>
                                        <p:tgtEl>
                                          <p:spTgt spid="5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bldLvl="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ChangeArrowheads="1"/>
          </p:cNvSpPr>
          <p:nvPr/>
        </p:nvSpPr>
        <p:spPr bwMode="auto">
          <a:xfrm>
            <a:off x="1079500" y="3219450"/>
            <a:ext cx="66579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zh-CN" altLang="en-US" sz="2400" b="1" dirty="0">
                <a:solidFill>
                  <a:srgbClr val="FF0000"/>
                </a:solidFill>
                <a:latin typeface="Times New Roman" panose="02020603050405020304" pitchFamily="18" charset="0"/>
                <a:ea typeface="楷体" panose="02010609060101010101" pitchFamily="1" charset="-122"/>
                <a:sym typeface="Times New Roman" panose="02020603050405020304" pitchFamily="18" charset="0"/>
              </a:rPr>
              <a:t>二、连词成句。</a:t>
            </a:r>
          </a:p>
          <a:p>
            <a:r>
              <a:rPr lang="zh-CN" altLang="en-US" sz="2400" b="1" dirty="0">
                <a:solidFill>
                  <a:srgbClr val="6600FF"/>
                </a:solidFill>
                <a:latin typeface="Times New Roman" panose="02020603050405020304" pitchFamily="18" charset="0"/>
                <a:ea typeface="楷体" panose="02010609060101010101" pitchFamily="1" charset="-122"/>
                <a:sym typeface="Times New Roman" panose="02020603050405020304" pitchFamily="18" charset="0"/>
              </a:rPr>
              <a:t>1.help, your, do, you, mother (?)</a:t>
            </a:r>
          </a:p>
          <a:p>
            <a:r>
              <a:rPr lang="zh-CN" altLang="en-US" sz="2400" b="1" dirty="0">
                <a:solidFill>
                  <a:srgbClr val="6600FF"/>
                </a:solidFill>
                <a:latin typeface="Times New Roman" panose="02020603050405020304" pitchFamily="18" charset="0"/>
                <a:ea typeface="楷体" panose="02010609060101010101" pitchFamily="1" charset="-122"/>
                <a:sym typeface="Times New Roman" panose="02020603050405020304" pitchFamily="18" charset="0"/>
              </a:rPr>
              <a:t> </a:t>
            </a:r>
          </a:p>
          <a:p>
            <a:r>
              <a:rPr lang="zh-CN" altLang="en-US" sz="2400" b="1" dirty="0">
                <a:solidFill>
                  <a:srgbClr val="6600FF"/>
                </a:solidFill>
                <a:latin typeface="Times New Roman" panose="02020603050405020304" pitchFamily="18" charset="0"/>
                <a:ea typeface="楷体" panose="02010609060101010101" pitchFamily="1" charset="-122"/>
                <a:sym typeface="Times New Roman" panose="02020603050405020304" pitchFamily="18" charset="0"/>
              </a:rPr>
              <a:t>2.but, my, I, bike, ride, sometimes (.)</a:t>
            </a:r>
          </a:p>
          <a:p>
            <a:r>
              <a:rPr lang="zh-CN" altLang="en-US" sz="2400" b="1" dirty="0">
                <a:solidFill>
                  <a:srgbClr val="6600FF"/>
                </a:solidFill>
                <a:latin typeface="Times New Roman" panose="02020603050405020304" pitchFamily="18" charset="0"/>
                <a:ea typeface="楷体" panose="02010609060101010101" pitchFamily="1" charset="-122"/>
                <a:sym typeface="Times New Roman" panose="02020603050405020304" pitchFamily="18" charset="0"/>
              </a:rPr>
              <a:t> </a:t>
            </a:r>
          </a:p>
          <a:p>
            <a:r>
              <a:rPr lang="zh-CN" altLang="en-US" sz="2400" b="1" dirty="0">
                <a:solidFill>
                  <a:srgbClr val="6600FF"/>
                </a:solidFill>
                <a:latin typeface="Times New Roman" panose="02020603050405020304" pitchFamily="18" charset="0"/>
                <a:ea typeface="楷体" panose="02010609060101010101" pitchFamily="1" charset="-122"/>
                <a:sym typeface="Times New Roman" panose="02020603050405020304" pitchFamily="18" charset="0"/>
              </a:rPr>
              <a:t>3.do, you, to, school, walk (?)</a:t>
            </a:r>
          </a:p>
          <a:p>
            <a:r>
              <a:rPr lang="zh-CN" altLang="en-US" sz="2400" b="1" dirty="0">
                <a:solidFill>
                  <a:srgbClr val="6600FF"/>
                </a:solidFill>
                <a:latin typeface="Times New Roman" panose="02020603050405020304" pitchFamily="18" charset="0"/>
                <a:ea typeface="楷体" panose="02010609060101010101" pitchFamily="1" charset="-122"/>
                <a:sym typeface="Times New Roman" panose="02020603050405020304" pitchFamily="18" charset="0"/>
              </a:rPr>
              <a:t> </a:t>
            </a:r>
          </a:p>
          <a:p>
            <a:r>
              <a:rPr lang="zh-CN" altLang="en-US" sz="2400" b="1" dirty="0">
                <a:solidFill>
                  <a:srgbClr val="6600FF"/>
                </a:solidFill>
                <a:latin typeface="Times New Roman" panose="02020603050405020304" pitchFamily="18" charset="0"/>
                <a:ea typeface="楷体" panose="02010609060101010101" pitchFamily="1" charset="-122"/>
                <a:sym typeface="Times New Roman" panose="02020603050405020304" pitchFamily="18" charset="0"/>
              </a:rPr>
              <a:t>4.I, often, clean, floor, the (.)</a:t>
            </a:r>
          </a:p>
        </p:txBody>
      </p:sp>
      <p:sp>
        <p:nvSpPr>
          <p:cNvPr id="25605" name="TextBox 6"/>
          <p:cNvSpPr>
            <a:spLocks noChangeArrowheads="1"/>
          </p:cNvSpPr>
          <p:nvPr/>
        </p:nvSpPr>
        <p:spPr bwMode="auto">
          <a:xfrm>
            <a:off x="1079500" y="774700"/>
            <a:ext cx="642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20000"/>
              </a:lnSpc>
            </a:pPr>
            <a:r>
              <a:rPr lang="zh-CN" altLang="en-US" sz="2400" b="1" dirty="0">
                <a:solidFill>
                  <a:srgbClr val="FF0000"/>
                </a:solidFill>
                <a:latin typeface="楷体" panose="02010609060101010101" pitchFamily="1" charset="-122"/>
                <a:ea typeface="楷体" panose="02010609060101010101" pitchFamily="1" charset="-122"/>
                <a:sym typeface="楷体" panose="02010609060101010101" pitchFamily="1" charset="-122"/>
              </a:rPr>
              <a:t>一、根据汉语提示补全句子。</a:t>
            </a:r>
          </a:p>
          <a:p>
            <a:pPr eaLnBrk="0" hangingPunct="0">
              <a:lnSpc>
                <a:spcPct val="120000"/>
              </a:lnSpc>
            </a:pPr>
            <a:r>
              <a:rPr lang="zh-CN" altLang="en-US" sz="2400" b="1" dirty="0">
                <a:solidFill>
                  <a:srgbClr val="6600FF"/>
                </a:solidFill>
                <a:latin typeface="Times New Roman" panose="02020603050405020304" pitchFamily="18" charset="0"/>
                <a:sym typeface="楷体" panose="02010609060101010101" pitchFamily="1" charset="-122"/>
              </a:rPr>
              <a:t>1.I_____(</a:t>
            </a:r>
            <a:r>
              <a:rPr lang="zh-CN" altLang="en-US" sz="2400" b="1" dirty="0">
                <a:solidFill>
                  <a:srgbClr val="6600FF"/>
                </a:solidFill>
                <a:latin typeface="Times New Roman" panose="02020603050405020304" pitchFamily="18" charset="0"/>
                <a:ea typeface="楷体" panose="02010609060101010101" pitchFamily="1" charset="-122"/>
                <a:sym typeface="楷体" panose="02010609060101010101" pitchFamily="1" charset="-122"/>
              </a:rPr>
              <a:t>总是</a:t>
            </a:r>
            <a:r>
              <a:rPr lang="zh-CN" altLang="en-US" sz="2400" b="1" dirty="0">
                <a:solidFill>
                  <a:srgbClr val="6600FF"/>
                </a:solidFill>
                <a:latin typeface="Times New Roman" panose="02020603050405020304" pitchFamily="18" charset="0"/>
                <a:sym typeface="楷体" panose="02010609060101010101" pitchFamily="1" charset="-122"/>
              </a:rPr>
              <a:t>) do my homework. </a:t>
            </a:r>
          </a:p>
          <a:p>
            <a:pPr eaLnBrk="0" hangingPunct="0">
              <a:lnSpc>
                <a:spcPct val="120000"/>
              </a:lnSpc>
            </a:pPr>
            <a:r>
              <a:rPr lang="zh-CN" altLang="en-US" sz="2400" b="1" dirty="0">
                <a:solidFill>
                  <a:srgbClr val="6600FF"/>
                </a:solidFill>
                <a:latin typeface="Times New Roman" panose="02020603050405020304" pitchFamily="18" charset="0"/>
                <a:sym typeface="楷体" panose="02010609060101010101" pitchFamily="1" charset="-122"/>
              </a:rPr>
              <a:t>2.I am_______(</a:t>
            </a:r>
            <a:r>
              <a:rPr lang="zh-CN" altLang="en-US" sz="2400" b="1" dirty="0">
                <a:solidFill>
                  <a:srgbClr val="6600FF"/>
                </a:solidFill>
                <a:latin typeface="Times New Roman" panose="02020603050405020304" pitchFamily="18" charset="0"/>
                <a:ea typeface="楷体" panose="02010609060101010101" pitchFamily="1" charset="-122"/>
                <a:sym typeface="楷体" panose="02010609060101010101" pitchFamily="1" charset="-122"/>
              </a:rPr>
              <a:t>从不</a:t>
            </a:r>
            <a:r>
              <a:rPr lang="zh-CN" altLang="en-US" sz="2400" b="1" dirty="0">
                <a:solidFill>
                  <a:srgbClr val="6600FF"/>
                </a:solidFill>
                <a:latin typeface="Times New Roman" panose="02020603050405020304" pitchFamily="18" charset="0"/>
                <a:sym typeface="楷体" panose="02010609060101010101" pitchFamily="1" charset="-122"/>
              </a:rPr>
              <a:t>) late for school. </a:t>
            </a:r>
          </a:p>
          <a:p>
            <a:pPr eaLnBrk="0" hangingPunct="0">
              <a:lnSpc>
                <a:spcPct val="120000"/>
              </a:lnSpc>
            </a:pPr>
            <a:r>
              <a:rPr lang="zh-CN" altLang="en-US" sz="2400" b="1" dirty="0">
                <a:solidFill>
                  <a:srgbClr val="6600FF"/>
                </a:solidFill>
                <a:latin typeface="Times New Roman" panose="02020603050405020304" pitchFamily="18" charset="0"/>
                <a:sym typeface="楷体" panose="02010609060101010101" pitchFamily="1" charset="-122"/>
              </a:rPr>
              <a:t>3.________(</a:t>
            </a:r>
            <a:r>
              <a:rPr lang="zh-CN" altLang="en-US" sz="2400" b="1" dirty="0">
                <a:solidFill>
                  <a:srgbClr val="6600FF"/>
                </a:solidFill>
                <a:latin typeface="Times New Roman" panose="02020603050405020304" pitchFamily="18" charset="0"/>
                <a:ea typeface="楷体" panose="02010609060101010101" pitchFamily="1" charset="-122"/>
                <a:sym typeface="楷体" panose="02010609060101010101" pitchFamily="1" charset="-122"/>
              </a:rPr>
              <a:t>有时</a:t>
            </a:r>
            <a:r>
              <a:rPr lang="zh-CN" altLang="en-US" sz="2400" b="1" dirty="0">
                <a:solidFill>
                  <a:srgbClr val="6600FF"/>
                </a:solidFill>
                <a:latin typeface="Times New Roman" panose="02020603050405020304" pitchFamily="18" charset="0"/>
                <a:sym typeface="楷体" panose="02010609060101010101" pitchFamily="1" charset="-122"/>
              </a:rPr>
              <a:t>) she eats breakfast at 7:00. </a:t>
            </a:r>
          </a:p>
          <a:p>
            <a:pPr eaLnBrk="0" hangingPunct="0">
              <a:lnSpc>
                <a:spcPct val="120000"/>
              </a:lnSpc>
            </a:pPr>
            <a:r>
              <a:rPr lang="zh-CN" altLang="en-US" sz="2400" b="1" dirty="0">
                <a:solidFill>
                  <a:srgbClr val="6600FF"/>
                </a:solidFill>
                <a:latin typeface="Times New Roman" panose="02020603050405020304" pitchFamily="18" charset="0"/>
                <a:sym typeface="楷体" panose="02010609060101010101" pitchFamily="1" charset="-122"/>
              </a:rPr>
              <a:t>4.He______(</a:t>
            </a:r>
            <a:r>
              <a:rPr lang="zh-CN" altLang="en-US" sz="2400" b="1" dirty="0">
                <a:solidFill>
                  <a:srgbClr val="6600FF"/>
                </a:solidFill>
                <a:latin typeface="Times New Roman" panose="02020603050405020304" pitchFamily="18" charset="0"/>
                <a:ea typeface="楷体" panose="02010609060101010101" pitchFamily="1" charset="-122"/>
                <a:sym typeface="楷体" panose="02010609060101010101" pitchFamily="1" charset="-122"/>
              </a:rPr>
              <a:t>常常</a:t>
            </a:r>
            <a:r>
              <a:rPr lang="zh-CN" altLang="en-US" sz="2400" b="1" dirty="0">
                <a:solidFill>
                  <a:srgbClr val="6600FF"/>
                </a:solidFill>
                <a:latin typeface="Times New Roman" panose="02020603050405020304" pitchFamily="18" charset="0"/>
                <a:sym typeface="楷体" panose="02010609060101010101" pitchFamily="1" charset="-122"/>
              </a:rPr>
              <a:t>) walks to school.</a:t>
            </a:r>
            <a:r>
              <a:rPr lang="zh-CN" altLang="en-US" sz="2400" dirty="0">
                <a:solidFill>
                  <a:srgbClr val="6600FF"/>
                </a:solidFill>
                <a:latin typeface="Times New Roman" panose="02020603050405020304" pitchFamily="18" charset="0"/>
                <a:sym typeface="楷体" panose="02010609060101010101" pitchFamily="1" charset="-122"/>
              </a:rPr>
              <a:t> </a:t>
            </a:r>
            <a:endParaRPr lang="zh-CN" altLang="en-US" sz="2400" dirty="0">
              <a:solidFill>
                <a:srgbClr val="6600FF"/>
              </a:solidFill>
              <a:latin typeface="Times New Roman" panose="02020603050405020304" pitchFamily="18" charset="0"/>
              <a:cs typeface="Times New Roman" panose="02020603050405020304" pitchFamily="18" charset="0"/>
              <a:sym typeface="楷体" panose="02010609060101010101" pitchFamily="1" charset="-122"/>
            </a:endParaRPr>
          </a:p>
        </p:txBody>
      </p:sp>
      <p:pic>
        <p:nvPicPr>
          <p:cNvPr id="2"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对角圆角矩形 9"/>
          <p:cNvSpPr/>
          <p:nvPr/>
        </p:nvSpPr>
        <p:spPr>
          <a:xfrm>
            <a:off x="1187450" y="115888"/>
            <a:ext cx="2376488" cy="598487"/>
          </a:xfrm>
          <a:custGeom>
            <a:avLst/>
            <a:gdLst>
              <a:gd name="txL" fmla="*/ 0 w 2376487"/>
              <a:gd name="txT" fmla="*/ 0 h 598487"/>
              <a:gd name="txR" fmla="*/ 2376487 w 2376487"/>
              <a:gd name="txB" fmla="*/ 598487 h 598487"/>
            </a:gdLst>
            <a:ahLst/>
            <a:cxnLst>
              <a:cxn ang="0">
                <a:pos x="2376487" y="299243"/>
              </a:cxn>
              <a:cxn ang="5400000">
                <a:pos x="1188243" y="598487"/>
              </a:cxn>
              <a:cxn ang="10800000">
                <a:pos x="0" y="299243"/>
              </a:cxn>
              <a:cxn ang="16200000">
                <a:pos x="1188243" y="0"/>
              </a:cxn>
            </a:cxnLst>
            <a:rect l="txL" t="txT" r="txR" b="txB"/>
            <a:pathLst>
              <a:path w="2376487" h="598487">
                <a:moveTo>
                  <a:pt x="99749" y="0"/>
                </a:moveTo>
                <a:lnTo>
                  <a:pt x="2376487" y="0"/>
                </a:lnTo>
                <a:lnTo>
                  <a:pt x="2376487" y="0"/>
                </a:lnTo>
                <a:lnTo>
                  <a:pt x="2376487" y="498737"/>
                </a:lnTo>
                <a:cubicBezTo>
                  <a:pt x="2376487" y="553827"/>
                  <a:pt x="2331828" y="598486"/>
                  <a:pt x="2276738"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巩固练习</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25611"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6245CF34-168D-4BCA-9FAF-D7BA0ECA8366}"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filter="plus(in)">
                                      <p:cBhvr>
                                        <p:cTn id="7" dur="2000"/>
                                        <p:tgtEl>
                                          <p:spTgt spid="2560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5604"/>
                                        </p:tgtEl>
                                        <p:attrNameLst>
                                          <p:attrName>style.visibility</p:attrName>
                                        </p:attrNameLst>
                                      </p:cBhvr>
                                      <p:to>
                                        <p:strVal val="visible"/>
                                      </p:to>
                                    </p:set>
                                    <p:animEffect filter="plus(in)">
                                      <p:cBhvr>
                                        <p:cTn id="12" dur="2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ldLvl="0"/>
      <p:bldP spid="25605" grpId="0" bldLvl="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对角圆角矩形 8"/>
          <p:cNvSpPr/>
          <p:nvPr/>
        </p:nvSpPr>
        <p:spPr>
          <a:xfrm>
            <a:off x="1187450" y="166688"/>
            <a:ext cx="2376488" cy="598487"/>
          </a:xfrm>
          <a:custGeom>
            <a:avLst/>
            <a:gdLst>
              <a:gd name="txL" fmla="*/ 0 w 2376487"/>
              <a:gd name="txT" fmla="*/ 0 h 598487"/>
              <a:gd name="txR" fmla="*/ 2376487 w 2376487"/>
              <a:gd name="txB" fmla="*/ 598487 h 598487"/>
            </a:gdLst>
            <a:ahLst/>
            <a:cxnLst>
              <a:cxn ang="0">
                <a:pos x="2376487" y="299243"/>
              </a:cxn>
              <a:cxn ang="5400000">
                <a:pos x="1188243" y="598487"/>
              </a:cxn>
              <a:cxn ang="10800000">
                <a:pos x="0" y="299243"/>
              </a:cxn>
              <a:cxn ang="16200000">
                <a:pos x="1188243" y="0"/>
              </a:cxn>
            </a:cxnLst>
            <a:rect l="txL" t="txT" r="txR" b="txB"/>
            <a:pathLst>
              <a:path w="2376487" h="598487">
                <a:moveTo>
                  <a:pt x="99749" y="0"/>
                </a:moveTo>
                <a:lnTo>
                  <a:pt x="2376487" y="0"/>
                </a:lnTo>
                <a:lnTo>
                  <a:pt x="2376487" y="0"/>
                </a:lnTo>
                <a:lnTo>
                  <a:pt x="2376487" y="498737"/>
                </a:lnTo>
                <a:cubicBezTo>
                  <a:pt x="2376487" y="553827"/>
                  <a:pt x="2331828" y="598486"/>
                  <a:pt x="2276738"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巩固练习</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26634" name="文本框 26633"/>
          <p:cNvSpPr txBox="1">
            <a:spLocks noChangeArrowheads="1"/>
          </p:cNvSpPr>
          <p:nvPr/>
        </p:nvSpPr>
        <p:spPr bwMode="auto">
          <a:xfrm>
            <a:off x="660400" y="914400"/>
            <a:ext cx="8102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rgbClr val="FF0000"/>
                </a:solidFill>
                <a:latin typeface="Times New Roman" panose="02020603050405020304" pitchFamily="18" charset="0"/>
                <a:ea typeface="楷体" panose="02010609060101010101" pitchFamily="1" charset="-122"/>
                <a:sym typeface="方正书宋_GBK" charset="0"/>
              </a:rPr>
              <a:t>三、按要求写句子。</a:t>
            </a:r>
            <a:endParaRPr lang="zh-CN" altLang="en-US" sz="2800" b="1" dirty="0">
              <a:solidFill>
                <a:srgbClr val="FF0000"/>
              </a:solidFill>
              <a:latin typeface="Times New Roman" panose="02020603050405020304" pitchFamily="18" charset="0"/>
              <a:ea typeface="楷体" panose="02010609060101010101" pitchFamily="1" charset="-122"/>
              <a:sym typeface="NEU-FZ-S92" charset="0"/>
            </a:endParaRPr>
          </a:p>
          <a:p>
            <a:r>
              <a:rPr lang="zh-CN" altLang="en-US" sz="2800" b="1" dirty="0">
                <a:solidFill>
                  <a:srgbClr val="6600FF"/>
                </a:solidFill>
                <a:latin typeface="Times New Roman" panose="02020603050405020304" pitchFamily="18" charset="0"/>
                <a:sym typeface="NEU-FZ-S92" charset="0"/>
              </a:rPr>
              <a:t>1.I</a:t>
            </a:r>
            <a:r>
              <a:rPr lang="zh-CN" altLang="en-US" sz="2800" b="1" dirty="0">
                <a:solidFill>
                  <a:srgbClr val="6600FF"/>
                </a:solidFill>
                <a:latin typeface="Times New Roman" panose="02020603050405020304" pitchFamily="18" charset="0"/>
                <a:sym typeface="方正书宋_GBK" charset="0"/>
              </a:rPr>
              <a:t> </a:t>
            </a:r>
            <a:r>
              <a:rPr lang="zh-CN" altLang="en-US" sz="2800" b="1" dirty="0">
                <a:solidFill>
                  <a:srgbClr val="6600FF"/>
                </a:solidFill>
                <a:latin typeface="Times New Roman" panose="02020603050405020304" pitchFamily="18" charset="0"/>
                <a:sym typeface="NEU-FZ-S92" charset="0"/>
              </a:rPr>
              <a:t>wear</a:t>
            </a:r>
            <a:r>
              <a:rPr lang="zh-CN" altLang="en-US" sz="2800" b="1" dirty="0">
                <a:solidFill>
                  <a:srgbClr val="6600FF"/>
                </a:solidFill>
                <a:latin typeface="Times New Roman" panose="02020603050405020304" pitchFamily="18" charset="0"/>
                <a:sym typeface="方正书宋_GBK" charset="0"/>
              </a:rPr>
              <a:t> </a:t>
            </a:r>
            <a:r>
              <a:rPr lang="zh-CN" altLang="en-US" sz="2800" b="1" dirty="0">
                <a:solidFill>
                  <a:srgbClr val="6600FF"/>
                </a:solidFill>
                <a:latin typeface="Times New Roman" panose="02020603050405020304" pitchFamily="18" charset="0"/>
                <a:sym typeface="NEU-FZ-S92" charset="0"/>
              </a:rPr>
              <a:t>dresses.</a:t>
            </a:r>
            <a:r>
              <a:rPr lang="zh-CN" altLang="en-US" sz="2800" b="1" dirty="0">
                <a:solidFill>
                  <a:srgbClr val="6600FF"/>
                </a:solidFill>
                <a:latin typeface="Times New Roman" panose="02020603050405020304" pitchFamily="18" charset="0"/>
                <a:sym typeface="方正书宋_GBK" charset="0"/>
              </a:rPr>
              <a:t> (</a:t>
            </a:r>
            <a:r>
              <a:rPr lang="zh-CN" altLang="en-US" sz="2800" b="1" dirty="0">
                <a:solidFill>
                  <a:srgbClr val="6600FF"/>
                </a:solidFill>
                <a:latin typeface="Times New Roman" panose="02020603050405020304" pitchFamily="18" charset="0"/>
                <a:ea typeface="楷体" panose="02010609060101010101" pitchFamily="1" charset="-122"/>
                <a:sym typeface="方正书宋_GBK" charset="0"/>
              </a:rPr>
              <a:t>用</a:t>
            </a:r>
            <a:r>
              <a:rPr lang="zh-CN" altLang="en-US" sz="2800" b="1" dirty="0">
                <a:solidFill>
                  <a:srgbClr val="6600FF"/>
                </a:solidFill>
                <a:latin typeface="Times New Roman" panose="02020603050405020304" pitchFamily="18" charset="0"/>
                <a:sym typeface="NEU-FZ-S92" charset="0"/>
              </a:rPr>
              <a:t>never</a:t>
            </a:r>
            <a:r>
              <a:rPr lang="zh-CN" altLang="en-US" sz="2800" b="1" dirty="0">
                <a:solidFill>
                  <a:srgbClr val="6600FF"/>
                </a:solidFill>
                <a:latin typeface="Times New Roman" panose="02020603050405020304" pitchFamily="18" charset="0"/>
                <a:ea typeface="楷体" panose="02010609060101010101" pitchFamily="1" charset="-122"/>
                <a:sym typeface="方正书宋_GBK" charset="0"/>
              </a:rPr>
              <a:t>改写句子</a:t>
            </a:r>
            <a:r>
              <a:rPr lang="zh-CN" altLang="en-US" sz="2800" b="1" dirty="0">
                <a:solidFill>
                  <a:srgbClr val="6600FF"/>
                </a:solidFill>
                <a:latin typeface="Times New Roman" panose="02020603050405020304" pitchFamily="18" charset="0"/>
                <a:sym typeface="方正书宋_GBK" charset="0"/>
              </a:rPr>
              <a:t>)</a:t>
            </a:r>
            <a:endParaRPr lang="zh-CN" altLang="en-US" sz="2800" b="1" u="sng" dirty="0">
              <a:solidFill>
                <a:srgbClr val="6600FF"/>
              </a:solidFill>
              <a:latin typeface="Times New Roman" panose="02020603050405020304" pitchFamily="18" charset="0"/>
              <a:sym typeface="NEU-FZ-S92" charset="0"/>
            </a:endParaRPr>
          </a:p>
          <a:p>
            <a:r>
              <a:rPr lang="zh-CN" altLang="en-US" sz="2800" b="1" u="sng" dirty="0">
                <a:solidFill>
                  <a:srgbClr val="6600FF"/>
                </a:solidFill>
                <a:latin typeface="Times New Roman" panose="02020603050405020304" pitchFamily="18" charset="0"/>
                <a:sym typeface="NEU-FZ-S92" charset="0"/>
              </a:rPr>
              <a:t> </a:t>
            </a:r>
            <a:endParaRPr lang="zh-CN" altLang="en-US" sz="2800" b="1" dirty="0">
              <a:solidFill>
                <a:srgbClr val="6600FF"/>
              </a:solidFill>
              <a:latin typeface="Times New Roman" panose="02020603050405020304" pitchFamily="18" charset="0"/>
              <a:sym typeface="NEU-FZ-S92" charset="0"/>
            </a:endParaRPr>
          </a:p>
          <a:p>
            <a:r>
              <a:rPr lang="zh-CN" altLang="en-US" sz="2800" b="1" dirty="0">
                <a:solidFill>
                  <a:srgbClr val="6600FF"/>
                </a:solidFill>
                <a:latin typeface="Times New Roman" panose="02020603050405020304" pitchFamily="18" charset="0"/>
                <a:sym typeface="NEU-FZ-S92" charset="0"/>
              </a:rPr>
              <a:t>2.</a:t>
            </a:r>
            <a:r>
              <a:rPr lang="zh-CN" altLang="en-US" sz="2800" b="1" dirty="0">
                <a:solidFill>
                  <a:srgbClr val="6600FF"/>
                </a:solidFill>
                <a:latin typeface="Times New Roman" panose="02020603050405020304" pitchFamily="18" charset="0"/>
                <a:ea typeface="楷体" panose="02010609060101010101" pitchFamily="1" charset="-122"/>
                <a:sym typeface="方正书宋_GBK" charset="0"/>
              </a:rPr>
              <a:t>让我们用</a:t>
            </a:r>
            <a:r>
              <a:rPr lang="zh-CN" altLang="en-US" sz="2800" b="1" dirty="0">
                <a:solidFill>
                  <a:srgbClr val="6600FF"/>
                </a:solidFill>
                <a:latin typeface="Times New Roman" panose="02020603050405020304" pitchFamily="18" charset="0"/>
                <a:sym typeface="NEU-FZ-S92" charset="0"/>
              </a:rPr>
              <a:t>O</a:t>
            </a:r>
            <a:r>
              <a:rPr lang="zh-CN" altLang="en-US" sz="2800" b="1" dirty="0">
                <a:solidFill>
                  <a:srgbClr val="6600FF"/>
                </a:solidFill>
                <a:latin typeface="Times New Roman" panose="02020603050405020304" pitchFamily="18" charset="0"/>
                <a:ea typeface="楷体" panose="02010609060101010101" pitchFamily="1" charset="-122"/>
                <a:sym typeface="方正书宋_GBK" charset="0"/>
              </a:rPr>
              <a:t>代表</a:t>
            </a:r>
            <a:r>
              <a:rPr lang="zh-CN" altLang="en-US" sz="2800" b="1" dirty="0">
                <a:solidFill>
                  <a:srgbClr val="6600FF"/>
                </a:solidFill>
                <a:latin typeface="Times New Roman" panose="02020603050405020304" pitchFamily="18" charset="0"/>
                <a:sym typeface="NEU-FZ-S92" charset="0"/>
              </a:rPr>
              <a:t>often</a:t>
            </a:r>
            <a:r>
              <a:rPr lang="zh-CN" altLang="en-US" sz="2800" b="1" dirty="0">
                <a:solidFill>
                  <a:srgbClr val="6600FF"/>
                </a:solidFill>
                <a:latin typeface="Times New Roman" panose="02020603050405020304" pitchFamily="18" charset="0"/>
                <a:sym typeface="方正书宋_GBK" charset="0"/>
              </a:rPr>
              <a:t>。(</a:t>
            </a:r>
            <a:r>
              <a:rPr lang="zh-CN" altLang="en-US" sz="2800" b="1" dirty="0">
                <a:solidFill>
                  <a:srgbClr val="6600FF"/>
                </a:solidFill>
                <a:latin typeface="Times New Roman" panose="02020603050405020304" pitchFamily="18" charset="0"/>
                <a:ea typeface="楷体" panose="02010609060101010101" pitchFamily="1" charset="-122"/>
                <a:sym typeface="方正书宋_GBK" charset="0"/>
              </a:rPr>
              <a:t>翻译</a:t>
            </a:r>
            <a:r>
              <a:rPr lang="zh-CN" altLang="en-US" sz="2800" b="1" dirty="0">
                <a:solidFill>
                  <a:srgbClr val="6600FF"/>
                </a:solidFill>
                <a:latin typeface="Times New Roman" panose="02020603050405020304" pitchFamily="18" charset="0"/>
                <a:sym typeface="方正书宋_GBK" charset="0"/>
              </a:rPr>
              <a:t>)</a:t>
            </a:r>
            <a:endParaRPr lang="zh-CN" altLang="en-US" sz="2800" b="1" u="sng" dirty="0">
              <a:solidFill>
                <a:srgbClr val="6600FF"/>
              </a:solidFill>
              <a:latin typeface="Times New Roman" panose="02020603050405020304" pitchFamily="18" charset="0"/>
              <a:sym typeface="NEU-FZ-S92" charset="0"/>
            </a:endParaRPr>
          </a:p>
          <a:p>
            <a:r>
              <a:rPr lang="zh-CN" altLang="en-US" sz="2800" b="1" u="sng" dirty="0">
                <a:solidFill>
                  <a:srgbClr val="6600FF"/>
                </a:solidFill>
                <a:latin typeface="Times New Roman" panose="02020603050405020304" pitchFamily="18" charset="0"/>
                <a:sym typeface="NEU-FZ-S92" charset="0"/>
              </a:rPr>
              <a:t> </a:t>
            </a:r>
            <a:endParaRPr lang="zh-CN" altLang="en-US" sz="2800" b="1" dirty="0">
              <a:solidFill>
                <a:srgbClr val="6600FF"/>
              </a:solidFill>
              <a:latin typeface="Times New Roman" panose="02020603050405020304" pitchFamily="18" charset="0"/>
              <a:sym typeface="NEU-FZ-S92" charset="0"/>
            </a:endParaRPr>
          </a:p>
          <a:p>
            <a:r>
              <a:rPr lang="zh-CN" altLang="en-US" sz="2800" b="1" dirty="0">
                <a:solidFill>
                  <a:srgbClr val="6600FF"/>
                </a:solidFill>
                <a:latin typeface="Times New Roman" panose="02020603050405020304" pitchFamily="18" charset="0"/>
                <a:sym typeface="NEU-FZ-S92" charset="0"/>
              </a:rPr>
              <a:t>3.Do</a:t>
            </a:r>
            <a:r>
              <a:rPr lang="zh-CN" altLang="en-US" sz="2800" b="1" dirty="0">
                <a:solidFill>
                  <a:srgbClr val="6600FF"/>
                </a:solidFill>
                <a:latin typeface="Times New Roman" panose="02020603050405020304" pitchFamily="18" charset="0"/>
                <a:sym typeface="方正书宋_GBK" charset="0"/>
              </a:rPr>
              <a:t> </a:t>
            </a:r>
            <a:r>
              <a:rPr lang="zh-CN" altLang="en-US" sz="2800" b="1" dirty="0">
                <a:solidFill>
                  <a:srgbClr val="6600FF"/>
                </a:solidFill>
                <a:latin typeface="Times New Roman" panose="02020603050405020304" pitchFamily="18" charset="0"/>
                <a:sym typeface="NEU-FZ-S92" charset="0"/>
              </a:rPr>
              <a:t>you</a:t>
            </a:r>
            <a:r>
              <a:rPr lang="zh-CN" altLang="en-US" sz="2800" b="1" dirty="0">
                <a:solidFill>
                  <a:srgbClr val="6600FF"/>
                </a:solidFill>
                <a:latin typeface="Times New Roman" panose="02020603050405020304" pitchFamily="18" charset="0"/>
                <a:sym typeface="方正书宋_GBK" charset="0"/>
              </a:rPr>
              <a:t> </a:t>
            </a:r>
            <a:r>
              <a:rPr lang="zh-CN" altLang="en-US" sz="2800" b="1" dirty="0">
                <a:solidFill>
                  <a:srgbClr val="6600FF"/>
                </a:solidFill>
                <a:latin typeface="Times New Roman" panose="02020603050405020304" pitchFamily="18" charset="0"/>
                <a:sym typeface="NEU-FZ-S92" charset="0"/>
              </a:rPr>
              <a:t>wear</a:t>
            </a:r>
            <a:r>
              <a:rPr lang="zh-CN" altLang="en-US" sz="2800" b="1" dirty="0">
                <a:solidFill>
                  <a:srgbClr val="6600FF"/>
                </a:solidFill>
                <a:latin typeface="Times New Roman" panose="02020603050405020304" pitchFamily="18" charset="0"/>
                <a:sym typeface="方正书宋_GBK" charset="0"/>
              </a:rPr>
              <a:t> </a:t>
            </a:r>
            <a:r>
              <a:rPr lang="zh-CN" altLang="en-US" sz="2800" b="1" dirty="0">
                <a:solidFill>
                  <a:srgbClr val="6600FF"/>
                </a:solidFill>
                <a:latin typeface="Times New Roman" panose="02020603050405020304" pitchFamily="18" charset="0"/>
                <a:sym typeface="NEU-FZ-S92" charset="0"/>
              </a:rPr>
              <a:t>dresses</a:t>
            </a:r>
            <a:r>
              <a:rPr lang="zh-CN" altLang="en-US" sz="2800" b="1" dirty="0">
                <a:solidFill>
                  <a:srgbClr val="6600FF"/>
                </a:solidFill>
                <a:latin typeface="Times New Roman" panose="02020603050405020304" pitchFamily="18" charset="0"/>
                <a:sym typeface="方正黑体_GBK" charset="0"/>
              </a:rPr>
              <a:t>?</a:t>
            </a:r>
            <a:r>
              <a:rPr lang="zh-CN" altLang="en-US" sz="2800" b="1" dirty="0">
                <a:solidFill>
                  <a:srgbClr val="6600FF"/>
                </a:solidFill>
                <a:latin typeface="Times New Roman" panose="02020603050405020304" pitchFamily="18" charset="0"/>
                <a:sym typeface="NEU-FZ-S92" charset="0"/>
              </a:rPr>
              <a:t>　</a:t>
            </a:r>
            <a:r>
              <a:rPr lang="zh-CN" altLang="en-US" sz="2800" b="1" dirty="0">
                <a:solidFill>
                  <a:srgbClr val="6600FF"/>
                </a:solidFill>
                <a:latin typeface="Times New Roman" panose="02020603050405020304" pitchFamily="18" charset="0"/>
                <a:sym typeface="方正书宋_GBK" charset="0"/>
              </a:rPr>
              <a:t>(</a:t>
            </a:r>
            <a:r>
              <a:rPr lang="zh-CN" altLang="en-US" sz="2800" b="1" dirty="0">
                <a:solidFill>
                  <a:srgbClr val="6600FF"/>
                </a:solidFill>
                <a:latin typeface="Times New Roman" panose="02020603050405020304" pitchFamily="18" charset="0"/>
                <a:ea typeface="楷体" panose="02010609060101010101" pitchFamily="1" charset="-122"/>
                <a:sym typeface="方正书宋_GBK" charset="0"/>
              </a:rPr>
              <a:t>作否定回答</a:t>
            </a:r>
            <a:r>
              <a:rPr lang="zh-CN" altLang="en-US" sz="2800" b="1" dirty="0">
                <a:solidFill>
                  <a:srgbClr val="6600FF"/>
                </a:solidFill>
                <a:latin typeface="Times New Roman" panose="02020603050405020304" pitchFamily="18" charset="0"/>
                <a:sym typeface="方正书宋_GBK" charset="0"/>
              </a:rPr>
              <a:t>)</a:t>
            </a:r>
            <a:endParaRPr lang="zh-CN" altLang="en-US" sz="2800" b="1" u="sng" dirty="0">
              <a:solidFill>
                <a:srgbClr val="6600FF"/>
              </a:solidFill>
              <a:latin typeface="Times New Roman" panose="02020603050405020304" pitchFamily="18" charset="0"/>
              <a:sym typeface="NEU-FZ-S92" charset="0"/>
            </a:endParaRPr>
          </a:p>
          <a:p>
            <a:r>
              <a:rPr lang="zh-CN" altLang="en-US" sz="2800" b="1" u="sng" dirty="0">
                <a:solidFill>
                  <a:srgbClr val="6600FF"/>
                </a:solidFill>
                <a:latin typeface="Times New Roman" panose="02020603050405020304" pitchFamily="18" charset="0"/>
                <a:sym typeface="NEU-FZ-S92" charset="0"/>
              </a:rPr>
              <a:t> </a:t>
            </a:r>
            <a:endParaRPr lang="zh-CN" altLang="en-US" sz="2800" b="1" dirty="0">
              <a:solidFill>
                <a:srgbClr val="6600FF"/>
              </a:solidFill>
              <a:latin typeface="Times New Roman" panose="02020603050405020304" pitchFamily="18" charset="0"/>
              <a:sym typeface="NEU-FZ-S92" charset="0"/>
            </a:endParaRPr>
          </a:p>
          <a:p>
            <a:r>
              <a:rPr lang="zh-CN" altLang="en-US" sz="2800" b="1" dirty="0">
                <a:solidFill>
                  <a:srgbClr val="6600FF"/>
                </a:solidFill>
                <a:latin typeface="Times New Roman" panose="02020603050405020304" pitchFamily="18" charset="0"/>
                <a:sym typeface="NEU-FZ-S92" charset="0"/>
              </a:rPr>
              <a:t>4.</a:t>
            </a:r>
            <a:r>
              <a:rPr lang="zh-CN" altLang="en-US" sz="2800" b="1" dirty="0">
                <a:solidFill>
                  <a:srgbClr val="6600FF"/>
                </a:solidFill>
                <a:latin typeface="楷体" panose="02010609060101010101" pitchFamily="1" charset="-122"/>
                <a:ea typeface="楷体" panose="02010609060101010101" pitchFamily="1" charset="-122"/>
                <a:sym typeface="方正书宋_GBK" charset="0"/>
              </a:rPr>
              <a:t>让我们用</a:t>
            </a:r>
            <a:r>
              <a:rPr lang="zh-CN" altLang="en-US" sz="2800" b="1" dirty="0">
                <a:solidFill>
                  <a:srgbClr val="6600FF"/>
                </a:solidFill>
                <a:latin typeface="Times New Roman" panose="02020603050405020304" pitchFamily="18" charset="0"/>
                <a:ea typeface="楷体" panose="02010609060101010101" pitchFamily="1" charset="-122"/>
                <a:sym typeface="NEU-FZ-S92" charset="0"/>
              </a:rPr>
              <a:t>N</a:t>
            </a:r>
            <a:r>
              <a:rPr lang="zh-CN" altLang="en-US" sz="2800" b="1" dirty="0">
                <a:solidFill>
                  <a:srgbClr val="6600FF"/>
                </a:solidFill>
                <a:latin typeface="楷体" panose="02010609060101010101" pitchFamily="1" charset="-122"/>
                <a:ea typeface="楷体" panose="02010609060101010101" pitchFamily="1" charset="-122"/>
                <a:sym typeface="方正书宋_GBK" charset="0"/>
              </a:rPr>
              <a:t>代表</a:t>
            </a:r>
            <a:r>
              <a:rPr lang="zh-CN" altLang="en-US" sz="2800" b="1" dirty="0">
                <a:solidFill>
                  <a:srgbClr val="6600FF"/>
                </a:solidFill>
                <a:latin typeface="Times New Roman" panose="02020603050405020304" pitchFamily="18" charset="0"/>
                <a:sym typeface="NEU-FZ-S92" charset="0"/>
              </a:rPr>
              <a:t>never</a:t>
            </a:r>
            <a:r>
              <a:rPr lang="zh-CN" altLang="en-US" sz="2800" b="1" dirty="0">
                <a:solidFill>
                  <a:srgbClr val="6600FF"/>
                </a:solidFill>
                <a:latin typeface="Times New Roman" panose="02020603050405020304" pitchFamily="18" charset="0"/>
                <a:sym typeface="方正书宋_GBK" charset="0"/>
              </a:rPr>
              <a:t>。(</a:t>
            </a:r>
            <a:r>
              <a:rPr lang="zh-CN" altLang="en-US" sz="2800" b="1" dirty="0">
                <a:solidFill>
                  <a:srgbClr val="6600FF"/>
                </a:solidFill>
                <a:latin typeface="Times New Roman" panose="02020603050405020304" pitchFamily="18" charset="0"/>
                <a:ea typeface="楷体" panose="02010609060101010101" pitchFamily="1" charset="-122"/>
                <a:sym typeface="方正书宋_GBK" charset="0"/>
              </a:rPr>
              <a:t>翻译</a:t>
            </a:r>
            <a:r>
              <a:rPr lang="zh-CN" altLang="en-US" sz="2800" b="1" dirty="0">
                <a:solidFill>
                  <a:srgbClr val="6600FF"/>
                </a:solidFill>
                <a:latin typeface="Times New Roman" panose="02020603050405020304" pitchFamily="18" charset="0"/>
                <a:sym typeface="方正书宋_GBK" charset="0"/>
              </a:rPr>
              <a:t>)</a:t>
            </a:r>
            <a:endParaRPr lang="zh-CN" altLang="en-US" sz="2800" b="1" u="sng" dirty="0">
              <a:solidFill>
                <a:srgbClr val="6600FF"/>
              </a:solidFill>
              <a:latin typeface="Times New Roman" panose="02020603050405020304" pitchFamily="18" charset="0"/>
              <a:sym typeface="NEU-FZ-S92" charset="0"/>
            </a:endParaRPr>
          </a:p>
          <a:p>
            <a:r>
              <a:rPr lang="zh-CN" altLang="en-US" sz="2800" b="1" u="sng" dirty="0">
                <a:solidFill>
                  <a:srgbClr val="6600FF"/>
                </a:solidFill>
                <a:latin typeface="Times New Roman" panose="02020603050405020304" pitchFamily="18" charset="0"/>
                <a:sym typeface="NEU-FZ-S92" charset="0"/>
              </a:rPr>
              <a:t> </a:t>
            </a:r>
            <a:endParaRPr lang="zh-CN" altLang="en-US" sz="2800" b="1" dirty="0">
              <a:solidFill>
                <a:srgbClr val="6600FF"/>
              </a:solidFill>
              <a:latin typeface="Times New Roman" panose="02020603050405020304" pitchFamily="18" charset="0"/>
              <a:sym typeface="NEU-FZ-S92" charset="0"/>
            </a:endParaRPr>
          </a:p>
          <a:p>
            <a:r>
              <a:rPr lang="zh-CN" altLang="en-US" sz="2800" b="1" dirty="0">
                <a:solidFill>
                  <a:srgbClr val="6600FF"/>
                </a:solidFill>
                <a:latin typeface="Times New Roman" panose="02020603050405020304" pitchFamily="18" charset="0"/>
                <a:sym typeface="NEU-FZ-S92" charset="0"/>
              </a:rPr>
              <a:t>5.Do</a:t>
            </a:r>
            <a:r>
              <a:rPr lang="zh-CN" altLang="en-US" sz="2800" b="1" dirty="0">
                <a:solidFill>
                  <a:srgbClr val="6600FF"/>
                </a:solidFill>
                <a:latin typeface="Times New Roman" panose="02020603050405020304" pitchFamily="18" charset="0"/>
                <a:sym typeface="方正书宋_GBK" charset="0"/>
              </a:rPr>
              <a:t> </a:t>
            </a:r>
            <a:r>
              <a:rPr lang="zh-CN" altLang="en-US" sz="2800" b="1" dirty="0">
                <a:solidFill>
                  <a:srgbClr val="6600FF"/>
                </a:solidFill>
                <a:latin typeface="Times New Roman" panose="02020603050405020304" pitchFamily="18" charset="0"/>
                <a:sym typeface="NEU-FZ-S92" charset="0"/>
              </a:rPr>
              <a:t>you</a:t>
            </a:r>
            <a:r>
              <a:rPr lang="zh-CN" altLang="en-US" sz="2800" b="1" dirty="0">
                <a:solidFill>
                  <a:srgbClr val="6600FF"/>
                </a:solidFill>
                <a:latin typeface="Times New Roman" panose="02020603050405020304" pitchFamily="18" charset="0"/>
                <a:sym typeface="方正书宋_GBK" charset="0"/>
              </a:rPr>
              <a:t> </a:t>
            </a:r>
            <a:r>
              <a:rPr lang="zh-CN" altLang="en-US" sz="2800" b="1" dirty="0">
                <a:solidFill>
                  <a:srgbClr val="6600FF"/>
                </a:solidFill>
                <a:latin typeface="Times New Roman" panose="02020603050405020304" pitchFamily="18" charset="0"/>
                <a:sym typeface="NEU-FZ-S92" charset="0"/>
              </a:rPr>
              <a:t>do</a:t>
            </a:r>
            <a:r>
              <a:rPr lang="zh-CN" altLang="en-US" sz="2800" b="1" dirty="0">
                <a:solidFill>
                  <a:srgbClr val="6600FF"/>
                </a:solidFill>
                <a:latin typeface="Times New Roman" panose="02020603050405020304" pitchFamily="18" charset="0"/>
                <a:sym typeface="方正书宋_GBK" charset="0"/>
              </a:rPr>
              <a:t> </a:t>
            </a:r>
            <a:r>
              <a:rPr lang="zh-CN" altLang="en-US" sz="2800" b="1" dirty="0">
                <a:solidFill>
                  <a:srgbClr val="6600FF"/>
                </a:solidFill>
                <a:latin typeface="Times New Roman" panose="02020603050405020304" pitchFamily="18" charset="0"/>
                <a:sym typeface="NEU-FZ-S92" charset="0"/>
              </a:rPr>
              <a:t>your</a:t>
            </a:r>
            <a:r>
              <a:rPr lang="zh-CN" altLang="en-US" sz="2800" b="1" dirty="0">
                <a:solidFill>
                  <a:srgbClr val="6600FF"/>
                </a:solidFill>
                <a:latin typeface="Times New Roman" panose="02020603050405020304" pitchFamily="18" charset="0"/>
                <a:sym typeface="方正书宋_GBK" charset="0"/>
              </a:rPr>
              <a:t> </a:t>
            </a:r>
            <a:r>
              <a:rPr lang="zh-CN" altLang="en-US" sz="2800" b="1" dirty="0">
                <a:solidFill>
                  <a:srgbClr val="6600FF"/>
                </a:solidFill>
                <a:latin typeface="Times New Roman" panose="02020603050405020304" pitchFamily="18" charset="0"/>
                <a:sym typeface="NEU-FZ-S92" charset="0"/>
              </a:rPr>
              <a:t>homework</a:t>
            </a:r>
            <a:r>
              <a:rPr lang="zh-CN" altLang="en-US" sz="2800" b="1" dirty="0">
                <a:solidFill>
                  <a:srgbClr val="6600FF"/>
                </a:solidFill>
                <a:latin typeface="Times New Roman" panose="02020603050405020304" pitchFamily="18" charset="0"/>
                <a:sym typeface="方正黑体_GBK" charset="0"/>
              </a:rPr>
              <a:t>?</a:t>
            </a:r>
            <a:r>
              <a:rPr lang="zh-CN" altLang="en-US" sz="2800" b="1" dirty="0">
                <a:solidFill>
                  <a:srgbClr val="6600FF"/>
                </a:solidFill>
                <a:latin typeface="Times New Roman" panose="02020603050405020304" pitchFamily="18" charset="0"/>
                <a:sym typeface="NEU-FZ-S92" charset="0"/>
              </a:rPr>
              <a:t>　</a:t>
            </a:r>
            <a:r>
              <a:rPr lang="zh-CN" altLang="en-US" sz="2800" b="1" dirty="0">
                <a:solidFill>
                  <a:srgbClr val="6600FF"/>
                </a:solidFill>
                <a:latin typeface="Times New Roman" panose="02020603050405020304" pitchFamily="18" charset="0"/>
                <a:sym typeface="方正书宋_GBK" charset="0"/>
              </a:rPr>
              <a:t>(</a:t>
            </a:r>
            <a:r>
              <a:rPr lang="zh-CN" altLang="en-US" sz="2800" b="1" dirty="0">
                <a:solidFill>
                  <a:srgbClr val="6600FF"/>
                </a:solidFill>
                <a:latin typeface="Times New Roman" panose="02020603050405020304" pitchFamily="18" charset="0"/>
                <a:ea typeface="楷体" panose="02010609060101010101" pitchFamily="1" charset="-122"/>
                <a:sym typeface="方正书宋_GBK" charset="0"/>
              </a:rPr>
              <a:t>用</a:t>
            </a:r>
            <a:r>
              <a:rPr lang="zh-CN" altLang="en-US" sz="2800" b="1" dirty="0">
                <a:solidFill>
                  <a:srgbClr val="6600FF"/>
                </a:solidFill>
                <a:latin typeface="Times New Roman" panose="02020603050405020304" pitchFamily="18" charset="0"/>
                <a:sym typeface="NEU-FZ-S92" charset="0"/>
              </a:rPr>
              <a:t>always</a:t>
            </a:r>
            <a:r>
              <a:rPr lang="zh-CN" altLang="en-US" sz="2800" b="1" dirty="0">
                <a:solidFill>
                  <a:srgbClr val="6600FF"/>
                </a:solidFill>
                <a:latin typeface="Times New Roman" panose="02020603050405020304" pitchFamily="18" charset="0"/>
                <a:ea typeface="楷体" panose="02010609060101010101" pitchFamily="1" charset="-122"/>
                <a:sym typeface="方正书宋_GBK" charset="0"/>
              </a:rPr>
              <a:t>改写句子</a:t>
            </a:r>
            <a:r>
              <a:rPr lang="zh-CN" altLang="en-US" sz="2800" b="1" dirty="0">
                <a:solidFill>
                  <a:srgbClr val="6600FF"/>
                </a:solidFill>
                <a:latin typeface="Times New Roman" panose="02020603050405020304" pitchFamily="18" charset="0"/>
                <a:sym typeface="方正书宋_GBK" charset="0"/>
              </a:rPr>
              <a:t>)</a:t>
            </a:r>
            <a:endParaRPr lang="zh-CN" altLang="en-US" sz="2800" b="1" dirty="0">
              <a:solidFill>
                <a:srgbClr val="6600FF"/>
              </a:solidFill>
              <a:latin typeface="Times New Roman" panose="02020603050405020304" pitchFamily="18" charset="0"/>
              <a:cs typeface="Times New Roman" panose="02020603050405020304" pitchFamily="18" charset="0"/>
            </a:endParaRPr>
          </a:p>
        </p:txBody>
      </p:sp>
      <p:sp>
        <p:nvSpPr>
          <p:cNvPr id="2"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B3C5DD6D-6F8A-4342-9513-272A65F6FF79}"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34"/>
                                        </p:tgtEl>
                                        <p:attrNameLst>
                                          <p:attrName>style.visibility</p:attrName>
                                        </p:attrNameLst>
                                      </p:cBhvr>
                                      <p:to>
                                        <p:strVal val="visible"/>
                                      </p:to>
                                    </p:set>
                                    <p:animEffect transition="in" filter="blinds(horizontal)">
                                      <p:cBhvr>
                                        <p:cTn id="7" dur="5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4" grpId="0" bldLvl="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图片 7" descr="grass"/>
          <p:cNvPicPr>
            <a:picLocks noChangeAspect="1" noChangeArrowheads="1"/>
          </p:cNvPicPr>
          <p:nvPr/>
        </p:nvPicPr>
        <p:blipFill>
          <a:blip r:embed="rId2" cstate="email"/>
          <a:srcRect/>
          <a:stretch>
            <a:fillRect/>
          </a:stretch>
        </p:blipFill>
        <p:spPr bwMode="auto">
          <a:xfrm>
            <a:off x="0" y="1844675"/>
            <a:ext cx="916940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矩形 3"/>
          <p:cNvSpPr>
            <a:spLocks noChangeArrowheads="1"/>
          </p:cNvSpPr>
          <p:nvPr/>
        </p:nvSpPr>
        <p:spPr bwMode="auto">
          <a:xfrm>
            <a:off x="590550" y="844550"/>
            <a:ext cx="770255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20000"/>
              </a:lnSpc>
            </a:pPr>
            <a:r>
              <a:rPr lang="zh-CN" altLang="en-US" sz="2800" b="1" dirty="0">
                <a:solidFill>
                  <a:srgbClr val="000000"/>
                </a:solidFill>
                <a:latin typeface="楷体" panose="02010609060101010101" pitchFamily="1" charset="-122"/>
                <a:ea typeface="楷体" panose="02010609060101010101" pitchFamily="1" charset="-122"/>
                <a:sym typeface="楷体" panose="02010609060101010101" pitchFamily="1" charset="-122"/>
              </a:rPr>
              <a:t>一、本课时学的重点词汇如下： </a:t>
            </a:r>
            <a:endParaRPr lang="en-US" sz="2800" b="1" dirty="0">
              <a:solidFill>
                <a:srgbClr val="000000"/>
              </a:solidFill>
              <a:latin typeface="楷体" panose="02010609060101010101" pitchFamily="1" charset="-122"/>
              <a:ea typeface="楷体" panose="02010609060101010101" pitchFamily="1" charset="-122"/>
              <a:sym typeface="楷体" panose="02010609060101010101" pitchFamily="1" charset="-122"/>
            </a:endParaRPr>
          </a:p>
          <a:p>
            <a:pPr eaLnBrk="0" hangingPunct="0">
              <a:lnSpc>
                <a:spcPct val="120000"/>
              </a:lnSpc>
            </a:pPr>
            <a:r>
              <a:rPr lang="en-US" sz="2800" dirty="0">
                <a:solidFill>
                  <a:srgbClr val="FF0000"/>
                </a:solidFill>
                <a:latin typeface="Times New Roman" panose="02020603050405020304" pitchFamily="18" charset="0"/>
                <a:ea typeface="楷体" panose="02010609060101010101" pitchFamily="1" charset="-122"/>
                <a:sym typeface="Times New Roman" panose="02020603050405020304" pitchFamily="18" charset="0"/>
              </a:rPr>
              <a:t> </a:t>
            </a:r>
            <a:r>
              <a:rPr lang="zh-CN" altLang="en-US" sz="2800" dirty="0">
                <a:solidFill>
                  <a:srgbClr val="FF0000"/>
                </a:solidFill>
                <a:latin typeface="Times New Roman" panose="02020603050405020304" pitchFamily="18" charset="0"/>
                <a:sym typeface="华文楷体" panose="02010600040101010101" pitchFamily="2" charset="-122"/>
              </a:rPr>
              <a:t>always </a:t>
            </a:r>
            <a:r>
              <a:rPr lang="zh-CN" altLang="en-US" sz="2800" dirty="0">
                <a:latin typeface="Times New Roman" panose="02020603050405020304" pitchFamily="18" charset="0"/>
                <a:sym typeface="华文楷体" panose="02010600040101010101" pitchFamily="2" charset="-122"/>
              </a:rPr>
              <a:t>（</a:t>
            </a:r>
            <a:r>
              <a:rPr lang="zh-CN" altLang="en-US" sz="2800" dirty="0">
                <a:latin typeface="楷体" panose="02010609060101010101" pitchFamily="1" charset="-122"/>
                <a:ea typeface="楷体" panose="02010609060101010101" pitchFamily="1" charset="-122"/>
                <a:sym typeface="华文楷体" panose="02010600040101010101" pitchFamily="2" charset="-122"/>
              </a:rPr>
              <a:t>总是;永远）</a:t>
            </a:r>
            <a:r>
              <a:rPr lang="zh-CN" altLang="en-US" sz="2800" dirty="0">
                <a:solidFill>
                  <a:srgbClr val="FF0000"/>
                </a:solidFill>
                <a:latin typeface="Times New Roman" panose="02020603050405020304" pitchFamily="18" charset="0"/>
                <a:sym typeface="华文楷体" panose="02010600040101010101" pitchFamily="2" charset="-122"/>
              </a:rPr>
              <a:t>sometimes </a:t>
            </a:r>
            <a:r>
              <a:rPr lang="zh-CN" altLang="en-US" sz="2800" dirty="0">
                <a:latin typeface="楷体" panose="02010609060101010101" pitchFamily="1" charset="-122"/>
                <a:ea typeface="楷体" panose="02010609060101010101" pitchFamily="1" charset="-122"/>
                <a:sym typeface="华文楷体" panose="02010600040101010101" pitchFamily="2" charset="-122"/>
              </a:rPr>
              <a:t>（有时;间或）</a:t>
            </a:r>
          </a:p>
        </p:txBody>
      </p:sp>
      <p:sp>
        <p:nvSpPr>
          <p:cNvPr id="27654" name="矩形 10"/>
          <p:cNvSpPr>
            <a:spLocks noChangeArrowheads="1"/>
          </p:cNvSpPr>
          <p:nvPr/>
        </p:nvSpPr>
        <p:spPr bwMode="auto">
          <a:xfrm>
            <a:off x="590550" y="1962150"/>
            <a:ext cx="60007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000000"/>
                </a:solidFill>
                <a:latin typeface="楷体" panose="02010609060101010101" pitchFamily="1" charset="-122"/>
                <a:ea typeface="楷体" panose="02010609060101010101" pitchFamily="1" charset="-122"/>
                <a:sym typeface="楷体" panose="02010609060101010101" pitchFamily="1" charset="-122"/>
              </a:rPr>
              <a:t>二、本课时学习的重点知识如下：</a:t>
            </a:r>
            <a:endParaRPr lang="zh-CN" altLang="en-US" dirty="0"/>
          </a:p>
        </p:txBody>
      </p:sp>
      <p:pic>
        <p:nvPicPr>
          <p:cNvPr id="2" name="图片 9"/>
          <p:cNvPicPr>
            <a:picLocks noChangeAspect="1" noChangeArrowheads="1"/>
          </p:cNvPicPr>
          <p:nvPr/>
        </p:nvPicPr>
        <p:blipFill>
          <a:blip r:embed="rId3"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图片 12"/>
          <p:cNvPicPr>
            <a:picLocks noChangeAspect="1" noChangeArrowheads="1"/>
          </p:cNvPicPr>
          <p:nvPr/>
        </p:nvPicPr>
        <p:blipFill>
          <a:blip r:embed="rId4"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图片 7"/>
          <p:cNvPicPr>
            <a:picLocks noChangeAspect="1" noChangeArrowheads="1"/>
          </p:cNvPicPr>
          <p:nvPr/>
        </p:nvPicPr>
        <p:blipFill>
          <a:blip r:embed="rId5"/>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图片 8"/>
          <p:cNvPicPr>
            <a:picLocks noChangeAspect="1" noChangeArrowheads="1"/>
          </p:cNvPicPr>
          <p:nvPr/>
        </p:nvPicPr>
        <p:blipFill>
          <a:blip r:embed="rId6"/>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对角圆角矩形 15"/>
          <p:cNvSpPr/>
          <p:nvPr/>
        </p:nvSpPr>
        <p:spPr>
          <a:xfrm>
            <a:off x="1187450" y="115888"/>
            <a:ext cx="2376488" cy="598487"/>
          </a:xfrm>
          <a:custGeom>
            <a:avLst/>
            <a:gdLst>
              <a:gd name="txL" fmla="*/ 0 w 2376487"/>
              <a:gd name="txT" fmla="*/ 0 h 598487"/>
              <a:gd name="txR" fmla="*/ 2376487 w 2376487"/>
              <a:gd name="txB" fmla="*/ 598487 h 598487"/>
            </a:gdLst>
            <a:ahLst/>
            <a:cxnLst>
              <a:cxn ang="0">
                <a:pos x="2376487" y="299243"/>
              </a:cxn>
              <a:cxn ang="5400000">
                <a:pos x="1188243" y="598487"/>
              </a:cxn>
              <a:cxn ang="10800000">
                <a:pos x="0" y="299243"/>
              </a:cxn>
              <a:cxn ang="16200000">
                <a:pos x="1188243" y="0"/>
              </a:cxn>
            </a:cxnLst>
            <a:rect l="txL" t="txT" r="txR" b="txB"/>
            <a:pathLst>
              <a:path w="2376487" h="598487">
                <a:moveTo>
                  <a:pt x="99749" y="0"/>
                </a:moveTo>
                <a:lnTo>
                  <a:pt x="2376487" y="0"/>
                </a:lnTo>
                <a:lnTo>
                  <a:pt x="2376487" y="0"/>
                </a:lnTo>
                <a:lnTo>
                  <a:pt x="2376487" y="498737"/>
                </a:lnTo>
                <a:cubicBezTo>
                  <a:pt x="2376487" y="553827"/>
                  <a:pt x="2331828" y="598486"/>
                  <a:pt x="2276738"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回顾小结</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27660" name="文本框 27659"/>
          <p:cNvSpPr txBox="1">
            <a:spLocks noChangeArrowheads="1"/>
          </p:cNvSpPr>
          <p:nvPr/>
        </p:nvSpPr>
        <p:spPr bwMode="auto">
          <a:xfrm>
            <a:off x="3105150" y="2451100"/>
            <a:ext cx="28495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solidFill>
                  <a:srgbClr val="FF0000"/>
                </a:solidFill>
                <a:latin typeface="楷体" panose="02010609060101010101" pitchFamily="1" charset="-122"/>
                <a:ea typeface="楷体" panose="02010609060101010101" pitchFamily="1" charset="-122"/>
                <a:sym typeface="华文楷体" panose="02010600040101010101" pitchFamily="2" charset="-122"/>
              </a:rPr>
              <a:t>频率副词的用法 </a:t>
            </a:r>
          </a:p>
        </p:txBody>
      </p:sp>
      <p:sp>
        <p:nvSpPr>
          <p:cNvPr id="27661" name="文本框 27660"/>
          <p:cNvSpPr txBox="1">
            <a:spLocks noChangeArrowheads="1"/>
          </p:cNvSpPr>
          <p:nvPr/>
        </p:nvSpPr>
        <p:spPr bwMode="auto">
          <a:xfrm>
            <a:off x="590550" y="3009900"/>
            <a:ext cx="799129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dirty="0">
                <a:solidFill>
                  <a:srgbClr val="FF0000"/>
                </a:solidFill>
                <a:latin typeface="楷体" panose="02010609060101010101" pitchFamily="1" charset="-122"/>
                <a:ea typeface="楷体" panose="02010609060101010101" pitchFamily="1" charset="-122"/>
                <a:sym typeface="Times New Roman" panose="02020603050405020304" pitchFamily="18" charset="0"/>
              </a:rPr>
              <a:t>a.</a:t>
            </a:r>
            <a:r>
              <a:rPr lang="zh-CN" altLang="en-US" sz="2800" dirty="0">
                <a:latin typeface="楷体" panose="02010609060101010101" pitchFamily="1" charset="-122"/>
                <a:ea typeface="楷体" panose="02010609060101010101" pitchFamily="1" charset="-122"/>
                <a:sym typeface="Times New Roman" panose="02020603050405020304" pitchFamily="18" charset="0"/>
              </a:rPr>
              <a:t>用于be动词之后。如: </a:t>
            </a:r>
          </a:p>
          <a:p>
            <a:r>
              <a:rPr lang="zh-CN" altLang="en-US" sz="2800" dirty="0">
                <a:latin typeface="Times New Roman" panose="02020603050405020304" pitchFamily="18" charset="0"/>
                <a:sym typeface="Times New Roman" panose="02020603050405020304" pitchFamily="18" charset="0"/>
              </a:rPr>
              <a:t>He is often </a:t>
            </a:r>
            <a:r>
              <a:rPr lang="en-US" altLang="zh-CN" sz="2800" dirty="0">
                <a:latin typeface="Times New Roman" panose="02020603050405020304" pitchFamily="18" charset="0"/>
                <a:sym typeface="Times New Roman" panose="02020603050405020304" pitchFamily="18" charset="0"/>
              </a:rPr>
              <a:t>hungry</a:t>
            </a:r>
            <a:r>
              <a:rPr lang="zh-CN" altLang="en-US" sz="2800" dirty="0">
                <a:latin typeface="Times New Roman" panose="02020603050405020304" pitchFamily="18" charset="0"/>
                <a:sym typeface="Times New Roman" panose="02020603050405020304" pitchFamily="18" charset="0"/>
              </a:rPr>
              <a:t>. </a:t>
            </a:r>
            <a:r>
              <a:rPr lang="zh-CN" altLang="en-US" sz="2800" dirty="0">
                <a:latin typeface="楷体" panose="02010609060101010101" pitchFamily="1" charset="-122"/>
                <a:ea typeface="楷体" panose="02010609060101010101" pitchFamily="1" charset="-122"/>
                <a:sym typeface="Times New Roman" panose="02020603050405020304" pitchFamily="18" charset="0"/>
              </a:rPr>
              <a:t>他总是饿。</a:t>
            </a:r>
          </a:p>
          <a:p>
            <a:r>
              <a:rPr lang="zh-CN" altLang="en-US" sz="2800" dirty="0">
                <a:solidFill>
                  <a:srgbClr val="FF0000"/>
                </a:solidFill>
                <a:latin typeface="楷体" panose="02010609060101010101" pitchFamily="1" charset="-122"/>
                <a:ea typeface="楷体" panose="02010609060101010101" pitchFamily="1" charset="-122"/>
                <a:sym typeface="Times New Roman" panose="02020603050405020304" pitchFamily="18" charset="0"/>
              </a:rPr>
              <a:t>b.</a:t>
            </a:r>
            <a:r>
              <a:rPr lang="zh-CN" altLang="en-US" sz="2800" dirty="0">
                <a:latin typeface="楷体" panose="02010609060101010101" pitchFamily="1" charset="-122"/>
                <a:ea typeface="楷体" panose="02010609060101010101" pitchFamily="1" charset="-122"/>
                <a:sym typeface="Times New Roman" panose="02020603050405020304" pitchFamily="18" charset="0"/>
              </a:rPr>
              <a:t> 用于第一个助动词或情态动词之后。如:</a:t>
            </a:r>
            <a:r>
              <a:rPr lang="zh-CN" altLang="en-US" sz="2800" dirty="0">
                <a:latin typeface="Times New Roman" panose="02020603050405020304" pitchFamily="18" charset="0"/>
                <a:sym typeface="Times New Roman" panose="02020603050405020304" pitchFamily="18" charset="0"/>
              </a:rPr>
              <a:t> </a:t>
            </a:r>
          </a:p>
          <a:p>
            <a:r>
              <a:rPr lang="zh-CN" altLang="en-US" sz="2800" dirty="0">
                <a:latin typeface="Times New Roman" panose="02020603050405020304" pitchFamily="18" charset="0"/>
                <a:sym typeface="Times New Roman" panose="02020603050405020304" pitchFamily="18" charset="0"/>
              </a:rPr>
              <a:t>He </a:t>
            </a:r>
            <a:r>
              <a:rPr lang="en-US" altLang="zh-CN" sz="2800" dirty="0">
                <a:latin typeface="Times New Roman" panose="02020603050405020304" pitchFamily="18" charset="0"/>
                <a:sym typeface="Times New Roman" panose="02020603050405020304" pitchFamily="18" charset="0"/>
              </a:rPr>
              <a:t>will</a:t>
            </a:r>
            <a:r>
              <a:rPr lang="zh-CN" altLang="en-US" sz="2800" dirty="0">
                <a:latin typeface="Times New Roman" panose="02020603050405020304" pitchFamily="18" charset="0"/>
                <a:sym typeface="Times New Roman" panose="02020603050405020304" pitchFamily="18" charset="0"/>
              </a:rPr>
              <a:t> never give up. </a:t>
            </a:r>
            <a:r>
              <a:rPr lang="zh-CN" altLang="en-US" sz="2800" dirty="0">
                <a:latin typeface="Times New Roman" panose="02020603050405020304" pitchFamily="18" charset="0"/>
                <a:ea typeface="楷体" panose="02010609060101010101" pitchFamily="1" charset="-122"/>
                <a:sym typeface="Times New Roman" panose="02020603050405020304" pitchFamily="18" charset="0"/>
              </a:rPr>
              <a:t>他将永远不会放弃。</a:t>
            </a:r>
          </a:p>
          <a:p>
            <a:r>
              <a:rPr lang="zh-CN" altLang="en-US" sz="2800" dirty="0">
                <a:solidFill>
                  <a:srgbClr val="FF0000"/>
                </a:solidFill>
                <a:latin typeface="楷体" panose="02010609060101010101" pitchFamily="1" charset="-122"/>
                <a:ea typeface="楷体" panose="02010609060101010101" pitchFamily="1" charset="-122"/>
                <a:sym typeface="Times New Roman" panose="02020603050405020304" pitchFamily="18" charset="0"/>
              </a:rPr>
              <a:t>c.</a:t>
            </a:r>
            <a:r>
              <a:rPr lang="zh-CN" altLang="en-US" sz="2800" dirty="0">
                <a:latin typeface="楷体" panose="02010609060101010101" pitchFamily="1" charset="-122"/>
                <a:ea typeface="楷体" panose="02010609060101010101" pitchFamily="1" charset="-122"/>
                <a:sym typeface="Times New Roman" panose="02020603050405020304" pitchFamily="18" charset="0"/>
              </a:rPr>
              <a:t> 用于实义动词之前。如: </a:t>
            </a:r>
          </a:p>
          <a:p>
            <a:r>
              <a:rPr lang="zh-CN" altLang="en-US" sz="2800" dirty="0">
                <a:latin typeface="Times New Roman" panose="02020603050405020304" pitchFamily="18" charset="0"/>
                <a:sym typeface="Times New Roman" panose="02020603050405020304" pitchFamily="18" charset="0"/>
              </a:rPr>
              <a:t>I usually visit my friends. </a:t>
            </a:r>
            <a:r>
              <a:rPr lang="zh-CN" altLang="en-US" sz="2800" dirty="0">
                <a:latin typeface="Times New Roman" panose="02020603050405020304" pitchFamily="18" charset="0"/>
                <a:ea typeface="楷体" panose="02010609060101010101" pitchFamily="1" charset="-122"/>
                <a:sym typeface="Times New Roman" panose="02020603050405020304" pitchFamily="18" charset="0"/>
              </a:rPr>
              <a:t>我常常拜访我的朋友们</a:t>
            </a:r>
            <a:r>
              <a:rPr lang="zh-CN" altLang="en-US" sz="2800" dirty="0" smtClean="0">
                <a:latin typeface="Times New Roman" panose="02020603050405020304" pitchFamily="18" charset="0"/>
                <a:ea typeface="楷体" panose="02010609060101010101" pitchFamily="1" charset="-122"/>
                <a:sym typeface="Times New Roman" panose="02020603050405020304" pitchFamily="18" charset="0"/>
              </a:rPr>
              <a:t>。 </a:t>
            </a:r>
            <a:endParaRPr lang="zh-CN" altLang="en-US" sz="2800" dirty="0"/>
          </a:p>
        </p:txBody>
      </p:sp>
      <p:sp>
        <p:nvSpPr>
          <p:cNvPr id="3"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8950F5EC-8D14-48FF-8CEA-387DF252C0E0}"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filter="circle(in)">
                                      <p:cBhvr>
                                        <p:cTn id="7" dur="2000"/>
                                        <p:tgtEl>
                                          <p:spTgt spid="2765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654"/>
                                        </p:tgtEl>
                                        <p:attrNameLst>
                                          <p:attrName>style.visibility</p:attrName>
                                        </p:attrNameLst>
                                      </p:cBhvr>
                                      <p:to>
                                        <p:strVal val="visible"/>
                                      </p:to>
                                    </p:set>
                                    <p:animEffect filter="circle(in)">
                                      <p:cBhvr>
                                        <p:cTn id="12" dur="2000"/>
                                        <p:tgtEl>
                                          <p:spTgt spid="2765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660"/>
                                        </p:tgtEl>
                                        <p:attrNameLst>
                                          <p:attrName>style.visibility</p:attrName>
                                        </p:attrNameLst>
                                      </p:cBhvr>
                                      <p:to>
                                        <p:strVal val="visible"/>
                                      </p:to>
                                    </p:set>
                                    <p:animEffect transition="in" filter="blinds(horizontal)">
                                      <p:cBhvr>
                                        <p:cTn id="17" dur="500"/>
                                        <p:tgtEl>
                                          <p:spTgt spid="2766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7661"/>
                                        </p:tgtEl>
                                        <p:attrNameLst>
                                          <p:attrName>style.visibility</p:attrName>
                                        </p:attrNameLst>
                                      </p:cBhvr>
                                      <p:to>
                                        <p:strVal val="visible"/>
                                      </p:to>
                                    </p:set>
                                    <p:anim calcmode="lin" valueType="num">
                                      <p:cBhvr additive="base">
                                        <p:cTn id="22" dur="500" fill="hold"/>
                                        <p:tgtEl>
                                          <p:spTgt spid="27661"/>
                                        </p:tgtEl>
                                        <p:attrNameLst>
                                          <p:attrName>ppt_x</p:attrName>
                                        </p:attrNameLst>
                                      </p:cBhvr>
                                      <p:tavLst>
                                        <p:tav tm="0">
                                          <p:val>
                                            <p:strVal val="#ppt_x"/>
                                          </p:val>
                                        </p:tav>
                                        <p:tav tm="100000">
                                          <p:val>
                                            <p:strVal val="#ppt_x"/>
                                          </p:val>
                                        </p:tav>
                                      </p:tavLst>
                                    </p:anim>
                                    <p:anim calcmode="lin" valueType="num">
                                      <p:cBhvr additive="base">
                                        <p:cTn id="23" dur="500" fill="hold"/>
                                        <p:tgtEl>
                                          <p:spTgt spid="276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ldLvl="0"/>
      <p:bldP spid="27654" grpId="0" bldLvl="0"/>
      <p:bldP spid="27660" grpId="0" bldLvl="0"/>
      <p:bldP spid="27661" grpId="0" bldLvl="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灯片编号占位符 5"/>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0" hangingPunct="0"/>
            <a:fld id="{935BC4D7-503B-4088-97DA-2B7886CDB8FA}" type="slidenum">
              <a:rPr lang="zh-CN" altLang="en-US" sz="1200">
                <a:solidFill>
                  <a:srgbClr val="898989"/>
                </a:solidFill>
              </a:rPr>
              <a:t>23</a:t>
            </a:fld>
            <a:endParaRPr lang="en-US" altLang="zh-CN" sz="1200" b="1">
              <a:solidFill>
                <a:srgbClr val="898989"/>
              </a:solidFill>
            </a:endParaRPr>
          </a:p>
        </p:txBody>
      </p:sp>
      <p:pic>
        <p:nvPicPr>
          <p:cNvPr id="28676"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对角圆角矩形 11"/>
          <p:cNvSpPr/>
          <p:nvPr/>
        </p:nvSpPr>
        <p:spPr>
          <a:xfrm>
            <a:off x="1187450" y="115888"/>
            <a:ext cx="2376488" cy="598487"/>
          </a:xfrm>
          <a:custGeom>
            <a:avLst/>
            <a:gdLst>
              <a:gd name="txL" fmla="*/ 0 w 2376487"/>
              <a:gd name="txT" fmla="*/ 0 h 598487"/>
              <a:gd name="txR" fmla="*/ 2376487 w 2376487"/>
              <a:gd name="txB" fmla="*/ 598487 h 598487"/>
            </a:gdLst>
            <a:ahLst/>
            <a:cxnLst>
              <a:cxn ang="0">
                <a:pos x="2376487" y="299243"/>
              </a:cxn>
              <a:cxn ang="5400000">
                <a:pos x="1188243" y="598487"/>
              </a:cxn>
              <a:cxn ang="10800000">
                <a:pos x="0" y="299243"/>
              </a:cxn>
              <a:cxn ang="16200000">
                <a:pos x="1188243" y="0"/>
              </a:cxn>
            </a:cxnLst>
            <a:rect l="txL" t="txT" r="txR" b="txB"/>
            <a:pathLst>
              <a:path w="2376487" h="598487">
                <a:moveTo>
                  <a:pt x="99749" y="0"/>
                </a:moveTo>
                <a:lnTo>
                  <a:pt x="2376487" y="0"/>
                </a:lnTo>
                <a:lnTo>
                  <a:pt x="2376487" y="0"/>
                </a:lnTo>
                <a:lnTo>
                  <a:pt x="2376487" y="498737"/>
                </a:lnTo>
                <a:cubicBezTo>
                  <a:pt x="2376487" y="553827"/>
                  <a:pt x="2331828" y="598486"/>
                  <a:pt x="2276738"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课后作业</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pic>
        <p:nvPicPr>
          <p:cNvPr id="2" name="图片 4" descr="homework2"/>
          <p:cNvPicPr>
            <a:picLocks noChangeAspect="1" noChangeArrowheads="1"/>
          </p:cNvPicPr>
          <p:nvPr/>
        </p:nvPicPr>
        <p:blipFill>
          <a:blip r:embed="rId6"/>
          <a:srcRect/>
          <a:stretch>
            <a:fillRect/>
          </a:stretch>
        </p:blipFill>
        <p:spPr bwMode="auto">
          <a:xfrm>
            <a:off x="158750" y="965200"/>
            <a:ext cx="885825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图片 2" descr="homework"/>
          <p:cNvPicPr>
            <a:picLocks noChangeAspect="1" noChangeArrowheads="1"/>
          </p:cNvPicPr>
          <p:nvPr/>
        </p:nvPicPr>
        <p:blipFill>
          <a:blip r:embed="rId7" cstate="email"/>
          <a:srcRect/>
          <a:stretch>
            <a:fillRect/>
          </a:stretch>
        </p:blipFill>
        <p:spPr bwMode="auto">
          <a:xfrm>
            <a:off x="2057400" y="1123950"/>
            <a:ext cx="4037013"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矩形 28683"/>
          <p:cNvSpPr>
            <a:spLocks noChangeArrowheads="1" noChangeShapeType="1" noTextEdit="1"/>
          </p:cNvSpPr>
          <p:nvPr/>
        </p:nvSpPr>
        <p:spPr bwMode="auto">
          <a:xfrm>
            <a:off x="1358900" y="3079750"/>
            <a:ext cx="5080000" cy="581025"/>
          </a:xfrm>
          <a:prstGeom prst="rect">
            <a:avLst/>
          </a:prstGeom>
        </p:spPr>
        <p:txBody>
          <a:bodyPr wrap="none" fromWordArt="1">
            <a:prstTxWarp prst="textPlain">
              <a:avLst>
                <a:gd name="adj" fmla="val 50000"/>
              </a:avLst>
            </a:prstTxWarp>
          </a:bodyPr>
          <a:lstStyle/>
          <a:p>
            <a:pPr algn="ctr"/>
            <a:r>
              <a:rPr lang="en-US" altLang="zh-CN" sz="4000" kern="10" dirty="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rPr>
              <a:t>Read the text aloud.</a:t>
            </a:r>
            <a:endParaRPr lang="zh-CN" altLang="en-US" sz="4000" kern="10" dirty="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endParaRPr>
          </a:p>
        </p:txBody>
      </p:sp>
      <p:sp>
        <p:nvSpPr>
          <p:cNvPr id="3"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D4A1FAA2-6AE5-4549-9FBA-73C8D4FA0C67}"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83"/>
                                        </p:tgtEl>
                                        <p:attrNameLst>
                                          <p:attrName>style.visibility</p:attrName>
                                        </p:attrNameLst>
                                      </p:cBhvr>
                                      <p:to>
                                        <p:strVal val="visible"/>
                                      </p:to>
                                    </p:set>
                                    <p:animEffect transition="in" filter="blinds(horizontal)">
                                      <p:cBhvr>
                                        <p:cTn id="7" dur="500"/>
                                        <p:tgtEl>
                                          <p:spTgt spid="286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684"/>
                                        </p:tgtEl>
                                        <p:attrNameLst>
                                          <p:attrName>style.visibility</p:attrName>
                                        </p:attrNameLst>
                                      </p:cBhvr>
                                      <p:to>
                                        <p:strVal val="visible"/>
                                      </p:to>
                                    </p:set>
                                    <p:animEffect transition="in" filter="blinds(horizontal)">
                                      <p:cBhvr>
                                        <p:cTn id="12" dur="500"/>
                                        <p:tgtEl>
                                          <p:spTgt spid="28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图片 2" descr="blackboard"/>
          <p:cNvPicPr>
            <a:picLocks noChangeAspect="1" noChangeArrowheads="1"/>
          </p:cNvPicPr>
          <p:nvPr/>
        </p:nvPicPr>
        <p:blipFill>
          <a:blip r:embed="rId2" cstate="email"/>
          <a:srcRect/>
          <a:stretch>
            <a:fillRect/>
          </a:stretch>
        </p:blipFill>
        <p:spPr bwMode="auto">
          <a:xfrm>
            <a:off x="0" y="76200"/>
            <a:ext cx="9074150"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图片 9"/>
          <p:cNvPicPr>
            <a:picLocks noChangeAspect="1" noChangeArrowheads="1"/>
          </p:cNvPicPr>
          <p:nvPr/>
        </p:nvPicPr>
        <p:blipFill>
          <a:blip r:embed="rId3"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图片 12"/>
          <p:cNvPicPr>
            <a:picLocks noChangeAspect="1" noChangeArrowheads="1"/>
          </p:cNvPicPr>
          <p:nvPr/>
        </p:nvPicPr>
        <p:blipFill>
          <a:blip r:embed="rId4"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图片 7"/>
          <p:cNvPicPr>
            <a:picLocks noChangeAspect="1" noChangeArrowheads="1"/>
          </p:cNvPicPr>
          <p:nvPr/>
        </p:nvPicPr>
        <p:blipFill>
          <a:blip r:embed="rId5"/>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图片 8"/>
          <p:cNvPicPr>
            <a:picLocks noChangeAspect="1" noChangeArrowheads="1"/>
          </p:cNvPicPr>
          <p:nvPr/>
        </p:nvPicPr>
        <p:blipFill>
          <a:blip r:embed="rId6"/>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对角圆角矩形 9"/>
          <p:cNvSpPr/>
          <p:nvPr/>
        </p:nvSpPr>
        <p:spPr>
          <a:xfrm>
            <a:off x="1187450" y="1158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课前热身</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pic>
        <p:nvPicPr>
          <p:cNvPr id="6154" name="文本框 5129"/>
          <p:cNvPicPr>
            <a:picLocks noGrp="1" noChangeAspect="1" noChangeArrowheads="1"/>
          </p:cNvPicPr>
          <p:nvPr/>
        </p:nvPicPr>
        <p:blipFill>
          <a:blip r:embed="rId7"/>
          <a:srcRect/>
          <a:stretch>
            <a:fillRect/>
          </a:stretch>
        </p:blipFill>
        <p:spPr bwMode="auto">
          <a:xfrm>
            <a:off x="3035300" y="1263650"/>
            <a:ext cx="3422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文本框 1"/>
          <p:cNvSpPr txBox="1"/>
          <p:nvPr/>
        </p:nvSpPr>
        <p:spPr>
          <a:xfrm>
            <a:off x="1568450" y="2171700"/>
            <a:ext cx="6119813" cy="519113"/>
          </a:xfrm>
          <a:prstGeom prst="rect">
            <a:avLst/>
          </a:prstGeom>
          <a:noFill/>
          <a:ln w="9525">
            <a:noFill/>
          </a:ln>
        </p:spPr>
        <p:txBody>
          <a:bodyPr>
            <a:spAutoFit/>
          </a:bodyPr>
          <a:lstStyle/>
          <a:p>
            <a:r>
              <a:rPr lang="en-US" altLang="x-none" sz="2400" noProof="1">
                <a:solidFill>
                  <a:srgbClr val="000000"/>
                </a:solidFill>
                <a:effectLst>
                  <a:outerShdw blurRad="38100" dist="38100" dir="2700000">
                    <a:srgbClr val="C0C0C0"/>
                  </a:outerShdw>
                </a:effectLst>
                <a:latin typeface="Times New Roman" panose="02020603050405020304" pitchFamily="18" charset="0"/>
                <a:sym typeface="Times New Roman" panose="02020603050405020304" pitchFamily="18" charset="0"/>
              </a:rPr>
              <a:t>words:</a:t>
            </a:r>
            <a:r>
              <a:rPr lang="zh-CN" altLang="en-US" sz="2400" noProof="1">
                <a:solidFill>
                  <a:schemeClr val="bg1"/>
                </a:solidFill>
                <a:effectLst>
                  <a:outerShdw blurRad="38100" dist="38100" dir="2700000">
                    <a:srgbClr val="C0C0C0"/>
                  </a:outerShdw>
                </a:effectLst>
                <a:latin typeface="Times New Roman" panose="02020603050405020304" pitchFamily="18" charset="0"/>
                <a:sym typeface="Times New Roman" panose="02020603050405020304" pitchFamily="18" charset="0"/>
              </a:rPr>
              <a:t> </a:t>
            </a:r>
            <a:r>
              <a:rPr lang="en-US" altLang="x-none" sz="2800" noProof="1">
                <a:solidFill>
                  <a:schemeClr val="bg1"/>
                </a:solidFill>
                <a:latin typeface="Times New Roman" panose="02020603050405020304" pitchFamily="18" charset="0"/>
                <a:ea typeface="楷体" panose="02010609060101010101" pitchFamily="1" charset="-122"/>
                <a:sym typeface="Times New Roman" panose="02020603050405020304" pitchFamily="18" charset="0"/>
              </a:rPr>
              <a:t> </a:t>
            </a:r>
            <a:r>
              <a:rPr lang="zh-CN" altLang="en-US" sz="2800" b="1" noProof="1">
                <a:solidFill>
                  <a:schemeClr val="bg1"/>
                </a:solidFill>
                <a:latin typeface="Times New Roman" panose="02020603050405020304" pitchFamily="18" charset="0"/>
                <a:cs typeface="Times New Roman" panose="02020603050405020304" pitchFamily="18" charset="0"/>
                <a:sym typeface="华文楷体" panose="02010600040101010101" pitchFamily="2" charset="-122"/>
              </a:rPr>
              <a:t>word </a:t>
            </a:r>
            <a:r>
              <a:rPr lang="zh-CN" altLang="en-US" sz="2800" b="1" noProof="1">
                <a:solidFill>
                  <a:schemeClr val="bg1"/>
                </a:solidFill>
                <a:latin typeface="Times New Roman" panose="02020603050405020304" pitchFamily="18" charset="0"/>
                <a:ea typeface="楷体" panose="02010609060101010101" pitchFamily="1" charset="-122"/>
                <a:sym typeface="华文楷体" panose="02010600040101010101" pitchFamily="2" charset="-122"/>
              </a:rPr>
              <a:t>child</a:t>
            </a:r>
            <a:r>
              <a:rPr lang="zh-CN" altLang="en-US" sz="2800" b="1" noProof="1">
                <a:solidFill>
                  <a:srgbClr val="FF0000"/>
                </a:solidFill>
                <a:latin typeface="Times New Roman" panose="02020603050405020304" pitchFamily="18" charset="0"/>
                <a:ea typeface="楷体" panose="02010609060101010101" pitchFamily="1" charset="-122"/>
                <a:sym typeface="华文楷体" panose="02010600040101010101" pitchFamily="2" charset="-122"/>
              </a:rPr>
              <a:t> </a:t>
            </a:r>
          </a:p>
        </p:txBody>
      </p:sp>
      <p:sp>
        <p:nvSpPr>
          <p:cNvPr id="6156" name="文本框 3"/>
          <p:cNvSpPr txBox="1"/>
          <p:nvPr/>
        </p:nvSpPr>
        <p:spPr>
          <a:xfrm>
            <a:off x="3175000" y="3009900"/>
            <a:ext cx="5029200" cy="933450"/>
          </a:xfrm>
          <a:prstGeom prst="rect">
            <a:avLst/>
          </a:prstGeom>
          <a:noFill/>
          <a:ln w="9525">
            <a:noFill/>
          </a:ln>
        </p:spPr>
        <p:txBody>
          <a:bodyPr>
            <a:spAutoFit/>
          </a:bodyPr>
          <a:lstStyle/>
          <a:p>
            <a:r>
              <a:rPr lang="zh-CN" altLang="en-US" sz="2400" noProof="1">
                <a:effectLst>
                  <a:outerShdw blurRad="38100" dist="38100" dir="2700000">
                    <a:srgbClr val="C0C0C0"/>
                  </a:outerShdw>
                </a:effectLst>
                <a:latin typeface="Times New Roman" panose="02020603050405020304" pitchFamily="18" charset="0"/>
                <a:sym typeface="Times New Roman" panose="02020603050405020304" pitchFamily="18" charset="0"/>
              </a:rPr>
              <a:t>Grammar</a:t>
            </a:r>
            <a:r>
              <a:rPr lang="en-US" altLang="x-none" sz="2400" noProof="1">
                <a:effectLst>
                  <a:outerShdw blurRad="38100" dist="38100" dir="2700000">
                    <a:srgbClr val="C0C0C0"/>
                  </a:outerShdw>
                </a:effectLst>
                <a:latin typeface="Times New Roman" panose="02020603050405020304" pitchFamily="18" charset="0"/>
                <a:sym typeface="Times New Roman" panose="02020603050405020304" pitchFamily="18" charset="0"/>
              </a:rPr>
              <a:t>:</a:t>
            </a:r>
          </a:p>
          <a:p>
            <a:pPr>
              <a:lnSpc>
                <a:spcPct val="130000"/>
              </a:lnSpc>
            </a:pPr>
            <a:r>
              <a:rPr lang="zh-CN" altLang="en-US" sz="2400" b="1" noProof="1">
                <a:solidFill>
                  <a:schemeClr val="bg1"/>
                </a:solidFill>
                <a:latin typeface="楷体" panose="02010609060101010101" pitchFamily="1" charset="-122"/>
                <a:ea typeface="楷体" panose="02010609060101010101" pitchFamily="1" charset="-122"/>
                <a:sym typeface="方正小标宋_GBK" charset="0"/>
              </a:rPr>
              <a:t>名词单数变复数的规则</a:t>
            </a:r>
          </a:p>
        </p:txBody>
      </p:sp>
      <p:sp>
        <p:nvSpPr>
          <p:cNvPr id="2"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EC9BAF1E-1A38-445F-819F-A0CFF8721FA4}" type="datetime1">
              <a:rPr lang="zh-CN" altLang="en-US" smtClean="0"/>
              <a:t>2023-01-17</a:t>
            </a:fld>
            <a:endParaRPr lang="en-US" altLang="zh-CN" smtClean="0"/>
          </a:p>
        </p:txBody>
      </p:sp>
      <p:sp>
        <p:nvSpPr>
          <p:cNvPr id="13" name="矩形 12"/>
          <p:cNvSpPr/>
          <p:nvPr/>
        </p:nvSpPr>
        <p:spPr>
          <a:xfrm>
            <a:off x="251519" y="2041254"/>
            <a:ext cx="735006" cy="241289"/>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模板：</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www.1ppt.com/moban/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素材：</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背景：</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图表：</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教程： </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资料下载：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www.1ppt.com/ziliao/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范文下载：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www.1ppt.com/fanwen/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试卷下载：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www.1ppt.com/shiti/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教案下载：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www.1ppt.com/jiaoan/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论坛：</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语文课件：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www.1ppt.com/kejian/yuwen/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数学课件：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www.1ppt.com/kejian/shuxue/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英语课件：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www.1ppt.com/kejian/yingyu/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美术课件：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www.1ppt.com/kejian/meishu/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科学课件：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www.1ppt.com/kejian/kexue/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物理课件：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www.1ppt.com/kejian/wuli/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化学课件：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www.1ppt.com/kejian/huaxue/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生物课件：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www.1ppt.com/kejian/shengwu/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地理课件：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www.1ppt.com/kejian/dili/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历史课件：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www.1ppt.com/kejian/lishi/        </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anim calcmode="lin" valueType="num">
                                      <p:cBhvr additive="base">
                                        <p:cTn id="7" dur="500" fill="hold"/>
                                        <p:tgtEl>
                                          <p:spTgt spid="6154"/>
                                        </p:tgtEl>
                                        <p:attrNameLst>
                                          <p:attrName>ppt_x</p:attrName>
                                        </p:attrNameLst>
                                      </p:cBhvr>
                                      <p:tavLst>
                                        <p:tav tm="0">
                                          <p:val>
                                            <p:strVal val="#ppt_x"/>
                                          </p:val>
                                        </p:tav>
                                        <p:tav tm="100000">
                                          <p:val>
                                            <p:strVal val="#ppt_x"/>
                                          </p:val>
                                        </p:tav>
                                      </p:tavLst>
                                    </p:anim>
                                    <p:anim calcmode="lin" valueType="num">
                                      <p:cBhvr additive="base">
                                        <p:cTn id="8"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55"/>
                                        </p:tgtEl>
                                        <p:attrNameLst>
                                          <p:attrName>style.visibility</p:attrName>
                                        </p:attrNameLst>
                                      </p:cBhvr>
                                      <p:to>
                                        <p:strVal val="visible"/>
                                      </p:to>
                                    </p:set>
                                    <p:anim calcmode="lin" valueType="num">
                                      <p:cBhvr additive="base">
                                        <p:cTn id="13" dur="500" fill="hold"/>
                                        <p:tgtEl>
                                          <p:spTgt spid="6155"/>
                                        </p:tgtEl>
                                        <p:attrNameLst>
                                          <p:attrName>ppt_x</p:attrName>
                                        </p:attrNameLst>
                                      </p:cBhvr>
                                      <p:tavLst>
                                        <p:tav tm="0">
                                          <p:val>
                                            <p:strVal val="#ppt_x"/>
                                          </p:val>
                                        </p:tav>
                                        <p:tav tm="100000">
                                          <p:val>
                                            <p:strVal val="#ppt_x"/>
                                          </p:val>
                                        </p:tav>
                                      </p:tavLst>
                                    </p:anim>
                                    <p:anim calcmode="lin" valueType="num">
                                      <p:cBhvr additive="base">
                                        <p:cTn id="14"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56"/>
                                        </p:tgtEl>
                                        <p:attrNameLst>
                                          <p:attrName>style.visibility</p:attrName>
                                        </p:attrNameLst>
                                      </p:cBhvr>
                                      <p:to>
                                        <p:strVal val="visible"/>
                                      </p:to>
                                    </p:set>
                                    <p:anim calcmode="lin" valueType="num">
                                      <p:cBhvr additive="base">
                                        <p:cTn id="19" dur="500" fill="hold"/>
                                        <p:tgtEl>
                                          <p:spTgt spid="6156"/>
                                        </p:tgtEl>
                                        <p:attrNameLst>
                                          <p:attrName>ppt_x</p:attrName>
                                        </p:attrNameLst>
                                      </p:cBhvr>
                                      <p:tavLst>
                                        <p:tav tm="0">
                                          <p:val>
                                            <p:strVal val="#ppt_x"/>
                                          </p:val>
                                        </p:tav>
                                        <p:tav tm="100000">
                                          <p:val>
                                            <p:strVal val="#ppt_x"/>
                                          </p:val>
                                        </p:tav>
                                      </p:tavLst>
                                    </p:anim>
                                    <p:anim calcmode="lin" valueType="num">
                                      <p:cBhvr additive="base">
                                        <p:cTn id="20"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p:bldP spid="6155" grpId="0"/>
      <p:bldP spid="61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对角圆角矩形 9"/>
          <p:cNvSpPr/>
          <p:nvPr/>
        </p:nvSpPr>
        <p:spPr>
          <a:xfrm>
            <a:off x="1187450" y="1158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话题导入</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pic>
        <p:nvPicPr>
          <p:cNvPr id="7177" name="图片 7176" descr="u=220377138,234227138&amp;fm=27&amp;gp=0"/>
          <p:cNvPicPr>
            <a:picLocks noChangeAspect="1" noChangeArrowheads="1"/>
          </p:cNvPicPr>
          <p:nvPr/>
        </p:nvPicPr>
        <p:blipFill>
          <a:blip r:embed="rId6" cstate="email"/>
          <a:srcRect/>
          <a:stretch>
            <a:fillRect/>
          </a:stretch>
        </p:blipFill>
        <p:spPr bwMode="auto">
          <a:xfrm>
            <a:off x="800100" y="914400"/>
            <a:ext cx="3632200"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图片 7177" descr="u=2259420548,1642035132&amp;fm=27&amp;gp=0"/>
          <p:cNvPicPr>
            <a:picLocks noChangeAspect="1" noChangeArrowheads="1"/>
          </p:cNvPicPr>
          <p:nvPr/>
        </p:nvPicPr>
        <p:blipFill>
          <a:blip r:embed="rId7"/>
          <a:srcRect/>
          <a:stretch>
            <a:fillRect/>
          </a:stretch>
        </p:blipFill>
        <p:spPr bwMode="auto">
          <a:xfrm>
            <a:off x="4713288" y="984250"/>
            <a:ext cx="328295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图片 7178" descr="C:\Users\Emily\Desktop\7去学校.tif7去学校"/>
          <p:cNvPicPr>
            <a:picLocks noChangeAspect="1" noChangeArrowheads="1"/>
          </p:cNvPicPr>
          <p:nvPr/>
        </p:nvPicPr>
        <p:blipFill>
          <a:blip r:embed="rId8" cstate="email"/>
          <a:srcRect/>
          <a:stretch>
            <a:fillRect/>
          </a:stretch>
        </p:blipFill>
        <p:spPr bwMode="auto">
          <a:xfrm>
            <a:off x="2590800" y="3494088"/>
            <a:ext cx="391160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descr="teacher"/>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31750" y="4197350"/>
            <a:ext cx="22098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A00A6EBD-F506-4712-8203-9F1CDB302954}" type="datetime1">
              <a:rPr lang="zh-CN" altLang="en-US" smtClean="0"/>
              <a:t>2023-01-17</a:t>
            </a:fld>
            <a:endParaRPr lang="en-US" altLang="zh-CN"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anim calcmode="lin" valueType="num">
                                      <p:cBhvr additive="base">
                                        <p:cTn id="7" dur="500" fill="hold"/>
                                        <p:tgtEl>
                                          <p:spTgt spid="7177"/>
                                        </p:tgtEl>
                                        <p:attrNameLst>
                                          <p:attrName>ppt_x</p:attrName>
                                        </p:attrNameLst>
                                      </p:cBhvr>
                                      <p:tavLst>
                                        <p:tav tm="0">
                                          <p:val>
                                            <p:strVal val="#ppt_x"/>
                                          </p:val>
                                        </p:tav>
                                        <p:tav tm="100000">
                                          <p:val>
                                            <p:strVal val="#ppt_x"/>
                                          </p:val>
                                        </p:tav>
                                      </p:tavLst>
                                    </p:anim>
                                    <p:anim calcmode="lin" valueType="num">
                                      <p:cBhvr additive="base">
                                        <p:cTn id="8" dur="500" fill="hold"/>
                                        <p:tgtEl>
                                          <p:spTgt spid="71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8"/>
                                        </p:tgtEl>
                                        <p:attrNameLst>
                                          <p:attrName>style.visibility</p:attrName>
                                        </p:attrNameLst>
                                      </p:cBhvr>
                                      <p:to>
                                        <p:strVal val="visible"/>
                                      </p:to>
                                    </p:set>
                                    <p:anim calcmode="lin" valueType="num">
                                      <p:cBhvr additive="base">
                                        <p:cTn id="13" dur="500" fill="hold"/>
                                        <p:tgtEl>
                                          <p:spTgt spid="7178"/>
                                        </p:tgtEl>
                                        <p:attrNameLst>
                                          <p:attrName>ppt_x</p:attrName>
                                        </p:attrNameLst>
                                      </p:cBhvr>
                                      <p:tavLst>
                                        <p:tav tm="0">
                                          <p:val>
                                            <p:strVal val="#ppt_x"/>
                                          </p:val>
                                        </p:tav>
                                        <p:tav tm="100000">
                                          <p:val>
                                            <p:strVal val="#ppt_x"/>
                                          </p:val>
                                        </p:tav>
                                      </p:tavLst>
                                    </p:anim>
                                    <p:anim calcmode="lin" valueType="num">
                                      <p:cBhvr additive="base">
                                        <p:cTn id="14" dur="500" fill="hold"/>
                                        <p:tgtEl>
                                          <p:spTgt spid="717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9"/>
                                        </p:tgtEl>
                                        <p:attrNameLst>
                                          <p:attrName>style.visibility</p:attrName>
                                        </p:attrNameLst>
                                      </p:cBhvr>
                                      <p:to>
                                        <p:strVal val="visible"/>
                                      </p:to>
                                    </p:set>
                                    <p:anim calcmode="lin" valueType="num">
                                      <p:cBhvr additive="base">
                                        <p:cTn id="19" dur="500" fill="hold"/>
                                        <p:tgtEl>
                                          <p:spTgt spid="7179"/>
                                        </p:tgtEl>
                                        <p:attrNameLst>
                                          <p:attrName>ppt_x</p:attrName>
                                        </p:attrNameLst>
                                      </p:cBhvr>
                                      <p:tavLst>
                                        <p:tav tm="0">
                                          <p:val>
                                            <p:strVal val="#ppt_x"/>
                                          </p:val>
                                        </p:tav>
                                        <p:tav tm="100000">
                                          <p:val>
                                            <p:strVal val="#ppt_x"/>
                                          </p:val>
                                        </p:tav>
                                      </p:tavLst>
                                    </p:anim>
                                    <p:anim calcmode="lin" valueType="num">
                                      <p:cBhvr additive="base">
                                        <p:cTn id="20"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图片 9"/>
          <p:cNvPicPr>
            <a:picLocks noChangeAspect="1" noChangeArrowheads="1"/>
          </p:cNvPicPr>
          <p:nvPr/>
        </p:nvPicPr>
        <p:blipFill>
          <a:blip r:embed="rId3"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图片 12"/>
          <p:cNvPicPr>
            <a:picLocks noChangeAspect="1" noChangeArrowheads="1"/>
          </p:cNvPicPr>
          <p:nvPr/>
        </p:nvPicPr>
        <p:blipFill>
          <a:blip r:embed="rId4"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图片 7"/>
          <p:cNvPicPr>
            <a:picLocks noChangeAspect="1" noChangeArrowheads="1"/>
          </p:cNvPicPr>
          <p:nvPr/>
        </p:nvPicPr>
        <p:blipFill>
          <a:blip r:embed="rId5"/>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图片 8"/>
          <p:cNvPicPr>
            <a:picLocks noChangeAspect="1" noChangeArrowheads="1"/>
          </p:cNvPicPr>
          <p:nvPr/>
        </p:nvPicPr>
        <p:blipFill>
          <a:blip r:embed="rId6"/>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Box 14"/>
          <p:cNvSpPr>
            <a:spLocks noChangeArrowheads="1"/>
          </p:cNvSpPr>
          <p:nvPr/>
        </p:nvSpPr>
        <p:spPr bwMode="auto">
          <a:xfrm>
            <a:off x="946150" y="1700213"/>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4000" b="1" dirty="0">
                <a:solidFill>
                  <a:srgbClr val="494429"/>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sz="3200" b="1" dirty="0">
                <a:solidFill>
                  <a:srgbClr val="FF0000"/>
                </a:solidFill>
                <a:latin typeface="Times New Roman" panose="02020603050405020304" pitchFamily="18" charset="0"/>
                <a:sym typeface="华文楷体" panose="02010600040101010101" pitchFamily="2" charset="-122"/>
              </a:rPr>
              <a:t>always /ˈɔːlweɪz/ </a:t>
            </a:r>
            <a:r>
              <a:rPr lang="zh-CN" altLang="en-US" sz="3200" b="1" dirty="0">
                <a:latin typeface="楷体" panose="02010609060101010101" pitchFamily="1" charset="-122"/>
                <a:ea typeface="楷体" panose="02010609060101010101" pitchFamily="1" charset="-122"/>
                <a:sym typeface="华文楷体" panose="02010600040101010101" pitchFamily="2" charset="-122"/>
              </a:rPr>
              <a:t>(副词)总是;永远</a:t>
            </a:r>
          </a:p>
        </p:txBody>
      </p:sp>
      <p:sp>
        <p:nvSpPr>
          <p:cNvPr id="8202" name="矩形 15"/>
          <p:cNvSpPr>
            <a:spLocks noChangeArrowheads="1"/>
          </p:cNvSpPr>
          <p:nvPr/>
        </p:nvSpPr>
        <p:spPr bwMode="auto">
          <a:xfrm>
            <a:off x="876300" y="3267075"/>
            <a:ext cx="7677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40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sz="3200" b="1" dirty="0">
                <a:solidFill>
                  <a:srgbClr val="FF0000"/>
                </a:solidFill>
                <a:latin typeface="Times New Roman" panose="02020603050405020304" pitchFamily="18" charset="0"/>
                <a:sym typeface="华文楷体" panose="02010600040101010101" pitchFamily="2" charset="-122"/>
              </a:rPr>
              <a:t>sometimes /ˈsʌmtaɪmz/ </a:t>
            </a:r>
            <a:r>
              <a:rPr lang="zh-CN" altLang="en-US" sz="3200" b="1" dirty="0">
                <a:latin typeface="楷体" panose="02010609060101010101" pitchFamily="1" charset="-122"/>
                <a:ea typeface="楷体" panose="02010609060101010101" pitchFamily="1" charset="-122"/>
                <a:sym typeface="华文楷体" panose="02010600040101010101" pitchFamily="2" charset="-122"/>
              </a:rPr>
              <a:t>(副词)有时;间或</a:t>
            </a:r>
          </a:p>
        </p:txBody>
      </p:sp>
      <p:grpSp>
        <p:nvGrpSpPr>
          <p:cNvPr id="8203" name="组合 8202"/>
          <p:cNvGrpSpPr/>
          <p:nvPr/>
        </p:nvGrpSpPr>
        <p:grpSpPr bwMode="auto">
          <a:xfrm>
            <a:off x="466725" y="1700213"/>
            <a:ext cx="633413" cy="720725"/>
            <a:chOff x="0" y="0"/>
            <a:chExt cx="633358" cy="720289"/>
          </a:xfrm>
        </p:grpSpPr>
        <p:pic>
          <p:nvPicPr>
            <p:cNvPr id="2" name="图片 18"/>
            <p:cNvPicPr>
              <a:picLocks noChangeAspect="1" noChangeArrowheads="1"/>
            </p:cNvPicPr>
            <p:nvPr/>
          </p:nvPicPr>
          <p:blipFill>
            <a:blip r:embed="rId7"/>
            <a:srcRect/>
            <a:stretch>
              <a:fillRect/>
            </a:stretch>
          </p:blipFill>
          <p:spPr bwMode="auto">
            <a:xfrm>
              <a:off x="0" y="0"/>
              <a:ext cx="633358" cy="720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TextBox 2"/>
            <p:cNvSpPr>
              <a:spLocks noChangeArrowheads="1"/>
            </p:cNvSpPr>
            <p:nvPr/>
          </p:nvSpPr>
          <p:spPr bwMode="auto">
            <a:xfrm>
              <a:off x="147348" y="195452"/>
              <a:ext cx="4860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solidFill>
                    <a:srgbClr val="000000"/>
                  </a:solidFill>
                  <a:sym typeface="Calibri" panose="020F0502020204030204" pitchFamily="34" charset="0"/>
                </a:rPr>
                <a:t>1</a:t>
              </a:r>
              <a:endParaRPr lang="zh-CN" altLang="en-US">
                <a:solidFill>
                  <a:srgbClr val="000000"/>
                </a:solidFill>
                <a:sym typeface="宋体" panose="02010600030101010101" pitchFamily="2" charset="-122"/>
              </a:endParaRPr>
            </a:p>
          </p:txBody>
        </p:sp>
      </p:grpSp>
      <p:grpSp>
        <p:nvGrpSpPr>
          <p:cNvPr id="8206" name="组合 8205"/>
          <p:cNvGrpSpPr/>
          <p:nvPr/>
        </p:nvGrpSpPr>
        <p:grpSpPr bwMode="auto">
          <a:xfrm>
            <a:off x="400050" y="3267075"/>
            <a:ext cx="633413" cy="720725"/>
            <a:chOff x="0" y="0"/>
            <a:chExt cx="633358" cy="720289"/>
          </a:xfrm>
        </p:grpSpPr>
        <p:pic>
          <p:nvPicPr>
            <p:cNvPr id="3" name="图片 18"/>
            <p:cNvPicPr>
              <a:picLocks noChangeAspect="1" noChangeArrowheads="1"/>
            </p:cNvPicPr>
            <p:nvPr/>
          </p:nvPicPr>
          <p:blipFill>
            <a:blip r:embed="rId7"/>
            <a:srcRect/>
            <a:stretch>
              <a:fillRect/>
            </a:stretch>
          </p:blipFill>
          <p:spPr bwMode="auto">
            <a:xfrm>
              <a:off x="0" y="0"/>
              <a:ext cx="633358" cy="720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TextBox 28"/>
            <p:cNvSpPr>
              <a:spLocks noChangeArrowheads="1"/>
            </p:cNvSpPr>
            <p:nvPr/>
          </p:nvSpPr>
          <p:spPr bwMode="auto">
            <a:xfrm>
              <a:off x="147348" y="195452"/>
              <a:ext cx="4860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solidFill>
                    <a:srgbClr val="000000"/>
                  </a:solidFill>
                  <a:sym typeface="Calibri" panose="020F0502020204030204" pitchFamily="34" charset="0"/>
                </a:rPr>
                <a:t>2</a:t>
              </a:r>
              <a:endParaRPr lang="zh-CN" altLang="en-US">
                <a:solidFill>
                  <a:srgbClr val="000000"/>
                </a:solidFill>
                <a:sym typeface="宋体" panose="02010600030101010101" pitchFamily="2" charset="-122"/>
              </a:endParaRPr>
            </a:p>
          </p:txBody>
        </p:sp>
      </p:grpSp>
      <p:sp>
        <p:nvSpPr>
          <p:cNvPr id="8209" name="对角圆角矩形 23"/>
          <p:cNvSpPr/>
          <p:nvPr/>
        </p:nvSpPr>
        <p:spPr>
          <a:xfrm>
            <a:off x="1143000" y="1666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新词展示</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4"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A982C536-1A8C-46A5-A15C-0107589E3F46}" type="datetime1">
              <a:rPr lang="zh-CN" altLang="en-US" smtClean="0"/>
              <a:t>2023-01-17</a:t>
            </a:fld>
            <a:endParaRPr lang="en-US" altLang="zh-CN" smtClean="0"/>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203"/>
                                        </p:tgtEl>
                                        <p:attrNameLst>
                                          <p:attrName>style.visibility</p:attrName>
                                        </p:attrNameLst>
                                      </p:cBhvr>
                                      <p:to>
                                        <p:strVal val="visible"/>
                                      </p:to>
                                    </p:set>
                                    <p:animEffect transition="in" filter="blinds(horizontal)">
                                      <p:cBhvr>
                                        <p:cTn id="7" dur="500"/>
                                        <p:tgtEl>
                                          <p:spTgt spid="820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201"/>
                                        </p:tgtEl>
                                        <p:attrNameLst>
                                          <p:attrName>style.visibility</p:attrName>
                                        </p:attrNameLst>
                                      </p:cBhvr>
                                      <p:to>
                                        <p:strVal val="visible"/>
                                      </p:to>
                                    </p:set>
                                    <p:anim calcmode="lin" valueType="num">
                                      <p:cBhvr additive="base">
                                        <p:cTn id="12" dur="500" fill="hold"/>
                                        <p:tgtEl>
                                          <p:spTgt spid="8201"/>
                                        </p:tgtEl>
                                        <p:attrNameLst>
                                          <p:attrName>ppt_x</p:attrName>
                                        </p:attrNameLst>
                                      </p:cBhvr>
                                      <p:tavLst>
                                        <p:tav tm="0">
                                          <p:val>
                                            <p:strVal val="#ppt_x"/>
                                          </p:val>
                                        </p:tav>
                                        <p:tav tm="100000">
                                          <p:val>
                                            <p:strVal val="#ppt_x"/>
                                          </p:val>
                                        </p:tav>
                                      </p:tavLst>
                                    </p:anim>
                                    <p:anim calcmode="lin" valueType="num">
                                      <p:cBhvr additive="base">
                                        <p:cTn id="13"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206"/>
                                        </p:tgtEl>
                                        <p:attrNameLst>
                                          <p:attrName>style.visibility</p:attrName>
                                        </p:attrNameLst>
                                      </p:cBhvr>
                                      <p:to>
                                        <p:strVal val="visible"/>
                                      </p:to>
                                    </p:set>
                                    <p:animEffect transition="in" filter="blinds(horizontal)">
                                      <p:cBhvr>
                                        <p:cTn id="18" dur="500"/>
                                        <p:tgtEl>
                                          <p:spTgt spid="820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202"/>
                                        </p:tgtEl>
                                        <p:attrNameLst>
                                          <p:attrName>style.visibility</p:attrName>
                                        </p:attrNameLst>
                                      </p:cBhvr>
                                      <p:to>
                                        <p:strVal val="visible"/>
                                      </p:to>
                                    </p:set>
                                    <p:anim calcmode="lin" valueType="num">
                                      <p:cBhvr additive="base">
                                        <p:cTn id="23" dur="500" fill="hold"/>
                                        <p:tgtEl>
                                          <p:spTgt spid="8202"/>
                                        </p:tgtEl>
                                        <p:attrNameLst>
                                          <p:attrName>ppt_x</p:attrName>
                                        </p:attrNameLst>
                                      </p:cBhvr>
                                      <p:tavLst>
                                        <p:tav tm="0">
                                          <p:val>
                                            <p:strVal val="#ppt_x"/>
                                          </p:val>
                                        </p:tav>
                                        <p:tav tm="100000">
                                          <p:val>
                                            <p:strVal val="#ppt_x"/>
                                          </p:val>
                                        </p:tav>
                                      </p:tavLst>
                                    </p:anim>
                                    <p:anim calcmode="lin" valueType="num">
                                      <p:cBhvr additive="base">
                                        <p:cTn id="24" dur="500" fill="hold"/>
                                        <p:tgtEl>
                                          <p:spTgt spid="82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bldLvl="0"/>
      <p:bldP spid="8202"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Box 9"/>
          <p:cNvSpPr>
            <a:spLocks noChangeArrowheads="1"/>
          </p:cNvSpPr>
          <p:nvPr/>
        </p:nvSpPr>
        <p:spPr bwMode="auto">
          <a:xfrm>
            <a:off x="3105150" y="1892300"/>
            <a:ext cx="5581650" cy="4676775"/>
          </a:xfrm>
          <a:prstGeom prst="rect">
            <a:avLst/>
          </a:prstGeom>
          <a:noFill/>
          <a:ln w="9525">
            <a:solidFill>
              <a:srgbClr val="FFC000"/>
            </a:solid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r>
              <a:rPr lang="zh-CN" altLang="en-US" sz="2800" b="1" dirty="0">
                <a:solidFill>
                  <a:schemeClr val="accent2"/>
                </a:solidFill>
                <a:latin typeface="楷体" panose="02010609060101010101" pitchFamily="1" charset="-122"/>
                <a:ea typeface="楷体" panose="02010609060101010101" pitchFamily="1" charset="-122"/>
                <a:sym typeface="Times New Roman" panose="02020603050405020304" pitchFamily="18" charset="0"/>
              </a:rPr>
              <a:t>教师要求学生准备好</a:t>
            </a:r>
            <a:r>
              <a:rPr lang="en-US" altLang="zh-CN" sz="2800" b="1" dirty="0">
                <a:solidFill>
                  <a:schemeClr val="accent2"/>
                </a:solidFill>
                <a:latin typeface="楷体" panose="02010609060101010101" pitchFamily="1" charset="-122"/>
                <a:ea typeface="楷体" panose="02010609060101010101" pitchFamily="1" charset="-122"/>
                <a:sym typeface="Times New Roman" panose="02020603050405020304" pitchFamily="18" charset="0"/>
              </a:rPr>
              <a:t>9</a:t>
            </a:r>
            <a:r>
              <a:rPr lang="zh-CN" altLang="en-US" sz="2800" b="1" dirty="0">
                <a:solidFill>
                  <a:schemeClr val="accent2"/>
                </a:solidFill>
                <a:latin typeface="楷体" panose="02010609060101010101" pitchFamily="1" charset="-122"/>
                <a:ea typeface="楷体" panose="02010609060101010101" pitchFamily="1" charset="-122"/>
                <a:sym typeface="宋体" panose="02010600030101010101" pitchFamily="2" charset="-122"/>
              </a:rPr>
              <a:t>张指定的图片，活动开始时要求学生把图片反扣在桌面上， 排成</a:t>
            </a:r>
            <a:r>
              <a:rPr lang="en-US" altLang="zh-CN" sz="2800" b="1" dirty="0">
                <a:solidFill>
                  <a:schemeClr val="accent2"/>
                </a:solidFill>
                <a:latin typeface="楷体" panose="02010609060101010101" pitchFamily="1" charset="-122"/>
                <a:ea typeface="楷体" panose="02010609060101010101" pitchFamily="1" charset="-122"/>
                <a:sym typeface="Times New Roman" panose="02020603050405020304" pitchFamily="18" charset="0"/>
              </a:rPr>
              <a:t>3×3</a:t>
            </a:r>
            <a:r>
              <a:rPr lang="zh-CN" altLang="en-US" sz="2800" b="1" dirty="0">
                <a:solidFill>
                  <a:schemeClr val="accent2"/>
                </a:solidFill>
                <a:latin typeface="楷体" panose="02010609060101010101" pitchFamily="1" charset="-122"/>
                <a:ea typeface="楷体" panose="02010609060101010101" pitchFamily="1" charset="-122"/>
                <a:sym typeface="宋体" panose="02010600030101010101" pitchFamily="2" charset="-122"/>
              </a:rPr>
              <a:t>的格式，教师每说一个单词，学生边跟着说边翻图片，哪位学生所翻开的横的或竖的或斜的三张图片与教师所读的三个单词顺序一致，马上大声说</a:t>
            </a:r>
            <a:r>
              <a:rPr lang="zh-CN" altLang="en-US" sz="2800" b="1" dirty="0">
                <a:solidFill>
                  <a:schemeClr val="accent2"/>
                </a:solidFill>
                <a:latin typeface="楷体" panose="02010609060101010101" pitchFamily="1" charset="-122"/>
                <a:ea typeface="楷体" panose="02010609060101010101" pitchFamily="1" charset="-122"/>
                <a:sym typeface="Times New Roman" panose="02020603050405020304" pitchFamily="18" charset="0"/>
              </a:rPr>
              <a:t>“</a:t>
            </a:r>
            <a:r>
              <a:rPr lang="en-US" altLang="zh-CN" sz="2800" b="1" dirty="0">
                <a:solidFill>
                  <a:schemeClr val="accent2"/>
                </a:solidFill>
                <a:latin typeface="楷体" panose="02010609060101010101" pitchFamily="1" charset="-122"/>
                <a:ea typeface="楷体" panose="02010609060101010101" pitchFamily="1" charset="-122"/>
                <a:sym typeface="Times New Roman" panose="02020603050405020304" pitchFamily="18" charset="0"/>
              </a:rPr>
              <a:t>Bingo”.</a:t>
            </a:r>
            <a:r>
              <a:rPr lang="zh-CN" altLang="en-US" sz="2800" b="1" dirty="0">
                <a:solidFill>
                  <a:schemeClr val="accent2"/>
                </a:solidFill>
                <a:latin typeface="楷体" panose="02010609060101010101" pitchFamily="1" charset="-122"/>
                <a:ea typeface="楷体" panose="02010609060101010101" pitchFamily="1" charset="-122"/>
                <a:sym typeface="宋体" panose="02010600030101010101" pitchFamily="2" charset="-122"/>
              </a:rPr>
              <a:t>随着学习的进步，教师可让学生到教室前说出图片中的内容。</a:t>
            </a:r>
            <a:endParaRPr lang="zh-CN" altLang="en-US" sz="2800" dirty="0">
              <a:solidFill>
                <a:schemeClr val="accent2"/>
              </a:solidFill>
              <a:latin typeface="楷体" panose="02010609060101010101" pitchFamily="1" charset="-122"/>
              <a:ea typeface="楷体" panose="02010609060101010101" pitchFamily="1" charset="-122"/>
            </a:endParaRPr>
          </a:p>
          <a:p>
            <a:pPr eaLnBrk="0" hangingPunct="0"/>
            <a:endParaRPr lang="zh-CN" altLang="en-US" dirty="0"/>
          </a:p>
        </p:txBody>
      </p:sp>
      <p:sp>
        <p:nvSpPr>
          <p:cNvPr id="10250" name="TextBox 12"/>
          <p:cNvSpPr>
            <a:spLocks noChangeArrowheads="1"/>
          </p:cNvSpPr>
          <p:nvPr/>
        </p:nvSpPr>
        <p:spPr bwMode="auto">
          <a:xfrm>
            <a:off x="869950" y="1962150"/>
            <a:ext cx="1466850" cy="649288"/>
          </a:xfrm>
          <a:prstGeom prst="rect">
            <a:avLst/>
          </a:prstGeom>
          <a:solidFill>
            <a:srgbClr val="00B050"/>
          </a:solidFill>
          <a:ln w="9525">
            <a:solidFill>
              <a:srgbClr val="FFC000"/>
            </a:solidFill>
            <a:miter lim="800000"/>
          </a:ln>
        </p:spPr>
        <p:txBody>
          <a:bodyPr>
            <a:spAutoFit/>
          </a:bodyPr>
          <a:lstStyle/>
          <a:p>
            <a:pPr eaLnBrk="0" hangingPunct="0"/>
            <a:r>
              <a:rPr lang="zh-CN" altLang="en-US" sz="3600">
                <a:solidFill>
                  <a:srgbClr val="000000"/>
                </a:solidFill>
                <a:latin typeface="Times New Roman" panose="02020603050405020304" pitchFamily="18" charset="0"/>
                <a:ea typeface="楷体" panose="02010609060101010101" pitchFamily="1" charset="-122"/>
                <a:sym typeface="楷体" panose="02010609060101010101" pitchFamily="1" charset="-122"/>
              </a:rPr>
              <a:t>Bingo</a:t>
            </a:r>
          </a:p>
        </p:txBody>
      </p:sp>
      <p:sp>
        <p:nvSpPr>
          <p:cNvPr id="10251" name="TextBox 13"/>
          <p:cNvSpPr>
            <a:spLocks noChangeArrowheads="1"/>
          </p:cNvSpPr>
          <p:nvPr/>
        </p:nvSpPr>
        <p:spPr bwMode="auto">
          <a:xfrm>
            <a:off x="4310063" y="1177925"/>
            <a:ext cx="3214687" cy="522288"/>
          </a:xfrm>
          <a:prstGeom prst="rect">
            <a:avLst/>
          </a:prstGeom>
          <a:solidFill>
            <a:srgbClr val="E7E200"/>
          </a:solidFill>
          <a:ln w="9525">
            <a:solidFill>
              <a:srgbClr val="FFC000"/>
            </a:solidFill>
            <a:miter lim="800000"/>
          </a:ln>
        </p:spPr>
        <p:txBody>
          <a:bodyPr>
            <a:spAutoFit/>
          </a:bodyPr>
          <a:lstStyle/>
          <a:p>
            <a:pPr algn="ctr" eaLnBrk="0" hangingPunct="0"/>
            <a:r>
              <a:rPr lang="en-US" sz="2800">
                <a:solidFill>
                  <a:srgbClr val="000000"/>
                </a:solidFill>
                <a:sym typeface="Calibri" panose="020F0502020204030204" pitchFamily="34" charset="0"/>
              </a:rPr>
              <a:t>Let’s play a game!</a:t>
            </a:r>
            <a:endParaRPr lang="zh-CN" altLang="en-US" sz="2800">
              <a:solidFill>
                <a:srgbClr val="000000"/>
              </a:solidFill>
              <a:sym typeface="宋体" panose="02010600030101010101" pitchFamily="2" charset="-122"/>
            </a:endParaRPr>
          </a:p>
        </p:txBody>
      </p:sp>
      <p:sp>
        <p:nvSpPr>
          <p:cNvPr id="10252" name="对角圆角矩形 12"/>
          <p:cNvSpPr/>
          <p:nvPr/>
        </p:nvSpPr>
        <p:spPr>
          <a:xfrm>
            <a:off x="1143000" y="1666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新词展示</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2" name="对角圆角矩形 8"/>
          <p:cNvSpPr>
            <a:spLocks noChangeArrowheads="1"/>
          </p:cNvSpPr>
          <p:nvPr/>
        </p:nvSpPr>
        <p:spPr bwMode="auto">
          <a:xfrm>
            <a:off x="642938" y="1071563"/>
            <a:ext cx="2214562" cy="596900"/>
          </a:xfrm>
          <a:custGeom>
            <a:avLst/>
            <a:gdLst>
              <a:gd name="T0" fmla="*/ 0 w 3488"/>
              <a:gd name="T1" fmla="*/ 0 h 941"/>
              <a:gd name="T2" fmla="*/ 3488 w 3488"/>
              <a:gd name="T3" fmla="*/ 941 h 941"/>
            </a:gdLst>
            <a:ahLst/>
            <a:cxnLst/>
            <a:rect l="T0" t="T1" r="T2" b="T3"/>
            <a:pathLst>
              <a:path w="3488" h="941">
                <a:moveTo>
                  <a:pt x="156" y="0"/>
                </a:moveTo>
                <a:lnTo>
                  <a:pt x="3488" y="0"/>
                </a:lnTo>
                <a:lnTo>
                  <a:pt x="3488" y="784"/>
                </a:lnTo>
                <a:cubicBezTo>
                  <a:pt x="3488" y="870"/>
                  <a:pt x="3418" y="940"/>
                  <a:pt x="3332" y="940"/>
                </a:cubicBezTo>
                <a:lnTo>
                  <a:pt x="0" y="941"/>
                </a:lnTo>
                <a:lnTo>
                  <a:pt x="0" y="156"/>
                </a:lnTo>
                <a:cubicBezTo>
                  <a:pt x="0" y="70"/>
                  <a:pt x="70" y="0"/>
                  <a:pt x="156" y="0"/>
                </a:cubicBezTo>
                <a:close/>
              </a:path>
            </a:pathLst>
          </a:custGeom>
          <a:gradFill rotWithShape="1">
            <a:gsLst>
              <a:gs pos="0">
                <a:srgbClr val="A6E4FF"/>
              </a:gs>
              <a:gs pos="34999">
                <a:srgbClr val="BFEDFF"/>
              </a:gs>
              <a:gs pos="100000">
                <a:srgbClr val="E6F9FF"/>
              </a:gs>
            </a:gsLst>
            <a:lin ang="5400000" scaled="1"/>
          </a:gradFill>
          <a:ln w="9525">
            <a:solidFill>
              <a:srgbClr val="4BACC6"/>
            </a:solidFill>
            <a:miter lim="800000"/>
          </a:ln>
        </p:spPr>
        <p:txBody>
          <a:bodyPr anchor="ctr"/>
          <a:lstStyle/>
          <a:p>
            <a:pPr algn="ctr" eaLnBrk="0" hangingPunct="0"/>
            <a:r>
              <a:rPr lang="zh-CN" altLang="en-US" sz="3600" dirty="0">
                <a:solidFill>
                  <a:srgbClr val="7030A0"/>
                </a:solidFill>
                <a:latin typeface="华文行楷" panose="02010800040101010101" pitchFamily="2" charset="-122"/>
                <a:ea typeface="华文行楷" panose="02010800040101010101" pitchFamily="2" charset="-122"/>
                <a:sym typeface="华文行楷" panose="02010800040101010101" pitchFamily="2" charset="-122"/>
              </a:rPr>
              <a:t>词汇巩固</a:t>
            </a:r>
            <a:endParaRPr lang="zh-CN" altLang="en-US" dirty="0"/>
          </a:p>
        </p:txBody>
      </p:sp>
      <p:pic>
        <p:nvPicPr>
          <p:cNvPr id="10253" name="图片 1" descr="teacher"/>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800100" y="3359150"/>
            <a:ext cx="22098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539D3CA9-96D1-49AD-880E-95A670BC4FCF}" type="datetime1">
              <a:rPr lang="zh-CN" altLang="en-US" smtClean="0"/>
              <a:t>2023-01-17</a:t>
            </a:fld>
            <a:endParaRPr lang="en-US" altLang="zh-CN" smtClean="0"/>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51"/>
                                        </p:tgtEl>
                                        <p:attrNameLst>
                                          <p:attrName>style.visibility</p:attrName>
                                        </p:attrNameLst>
                                      </p:cBhvr>
                                      <p:to>
                                        <p:strVal val="visible"/>
                                      </p:to>
                                    </p:set>
                                    <p:anim calcmode="lin" valueType="num">
                                      <p:cBhvr>
                                        <p:cTn id="7" dur="500" fill="hold"/>
                                        <p:tgtEl>
                                          <p:spTgt spid="10251"/>
                                        </p:tgtEl>
                                        <p:attrNameLst>
                                          <p:attrName>ppt_x</p:attrName>
                                        </p:attrNameLst>
                                      </p:cBhvr>
                                      <p:tavLst>
                                        <p:tav tm="0">
                                          <p:val>
                                            <p:strVal val="#ppt_x"/>
                                          </p:val>
                                        </p:tav>
                                        <p:tav tm="100000">
                                          <p:val>
                                            <p:strVal val="#ppt_x"/>
                                          </p:val>
                                        </p:tav>
                                      </p:tavLst>
                                    </p:anim>
                                    <p:anim calcmode="lin" valueType="num">
                                      <p:cBhvr>
                                        <p:cTn id="8" dur="500" fill="hold"/>
                                        <p:tgtEl>
                                          <p:spTgt spid="102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50"/>
                                        </p:tgtEl>
                                        <p:attrNameLst>
                                          <p:attrName>style.visibility</p:attrName>
                                        </p:attrNameLst>
                                      </p:cBhvr>
                                      <p:to>
                                        <p:strVal val="visible"/>
                                      </p:to>
                                    </p:set>
                                    <p:anim calcmode="lin" valueType="num">
                                      <p:cBhvr>
                                        <p:cTn id="13" dur="500" fill="hold"/>
                                        <p:tgtEl>
                                          <p:spTgt spid="10250"/>
                                        </p:tgtEl>
                                        <p:attrNameLst>
                                          <p:attrName>ppt_x</p:attrName>
                                        </p:attrNameLst>
                                      </p:cBhvr>
                                      <p:tavLst>
                                        <p:tav tm="0">
                                          <p:val>
                                            <p:strVal val="#ppt_x"/>
                                          </p:val>
                                        </p:tav>
                                        <p:tav tm="100000">
                                          <p:val>
                                            <p:strVal val="#ppt_x"/>
                                          </p:val>
                                        </p:tav>
                                      </p:tavLst>
                                    </p:anim>
                                    <p:anim calcmode="lin" valueType="num">
                                      <p:cBhvr>
                                        <p:cTn id="14" dur="500" fill="hold"/>
                                        <p:tgtEl>
                                          <p:spTgt spid="102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9"/>
                                        </p:tgtEl>
                                        <p:attrNameLst>
                                          <p:attrName>style.visibility</p:attrName>
                                        </p:attrNameLst>
                                      </p:cBhvr>
                                      <p:to>
                                        <p:strVal val="visible"/>
                                      </p:to>
                                    </p:set>
                                    <p:anim calcmode="lin" valueType="num">
                                      <p:cBhvr>
                                        <p:cTn id="19" dur="500" fill="hold"/>
                                        <p:tgtEl>
                                          <p:spTgt spid="10249"/>
                                        </p:tgtEl>
                                        <p:attrNameLst>
                                          <p:attrName>ppt_x</p:attrName>
                                        </p:attrNameLst>
                                      </p:cBhvr>
                                      <p:tavLst>
                                        <p:tav tm="0">
                                          <p:val>
                                            <p:strVal val="#ppt_x"/>
                                          </p:val>
                                        </p:tav>
                                        <p:tav tm="100000">
                                          <p:val>
                                            <p:strVal val="#ppt_x"/>
                                          </p:val>
                                        </p:tav>
                                      </p:tavLst>
                                    </p:anim>
                                    <p:anim calcmode="lin" valueType="num">
                                      <p:cBhvr>
                                        <p:cTn id="20" dur="500" fill="hold"/>
                                        <p:tgtEl>
                                          <p:spTgt spid="102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bldLvl="0" animBg="1"/>
      <p:bldP spid="10250" grpId="0" bldLvl="0" animBg="1"/>
      <p:bldP spid="1025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对角圆角矩形 10"/>
          <p:cNvSpPr/>
          <p:nvPr/>
        </p:nvSpPr>
        <p:spPr>
          <a:xfrm>
            <a:off x="1187450" y="1158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课文原文</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pic>
        <p:nvPicPr>
          <p:cNvPr id="2" name="图片 12297" descr="110"/>
          <p:cNvPicPr>
            <a:picLocks noChangeAspect="1" noChangeArrowheads="1"/>
          </p:cNvPicPr>
          <p:nvPr/>
        </p:nvPicPr>
        <p:blipFill>
          <a:blip r:embed="rId6"/>
          <a:srcRect/>
          <a:stretch>
            <a:fillRect/>
          </a:stretch>
        </p:blipFill>
        <p:spPr bwMode="auto">
          <a:xfrm>
            <a:off x="31750" y="914400"/>
            <a:ext cx="901065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D069A389-CDD0-4DF1-B644-0696C2E6DC67}" type="datetime1">
              <a:rPr lang="zh-CN" altLang="en-US" smtClean="0"/>
              <a:t>2023-01-17</a:t>
            </a:fld>
            <a:endParaRPr lang="en-US" altLang="zh-CN" smtClean="0"/>
          </a:p>
        </p:txBody>
      </p:sp>
    </p:spTree>
  </p:cSld>
  <p:clrMapOvr>
    <a:masterClrMapping/>
  </p:clrMapOvr>
  <p:transition spd="slow">
    <p:cover dir="l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对角圆角矩形 10"/>
          <p:cNvSpPr/>
          <p:nvPr/>
        </p:nvSpPr>
        <p:spPr>
          <a:xfrm>
            <a:off x="1187450" y="1158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课文原文</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sp>
        <p:nvSpPr>
          <p:cNvPr id="13322" name="文本框 13321"/>
          <p:cNvSpPr txBox="1">
            <a:spLocks noChangeArrowheads="1"/>
          </p:cNvSpPr>
          <p:nvPr/>
        </p:nvSpPr>
        <p:spPr bwMode="auto">
          <a:xfrm>
            <a:off x="381000" y="984250"/>
            <a:ext cx="85217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492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同学们</a:t>
            </a:r>
            <a:r>
              <a:rPr lang="en-US" altLang="zh-CN" sz="2800" b="1" dirty="0">
                <a:solidFill>
                  <a:schemeClr val="accent2"/>
                </a:solidFill>
                <a:latin typeface="楷体" panose="02010609060101010101" pitchFamily="1" charset="-122"/>
                <a:ea typeface="楷体" panose="02010609060101010101" pitchFamily="1" charset="-122"/>
                <a:sym typeface="方正书宋_GBK" charset="0"/>
              </a:rPr>
              <a:t>,</a:t>
            </a: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让我们开始上课吧。</a:t>
            </a:r>
          </a:p>
          <a:p>
            <a:pPr>
              <a:lnSpc>
                <a:spcPct val="120000"/>
              </a:lnSpc>
            </a:pP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伍德老师</a:t>
            </a:r>
            <a:r>
              <a:rPr lang="en-US" altLang="zh-CN" sz="2800" b="1" dirty="0">
                <a:solidFill>
                  <a:schemeClr val="accent2"/>
                </a:solidFill>
                <a:latin typeface="楷体" panose="02010609060101010101" pitchFamily="1" charset="-122"/>
                <a:ea typeface="楷体" panose="02010609060101010101" pitchFamily="1" charset="-122"/>
                <a:sym typeface="方正书宋_GBK" charset="0"/>
              </a:rPr>
              <a:t>:</a:t>
            </a: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李明</a:t>
            </a:r>
            <a:r>
              <a:rPr lang="en-US" altLang="zh-CN" sz="2800" b="1" dirty="0">
                <a:solidFill>
                  <a:schemeClr val="accent2"/>
                </a:solidFill>
                <a:latin typeface="楷体" panose="02010609060101010101" pitchFamily="1" charset="-122"/>
                <a:ea typeface="楷体" panose="02010609060101010101" pitchFamily="1" charset="-122"/>
                <a:sym typeface="方正书宋_GBK" charset="0"/>
              </a:rPr>
              <a:t>,</a:t>
            </a: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你做作业吗</a:t>
            </a:r>
            <a:r>
              <a:rPr lang="en-US" altLang="zh-CN" sz="2800" b="1" dirty="0">
                <a:solidFill>
                  <a:schemeClr val="accent2"/>
                </a:solidFill>
                <a:latin typeface="楷体" panose="02010609060101010101" pitchFamily="1" charset="-122"/>
                <a:ea typeface="楷体" panose="02010609060101010101" pitchFamily="1" charset="-122"/>
                <a:sym typeface="方正书宋_GBK" charset="0"/>
              </a:rPr>
              <a:t>?</a:t>
            </a:r>
          </a:p>
          <a:p>
            <a:pPr>
              <a:lnSpc>
                <a:spcPct val="120000"/>
              </a:lnSpc>
            </a:pP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李明</a:t>
            </a:r>
            <a:r>
              <a:rPr lang="en-US" altLang="zh-CN" sz="2800" b="1" dirty="0">
                <a:solidFill>
                  <a:schemeClr val="accent2"/>
                </a:solidFill>
                <a:latin typeface="楷体" panose="02010609060101010101" pitchFamily="1" charset="-122"/>
                <a:ea typeface="楷体" panose="02010609060101010101" pitchFamily="1" charset="-122"/>
                <a:sym typeface="方正书宋_GBK" charset="0"/>
              </a:rPr>
              <a:t>:</a:t>
            </a: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是的</a:t>
            </a:r>
            <a:r>
              <a:rPr lang="en-US" altLang="zh-CN" sz="2800" b="1" dirty="0">
                <a:solidFill>
                  <a:schemeClr val="accent2"/>
                </a:solidFill>
                <a:latin typeface="楷体" panose="02010609060101010101" pitchFamily="1" charset="-122"/>
                <a:ea typeface="楷体" panose="02010609060101010101" pitchFamily="1" charset="-122"/>
                <a:sym typeface="方正书宋_GBK" charset="0"/>
              </a:rPr>
              <a:t>,</a:t>
            </a: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总是</a:t>
            </a:r>
            <a:r>
              <a:rPr lang="en-US" altLang="zh-CN" sz="2800" b="1" dirty="0">
                <a:solidFill>
                  <a:schemeClr val="accent2"/>
                </a:solidFill>
                <a:latin typeface="楷体" panose="02010609060101010101" pitchFamily="1" charset="-122"/>
                <a:ea typeface="楷体" panose="02010609060101010101" pitchFamily="1" charset="-122"/>
                <a:sym typeface="方正书宋_GBK" charset="0"/>
              </a:rPr>
              <a:t>!</a:t>
            </a:r>
          </a:p>
          <a:p>
            <a:pPr>
              <a:lnSpc>
                <a:spcPct val="120000"/>
              </a:lnSpc>
            </a:pP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伍德老师</a:t>
            </a:r>
            <a:r>
              <a:rPr lang="en-US" altLang="zh-CN" sz="2800" b="1" dirty="0">
                <a:solidFill>
                  <a:schemeClr val="accent2"/>
                </a:solidFill>
                <a:latin typeface="楷体" panose="02010609060101010101" pitchFamily="1" charset="-122"/>
                <a:ea typeface="楷体" panose="02010609060101010101" pitchFamily="1" charset="-122"/>
                <a:sym typeface="方正书宋_GBK" charset="0"/>
              </a:rPr>
              <a:t>:</a:t>
            </a: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好</a:t>
            </a:r>
            <a:r>
              <a:rPr lang="en-US" altLang="zh-CN" sz="2800" b="1" dirty="0">
                <a:solidFill>
                  <a:schemeClr val="accent2"/>
                </a:solidFill>
                <a:latin typeface="楷体" panose="02010609060101010101" pitchFamily="1" charset="-122"/>
                <a:ea typeface="楷体" panose="02010609060101010101" pitchFamily="1" charset="-122"/>
                <a:sym typeface="方正书宋_GBK" charset="0"/>
              </a:rPr>
              <a:t>!</a:t>
            </a: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让我们用</a:t>
            </a:r>
            <a:r>
              <a:rPr lang="en-US" altLang="zh-CN" sz="2800" b="1" dirty="0">
                <a:solidFill>
                  <a:schemeClr val="accent2"/>
                </a:solidFill>
                <a:latin typeface="Times New Roman" panose="02020603050405020304" pitchFamily="18" charset="0"/>
                <a:ea typeface="楷体" panose="02010609060101010101" pitchFamily="1" charset="-122"/>
                <a:sym typeface="NEU-FZ-S92" charset="0"/>
              </a:rPr>
              <a:t>A</a:t>
            </a: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代表</a:t>
            </a:r>
            <a:r>
              <a:rPr lang="en-US" altLang="zh-CN" sz="2800" b="1" dirty="0">
                <a:solidFill>
                  <a:schemeClr val="accent2"/>
                </a:solidFill>
                <a:latin typeface="Times New Roman" panose="02020603050405020304" pitchFamily="18" charset="0"/>
                <a:ea typeface="楷体" panose="02010609060101010101" pitchFamily="1" charset="-122"/>
                <a:sym typeface="NEU-FZ-S92" charset="0"/>
              </a:rPr>
              <a:t>always</a:t>
            </a: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a:t>
            </a:r>
          </a:p>
          <a:p>
            <a:pPr>
              <a:lnSpc>
                <a:spcPct val="120000"/>
              </a:lnSpc>
            </a:pP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伍德老师</a:t>
            </a:r>
            <a:r>
              <a:rPr lang="en-US" altLang="zh-CN" sz="2800" b="1" dirty="0">
                <a:solidFill>
                  <a:schemeClr val="accent2"/>
                </a:solidFill>
                <a:latin typeface="楷体" panose="02010609060101010101" pitchFamily="1" charset="-122"/>
                <a:ea typeface="楷体" panose="02010609060101010101" pitchFamily="1" charset="-122"/>
                <a:sym typeface="方正书宋_GBK" charset="0"/>
              </a:rPr>
              <a:t>:</a:t>
            </a: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詹妮</a:t>
            </a:r>
            <a:r>
              <a:rPr lang="en-US" altLang="zh-CN" sz="2800" b="1" dirty="0">
                <a:solidFill>
                  <a:schemeClr val="accent2"/>
                </a:solidFill>
                <a:latin typeface="楷体" panose="02010609060101010101" pitchFamily="1" charset="-122"/>
                <a:ea typeface="楷体" panose="02010609060101010101" pitchFamily="1" charset="-122"/>
                <a:sym typeface="方正书宋_GBK" charset="0"/>
              </a:rPr>
              <a:t>,</a:t>
            </a: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你帮助你妈妈吗</a:t>
            </a:r>
            <a:r>
              <a:rPr lang="en-US" altLang="zh-CN" sz="2800" b="1" dirty="0">
                <a:solidFill>
                  <a:schemeClr val="accent2"/>
                </a:solidFill>
                <a:latin typeface="楷体" panose="02010609060101010101" pitchFamily="1" charset="-122"/>
                <a:ea typeface="楷体" panose="02010609060101010101" pitchFamily="1" charset="-122"/>
                <a:sym typeface="方正书宋_GBK" charset="0"/>
              </a:rPr>
              <a:t>?</a:t>
            </a:r>
          </a:p>
          <a:p>
            <a:pPr>
              <a:lnSpc>
                <a:spcPct val="120000"/>
              </a:lnSpc>
            </a:pP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詹妮</a:t>
            </a:r>
            <a:r>
              <a:rPr lang="en-US" altLang="zh-CN" sz="2800" b="1" dirty="0">
                <a:solidFill>
                  <a:schemeClr val="accent2"/>
                </a:solidFill>
                <a:latin typeface="楷体" panose="02010609060101010101" pitchFamily="1" charset="-122"/>
                <a:ea typeface="楷体" panose="02010609060101010101" pitchFamily="1" charset="-122"/>
                <a:sym typeface="方正书宋_GBK" charset="0"/>
              </a:rPr>
              <a:t>:</a:t>
            </a: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是的。我经常扫地。</a:t>
            </a:r>
          </a:p>
          <a:p>
            <a:pPr>
              <a:lnSpc>
                <a:spcPct val="120000"/>
              </a:lnSpc>
            </a:pP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伍德老师</a:t>
            </a:r>
            <a:r>
              <a:rPr lang="en-US" altLang="zh-CN" sz="2800" b="1" dirty="0">
                <a:solidFill>
                  <a:schemeClr val="accent2"/>
                </a:solidFill>
                <a:latin typeface="楷体" panose="02010609060101010101" pitchFamily="1" charset="-122"/>
                <a:ea typeface="楷体" panose="02010609060101010101" pitchFamily="1" charset="-122"/>
                <a:sym typeface="方正书宋_GBK" charset="0"/>
              </a:rPr>
              <a:t>:</a:t>
            </a: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让我们用</a:t>
            </a:r>
            <a:r>
              <a:rPr lang="en-US" altLang="zh-CN" sz="2800" b="1" dirty="0">
                <a:solidFill>
                  <a:schemeClr val="accent2"/>
                </a:solidFill>
                <a:latin typeface="Times New Roman" panose="02020603050405020304" pitchFamily="18" charset="0"/>
                <a:ea typeface="楷体" panose="02010609060101010101" pitchFamily="1" charset="-122"/>
                <a:sym typeface="NEU-FZ-S92" charset="0"/>
              </a:rPr>
              <a:t>O</a:t>
            </a: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代表</a:t>
            </a:r>
            <a:r>
              <a:rPr lang="en-US" altLang="zh-CN" sz="2800" b="1" dirty="0">
                <a:solidFill>
                  <a:schemeClr val="accent2"/>
                </a:solidFill>
                <a:latin typeface="Times New Roman" panose="02020603050405020304" pitchFamily="18" charset="0"/>
                <a:ea typeface="楷体" panose="02010609060101010101" pitchFamily="1" charset="-122"/>
                <a:sym typeface="NEU-FZ-S92" charset="0"/>
              </a:rPr>
              <a:t>often</a:t>
            </a: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a:t>
            </a:r>
          </a:p>
          <a:p>
            <a:pPr>
              <a:lnSpc>
                <a:spcPct val="120000"/>
              </a:lnSpc>
            </a:pP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伍德老师</a:t>
            </a:r>
            <a:r>
              <a:rPr lang="en-US" altLang="zh-CN" sz="2800" b="1" dirty="0">
                <a:solidFill>
                  <a:schemeClr val="accent2"/>
                </a:solidFill>
                <a:latin typeface="楷体" panose="02010609060101010101" pitchFamily="1" charset="-122"/>
                <a:ea typeface="楷体" panose="02010609060101010101" pitchFamily="1" charset="-122"/>
                <a:sym typeface="方正书宋_GBK" charset="0"/>
              </a:rPr>
              <a:t>:</a:t>
            </a: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史蒂文</a:t>
            </a:r>
            <a:r>
              <a:rPr lang="en-US" altLang="zh-CN" sz="2800" b="1" dirty="0">
                <a:solidFill>
                  <a:schemeClr val="accent2"/>
                </a:solidFill>
                <a:latin typeface="楷体" panose="02010609060101010101" pitchFamily="1" charset="-122"/>
                <a:ea typeface="楷体" panose="02010609060101010101" pitchFamily="1" charset="-122"/>
                <a:sym typeface="方正书宋_GBK" charset="0"/>
              </a:rPr>
              <a:t>,</a:t>
            </a: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你步行去上学吗</a:t>
            </a:r>
            <a:r>
              <a:rPr lang="en-US" altLang="zh-CN" sz="2800" b="1" dirty="0">
                <a:solidFill>
                  <a:schemeClr val="accent2"/>
                </a:solidFill>
                <a:latin typeface="楷体" panose="02010609060101010101" pitchFamily="1" charset="-122"/>
                <a:ea typeface="楷体" panose="02010609060101010101" pitchFamily="1" charset="-122"/>
                <a:sym typeface="方正书宋_GBK" charset="0"/>
              </a:rPr>
              <a:t>?</a:t>
            </a:r>
          </a:p>
          <a:p>
            <a:pPr>
              <a:lnSpc>
                <a:spcPct val="120000"/>
              </a:lnSpc>
            </a:pP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史蒂文</a:t>
            </a:r>
            <a:r>
              <a:rPr lang="en-US" altLang="zh-CN" sz="2800" b="1" dirty="0">
                <a:solidFill>
                  <a:schemeClr val="accent2"/>
                </a:solidFill>
                <a:latin typeface="楷体" panose="02010609060101010101" pitchFamily="1" charset="-122"/>
                <a:ea typeface="楷体" panose="02010609060101010101" pitchFamily="1" charset="-122"/>
                <a:sym typeface="方正书宋_GBK" charset="0"/>
              </a:rPr>
              <a:t>:</a:t>
            </a: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是的</a:t>
            </a:r>
            <a:r>
              <a:rPr lang="en-US" altLang="zh-CN" sz="2800" b="1" dirty="0">
                <a:solidFill>
                  <a:schemeClr val="accent2"/>
                </a:solidFill>
                <a:latin typeface="楷体" panose="02010609060101010101" pitchFamily="1" charset="-122"/>
                <a:ea typeface="楷体" panose="02010609060101010101" pitchFamily="1" charset="-122"/>
                <a:sym typeface="方正书宋_GBK" charset="0"/>
              </a:rPr>
              <a:t>,</a:t>
            </a: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有时候。但有时候我骑自行车。</a:t>
            </a:r>
          </a:p>
          <a:p>
            <a:pPr>
              <a:lnSpc>
                <a:spcPct val="120000"/>
              </a:lnSpc>
            </a:pP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伍德老师</a:t>
            </a:r>
            <a:r>
              <a:rPr lang="en-US" altLang="zh-CN" sz="2800" b="1" dirty="0">
                <a:solidFill>
                  <a:schemeClr val="accent2"/>
                </a:solidFill>
                <a:latin typeface="楷体" panose="02010609060101010101" pitchFamily="1" charset="-122"/>
                <a:ea typeface="楷体" panose="02010609060101010101" pitchFamily="1" charset="-122"/>
                <a:sym typeface="方正书宋_GBK" charset="0"/>
              </a:rPr>
              <a:t>:</a:t>
            </a: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让我们用</a:t>
            </a:r>
            <a:r>
              <a:rPr lang="en-US" altLang="zh-CN" sz="2800" b="1" dirty="0">
                <a:solidFill>
                  <a:schemeClr val="accent2"/>
                </a:solidFill>
                <a:latin typeface="Times New Roman" panose="02020603050405020304" pitchFamily="18" charset="0"/>
                <a:ea typeface="楷体" panose="02010609060101010101" pitchFamily="1" charset="-122"/>
                <a:sym typeface="NEU-FZ-S92" charset="0"/>
              </a:rPr>
              <a:t>S</a:t>
            </a: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代表</a:t>
            </a:r>
            <a:r>
              <a:rPr lang="en-US" altLang="zh-CN" sz="2800" b="1" dirty="0">
                <a:solidFill>
                  <a:schemeClr val="accent2"/>
                </a:solidFill>
                <a:latin typeface="Times New Roman" panose="02020603050405020304" pitchFamily="18" charset="0"/>
                <a:ea typeface="楷体" panose="02010609060101010101" pitchFamily="1" charset="-122"/>
                <a:sym typeface="NEU-FZ-S92" charset="0"/>
              </a:rPr>
              <a:t>sometimes</a:t>
            </a:r>
            <a:r>
              <a:rPr lang="zh-CN" altLang="en-US" sz="2800" b="1" dirty="0">
                <a:solidFill>
                  <a:schemeClr val="accent2"/>
                </a:solidFill>
                <a:latin typeface="楷体" panose="02010609060101010101" pitchFamily="1" charset="-122"/>
                <a:ea typeface="楷体" panose="02010609060101010101" pitchFamily="1" charset="-122"/>
                <a:sym typeface="方正书宋_GBK" charset="0"/>
              </a:rPr>
              <a:t>。</a:t>
            </a:r>
            <a:endParaRPr lang="zh-CN" altLang="en-US" sz="2800" dirty="0">
              <a:solidFill>
                <a:schemeClr val="accent2"/>
              </a:solidFill>
              <a:latin typeface="楷体" panose="02010609060101010101" pitchFamily="1" charset="-122"/>
              <a:ea typeface="楷体" panose="02010609060101010101" pitchFamily="1" charset="-122"/>
            </a:endParaRPr>
          </a:p>
        </p:txBody>
      </p:sp>
      <p:sp>
        <p:nvSpPr>
          <p:cNvPr id="2"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2F30FF13-A974-4BD8-A445-4ABC969A0DE5}" type="datetime1">
              <a:rPr lang="zh-CN" altLang="en-US" smtClean="0"/>
              <a:t>2023-01-17</a:t>
            </a:fld>
            <a:endParaRPr lang="en-US" altLang="zh-CN" smtClean="0"/>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22"/>
                                        </p:tgtEl>
                                        <p:attrNameLst>
                                          <p:attrName>style.visibility</p:attrName>
                                        </p:attrNameLst>
                                      </p:cBhvr>
                                      <p:to>
                                        <p:strVal val="visible"/>
                                      </p:to>
                                    </p:set>
                                    <p:anim calcmode="lin" valueType="num">
                                      <p:cBhvr additive="base">
                                        <p:cTn id="7" dur="500" fill="hold"/>
                                        <p:tgtEl>
                                          <p:spTgt spid="13322"/>
                                        </p:tgtEl>
                                        <p:attrNameLst>
                                          <p:attrName>ppt_x</p:attrName>
                                        </p:attrNameLst>
                                      </p:cBhvr>
                                      <p:tavLst>
                                        <p:tav tm="0">
                                          <p:val>
                                            <p:strVal val="#ppt_x"/>
                                          </p:val>
                                        </p:tav>
                                        <p:tav tm="100000">
                                          <p:val>
                                            <p:strVal val="#ppt_x"/>
                                          </p:val>
                                        </p:tav>
                                      </p:tavLst>
                                    </p:anim>
                                    <p:anim calcmode="lin" valueType="num">
                                      <p:cBhvr additive="base">
                                        <p:cTn id="8" dur="500" fill="hold"/>
                                        <p:tgtEl>
                                          <p:spTgt spid="133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bldLvl="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图片 9"/>
          <p:cNvPicPr>
            <a:picLocks noChangeAspect="1" noChangeArrowheads="1"/>
          </p:cNvPicPr>
          <p:nvPr/>
        </p:nvPicPr>
        <p:blipFill>
          <a:blip r:embed="rId2" cstate="email"/>
          <a:srcRect/>
          <a:stretch>
            <a:fillRect/>
          </a:stretch>
        </p:blipFill>
        <p:spPr bwMode="auto">
          <a:xfrm>
            <a:off x="6583363" y="6042025"/>
            <a:ext cx="16240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图片 12"/>
          <p:cNvPicPr>
            <a:picLocks noChangeAspect="1" noChangeArrowheads="1"/>
          </p:cNvPicPr>
          <p:nvPr/>
        </p:nvPicPr>
        <p:blipFill>
          <a:blip r:embed="rId3" cstate="email"/>
          <a:srcRect/>
          <a:stretch>
            <a:fillRect/>
          </a:stretch>
        </p:blipFill>
        <p:spPr bwMode="auto">
          <a:xfrm>
            <a:off x="701675" y="6221413"/>
            <a:ext cx="126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图片 7"/>
          <p:cNvPicPr>
            <a:picLocks noChangeAspect="1" noChangeArrowheads="1"/>
          </p:cNvPicPr>
          <p:nvPr/>
        </p:nvPicPr>
        <p:blipFill>
          <a:blip r:embed="rId4"/>
          <a:srcRect/>
          <a:stretch>
            <a:fillRect/>
          </a:stretch>
        </p:blipFill>
        <p:spPr bwMode="auto">
          <a:xfrm>
            <a:off x="158750" y="6383338"/>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图片 8"/>
          <p:cNvPicPr>
            <a:picLocks noChangeAspect="1" noChangeArrowheads="1"/>
          </p:cNvPicPr>
          <p:nvPr/>
        </p:nvPicPr>
        <p:blipFill>
          <a:blip r:embed="rId5"/>
          <a:srcRect/>
          <a:stretch>
            <a:fillRect/>
          </a:stretch>
        </p:blipFill>
        <p:spPr bwMode="auto">
          <a:xfrm>
            <a:off x="8172450" y="6343650"/>
            <a:ext cx="720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对角圆角矩形 10"/>
          <p:cNvSpPr/>
          <p:nvPr/>
        </p:nvSpPr>
        <p:spPr>
          <a:xfrm>
            <a:off x="1187450" y="115888"/>
            <a:ext cx="2349500" cy="598487"/>
          </a:xfrm>
          <a:custGeom>
            <a:avLst/>
            <a:gdLst>
              <a:gd name="txL" fmla="*/ 0 w 2349500"/>
              <a:gd name="txT" fmla="*/ 0 h 598487"/>
              <a:gd name="txR" fmla="*/ 2349500 w 2349500"/>
              <a:gd name="txB" fmla="*/ 598487 h 598487"/>
            </a:gdLst>
            <a:ahLst/>
            <a:cxnLst>
              <a:cxn ang="0">
                <a:pos x="2349500" y="299243"/>
              </a:cxn>
              <a:cxn ang="5400000">
                <a:pos x="1174750" y="598487"/>
              </a:cxn>
              <a:cxn ang="10800000">
                <a:pos x="0" y="299243"/>
              </a:cxn>
              <a:cxn ang="16200000">
                <a:pos x="1174750" y="0"/>
              </a:cxn>
            </a:cxnLst>
            <a:rect l="txL" t="txT" r="txR" b="txB"/>
            <a:pathLst>
              <a:path w="2349500" h="598487">
                <a:moveTo>
                  <a:pt x="99749" y="0"/>
                </a:moveTo>
                <a:lnTo>
                  <a:pt x="2349500" y="0"/>
                </a:lnTo>
                <a:lnTo>
                  <a:pt x="2349500" y="0"/>
                </a:lnTo>
                <a:lnTo>
                  <a:pt x="2349500" y="498737"/>
                </a:lnTo>
                <a:cubicBezTo>
                  <a:pt x="2349500" y="553827"/>
                  <a:pt x="2304841" y="598486"/>
                  <a:pt x="2249751" y="598486"/>
                </a:cubicBezTo>
                <a:lnTo>
                  <a:pt x="0" y="598487"/>
                </a:lnTo>
                <a:lnTo>
                  <a:pt x="0" y="598487"/>
                </a:lnTo>
                <a:lnTo>
                  <a:pt x="0" y="99749"/>
                </a:lnTo>
                <a:cubicBezTo>
                  <a:pt x="0" y="44659"/>
                  <a:pt x="44659" y="0"/>
                  <a:pt x="99749" y="0"/>
                </a:cubicBezTo>
                <a:close/>
              </a:path>
            </a:pathLst>
          </a:custGeom>
          <a:solidFill>
            <a:srgbClr val="0066CC"/>
          </a:solidFill>
          <a:ln w="9525">
            <a:noFill/>
          </a:ln>
          <a:effectLst>
            <a:outerShdw dist="23000" dir="5400000" algn="ctr" rotWithShape="0">
              <a:srgbClr val="000000">
                <a:alpha val="25000"/>
              </a:srgbClr>
            </a:outerShdw>
          </a:effectLst>
        </p:spPr>
        <p:txBody>
          <a:bodyPr anchor="ctr"/>
          <a:lstStyle/>
          <a:p>
            <a:pPr algn="ctr" eaLnBrk="0" hangingPunct="0"/>
            <a:r>
              <a:rPr lang="zh-CN" altLang="en-US"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rPr>
              <a:t>课文原文</a:t>
            </a:r>
            <a:endParaRPr lang="en-US" altLang="x-none" sz="4000" b="1" noProof="1">
              <a:solidFill>
                <a:schemeClr val="bg1"/>
              </a:solidFill>
              <a:effectLst>
                <a:outerShdw blurRad="38100" dist="38100" dir="2700000">
                  <a:srgbClr val="000000"/>
                </a:outerShdw>
              </a:effectLst>
              <a:latin typeface="楷体" panose="02010609060101010101" pitchFamily="1" charset="-122"/>
              <a:ea typeface="楷体" panose="02010609060101010101" pitchFamily="1" charset="-122"/>
              <a:sym typeface="宋体" panose="02010600030101010101" pitchFamily="2" charset="-122"/>
            </a:endParaRPr>
          </a:p>
        </p:txBody>
      </p:sp>
      <p:pic>
        <p:nvPicPr>
          <p:cNvPr id="2" name="图片 14345" descr="111"/>
          <p:cNvPicPr>
            <a:picLocks noChangeAspect="1" noChangeArrowheads="1"/>
          </p:cNvPicPr>
          <p:nvPr/>
        </p:nvPicPr>
        <p:blipFill>
          <a:blip r:embed="rId6" cstate="email"/>
          <a:srcRect/>
          <a:stretch>
            <a:fillRect/>
          </a:stretch>
        </p:blipFill>
        <p:spPr bwMode="auto">
          <a:xfrm>
            <a:off x="109538" y="915988"/>
            <a:ext cx="8926512" cy="519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日期占位符 1"/>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lstStyle/>
          <a:p>
            <a:fld id="{9B018040-A1FD-4C17-92B9-559B9C9D1BC4}" type="datetime1">
              <a:rPr lang="zh-CN" altLang="en-US" smtClean="0"/>
              <a:t>2023-01-17</a:t>
            </a:fld>
            <a:endParaRPr lang="en-US" altLang="zh-CN" smtClean="0"/>
          </a:p>
        </p:txBody>
      </p:sp>
    </p:spTree>
  </p:cSld>
  <p:clrMapOvr>
    <a:masterClrMapping/>
  </p:clrMapOvr>
  <p:transition spd="slow">
    <p:cover dir="lu"/>
  </p:transition>
</p:sld>
</file>

<file path=ppt/theme/theme1.xml><?xml version="1.0" encoding="utf-8"?>
<a:theme xmlns:a="http://schemas.openxmlformats.org/drawingml/2006/main" name="WWW.2PPT.COM&#10;">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3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1180</Words>
  <Application>Microsoft Office PowerPoint</Application>
  <PresentationFormat>全屏显示(4:3)</PresentationFormat>
  <Paragraphs>210</Paragraphs>
  <Slides>23</Slides>
  <Notes>1</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23</vt:i4>
      </vt:variant>
    </vt:vector>
  </HeadingPairs>
  <TitlesOfParts>
    <vt:vector size="43" baseType="lpstr">
      <vt:lpstr>Kozuka Gothic Pro H</vt:lpstr>
      <vt:lpstr>NEU-BZ-S92</vt:lpstr>
      <vt:lpstr>NEU-FZ-S92</vt:lpstr>
      <vt:lpstr>方正大黑简体</vt:lpstr>
      <vt:lpstr>方正黑体_GBK</vt:lpstr>
      <vt:lpstr>方正书宋_GBK</vt:lpstr>
      <vt:lpstr>方正小标宋_GBK</vt:lpstr>
      <vt:lpstr>黑体</vt:lpstr>
      <vt:lpstr>华文行楷</vt:lpstr>
      <vt:lpstr>华文楷体</vt:lpstr>
      <vt:lpstr>楷体</vt:lpstr>
      <vt:lpstr>宋体</vt:lpstr>
      <vt:lpstr>微软雅黑</vt:lpstr>
      <vt:lpstr>Arial</vt:lpstr>
      <vt:lpstr>Baskerville Old Face</vt:lpstr>
      <vt:lpstr>Calibri</vt:lpstr>
      <vt:lpstr>Comic Sans MS</vt:lpstr>
      <vt:lpstr>Times New Roman</vt:lpstr>
      <vt:lpstr>WWW.2PPT.COM
</vt:lpstr>
      <vt:lpstr>13_Office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2018-02-09T00:47:00Z</dcterms:created>
  <dcterms:modified xsi:type="dcterms:W3CDTF">2023-01-16T22:50:40Z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0E64A7A9B7424F25938806C2AE2AB58A</vt:lpwstr>
  </property>
  <property fmtid="{A09F084E-AD41-489F-8076-AA5BE3082BCA}" pid="100">
    <vt:ui4>5</vt:ui4>
  </property>
  <property fmtid="{64440492-4C8B-11D1-8B70-080036B11A03}" pid="11">
    <vt:lpwstr>www.2ppt.com-爱PPT提供资源下载</vt:lpwstr>
  </property>
</Properties>
</file>