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3" r:id="rId5"/>
    <p:sldId id="275" r:id="rId6"/>
    <p:sldId id="279" r:id="rId7"/>
    <p:sldId id="281" r:id="rId8"/>
    <p:sldId id="280" r:id="rId9"/>
    <p:sldId id="278" r:id="rId10"/>
    <p:sldId id="277" r:id="rId11"/>
    <p:sldId id="276" r:id="rId12"/>
    <p:sldId id="282" r:id="rId13"/>
    <p:sldId id="261" r:id="rId14"/>
    <p:sldId id="262" r:id="rId15"/>
    <p:sldId id="283" r:id="rId16"/>
    <p:sldId id="285" r:id="rId17"/>
    <p:sldId id="286" r:id="rId18"/>
    <p:sldId id="284" r:id="rId19"/>
    <p:sldId id="290" r:id="rId20"/>
    <p:sldId id="289" r:id="rId21"/>
    <p:sldId id="291" r:id="rId22"/>
    <p:sldId id="287" r:id="rId23"/>
    <p:sldId id="292" r:id="rId24"/>
    <p:sldId id="272" r:id="rId25"/>
    <p:sldId id="274" r:id="rId26"/>
    <p:sldId id="259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33FF"/>
    <a:srgbClr val="09255F"/>
    <a:srgbClr val="E93750"/>
    <a:srgbClr val="333333"/>
    <a:srgbClr val="36B8D8"/>
    <a:srgbClr val="32A1FE"/>
    <a:srgbClr val="36A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Char char="•"/>
              <a:defRPr sz="1200"/>
            </a:lvl1pPr>
          </a:lstStyle>
          <a:p>
            <a:fld id="{6D2B4681-5CF1-49DA-8FFB-B863DF2632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198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403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608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B4681-5CF1-49DA-8FFB-B863DF26322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126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331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EEDE1-BDF3-4CD1-BC61-10369A3758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B882-8DBB-429C-885D-D1E27F8B1D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748D1-A30D-4DE2-9622-FDCC5F4EB3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D4E5D-CC43-44AB-8726-5BD830D5A0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937E-D729-4B0D-8EC5-6F8BBC56334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6D69-3049-4EC6-9EEF-3448B148CB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F88E-3A27-47D5-9023-B721C4C56B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529F3-E4F7-4AC1-89E4-704CA18BFD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1C5D-E39A-478D-BA62-3FC78D44C1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7F8F-CC29-458A-8183-EDF7F9BF51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D0202-BBD0-4650-B467-B75DE657B8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518D2-C664-4601-9854-DCA966E1A9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Char char="•"/>
              <a:defRPr sz="1400"/>
            </a:lvl1pPr>
          </a:lstStyle>
          <a:p>
            <a:fld id="{825FBDF9-C138-4EDE-99B4-2CE43A6805E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/>
        </p:nvSpPr>
        <p:spPr bwMode="auto">
          <a:xfrm>
            <a:off x="3879542" y="1425575"/>
            <a:ext cx="50070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5400" dirty="0" smtClean="0">
                <a:solidFill>
                  <a:srgbClr val="09255F"/>
                </a:solidFill>
              </a:rPr>
              <a:t>Reusing things</a:t>
            </a:r>
            <a:endParaRPr lang="zh-CN" altLang="en-US" sz="5400" dirty="0">
              <a:solidFill>
                <a:srgbClr val="09255F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dirty="0" smtClean="0">
                <a:solidFill>
                  <a:srgbClr val="09255F"/>
                </a:solidFill>
              </a:rPr>
              <a:t>第一课时</a:t>
            </a:r>
            <a:endParaRPr lang="zh-CN" altLang="en-US" sz="40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3766" y="458701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436938" y="4367213"/>
            <a:ext cx="300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factory</a:t>
            </a:r>
            <a:endParaRPr lang="zh-CN" altLang="en-US" dirty="0">
              <a:solidFill>
                <a:srgbClr val="09255F"/>
              </a:solidFill>
            </a:endParaRPr>
          </a:p>
        </p:txBody>
      </p:sp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2593975" y="5075238"/>
            <a:ext cx="408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This is a factory</a:t>
            </a:r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09255F"/>
              </a:solidFill>
            </a:endParaRPr>
          </a:p>
        </p:txBody>
      </p:sp>
      <p:pic>
        <p:nvPicPr>
          <p:cNvPr id="6" name="图片 5" descr="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888" y="1096963"/>
            <a:ext cx="5294312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792538" y="4367213"/>
            <a:ext cx="300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machine</a:t>
            </a:r>
            <a:endParaRPr lang="zh-CN" altLang="en-US">
              <a:solidFill>
                <a:srgbClr val="09255F"/>
              </a:solidFill>
            </a:endParaRPr>
          </a:p>
        </p:txBody>
      </p:sp>
      <p:pic>
        <p:nvPicPr>
          <p:cNvPr id="5" name="图片 4" descr="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6275" y="1019175"/>
            <a:ext cx="55022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2992438" y="5075238"/>
            <a:ext cx="4456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sym typeface="Times New Roman" panose="02020603050405020304" pitchFamily="18" charset="0"/>
              </a:rPr>
              <a:t>It’s a big machine</a:t>
            </a:r>
            <a:r>
              <a:rPr lang="en-US" altLang="zh-CN" sz="4000" b="1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>
              <a:solidFill>
                <a:srgbClr val="0925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Look and say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5602288" y="2890838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sym typeface="Times New Roman" panose="02020603050405020304" pitchFamily="18" charset="0"/>
              </a:rPr>
              <a:t>machine</a:t>
            </a:r>
            <a:endParaRPr lang="zh-CN" altLang="en-US"/>
          </a:p>
        </p:txBody>
      </p:sp>
      <p:pic>
        <p:nvPicPr>
          <p:cNvPr id="24579" name="图片 4" descr="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2288" y="1019175"/>
            <a:ext cx="18462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5678488" y="5564188"/>
            <a:ext cx="2227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图片 6" descr="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0850" y="944563"/>
            <a:ext cx="8556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 descr="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2288" y="3956050"/>
            <a:ext cx="21732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 descr="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3" y="3863975"/>
            <a:ext cx="20558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855663" y="5564188"/>
            <a:ext cx="3224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sym typeface="Times New Roman" panose="02020603050405020304" pitchFamily="18" charset="0"/>
              </a:rPr>
              <a:t>supermarket</a:t>
            </a:r>
            <a:endParaRPr lang="zh-CN" altLang="en-US"/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1071563" y="2890838"/>
            <a:ext cx="300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sym typeface="Times New Roman" panose="02020603050405020304" pitchFamily="18" charset="0"/>
              </a:rPr>
              <a:t>plastic bottle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6" descr="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100" y="914400"/>
            <a:ext cx="24622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7" descr="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1100" y="3627438"/>
            <a:ext cx="20653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8" descr="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3375" y="914400"/>
            <a:ext cx="22844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63688" y="2711450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9950" y="5586413"/>
            <a:ext cx="349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street cleaner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3375" y="2711450"/>
            <a:ext cx="309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rubbish bin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1681163"/>
            <a:ext cx="35941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6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4950"/>
            <a:ext cx="16906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矩形标注 7"/>
          <p:cNvSpPr>
            <a:spLocks noChangeArrowheads="1"/>
          </p:cNvSpPr>
          <p:nvPr/>
        </p:nvSpPr>
        <p:spPr bwMode="auto">
          <a:xfrm>
            <a:off x="2506663" y="1504950"/>
            <a:ext cx="6180137" cy="3170238"/>
          </a:xfrm>
          <a:prstGeom prst="wedgeRectCallout">
            <a:avLst>
              <a:gd name="adj1" fmla="val -58352"/>
              <a:gd name="adj2" fmla="val 362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</a:rPr>
              <a:t>Let’s read</a:t>
            </a:r>
            <a:endParaRPr lang="zh-CN" altLang="en-US" dirty="0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6663" y="1504950"/>
            <a:ext cx="61801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I’m a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plastic bottle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 A week ago, I’m full of water. Then a woman bought me at the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supermarket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and took me home.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圆角矩形标注 8"/>
          <p:cNvSpPr>
            <a:spLocks noChangeArrowheads="1"/>
          </p:cNvSpPr>
          <p:nvPr/>
        </p:nvSpPr>
        <p:spPr bwMode="auto">
          <a:xfrm>
            <a:off x="2506663" y="1917700"/>
            <a:ext cx="5856287" cy="1938338"/>
          </a:xfrm>
          <a:prstGeom prst="wedgeRoundRectCallout">
            <a:avLst>
              <a:gd name="adj1" fmla="val -55088"/>
              <a:gd name="adj2" fmla="val 807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2" name="图片 6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17700"/>
            <a:ext cx="16906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Let’s read</a:t>
            </a:r>
            <a:endParaRPr lang="zh-CN" altLang="en-US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6663" y="1917700"/>
            <a:ext cx="61801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The next morning, the woman drank the water and threw me into a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rubbish bin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圆角矩形标注 8"/>
          <p:cNvSpPr>
            <a:spLocks noChangeArrowheads="1"/>
          </p:cNvSpPr>
          <p:nvPr/>
        </p:nvSpPr>
        <p:spPr bwMode="auto">
          <a:xfrm>
            <a:off x="2506663" y="1917700"/>
            <a:ext cx="6180137" cy="2554288"/>
          </a:xfrm>
          <a:prstGeom prst="wedgeRoundRectCallout">
            <a:avLst>
              <a:gd name="adj1" fmla="val -54963"/>
              <a:gd name="adj2" fmla="val 71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0" name="图片 6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17700"/>
            <a:ext cx="16906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Let’s read</a:t>
            </a:r>
            <a:endParaRPr lang="zh-CN" altLang="en-US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6663" y="1917700"/>
            <a:ext cx="61801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A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street cleaner 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found me. He put me into a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truck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 There were a lot of other bottles in the truck.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6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60500"/>
            <a:ext cx="16906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矩形标注 7"/>
          <p:cNvSpPr>
            <a:spLocks noChangeArrowheads="1"/>
          </p:cNvSpPr>
          <p:nvPr/>
        </p:nvSpPr>
        <p:spPr bwMode="auto">
          <a:xfrm>
            <a:off x="2506663" y="1223963"/>
            <a:ext cx="6180137" cy="4940300"/>
          </a:xfrm>
          <a:prstGeom prst="wedgeRectCallout">
            <a:avLst>
              <a:gd name="adj1" fmla="val -60500"/>
              <a:gd name="adj2" fmla="val -116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Let’s read</a:t>
            </a:r>
            <a:endParaRPr lang="zh-CN" altLang="en-US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6663" y="1223963"/>
            <a:ext cx="66373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The truck took us to a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factory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 Some people cleaned us and put us into a big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machine</a:t>
            </a:r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 We became small pieces. Finally, they made us into a piece of cloth. Look at your T-shirt. Does it look like a plastic bottle? 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After reading</a:t>
            </a:r>
            <a:endParaRPr lang="zh-CN" altLang="en-US" smtClean="0"/>
          </a:p>
        </p:txBody>
      </p:sp>
      <p:pic>
        <p:nvPicPr>
          <p:cNvPr id="36866" name="图片 6" descr="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2124075"/>
            <a:ext cx="77724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914400" y="1195388"/>
            <a:ext cx="6888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journey of a plastic bottle?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1120775" y="2646363"/>
            <a:ext cx="2640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supermarket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4783138" y="2354263"/>
            <a:ext cx="1411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6194425" y="4335463"/>
            <a:ext cx="2271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rubbish bin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3790950" y="4335463"/>
            <a:ext cx="132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1120775" y="4335463"/>
            <a:ext cx="1814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4335463" cy="539750"/>
          </a:xfrm>
        </p:spPr>
        <p:txBody>
          <a:bodyPr/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E93750"/>
                </a:solidFill>
              </a:rPr>
              <a:t>Revision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457200" y="1219200"/>
            <a:ext cx="528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these sentences:</a:t>
            </a:r>
          </a:p>
        </p:txBody>
      </p:sp>
      <p:sp>
        <p:nvSpPr>
          <p:cNvPr id="6147" name="矩形 8"/>
          <p:cNvSpPr>
            <a:spLocks noChangeArrowheads="1"/>
          </p:cNvSpPr>
          <p:nvPr/>
        </p:nvSpPr>
        <p:spPr bwMode="auto">
          <a:xfrm>
            <a:off x="1227138" y="2079625"/>
            <a:ext cx="646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Can I throw away these bottles and cans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endParaRPr lang="en-US" altLang="zh-CN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1227138" y="2909888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We should keep them.</a:t>
            </a:r>
            <a:endParaRPr lang="zh-CN" altLang="en-US" sz="2800" dirty="0"/>
          </a:p>
        </p:txBody>
      </p:sp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1227138" y="3511550"/>
            <a:ext cx="45735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3. Because we can reuse them.</a:t>
            </a:r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1003300" y="4195763"/>
            <a:ext cx="3630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4. Let me show you.</a:t>
            </a:r>
          </a:p>
        </p:txBody>
      </p:sp>
      <p:sp>
        <p:nvSpPr>
          <p:cNvPr id="6151" name="矩形 7"/>
          <p:cNvSpPr>
            <a:spLocks noChangeArrowheads="1"/>
          </p:cNvSpPr>
          <p:nvPr/>
        </p:nvSpPr>
        <p:spPr bwMode="auto">
          <a:xfrm>
            <a:off x="1227138" y="4933950"/>
            <a:ext cx="53355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5.We can reuse other old things too.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</a:rPr>
              <a:t>Listen </a:t>
            </a:r>
            <a:endParaRPr lang="zh-CN" altLang="en-US" dirty="0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44625" y="3933825"/>
            <a:ext cx="64166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Save some paper cups,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And find a little piece of sting.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Use them to make toy phones,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And you can talk and sing!</a:t>
            </a:r>
          </a:p>
          <a:p>
            <a:endParaRPr lang="zh-CN" altLang="en-US" sz="4000"/>
          </a:p>
        </p:txBody>
      </p:sp>
      <p:pic>
        <p:nvPicPr>
          <p:cNvPr id="38915" name="图片 6" descr="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1044575"/>
            <a:ext cx="55594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Listen </a:t>
            </a:r>
            <a:endParaRPr lang="zh-CN" altLang="en-US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36713" y="3933825"/>
            <a:ext cx="62245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When you find waste paper,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Don’t throw it away.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Use it to make paper planes,</a:t>
            </a:r>
          </a:p>
          <a:p>
            <a:r>
              <a:rPr lang="en-US" altLang="zh-CN" sz="3600">
                <a:latin typeface="Times New Roman" panose="02020603050405020304" pitchFamily="18" charset="0"/>
                <a:sym typeface="Times New Roman" panose="02020603050405020304" pitchFamily="18" charset="0"/>
              </a:rPr>
              <a:t>Then take them outside to play.</a:t>
            </a:r>
          </a:p>
          <a:p>
            <a:endParaRPr lang="zh-CN" altLang="en-US" sz="4000"/>
          </a:p>
        </p:txBody>
      </p:sp>
      <p:pic>
        <p:nvPicPr>
          <p:cNvPr id="40963" name="图片 8" descr="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1119188"/>
            <a:ext cx="50180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</a:rPr>
              <a:t>Learn the sound</a:t>
            </a:r>
            <a:endParaRPr lang="zh-CN" altLang="en-US" dirty="0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90713" y="1431925"/>
            <a:ext cx="4660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Peter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is my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friend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In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summer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, it is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hot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There is a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bird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in the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tree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It’s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red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and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white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What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did you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see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When’s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your </a:t>
            </a:r>
            <a:r>
              <a:rPr lang="en-US" altLang="zh-CN" sz="2800" b="1" dirty="0">
                <a:solidFill>
                  <a:srgbClr val="00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birthday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68763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</a:rPr>
              <a:t>Listen </a:t>
            </a:r>
            <a:endParaRPr lang="zh-CN" altLang="en-US" dirty="0" smtClean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04913" y="1752600"/>
            <a:ext cx="6643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It’s an interesting film.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What’s your name?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These animals are in danger.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How was your winter holiday?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4011613" cy="787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Summary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47106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312863"/>
            <a:ext cx="8686800" cy="3663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我们读完了</a:t>
            </a:r>
            <a:r>
              <a:rPr lang="en-US" altLang="zh-CN" dirty="0" smtClean="0"/>
              <a:t>《The journey of a plastic bottle》</a:t>
            </a:r>
            <a:r>
              <a:rPr lang="zh-CN" altLang="en-US" dirty="0" smtClean="0"/>
              <a:t>故事， 认识了</a:t>
            </a:r>
            <a:r>
              <a:rPr lang="en-US" altLang="zh-CN" dirty="0" smtClean="0"/>
              <a:t>plastic bottle, supermarket, rubbish bin, street cleaner, truck , factory, machine</a:t>
            </a:r>
            <a:r>
              <a:rPr lang="zh-CN" altLang="en-US" dirty="0" smtClean="0"/>
              <a:t>等单词和词组</a:t>
            </a:r>
            <a:r>
              <a:rPr lang="en-US" altLang="zh-CN" dirty="0" smtClean="0"/>
              <a:t>,</a:t>
            </a:r>
            <a:r>
              <a:rPr lang="zh-CN" altLang="en-US" dirty="0" smtClean="0"/>
              <a:t>了解到一个塑料瓶具体是如何被回收利用的。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52875" cy="609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Homework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48130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Do the exercise on page 58.(How can you reuse paper?).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Try to reuse some more things around you.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pPr eaLnBrk="1" hangingPunct="1"/>
            <a:r>
              <a:rPr lang="zh-CN" altLang="en-US" sz="700" smtClean="0">
                <a:solidFill>
                  <a:srgbClr val="EDEDED"/>
                </a:solidFill>
              </a:rPr>
              <a:t>The En</a:t>
            </a:r>
            <a:r>
              <a:rPr lang="zh-CN" altLang="en-US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t01b7017e7b98b3da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90805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43212" y="4509120"/>
            <a:ext cx="37176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kern="0" spc="50" dirty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B9">
                      <a:satMod val="180000"/>
                      <a:alpha val="30000"/>
                    </a:srgbClr>
                  </a:glow>
                </a:effectLst>
              </a:rPr>
              <a:t>Excellent !</a:t>
            </a:r>
            <a:endParaRPr lang="zh-CN" altLang="en-US" sz="5400" b="1" kern="0" spc="50" dirty="0">
              <a:ln w="12700" cmpd="sng">
                <a:solidFill>
                  <a:srgbClr val="2D2DB9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2D2DB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>
          <a:xfrm>
            <a:off x="752475" y="0"/>
            <a:ext cx="5634038" cy="928688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solidFill>
                  <a:srgbClr val="E93750"/>
                </a:solidFill>
              </a:rPr>
              <a:t>The  journey of a plastic bottle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9218" name="图片 2" descr="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928688"/>
            <a:ext cx="71231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</a:rPr>
              <a:t>New words</a:t>
            </a:r>
            <a:endParaRPr lang="zh-CN" altLang="en-US" dirty="0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086100" y="4367213"/>
            <a:ext cx="367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plastic bottle</a:t>
            </a:r>
            <a:endParaRPr lang="zh-CN" altLang="en-US" dirty="0">
              <a:solidFill>
                <a:srgbClr val="09255F"/>
              </a:solidFill>
            </a:endParaRPr>
          </a:p>
        </p:txBody>
      </p:sp>
      <p:pic>
        <p:nvPicPr>
          <p:cNvPr id="5" name="图片 4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036638"/>
            <a:ext cx="12827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2760663" y="5075238"/>
            <a:ext cx="4862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It’s a plastic bottle.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076575" y="4367213"/>
            <a:ext cx="3008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supermarket</a:t>
            </a:r>
            <a:endParaRPr lang="zh-CN" altLang="en-US" dirty="0">
              <a:solidFill>
                <a:srgbClr val="09255F"/>
              </a:solidFill>
            </a:endParaRPr>
          </a:p>
        </p:txBody>
      </p:sp>
      <p:pic>
        <p:nvPicPr>
          <p:cNvPr id="6" name="图片 5" descr="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274763"/>
            <a:ext cx="4019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>
            <a:spLocks noChangeArrowheads="1"/>
          </p:cNvSpPr>
          <p:nvPr/>
        </p:nvSpPr>
        <p:spPr bwMode="auto">
          <a:xfrm>
            <a:off x="2778125" y="5075238"/>
            <a:ext cx="4932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It’s a supermarket.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297238" y="4721225"/>
            <a:ext cx="300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rubbish bin</a:t>
            </a:r>
            <a:endParaRPr lang="zh-CN" altLang="en-US" dirty="0">
              <a:solidFill>
                <a:srgbClr val="09255F"/>
              </a:solidFill>
            </a:endParaRPr>
          </a:p>
        </p:txBody>
      </p:sp>
      <p:pic>
        <p:nvPicPr>
          <p:cNvPr id="5" name="图片 4" descr="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388" y="1533525"/>
            <a:ext cx="4129087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46388" y="5429250"/>
            <a:ext cx="3779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It’s a rubbish bin.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2619375" y="4414838"/>
            <a:ext cx="4252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</a:rPr>
              <a:t>street cleaner</a:t>
            </a:r>
            <a:endParaRPr lang="zh-CN" altLang="en-US" sz="4000" b="1" dirty="0">
              <a:solidFill>
                <a:srgbClr val="09255F"/>
              </a:solidFill>
            </a:endParaRPr>
          </a:p>
        </p:txBody>
      </p:sp>
      <p:pic>
        <p:nvPicPr>
          <p:cNvPr id="5" name="图片 4" descr="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1020763"/>
            <a:ext cx="42481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2300288" y="5122863"/>
            <a:ext cx="541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/>
              <a:t>He is a street cleaner.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marL="347980" indent="360680" algn="l" eaLnBrk="1" hangingPunct="1"/>
            <a:r>
              <a:rPr lang="en-US" altLang="zh-CN" sz="2800" b="1" smtClean="0">
                <a:solidFill>
                  <a:srgbClr val="E93750"/>
                </a:solidFill>
              </a:rPr>
              <a:t>New words</a:t>
            </a:r>
            <a:endParaRPr lang="zh-CN" altLang="en-US" smtClean="0"/>
          </a:p>
        </p:txBody>
      </p:sp>
      <p:sp>
        <p:nvSpPr>
          <p:cNvPr id="17411" name="TextBox 9"/>
          <p:cNvSpPr>
            <a:spLocks noChangeArrowheads="1"/>
          </p:cNvSpPr>
          <p:nvPr/>
        </p:nvSpPr>
        <p:spPr bwMode="auto">
          <a:xfrm>
            <a:off x="3740150" y="4235450"/>
            <a:ext cx="3008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9255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truck</a:t>
            </a:r>
            <a:endParaRPr lang="zh-CN" altLang="en-US" dirty="0">
              <a:solidFill>
                <a:srgbClr val="09255F"/>
              </a:solidFill>
            </a:endParaRPr>
          </a:p>
        </p:txBody>
      </p:sp>
      <p:pic>
        <p:nvPicPr>
          <p:cNvPr id="5" name="图片 4" descr="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1122363"/>
            <a:ext cx="5410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>
            <a:spLocks noChangeArrowheads="1"/>
          </p:cNvSpPr>
          <p:nvPr/>
        </p:nvSpPr>
        <p:spPr bwMode="auto">
          <a:xfrm>
            <a:off x="3090863" y="4943475"/>
            <a:ext cx="300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It’s a truck.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全屏显示(4:3)</PresentationFormat>
  <Paragraphs>85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Revision</vt:lpstr>
      <vt:lpstr>PowerPoint 演示文稿</vt:lpstr>
      <vt:lpstr>The  journey of a plastic bottle</vt:lpstr>
      <vt:lpstr>New words</vt:lpstr>
      <vt:lpstr>New words</vt:lpstr>
      <vt:lpstr>New words</vt:lpstr>
      <vt:lpstr>New words</vt:lpstr>
      <vt:lpstr>New words</vt:lpstr>
      <vt:lpstr>New words</vt:lpstr>
      <vt:lpstr>New words</vt:lpstr>
      <vt:lpstr>Look and say</vt:lpstr>
      <vt:lpstr>PowerPoint 演示文稿</vt:lpstr>
      <vt:lpstr>PowerPoint 演示文稿</vt:lpstr>
      <vt:lpstr>Let’s read</vt:lpstr>
      <vt:lpstr>Let’s read</vt:lpstr>
      <vt:lpstr>Let’s read</vt:lpstr>
      <vt:lpstr>Let’s read</vt:lpstr>
      <vt:lpstr>After reading</vt:lpstr>
      <vt:lpstr>Listen </vt:lpstr>
      <vt:lpstr>Listen </vt:lpstr>
      <vt:lpstr>Learn the sound</vt:lpstr>
      <vt:lpstr>Listen </vt:lpstr>
      <vt:lpstr>Summary 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2022-01-22T03:23:22Z</dcterms:created>
  <dcterms:modified xsi:type="dcterms:W3CDTF">2023-01-16T22:50:45Z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023B086E93F14D1EA3123EF6A418B524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