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11" r:id="rId2"/>
    <p:sldId id="367" r:id="rId3"/>
    <p:sldId id="437" r:id="rId4"/>
    <p:sldId id="469" r:id="rId5"/>
    <p:sldId id="471" r:id="rId6"/>
    <p:sldId id="498" r:id="rId7"/>
    <p:sldId id="472" r:id="rId8"/>
    <p:sldId id="499" r:id="rId9"/>
    <p:sldId id="473" r:id="rId10"/>
    <p:sldId id="477" r:id="rId11"/>
    <p:sldId id="474" r:id="rId12"/>
    <p:sldId id="500" r:id="rId13"/>
    <p:sldId id="501" r:id="rId14"/>
    <p:sldId id="502" r:id="rId15"/>
    <p:sldId id="503" r:id="rId16"/>
    <p:sldId id="492" r:id="rId17"/>
    <p:sldId id="504" r:id="rId18"/>
    <p:sldId id="505" r:id="rId19"/>
    <p:sldId id="506" r:id="rId20"/>
    <p:sldId id="507" r:id="rId21"/>
    <p:sldId id="508" r:id="rId22"/>
    <p:sldId id="510" r:id="rId23"/>
    <p:sldId id="512" r:id="rId24"/>
    <p:sldId id="513" r:id="rId25"/>
    <p:sldId id="487" r:id="rId26"/>
    <p:sldId id="488" r:id="rId2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FF00"/>
    <a:srgbClr val="FFFF99"/>
    <a:srgbClr val="660033"/>
    <a:srgbClr val="008000"/>
    <a:srgbClr val="FF9900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0" autoAdjust="0"/>
    <p:restoredTop sz="94660"/>
  </p:normalViewPr>
  <p:slideViewPr>
    <p:cSldViewPr>
      <p:cViewPr varScale="1">
        <p:scale>
          <a:sx n="107" d="100"/>
          <a:sy n="107" d="100"/>
        </p:scale>
        <p:origin x="-90" y="-690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D4F20BF5-4E31-4D46-9765-002DA9566E9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20BF5-4E31-4D46-9765-002DA9566E99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270E0-52DF-4C3D-B9F3-C5FA899B750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0961-C842-4937-8C93-60AFB0F49AB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FA366-E341-4AE1-8A03-CE451866535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BAECA-B43E-4FD5-A557-B36DC0896D2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DAADD-C4AB-4055-A567-8000288E25B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C7AAE-DEE6-4269-9C1D-73E1865DAD5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276FF-03CE-4048-94CD-E3413C2DCE3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0C692-A797-4C52-B281-AEC5C99D135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7CE48-2574-4373-A11E-623F113CB16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A252-B148-46B0-8A06-CE28F2937AF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B12B1-0C1C-4E46-B162-E0434F19606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fld id="{01107FE6-5E31-46D9-B18F-0B4B0C13BE9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1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318" y="819196"/>
            <a:ext cx="8991484" cy="990574"/>
          </a:xfrm>
        </p:spPr>
        <p:txBody>
          <a:bodyPr/>
          <a:lstStyle/>
          <a:p>
            <a:pPr eaLnBrk="1" hangingPunct="1"/>
            <a:r>
              <a:rPr lang="en-US" altLang="zh-CN" sz="3200" b="1" dirty="0" smtClean="0"/>
              <a:t>Unit 4  Seasons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-9603" y="2038364"/>
            <a:ext cx="9153603" cy="952478"/>
          </a:xfrm>
        </p:spPr>
        <p:txBody>
          <a:bodyPr/>
          <a:lstStyle/>
          <a:p>
            <a:pPr eaLnBrk="1" hangingPunct="1"/>
            <a:r>
              <a:rPr lang="en-US" altLang="zh-CN" sz="6000" b="1" dirty="0" smtClean="0">
                <a:solidFill>
                  <a:srgbClr val="008000"/>
                </a:solidFill>
              </a:rPr>
              <a:t>It’s spring.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84023" y="444806"/>
            <a:ext cx="594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dirty="0"/>
              <a:t>鲁科版小学英语四年级上册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32430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 descr="get?name=T19GYZB4Jv1RCvBVdK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14339" name="Picture 6" descr="秋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457450"/>
            <a:ext cx="41148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1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0"/>
            <a:ext cx="426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0"/>
            <a:ext cx="4724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00600" y="3028951"/>
            <a:ext cx="3810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>
                <a:solidFill>
                  <a:srgbClr val="FFC000"/>
                </a:solidFill>
                <a:latin typeface="Arial Black" panose="020B0A04020102020204" pitchFamily="34" charset="0"/>
              </a:rPr>
              <a:t>golden</a:t>
            </a:r>
            <a:endParaRPr lang="zh-CN" altLang="en-US" sz="660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979613" y="357188"/>
            <a:ext cx="5256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000000"/>
                </a:solidFill>
                <a:latin typeface="Times New Roman" panose="02020603050405020304" pitchFamily="18" charset="0"/>
              </a:rPr>
              <a:t>What season is it</a:t>
            </a:r>
            <a:r>
              <a:rPr lang="en-US" altLang="zh-CN" sz="4800" b="1">
                <a:solidFill>
                  <a:srgbClr val="000000"/>
                </a:solidFill>
                <a:latin typeface="宋体" panose="02010600030101010101" pitchFamily="2" charset="-122"/>
              </a:rPr>
              <a:t>?</a:t>
            </a:r>
            <a:endParaRPr lang="en-US" altLang="zh-CN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555875" y="4083844"/>
            <a:ext cx="3671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It’s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winter</a:t>
            </a:r>
            <a:r>
              <a:rPr lang="en-US" altLang="zh-CN" sz="4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</a:p>
        </p:txBody>
      </p:sp>
      <p:pic>
        <p:nvPicPr>
          <p:cNvPr id="15364" name="Picture 5" descr="QQ图片20130920100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1" y="1006078"/>
            <a:ext cx="6696075" cy="295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Administrator\Desktop\新建文件夹\(2)【课件设计】Unit 4 Seasons Lesson 1 It's spring_英语_小学_赵洁_49369529—2\2345_image_file_copy_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1" y="342900"/>
            <a:ext cx="4143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:\Users\Administrator\Desktop\新建文件夹\(2)【课件设计】Unit 4 Seasons Lesson 1 It's spring_英语_小学_赵洁_49369529—2\2345_image_file_copy_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00"/>
            <a:ext cx="4038600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C:\Users\Administrator\Desktop\新建文件夹\(2)【课件设计】Unit 4 Seasons Lesson 1 It's spring_英语_小学_赵洁_49369529—2\20091202_2a331bd460f0583f7d5a2JP1SIuucDLZ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875" y="2457450"/>
            <a:ext cx="40386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4724400" y="2857501"/>
            <a:ext cx="3733800" cy="110799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>
                <a:solidFill>
                  <a:schemeClr val="bg1"/>
                </a:solidFill>
                <a:latin typeface="Arial Black" panose="020B0A04020102020204" pitchFamily="34" charset="0"/>
              </a:rPr>
              <a:t>  white</a:t>
            </a:r>
            <a:endParaRPr lang="zh-CN" altLang="en-US" sz="66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 bwMode="auto">
          <a:xfrm>
            <a:off x="228600" y="802481"/>
            <a:ext cx="3657600" cy="1540669"/>
            <a:chOff x="0" y="674"/>
            <a:chExt cx="2304" cy="1294"/>
          </a:xfrm>
        </p:grpSpPr>
        <p:sp>
          <p:nvSpPr>
            <p:cNvPr id="17425" name="Oval 25" descr="图片1"/>
            <p:cNvSpPr>
              <a:spLocks noChangeArrowheads="1"/>
            </p:cNvSpPr>
            <p:nvPr/>
          </p:nvSpPr>
          <p:spPr bwMode="auto">
            <a:xfrm>
              <a:off x="0" y="674"/>
              <a:ext cx="2304" cy="763"/>
            </a:xfrm>
            <a:prstGeom prst="ellipse">
              <a:avLst/>
            </a:prstGeom>
            <a:blipFill dpi="0" rotWithShape="1">
              <a:blip r:embed="rId2" cstate="email"/>
              <a:srcRect/>
              <a:stretch>
                <a:fillRect/>
              </a:stretch>
            </a:blipFill>
            <a:ln w="57150">
              <a:solidFill>
                <a:srgbClr val="00CC00"/>
              </a:solidFill>
              <a:rou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zh-CN" altLang="en-US"/>
            </a:p>
          </p:txBody>
        </p:sp>
        <p:sp>
          <p:nvSpPr>
            <p:cNvPr id="17426" name="Oval 21"/>
            <p:cNvSpPr>
              <a:spLocks noChangeArrowheads="1"/>
            </p:cNvSpPr>
            <p:nvPr/>
          </p:nvSpPr>
          <p:spPr bwMode="auto">
            <a:xfrm>
              <a:off x="528" y="1200"/>
              <a:ext cx="1152" cy="76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3" name="Group 35"/>
          <p:cNvGrpSpPr/>
          <p:nvPr/>
        </p:nvGrpSpPr>
        <p:grpSpPr bwMode="auto">
          <a:xfrm>
            <a:off x="5257800" y="773906"/>
            <a:ext cx="3657600" cy="1454944"/>
            <a:chOff x="3168" y="650"/>
            <a:chExt cx="2304" cy="1222"/>
          </a:xfrm>
        </p:grpSpPr>
        <p:sp>
          <p:nvSpPr>
            <p:cNvPr id="17423" name="Oval 26" descr="图片2"/>
            <p:cNvSpPr>
              <a:spLocks noChangeArrowheads="1"/>
            </p:cNvSpPr>
            <p:nvPr/>
          </p:nvSpPr>
          <p:spPr bwMode="auto">
            <a:xfrm>
              <a:off x="3168" y="650"/>
              <a:ext cx="2304" cy="763"/>
            </a:xfrm>
            <a:prstGeom prst="ellipse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 w="57150">
              <a:solidFill>
                <a:srgbClr val="FF0000"/>
              </a:solidFill>
              <a:rou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zh-CN" altLang="en-US"/>
            </a:p>
          </p:txBody>
        </p:sp>
        <p:sp>
          <p:nvSpPr>
            <p:cNvPr id="17424" name="Oval 22"/>
            <p:cNvSpPr>
              <a:spLocks noChangeArrowheads="1"/>
            </p:cNvSpPr>
            <p:nvPr/>
          </p:nvSpPr>
          <p:spPr bwMode="auto">
            <a:xfrm>
              <a:off x="3696" y="1104"/>
              <a:ext cx="1152" cy="76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4" name="Group 36"/>
          <p:cNvGrpSpPr/>
          <p:nvPr/>
        </p:nvGrpSpPr>
        <p:grpSpPr bwMode="auto">
          <a:xfrm>
            <a:off x="228600" y="3602832"/>
            <a:ext cx="3657600" cy="1369219"/>
            <a:chOff x="3216" y="2930"/>
            <a:chExt cx="2304" cy="1150"/>
          </a:xfrm>
        </p:grpSpPr>
        <p:sp>
          <p:nvSpPr>
            <p:cNvPr id="17421" name="Oval 28" descr="图片4"/>
            <p:cNvSpPr>
              <a:spLocks noChangeArrowheads="1"/>
            </p:cNvSpPr>
            <p:nvPr/>
          </p:nvSpPr>
          <p:spPr bwMode="auto">
            <a:xfrm>
              <a:off x="3216" y="2930"/>
              <a:ext cx="2304" cy="763"/>
            </a:xfrm>
            <a:prstGeom prst="ellipse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60325">
              <a:solidFill>
                <a:srgbClr val="0070C0"/>
              </a:solidFill>
              <a:rou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zh-CN" altLang="en-US"/>
            </a:p>
          </p:txBody>
        </p:sp>
        <p:sp>
          <p:nvSpPr>
            <p:cNvPr id="17422" name="Oval 23"/>
            <p:cNvSpPr>
              <a:spLocks noChangeArrowheads="1"/>
            </p:cNvSpPr>
            <p:nvPr/>
          </p:nvSpPr>
          <p:spPr bwMode="auto">
            <a:xfrm>
              <a:off x="3696" y="3312"/>
              <a:ext cx="1248" cy="76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5" name="Group 37"/>
          <p:cNvGrpSpPr/>
          <p:nvPr/>
        </p:nvGrpSpPr>
        <p:grpSpPr bwMode="auto">
          <a:xfrm>
            <a:off x="5214938" y="3448051"/>
            <a:ext cx="3733800" cy="1454944"/>
            <a:chOff x="0" y="2954"/>
            <a:chExt cx="2352" cy="1222"/>
          </a:xfrm>
        </p:grpSpPr>
        <p:sp>
          <p:nvSpPr>
            <p:cNvPr id="17419" name="Oval 27" descr="图片3"/>
            <p:cNvSpPr>
              <a:spLocks noChangeArrowheads="1"/>
            </p:cNvSpPr>
            <p:nvPr/>
          </p:nvSpPr>
          <p:spPr bwMode="auto">
            <a:xfrm>
              <a:off x="0" y="2954"/>
              <a:ext cx="2352" cy="763"/>
            </a:xfrm>
            <a:prstGeom prst="ellipse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 w="57150">
              <a:solidFill>
                <a:srgbClr val="FFCC00"/>
              </a:solidFill>
              <a:rou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zh-CN" altLang="en-US"/>
            </a:p>
          </p:txBody>
        </p:sp>
        <p:sp>
          <p:nvSpPr>
            <p:cNvPr id="17420" name="Oval 24"/>
            <p:cNvSpPr>
              <a:spLocks noChangeArrowheads="1"/>
            </p:cNvSpPr>
            <p:nvPr/>
          </p:nvSpPr>
          <p:spPr bwMode="auto">
            <a:xfrm>
              <a:off x="480" y="3408"/>
              <a:ext cx="1248" cy="76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79910" name="Text Box 38"/>
          <p:cNvSpPr txBox="1">
            <a:spLocks noChangeArrowheads="1"/>
          </p:cNvSpPr>
          <p:nvPr/>
        </p:nvSpPr>
        <p:spPr bwMode="auto">
          <a:xfrm>
            <a:off x="990594" y="1627596"/>
            <a:ext cx="7239000" cy="2308324"/>
          </a:xfrm>
          <a:prstGeom prst="rect">
            <a:avLst/>
          </a:prstGeom>
          <a:solidFill>
            <a:srgbClr val="FFFF99">
              <a:alpha val="62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Seasons come and seasons go.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They change all the time.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3600" b="1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春去秋来，四季变换。</a:t>
            </a:r>
          </a:p>
        </p:txBody>
      </p:sp>
      <p:sp>
        <p:nvSpPr>
          <p:cNvPr id="17415" name="右箭头 5"/>
          <p:cNvSpPr>
            <a:spLocks noChangeArrowheads="1"/>
          </p:cNvSpPr>
          <p:nvPr/>
        </p:nvSpPr>
        <p:spPr bwMode="auto">
          <a:xfrm>
            <a:off x="4114800" y="485775"/>
            <a:ext cx="990600" cy="1283910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17416" name="右箭头 19"/>
          <p:cNvSpPr>
            <a:spLocks noChangeArrowheads="1"/>
          </p:cNvSpPr>
          <p:nvPr/>
        </p:nvSpPr>
        <p:spPr bwMode="auto">
          <a:xfrm rot="16200000">
            <a:off x="377825" y="2051239"/>
            <a:ext cx="742950" cy="1283910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17417" name="右箭头 20"/>
          <p:cNvSpPr>
            <a:spLocks noChangeArrowheads="1"/>
          </p:cNvSpPr>
          <p:nvPr/>
        </p:nvSpPr>
        <p:spPr bwMode="auto">
          <a:xfrm rot="5400000">
            <a:off x="8086725" y="1901220"/>
            <a:ext cx="742950" cy="1283910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17418" name="右箭头 21"/>
          <p:cNvSpPr>
            <a:spLocks noChangeArrowheads="1"/>
          </p:cNvSpPr>
          <p:nvPr/>
        </p:nvSpPr>
        <p:spPr bwMode="auto">
          <a:xfrm rot="10800000">
            <a:off x="3995738" y="3520470"/>
            <a:ext cx="990600" cy="1283910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3284 C 0.07083 -0.02313 0.15625 -0.07886 0.2493 -0.08303 C 0.34236 -0.08719 0.46875 -0.04695 0.54358 0.00763 C 0.6184 0.06221 0.69566 0.15402 0.69826 0.24514 C 0.70156 0.33626 0.62812 0.49028 0.56094 0.55411 C 0.49375 0.61794 0.39149 0.62812 0.29566 0.62743 C 0.19983 0.62673 0.06076 0.60846 -0.01441 0.55018 C -0.08958 0.4919 -0.15747 0.36956 -0.15504 0.27798 C -0.15261 0.1864 -0.07639 0.0932 1.38889E-6 2.22017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46" y="237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2405 C 0.07448 0.08534 0.14739 0.16212 0.14913 0.24607 C 0.15087 0.33002 0.0783 0.46323 0.01285 0.52775 C -0.05261 0.59227 -0.14861 0.62997 -0.24375 0.6339 C -0.33889 0.63783 -0.48386 0.608 -0.55816 0.55088 C -0.63247 0.49375 -0.68958 0.37673 -0.69011 0.29047 C -0.69063 0.20421 -0.62917 0.10199 -0.56111 0.03353 C -0.49306 -0.03492 -0.37465 -0.1198 -0.28143 -0.12095 C -0.1882 -0.12211 -0.06893 -0.03723 0.00278 0.02405 Z " pathEditMode="relative" rAng="0" ptsTypes="aaaaaaa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4" y="233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7558E-6 C -0.10139 0.05666 -0.2026 0.11355 -0.30156 0.11748 C -0.40052 0.12188 -0.52031 0.08511 -0.59427 0.02521 C -0.66823 -0.03492 -0.74427 -0.15125 -0.74496 -0.24329 C -0.74566 -0.33534 -0.6684 -0.46115 -0.59861 -0.52706 C -0.52882 -0.59297 -0.42326 -0.642 -0.32621 -0.63899 C -0.22917 -0.63599 -0.08715 -0.56822 -0.01597 -0.50971 C 0.05521 -0.4512 0.1 -0.37604 0.10139 -0.2877 C 0.10278 -0.19958 0.04774 -0.09019 -0.00729 0.01943 " pathEditMode="relative" ptsTypes="aaaaaaa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74468E-6 C -0.08142 -0.09043 -0.16267 -0.18062 -0.16528 -0.27429 C -0.16788 -0.36795 -0.08802 -0.49075 -0.01597 -0.56175 C 0.05608 -0.63275 0.16962 -0.69982 0.26667 -0.70075 C 0.36372 -0.70167 0.49688 -0.62697 0.56667 -0.56754 C 0.63646 -0.5081 0.68212 -0.43155 0.68542 -0.34367 C 0.68872 -0.25579 0.65347 -0.10662 0.58698 -0.04071 C 0.52049 0.0252 0.3882 0.04787 0.28681 0.05203 C 0.18559 0.05619 0.08195 0.02035 -0.0217 -0.0155 " pathEditMode="relative" ptsTypes="aaaaaaa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32" y="1371631"/>
            <a:ext cx="8153306" cy="2339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>Follow the flash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>and imitate!</a:t>
            </a:r>
            <a:r>
              <a:rPr lang="en-US" altLang="zh-CN" sz="6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altLang="zh-CN" sz="7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/>
            </a:r>
            <a:br>
              <a:rPr lang="en-US" altLang="zh-CN" sz="7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</a:br>
            <a:r>
              <a:rPr lang="en-US" altLang="zh-CN" sz="9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/>
            </a:r>
            <a:br>
              <a:rPr lang="en-US" altLang="zh-CN" sz="9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</a:br>
            <a:r>
              <a:rPr lang="en-US" altLang="zh-CN" sz="9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/>
            </a:r>
            <a:br>
              <a:rPr lang="en-US" altLang="zh-CN" sz="9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</a:br>
            <a:r>
              <a:rPr lang="zh-CN" altLang="en-US" sz="4000" b="1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>听录音跟读模仿</a:t>
            </a:r>
            <a:endParaRPr lang="zh-CN" altLang="en-US" sz="5400" dirty="0">
              <a:solidFill>
                <a:srgbClr val="006600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83" y="1123988"/>
            <a:ext cx="6324434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Read the dialogue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in roles.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与同桌分角色读一读课文。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228600"/>
            <a:ext cx="744855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343400" y="3886200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/>
              <a:t>2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676400" y="1200150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/>
              <a:t>1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7010400" y="1828800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/>
              <a:t>3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5334000" y="228600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7"/>
          <p:cNvSpPr>
            <a:spLocks noChangeArrowheads="1" noChangeShapeType="1" noTextEdit="1"/>
          </p:cNvSpPr>
          <p:nvPr/>
        </p:nvSpPr>
        <p:spPr bwMode="auto">
          <a:xfrm>
            <a:off x="990600" y="1485901"/>
            <a:ext cx="5867400" cy="8120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 dirty="0">
                <a:latin typeface="Times New Roman" panose="02020603050405020304"/>
                <a:cs typeface="Times New Roman" panose="02020603050405020304"/>
              </a:rPr>
              <a:t>Sharp eyes</a:t>
            </a:r>
            <a:endParaRPr lang="zh-CN" altLang="en-US" b="1" kern="1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2362200" y="2571750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4800" b="1">
                <a:solidFill>
                  <a:srgbClr val="4E6F05"/>
                </a:solidFill>
              </a:rPr>
              <a:t>比眼力</a:t>
            </a:r>
          </a:p>
        </p:txBody>
      </p:sp>
      <p:pic>
        <p:nvPicPr>
          <p:cNvPr id="9223" name="Picture 7" descr="http://pic23.nipic.com/20120915/10489771_110705044388_2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833381">
            <a:off x="6588777" y="260742"/>
            <a:ext cx="2183971" cy="1281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3" name="Picture 11" descr="242941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742950"/>
            <a:ext cx="40005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3" descr="U_2537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14650"/>
            <a:ext cx="4038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2914650"/>
            <a:ext cx="3962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7" descr="013000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742950"/>
            <a:ext cx="3962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8"/>
          <p:cNvSpPr txBox="1">
            <a:spLocks noChangeArrowheads="1"/>
          </p:cNvSpPr>
          <p:nvPr/>
        </p:nvSpPr>
        <p:spPr bwMode="auto">
          <a:xfrm>
            <a:off x="2057400" y="153591"/>
            <a:ext cx="52578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40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>What season is it?</a:t>
            </a: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2057400" y="3200383"/>
            <a:ext cx="4876738" cy="1200329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7200" b="1" dirty="0">
                <a:solidFill>
                  <a:srgbClr val="008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It’s spring</a:t>
            </a:r>
            <a:r>
              <a:rPr lang="en-US" altLang="zh-CN" sz="6000" b="1" dirty="0">
                <a:solidFill>
                  <a:srgbClr val="008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77778E-6 C 0.00208 -0.01899 0.00937 -0.02917 0.01944 -0.0426 C 0.02326 -0.04769 0.02309 -0.05741 0.02777 -0.06112 C 0.04027 -0.07107 0.05069 -0.08565 0.06527 -0.08889 C 0.08177 -0.09769 0.09132 -0.10139 0.10972 -0.10371 C 0.12638 -0.10301 0.14305 -0.10277 0.15972 -0.10186 C 0.17829 -0.1007 0.1967 -0.09167 0.21527 -0.08889 C 0.23333 -0.07917 0.25052 -0.07801 0.26927 -0.07223 C 0.2809 -0.06852 0.29097 -0.06065 0.30277 -0.05741 C 0.3092 -0.04862 0.3184 -0.04607 0.32621 -0.03889 C 0.33732 -0.02848 0.34982 -0.01968 0.36111 -0.00926 C 0.37291 0.00185 0.38472 0.01411 0.39722 0.02407 C 0.40937 0.0456 0.42135 0.06226 0.42638 0.08888 C 0.42951 0.12731 0.43298 0.16759 0.42638 0.20555 C 0.42378 0.22036 0.41388 0.24999 0.40694 0.26111 C 0.39826 0.27499 0.38281 0.28865 0.37083 0.29814 C 0.36579 0.30208 0.36024 0.30347 0.35555 0.3074 C 0.34236 0.31805 0.32378 0.33078 0.30833 0.33333 C 0.28975 0.33634 0.30086 0.33495 0.27482 0.33703 C 0.25034 0.33634 0.22552 0.33819 0.20138 0.33333 C 0.15729 0.3243 0.10902 0.3074 0.06944 0.27962 C 0.06232 0.27453 0.0552 0.26921 0.04861 0.26296 C 0.04531 0.25995 0.04236 0.25624 0.03888 0.2537 C 0.01875 0.23842 0.00173 0.22523 -0.01667 0.20555 C -0.02014 0.20185 -0.02448 0.19999 -0.02778 0.19629 C -0.06945 0.14861 -0.03108 0.19074 -0.05278 0.15925 C -0.08368 0.11435 -0.03455 0.19351 -0.07084 0.13703 C -0.079 0.1243 -0.08421 0.10949 -0.09167 0.09629 C -0.09462 0.08449 -0.09584 0.07337 -0.09723 0.06111 C -0.09618 0.01342 -0.09636 -0.03774 -0.09167 -0.08519 C -0.08907 -0.11204 -0.07014 -0.12663 -0.05556 -0.14075 C -0.01355 -0.18149 0.04288 -0.18704 0.09305 -0.19445 C 0.11718 -0.19376 0.14114 -0.19422 0.16527 -0.1926 C 0.20868 -0.18982 0.25208 -0.16436 0.29305 -0.1463 C 0.29757 -0.14422 0.30659 -0.13496 0.31093 -0.13149 C 0.33697 -0.11089 0.3651 -0.09005 0.38888 -0.06482 C 0.39652 -0.05649 0.40243 -0.04468 0.41111 -0.03889 C 0.41701 -0.02848 0.42413 -0.01042 0.43055 -0.00186 C 0.43298 0.00763 0.43611 0.01759 0.44027 0.02592 C 0.44218 0.03726 0.44583 0.04791 0.44722 0.05925 C 0.45034 0.08402 0.44861 0.0743 0.45138 0.08888 C 0.45086 0.10486 0.45121 0.12106 0.45 0.13703 C 0.44982 0.13981 0.44774 0.14189 0.44722 0.14444 C 0.44392 0.15925 0.44027 0.17268 0.43611 0.18703 C 0.43038 0.20694 0.42517 0.23078 0.41527 0.24814 C 0.39965 0.27615 0.36666 0.31018 0.34288 0.32407 C 0.32378 0.33541 0.30225 0.3368 0.28194 0.34074 C 0.24652 0.34004 0.21163 0.34004 0.17638 0.33888 C 0.15729 0.33819 0.13229 0.33333 0.11388 0.32407 C 0.10121 0.31782 0.08923 0.30879 0.07638 0.3037 C 0.05295 0.29444 0.0309 0.28263 0.00972 0.26666 C -0.0191 0.24513 -0.05174 0.22268 -0.06945 0.18333 C -0.07153 0.1699 -0.07605 0.15833 -0.07778 0.14444 C -0.07726 0.11967 -0.07761 0.0949 -0.07639 0.07036 C -0.07448 0.03194 -0.06563 0.00439 -0.04862 -0.02593 C -0.04167 -0.0382 -0.04497 -0.03635 -0.03612 -0.0463 C -0.02309 -0.06112 -0.00886 -0.07292 0.00555 -0.08519 C 0.02031 -0.09769 0.03472 -0.1095 0.05 -0.12038 C 0.0585 -0.12639 0.06701 -0.13496 0.07638 -0.13889 C 0.0835 -0.1419 0.09114 -0.14283 0.09861 -0.14445 C 0.1059 -0.14607 0.12083 -0.14815 0.12083 -0.14815 C 0.15902 -0.14723 0.19045 -0.14607 0.22638 -0.14075 C 0.24461 -0.13473 0.26267 -0.1294 0.28038 -0.12223 C 0.28767 -0.11922 0.29583 -0.11945 0.30277 -0.11482 C 0.30868 -0.11065 0.31458 -0.10602 0.32066 -0.10186 C 0.3302 -0.09561 0.34062 -0.09237 0.35 -0.08519 C 0.37152 -0.06829 0.3901 -0.04676 0.40972 -0.02593 C 0.42795 -0.00649 0.44513 0.01828 0.45972 0.04259 C 0.46319 0.04861 0.46527 0.05254 0.46805 0.05925 C 0.46996 0.06411 0.47361 0.07407 0.47361 0.07407 C 0.47534 0.08541 0.47847 0.09606 0.48055 0.1074 C 0.48003 0.12661 0.48072 0.14583 0.47916 0.16481 C 0.47882 0.16944 0.47586 0.17314 0.475 0.17777 C 0.47257 0.19027 0.47187 0.20393 0.46944 0.21666 C 0.46666 0.23101 0.46579 0.24699 0.4625 0.26111 C 0.4585 0.27777 0.44965 0.29675 0.44027 0.30925 C 0.4335 0.33194 0.41267 0.34699 0.39722 0.3574 C 0.38229 0.36736 0.39166 0.36087 0.36927 0.37777 C 0.36145 0.38379 0.35156 0.38541 0.34288 0.38888 C 0.31684 0.39953 0.29114 0.40347 0.26371 0.40555 C 0.23854 0.40439 0.22309 0.40115 0.2 0.39814 C 0.19531 0.39629 0.19062 0.3949 0.18611 0.39259 C 0.18177 0.3905 0.17795 0.38703 0.17361 0.38518 C 0.15208 0.37592 0.13194 0.36944 0.11111 0.3574 C 0.10572 0.35439 0.10104 0.34976 0.09583 0.34629 C 0.09079 0.34305 0.08576 0.33981 0.08055 0.33703 C 0.06579 0.32893 0.05017 0.32129 0.03611 0.31111 C 0.021 0.30023 0.00625 0.28634 -0.00834 0.27407 C -0.01928 0.26504 -0.02848 0.25624 -0.03889 0.24629 C -0.0507 0.23495 -0.06598 0.22731 -0.075 0.21111 C -0.08091 0.20069 -0.0849 0.18865 -0.09028 0.17777 C -0.09271 0.1618 -0.1007 0.14722 -0.10695 0.13333 C -0.10851 0.13009 -0.10851 0.12569 -0.10973 0.12222 C -0.11355 0.11111 -0.11719 0.10092 -0.11945 0.08888 C -0.11893 0.06851 -0.11962 0.04814 -0.11806 0.02777 C -0.11737 0.01874 -0.11441 0.01041 -0.1125 0.00185 C -0.09879 -0.06181 -0.05643 -0.10649 -0.0125 -0.13334 C 0.0085 -0.14607 0.03246 -0.16065 0.05555 -0.16482 C 0.06562 -0.16667 0.07586 -0.16737 0.08611 -0.16852 C 0.09079 -0.16922 0.1 -0.17038 0.1 -0.17038 C 0.12274 -0.16922 0.14548 -0.16968 0.16805 -0.16667 C 0.1743 -0.16598 0.17986 -0.16112 0.18611 -0.15926 C 0.2052 -0.15325 0.20208 -0.15834 0.22204 -0.15001 C 0.22777 -0.14769 0.23298 -0.14306 0.23871 -0.14075 C 0.26684 -0.12987 0.24461 -0.14422 0.26805 -0.13149 C 0.28732 -0.12084 0.3052 -0.10811 0.32361 -0.09445 C 0.33941 -0.08241 0.35763 -0.07524 0.37343 -0.06297 C 0.39687 -0.04468 0.41909 -0.02385 0.44166 -0.00371 C 0.44513 0.01041 0.44982 0.02268 0.45277 0.03703 C 0.45382 0.04189 0.45555 0.05185 0.45555 0.05185 C 0.45503 0.11296 0.4625 0.17592 0.45138 0.23518 C 0.44791 0.25393 0.44027 0.26851 0.43194 0.28333 C 0.42013 0.30439 0.4085 0.32199 0.39444 0.34074 C 0.38368 0.35509 0.36614 0.36365 0.3526 0.37222 C 0.32882 0.38703 0.30538 0.39791 0.27899 0.40185 C 0.25486 0.40995 0.23038 0.40694 0.20555 0.40555 C 0.18941 0.40161 0.1743 0.39606 0.15833 0.39259 C 0.1217 0.37453 0.08524 0.35578 0.05 0.33333 C 0.02864 0.31967 0.00711 0.30254 -0.0125 0.28518 C -0.01962 0.2787 -0.02587 0.27036 -0.03334 0.26481 C -0.04983 0.25254 -0.06476 0.23773 -0.08056 0.22407 C -0.08872 0.21712 -0.09428 0.21527 -0.10139 0.2074 C -0.1125 0.19536 -0.11945 0.17777 -0.12917 0.16481 C -0.13143 0.15555 -0.13473 0.14953 -0.1375 0.14074 C -0.13993 0.13333 -0.14132 0.1243 -0.14306 0.11666 C -0.14532 0.10648 -0.14723 0.08518 -0.14723 0.08518 C -0.14931 0.04722 -0.15 0.04398 -0.14723 -0.00556 C -0.14671 -0.01389 -0.13924 -0.02292 -0.13612 -0.02964 C -0.12171 -0.06042 -0.09497 -0.09931 -0.06945 -0.11297 C -0.02796 -0.16829 0.046 -0.17917 0.10138 -0.18334 C 0.17118 -0.18126 0.24236 -0.18033 0.31232 -0.17408 C 0.3276 -0.17269 0.35382 -0.16899 0.36927 -0.16667 C 0.37829 -0.16551 0.39583 -0.16297 0.39583 -0.16297 C 0.42656 -0.15394 0.45833 -0.14954 0.48888 -0.13889 C 0.51944 -0.12801 0.55086 -0.11829 0.58177 -0.10926 C 0.59878 -0.1044 0.61493 -0.09723 0.63177 -0.09445 C 0.65399 -0.08172 0.68142 -0.07362 0.70555 -0.07038 C 0.74652 -0.05417 0.78802 -0.04885 0.83055 -0.04075 C 0.8401 -0.03889 0.85 -0.03426 0.85954 -0.03149 C 0.86527 -0.02987 0.87066 -0.02894 0.87638 -0.02778 C 0.87899 -0.02709 0.88454 -0.02593 0.88454 -0.02593 C 0.89444 -0.01945 0.90468 -0.01829 0.9151 -0.01482 C 0.92413 -0.01181 0.93263 -0.00811 0.94149 -0.00556 C 0.94722 -0.00394 0.95138 -0.00047 0.95677 0.00185 C 0.96579 0.00578 0.97534 0.00786 0.98454 0.01111 C 1.01406 0.02152 0.98489 0.01342 1.00399 0.01851 C 1.00868 0.02152 1.01336 0.02291 1.01788 0.02592 " pathEditMode="relative" ptsTypes="fffffffffffffffffffffffffff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46945E-18 C 0.03021 0.00115 0.05694 0.00254 0.08628 0.0074 C 0.10226 0.01342 0.1191 0.01713 0.1349 0.02407 C 0.15347 0.0324 0.13611 0.02662 0.15295 0.03518 C 0.16667 0.04236 0.1816 0.04791 0.19462 0.0574 C 0.20278 0.06319 0.20955 0.06944 0.21823 0.07407 C 0.22396 0.08171 0.23125 0.09004 0.23906 0.09259 C 0.24236 0.09699 0.24549 0.10115 0.24878 0.10555 C 0.25226 0.11018 0.25781 0.11203 0.26128 0.11666 C 0.26684 0.12407 0.26927 0.13032 0.27656 0.13518 C 0.28229 0.14676 0.28976 0.15717 0.29583 0.16852 C 0.30156 0.1787 0.30417 0.19074 0.30851 0.20185 C 0.31198 0.225 0.31076 0.21365 0.30851 0.2574 C 0.30816 0.26157 0.30503 0.26689 0.30417 0.27037 C 0.30295 0.27523 0.30295 0.28055 0.30156 0.28518 C 0.29983 0.29004 0.29635 0.29352 0.29462 0.29814 C 0.28576 0.31828 0.27448 0.3412 0.25851 0.35185 C 0.25191 0.36365 0.24201 0.36736 0.23351 0.37592 C 0.22465 0.38472 0.21406 0.38796 0.20434 0.39444 C 0.18594 0.40671 0.16493 0.41504 0.14462 0.41852 C 0.12917 0.4243 0.11319 0.42523 0.09722 0.42777 C 0.04948 0.42708 0.00208 0.42754 -0.04566 0.42592 C -0.05469 0.42569 -0.06319 0.42338 -0.07205 0.42222 C -0.07691 0.42152 -0.08594 0.42037 -0.08594 0.42037 C -0.10278 0.41574 -0.12014 0.41041 -0.13733 0.4074 C -0.14653 0.40578 -0.1651 0.4037 -0.1651 0.4037 C -0.1901 0.39629 -0.21563 0.39236 -0.2401 0.38148 C -0.28438 0.3618 -0.32517 0.33102 -0.35816 0.28703 C -0.36337 0.28009 -0.36545 0.2699 -0.37066 0.26296 C -0.38628 0.24213 -0.39045 0.21759 -0.39983 0.19259 C -0.40035 0.18819 -0.40069 0.18402 -0.40122 0.17963 C -0.40208 0.17222 -0.40399 0.1574 -0.40399 0.1574 C -0.40313 0.1456 -0.40243 0.13379 -0.40122 0.12222 C -0.39983 0.10926 -0.38142 0.07893 -0.37622 0.07037 C -0.36406 0.05023 -0.35087 0.03287 -0.33733 0.01481 C -0.32726 0.00139 -0.33403 0.00463 -0.32066 -0.00556 C -0.26406 -0.04861 -0.19549 -0.05047 -0.13177 -0.05371 C -0.11285 -0.05301 -0.09375 -0.05371 -0.07483 -0.05186 C -0.06788 -0.05116 -0.05399 -0.0463 -0.05399 -0.0463 C -0.04323 -0.0375 -0.03021 -0.03426 -0.01927 -0.02593 C -0.01528 -0.02292 -0.01215 -0.01783 -0.00833 -0.01482 C -0.00382 -0.01158 0.00122 -0.01019 0.00556 -0.00741 C 0.00955 -0.0051 0.01302 -0.00278 0.01684 -3.46945E-18 C 0.02118 0.00347 0.025 0.00787 0.02934 0.01111 C 0.04115 0.0199 0.04097 0.01597 0.05156 0.02592 C 0.06771 0.04143 0.08229 0.05995 0.09722 0.07777 C 0.10747 0.09004 0.11667 0.09907 0.12378 0.11481 C 0.12552 0.12407 0.12778 0.1331 0.12934 0.14259 C 0.13021 0.14745 0.13212 0.1574 0.13212 0.1574 C 0.13403 0.18333 0.13681 0.21041 0.12934 0.23518 C 0.12378 0.28727 0.10625 0.3581 0.06962 0.38518 C 0.05087 0.39907 0.03108 0.40926 0.00972 0.41296 C 0.00052 0.41458 -0.01788 0.41666 -0.01788 0.41666 C -0.06493 0.41574 -0.09479 0.41828 -0.13594 0.40926 C -0.15347 0.39884 -0.17031 0.39861 -0.18872 0.38889 C -0.20226 0.38171 -0.21458 0.37615 -0.22899 0.37222 C -0.23941 0.36643 -0.25052 0.36342 -0.26094 0.3574 C -0.27535 0.34907 -0.28889 0.3375 -0.3026 0.32777 C -0.30694 0.32477 -0.31198 0.32338 -0.31649 0.32037 C -0.3342 0.3081 -0.34809 0.29537 -0.36372 0.27963 C -0.37622 0.26713 -0.38576 0.2581 -0.39288 0.23889 C -0.39913 0.19676 -0.39705 0.21412 -0.39288 0.12407 C -0.39271 0.11944 -0.38976 0.11551 -0.38872 0.11111 C -0.3849 0.0956 -0.38056 0.07731 -0.3776 0.06111 C -0.37517 0.04791 -0.37431 0.03264 -0.36649 0.02222 C -0.32708 -0.03033 -0.28038 -0.05811 -0.22483 -0.06482 C -0.20556 -0.07037 -0.1875 -0.07223 -0.16788 -0.07408 C -0.11788 -0.07107 -0.07031 -0.06574 -0.02083 -0.05741 C -0.00885 -0.05301 0.00226 -0.04977 0.01389 -0.04445 C 0.0401 -0.03287 0.0651 -0.01366 0.09045 0.00185 C 0.10417 0.01041 0.11997 0.01898 0.13212 0.03148 C 0.14878 0.04884 0.16198 0.0706 0.17795 0.08889 C 0.18976 0.10231 0.18837 0.09676 0.19462 0.10926 C 0.19705 0.11412 0.20156 0.12407 0.20156 0.12407 C 0.20243 0.13032 0.20556 0.13611 0.20573 0.14259 C 0.20677 0.18912 0.20122 0.22916 0.19045 0.27222 C 0.18611 0.28981 0.17882 0.31365 0.16962 0.32777 C 0.15208 0.35509 0.12535 0.37477 0.10139 0.39074 C 0.09774 0.39328 0.09306 0.39282 0.08889 0.39444 C 0.07257 0.40092 0.05694 0.40486 0.04028 0.40926 C -0.01424 0.40717 -0.05313 0.40486 -0.1026 0.39814 C -0.12049 0.39097 -0.13889 0.38657 -0.15677 0.37963 C -0.19184 0.36597 -0.22674 0.34606 -0.2625 0.33518 C -0.27517 0.32662 -0.28941 0.32176 -0.30122 0.31111 C -0.30503 0.30764 -0.30851 0.30347 -0.31233 0.3 C -0.31788 0.2949 -0.32483 0.29213 -0.32899 0.28518 C -0.33646 0.27291 -0.33229 0.27847 -0.34149 0.26852 C -0.34288 0.26481 -0.3441 0.26088 -0.34566 0.2574 C -0.3474 0.25347 -0.34965 0.25023 -0.35122 0.24629 C -0.35833 0.2287 -0.35295 0.23773 -0.35816 0.21852 C -0.36424 0.19583 -0.36632 0.18426 -0.36788 0.15926 C -0.36406 0.11018 -0.35868 0.08426 -0.33872 0.04444 C -0.33299 0.03287 -0.32708 0.01875 -0.31927 0.00926 C -0.2967 -0.01829 -0.26858 -0.03588 -0.24288 -0.05741 C -0.23837 -0.06111 -0.22014 -0.06528 -0.2151 -0.06667 C -0.18368 -0.07547 -0.15278 -0.08148 -0.12066 -0.08334 C -0.09618 -0.08658 -0.10486 -0.08635 -0.06788 -0.08334 C -0.05781 -0.08241 -0.0375 -0.07963 -0.0375 -0.07963 C -0.02292 -0.07315 -0.0092 -0.07269 0.00556 -0.06852 C 0.02604 -0.06273 0.04618 -0.05371 0.06545 -0.0426 C 0.09062 -0.02778 0.11076 0.00023 0.13628 0.01296 C 0.15417 0.0368 0.12587 0.00046 0.15156 0.02777 C 0.1533 0.02963 0.15417 0.0331 0.15573 0.03518 C 0.16163 0.04305 0.1691 0.0493 0.17517 0.0574 C 0.17726 0.06597 0.1809 0.07083 0.1849 0.07777 C 0.19097 0.08819 0.19497 0.09907 0.19878 0.11111 C 0.20851 0.14213 0.20955 0.18564 0.21128 0.21852 C 0.21111 0.22268 0.21181 0.25764 0.20851 0.27222 C 0.20538 0.28588 0.19913 0.29606 0.19323 0.3074 C 0.18559 0.32199 0.1783 0.33842 0.16823 0.35 C 0.16076 0.35856 0.15104 0.36412 0.14323 0.37222 C 0.14115 0.3743 0.13993 0.37801 0.13767 0.37963 C 0.13247 0.3831 0.12101 0.38703 0.12101 0.38703 C 0.11094 0.39699 0.10052 0.39861 0.08889 0.40185 C 0.07049 0.40717 0.07153 0.40926 0.04861 0.41111 C -0.01007 0.42222 -0.07882 0.40301 -0.13594 0.38518 C -0.17274 0.37361 -0.20625 0.35694 -0.24149 0.33889 C -0.28837 0.31504 -0.33837 0.29375 -0.37899 0.2537 C -0.39948 0.23356 -0.41059 0.20856 -0.42622 0.18333 C -0.42934 0.16713 -0.43212 0.15162 -0.43455 0.13518 C -0.43316 0.11481 -0.43264 0.09421 -0.43038 0.07407 C -0.4276 0.05046 -0.40816 0.0368 -0.39566 0.02407 C -0.34653 -0.02639 -0.27743 -0.03264 -0.21788 -0.03519 C -0.14618 -0.03218 -0.07535 -0.02778 -0.00417 -0.02408 C 0.05677 -0.01042 -0.02517 -0.02755 0.06667 -0.01482 C 0.08698 -0.01204 0.10625 -0.00556 0.12656 -0.00371 C 0.18021 0.01273 0.23524 0.0199 0.28889 0.03518 C 0.30503 0.03981 0.32222 0.04051 0.33767 0.04814 C 0.36302 0.06088 0.38941 0.06828 0.41545 0.07777 C 0.44618 0.08912 0.47569 0.10231 0.50694 0.11111 C 0.51562 0.11365 0.52639 0.11365 0.53472 0.11481 C 0.56441 0.11921 0.59219 0.12662 0.62222 0.12777 C 0.63837 0.12847 0.65469 0.12893 0.67083 0.12963 C 0.68333 0.13009 0.70833 0.13148 0.70833 0.13148 L 0.69462 0.12592 " pathEditMode="relative" ptsTypes="fffffffffffffffffffffffffffffffffffffffffffffffffffffffffffffffffffffffffffffffffffffffffffffffffffffffffffffffffffffffffffffffffffffAA">
                                      <p:cBhvr>
                                        <p:cTn id="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-0.00729 -0.00741 -0.01337 -0.01643 -0.02222 -0.02037 C -0.03264 -0.03148 -0.04462 -0.03842 -0.05555 -0.04815 C -0.06215 -0.06134 -0.05347 -0.04606 -0.06389 -0.05741 C -0.06736 -0.06134 -0.07031 -0.06597 -0.07361 -0.07037 C -0.08455 -0.08495 -0.0934 -0.10231 -0.10417 -0.11667 C -0.10573 -0.11875 -0.10816 -0.11991 -0.10972 -0.12222 C -0.11493 -0.13009 -0.11788 -0.14143 -0.12222 -0.15 C -0.12361 -0.15278 -0.12413 -0.15625 -0.125 -0.15926 C -0.12604 -0.16296 -0.12778 -0.17037 -0.12778 -0.17037 C -0.13125 -0.20787 -0.13038 -0.24745 -0.12083 -0.28333 C -0.11406 -0.3088 -0.0934 -0.32755 -0.07639 -0.33889 C -0.0368 -0.36528 0.00625 -0.38241 0.05 -0.39074 C 0.09236 -0.40949 0.14063 -0.3963 0.18472 -0.38889 C 0.20399 -0.38148 0.22396 -0.37592 0.24167 -0.36296 C 0.27101 -0.34167 0.29271 -0.30926 0.3125 -0.27407 C 0.31372 -0.27199 0.31563 -0.27083 0.31667 -0.26852 C 0.33021 -0.23842 0.33681 -0.20393 0.34306 -0.17037 C 0.34531 -0.14421 0.34636 -0.13819 0.34306 -0.1037 C 0.34236 -0.09606 0.33889 -0.08912 0.3375 -0.08148 C 0.32934 -0.03773 0.3059 -0.00741 0.28195 0.02222 C 0.27049 0.03658 0.25764 0.05417 0.24306 0.06296 C 0.21858 0.07778 0.19323 0.08241 0.16667 0.08519 C 0.14948 0.08449 0.13247 0.08449 0.11528 0.08333 C 0.10556 0.08264 0.08611 0.07963 0.08611 0.07963 C 0.07153 0.07523 0.05642 0.0713 0.04167 0.06852 C 0.03889 0.06736 0.03611 0.06574 0.03333 0.06482 C 0.03021 0.06389 0.02674 0.06435 0.02361 0.06296 C 0.02066 0.06181 0.01823 0.0588 0.01528 0.05741 C 0.0007 0.05046 -0.01476 0.04537 -0.02917 0.03704 C -0.04444 0.02801 -0.04809 0.02315 -0.06111 0.01667 C -0.07396 0.01019 -0.0868 0.00417 -0.09861 -0.00555 C -0.10364 -0.00972 -0.11389 -0.01852 -0.11389 -0.01852 C -0.11962 -0.0287 -0.12569 -0.03842 -0.13194 -0.04815 C -0.13663 -0.05555 -0.13976 -0.06713 -0.14305 -0.07592 C -0.14444 -0.09305 -0.14844 -0.11227 -0.15417 -0.12778 C -0.1618 -0.1787 -0.15121 -0.21713 -0.1375 -0.26296 C -0.13455 -0.27268 -0.13316 -0.28333 -0.12917 -0.29259 C -0.11128 -0.33449 -0.07795 -0.38217 -0.04583 -0.40555 C -0.03576 -0.41296 -0.02535 -0.425 -0.01389 -0.42778 C -0.00521 -0.42986 0.00382 -0.42986 0.0125 -0.43148 C 0.03837 -0.43032 0.06441 -0.43032 0.09028 -0.42778 C 0.10573 -0.42616 0.12066 -0.4206 0.13611 -0.41852 C 0.14774 -0.41412 0.15486 -0.41018 0.16528 -0.40555 C 0.16823 -0.40255 0.17205 -0.40116 0.175 -0.39815 C 0.18542 -0.38704 0.19271 -0.37361 0.20556 -0.36667 C 0.20833 -0.36296 0.21077 -0.3588 0.21389 -0.35555 C 0.21823 -0.35116 0.22396 -0.34954 0.22778 -0.34444 C 0.23976 -0.32847 0.25313 -0.31528 0.26389 -0.29815 C 0.27813 -0.27523 0.28472 -0.23889 0.29167 -0.21111 C 0.29358 -0.19305 0.29774 -0.17546 0.3 -0.15741 C 0.29913 -0.11273 0.30278 -0.08935 0.2875 -0.05555 C 0.2849 -0.04167 0.27413 -0.02847 0.26667 -0.01852 C 0.26476 -0.01597 0.26424 -0.01204 0.2625 -0.00926 C 0.25851 -0.00347 0.25452 0.00232 0.25 0.00741 C 0.24288 0.01574 0.2342 0.02107 0.22639 0.02778 C 0.21806 0.03495 0.20868 0.04236 0.2 0.04815 C 0.19132 0.05394 0.18142 0.05486 0.17222 0.05741 C 0.13976 0.06597 0.10816 0.07153 0.075 0.07408 C 0.04115 0.07338 0.00399 0.0757 -0.03055 0.06852 C -0.0533 0.06366 -0.07465 0.05417 -0.09722 0.04815 C -0.11632 0.03727 -0.13733 0.03264 -0.15555 0.01852 C -0.16111 0.01412 -0.16684 0.01042 -0.17222 0.00556 C -0.18281 -0.00393 -0.19028 -0.01713 -0.20139 -0.02592 C -0.20851 -0.03773 -0.21233 -0.05023 -0.21805 -0.06296 C -0.22066 -0.07477 -0.22309 -0.08217 -0.22778 -0.09259 C -0.23229 -0.12893 -0.23021 -0.11481 -0.23333 -0.13518 C -0.23281 -0.15555 -0.23802 -0.19398 -0.22639 -0.21481 C -0.21979 -0.24097 -0.20486 -0.26273 -0.19167 -0.28333 C -0.18385 -0.2956 -0.18177 -0.30162 -0.17361 -0.31111 C -0.15903 -0.32801 -0.14271 -0.34051 -0.12639 -0.3537 C -0.11458 -0.36319 -0.10278 -0.37176 -0.08889 -0.37407 C -0.0776 -0.37917 -0.06597 -0.37917 -0.05417 -0.38148 C -0.03385 -0.38079 -0.01337 -0.38171 0.00695 -0.37963 C 0.03212 -0.37708 0.05382 -0.36088 0.07778 -0.35555 C 0.10712 -0.33981 0.13733 -0.3287 0.16667 -0.31296 C 0.17205 -0.31018 0.18333 -0.29722 0.18611 -0.29444 C 0.19392 -0.28634 0.20226 -0.27917 0.20972 -0.27037 C 0.2158 -0.26319 0.2184 -0.25463 0.225 -0.24815 C 0.22778 -0.24051 0.2309 -0.23449 0.23472 -0.22778 C 0.23733 -0.21736 0.2408 -0.2081 0.24445 -0.19815 C 0.2474 -0.19005 0.24861 -0.17616 0.25 -0.16667 C 0.24948 -0.15116 0.25017 -0.13565 0.24861 -0.12037 C 0.24757 -0.10926 0.23889 -0.07847 0.23611 -0.06481 C 0.23125 -0.04097 0.2342 -0.00625 0.21667 0.00926 C 0.20886 0.02477 0.19514 0.03403 0.18333 0.04259 C 0.18038 0.04468 0.17795 0.04792 0.175 0.05 C 0.16962 0.05394 0.16389 0.05741 0.15833 0.06111 C 0.12969 0.08009 0.07552 0.08171 0.04445 0.08333 C 0.00781 0.08125 -0.02917 0.08357 -0.06528 0.07593 C -0.0908 0.0706 -0.11406 0.05926 -0.13889 0.05185 C -0.15781 0.03935 -0.17917 0.03542 -0.19861 0.02408 C -0.21823 0.0125 -0.19896 0.02107 -0.21667 0.00926 C -0.23142 -0.00069 -0.23472 -0.00231 -0.24861 -0.01667 C -0.25555 -0.02384 -0.25955 -0.0338 -0.26667 -0.04074 C -0.26805 -0.04444 -0.2691 -0.04838 -0.27083 -0.05185 C -0.27239 -0.05509 -0.27483 -0.05764 -0.27639 -0.06111 C -0.28333 -0.07685 -0.28837 -0.09352 -0.29167 -0.11111 C -0.28993 -0.14005 -0.28906 -0.16574 -0.27778 -0.19074 C -0.27361 -0.21805 -0.26076 -0.23565 -0.24583 -0.2537 C -0.23333 -0.26898 -0.23298 -0.27338 -0.21667 -0.28148 C -0.20156 -0.29838 -0.21597 -0.28449 -0.19583 -0.2963 C -0.18472 -0.30278 -0.17413 -0.31342 -0.1625 -0.31852 C -0.14496 -0.32639 -0.11996 -0.33264 -0.10139 -0.33518 C -0.07031 -0.33426 -0.04896 -0.3338 -0.02083 -0.32963 C -0.00399 -0.32407 0.01285 -0.31944 0.02917 -0.31111 C 0.03924 -0.30602 0.04653 -0.29838 0.05695 -0.29444 C 0.07535 -0.27986 0.09427 -0.26643 0.1125 -0.25185 C 0.11945 -0.23958 0.11476 -0.2463 0.12778 -0.23333 C 0.13247 -0.22847 0.13195 -0.22639 0.13611 -0.22037 C 0.13958 -0.21528 0.14722 -0.20555 0.14722 -0.20555 C 0.14948 -0.19352 0.15556 -0.18495 0.15972 -0.17407 C 0.16094 -0.16204 0.16302 -0.15069 0.16528 -0.13889 C 0.16476 -0.12245 0.16771 -0.09745 0.15972 -0.08148 C 0.15573 -0.04884 0.13646 -0.00694 0.11667 0.01296 C 0.10833 0.03148 0.09184 0.0456 0.07778 0.05556 C 0.03125 0.08843 -0.02361 0.09769 -0.075 0.10741 C -0.0842 0.10926 -0.09358 0.11019 -0.10278 0.11111 C -0.1217 0.1132 -0.15972 0.11667 -0.15972 0.11667 C -0.20417 0.11597 -0.24861 0.11597 -0.29305 0.11482 C -0.30625 0.11458 -0.30608 0.11158 -0.31944 0.10926 C -0.34583 0.10463 -0.37222 0.09884 -0.39861 0.09445 C -0.41719 0.08727 -0.43576 0.08403 -0.45417 0.07593 C -0.4809 0.06412 -0.44861 0.08148 -0.46805 0.07222 C -0.4842 0.06458 -0.50052 0.0581 -0.51667 0.05 C -0.52396 0.0463 -0.53021 0.04028 -0.5375 0.03704 C -0.53611 0.03634 -0.53333 0.03519 -0.53333 0.03519 " pathEditMode="relative" ptsTypes="ffffffffffffffffffffffffffffffffffffffffffffffffffff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C -0.02987 0.03981 -0.07032 0.05278 -0.11112 0.05741 C -0.14046 0.06713 -0.17153 0.06157 -0.20139 0.05926 C -0.22691 0.05741 -0.25139 0.05023 -0.27639 0.04444 C -0.29341 0.04051 -0.31094 0.03889 -0.32778 0.03333 C -0.35296 0.025 -0.37431 0.01157 -0.39862 0.00185 C -0.42066 -0.0169 -0.44532 -0.0294 -0.46667 -0.05 C -0.48733 -0.06991 -0.50452 -0.09444 -0.52362 -0.11667 C -0.5349 -0.14259 -0.53976 -0.15694 -0.54723 -0.18333 C -0.54931 -0.20833 -0.54983 -0.20301 -0.54584 -0.23704 C -0.54358 -0.25718 -0.5316 -0.27662 -0.52362 -0.29259 C -0.50973 -0.32037 -0.49219 -0.34421 -0.46945 -0.35926 C -0.44671 -0.37454 -0.42396 -0.38079 -0.39862 -0.38333 C -0.37587 -0.38264 -0.3533 -0.38241 -0.33056 -0.38148 C -0.31198 -0.38056 -0.275 -0.37778 -0.275 -0.37778 C -0.24462 -0.37199 -0.2073 -0.37245 -0.17917 -0.3537 C -0.14271 -0.3294 -0.11094 -0.29931 -0.07917 -0.26481 C -0.04966 -0.23264 -0.00955 -0.19514 0.00416 -0.14444 C 0.00972 -0.12407 0.00972 -0.09884 0.01111 -0.07778 C 0.01024 -0.05486 0.00989 -0.03194 0.00833 -0.00926 C 0.00746 0.00347 -0.01077 0.03727 -0.01806 0.04815 C -0.03976 0.08079 -0.0665 0.11412 -0.09862 0.12778 C -0.12101 0.13727 -0.14497 0.13912 -0.16806 0.14259 C -0.18525 0.14074 -0.20243 0.14028 -0.21945 0.13704 C -0.27223 0.12685 -0.32362 0.10116 -0.37362 0.07778 C -0.38698 0.07153 -0.42709 0.05116 -0.44584 0.03519 C -0.46268 0.02083 -0.48143 0.00255 -0.49584 -0.01667 C -0.53282 -0.06597 -0.4816 -0.00602 -0.51528 -0.04444 C -0.52118 -0.06157 -0.52865 -0.07454 -0.53195 -0.09259 C -0.53421 -0.12292 -0.53612 -0.15556 -0.52917 -0.18519 C -0.52223 -0.21435 -0.52483 -0.18981 -0.52084 -0.21481 C -0.51754 -0.23519 -0.51684 -0.26088 -0.50973 -0.27963 C -0.50747 -0.28542 -0.49914 -0.29861 -0.49584 -0.3037 C -0.48907 -0.31389 -0.47952 -0.31806 -0.47084 -0.32407 C -0.44775 -0.34051 -0.43421 -0.34398 -0.40973 -0.3463 C -0.34532 -0.36458 -0.28264 -0.35231 -0.22084 -0.32963 C -0.12049 -0.29282 -0.25921 -0.34722 -0.16945 -0.30741 C -0.15799 -0.30231 -0.13473 -0.29444 -0.13473 -0.29444 C -0.12778 -0.28819 -0.12084 -0.28218 -0.11389 -0.27593 C -0.10625 -0.26921 -0.10695 -0.26458 -0.10139 -0.25556 C -0.08976 -0.23681 -0.07934 -0.21782 -0.06823 -0.19815 C -0.06181 -0.18704 -0.05643 -0.175 -0.05139 -0.16296 C -0.04671 -0.15185 -0.0375 -0.12963 -0.0375 -0.12963 C -0.03455 -0.11366 -0.02934 -0.09931 -0.02639 -0.08333 C -0.02414 -0.05556 -0.02066 -0.02778 -0.01806 1.11111E-6 C -0.0191 0.01736 -0.01702 0.03588 -0.02223 0.05185 C -0.03108 0.07917 -0.06285 0.09491 -0.08056 0.10741 C -0.12327 0.13773 -0.1665 0.1456 -0.21389 0.14815 C -0.2448 0.14606 -0.26337 0.14005 -0.29028 0.12407 C -0.30469 0.11551 -0.32049 0.11111 -0.33473 0.10185 C -0.36893 0.07963 -0.39184 0.05648 -0.42362 0.02778 C -0.43473 0.01759 -0.44671 0.00926 -0.45834 1.11111E-6 C -0.48507 -0.0213 -0.504 -0.05856 -0.51528 -0.0963 C -0.51476 -0.11597 -0.51493 -0.13588 -0.51389 -0.15556 C -0.51355 -0.16181 -0.51164 -0.16782 -0.51112 -0.17407 C -0.51025 -0.18519 -0.51077 -0.1963 -0.50973 -0.20741 C -0.50903 -0.21574 -0.50608 -0.22523 -0.50417 -0.23333 C -0.49445 -0.27546 -0.48351 -0.29977 -0.45278 -0.31852 C -0.4408 -0.32569 -0.42934 -0.33495 -0.41667 -0.33889 C -0.40643 -0.3419 -0.39653 -0.34606 -0.38612 -0.34815 C -0.37969 -0.34931 -0.37309 -0.35023 -0.36667 -0.35185 C -0.34306 -0.3581 -0.32483 -0.36157 -0.3 -0.36296 C -0.27414 -0.36181 -0.24809 -0.36181 -0.22223 -0.35926 C -0.2158 -0.35856 -0.19844 -0.35046 -0.19167 -0.34815 C -0.17952 -0.34398 -0.16737 -0.34097 -0.15556 -0.33519 C -0.14462 -0.32963 -0.13559 -0.31806 -0.125 -0.31111 C -0.10452 -0.29745 -0.08212 -0.28634 -0.0625 -0.27037 C -0.04323 -0.25463 -0.02483 -0.2331 -0.00834 -0.21296 C -0.00296 -0.20648 0.00121 -0.19838 0.00694 -0.19259 C 0.02048 -0.17847 0.03524 -0.1662 0.04861 -0.15185 C 0.05225 -0.14236 0.05711 -0.14144 0.0625 -0.13333 C 0.07152 -0.11991 0.07864 -0.10556 0.08611 -0.09074 C 0.08663 -0.08819 0.0868 -0.08565 0.0875 -0.08333 C 0.08906 -0.07824 0.09305 -0.06852 0.09305 -0.06852 C 0.09913 -0.02755 0.09392 0.01875 0.07638 0.0537 C 0.07066 0.06528 0.06319 0.07431 0.05694 0.08519 C 0.04965 0.09769 0.04392 0.11157 0.03333 0.12037 C 0.02986 0.12338 0.02569 0.12477 0.02222 0.12778 C 0.00798 0.13981 -0.00434 0.1537 -0.02084 0.16111 C -0.04757 0.17292 -0.07466 0.18032 -0.10296 0.18333 C -0.12587 0.18218 -0.14914 0.18194 -0.17223 0.17963 C -0.1849 0.17824 -0.2099 0.17222 -0.2099 0.17222 C -0.25608 0.15023 -0.30278 0.13171 -0.34862 0.10741 C -0.39132 0.08449 -0.42813 0.04954 -0.46528 0.01481 C -0.50139 -0.01898 -0.55452 -0.05625 -0.575 -0.11111 C -0.57743 -0.12708 -0.5823 -0.14375 -0.58612 -0.15926 C -0.58907 -0.18634 -0.59063 -0.1963 -0.58612 -0.23333 C -0.58386 -0.25208 -0.56528 -0.27106 -0.55556 -0.28148 C -0.52535 -0.31389 -0.4849 -0.32662 -0.44723 -0.33333 C -0.40921 -0.33218 -0.37118 -0.33241 -0.33334 -0.32963 C -0.32761 -0.32917 -0.32223 -0.32569 -0.31667 -0.32407 C -0.3066 -0.3213 -0.28612 -0.31667 -0.28612 -0.31667 C -0.26459 -0.30509 -0.23976 -0.29329 -0.21945 -0.27778 C -0.17882 -0.24676 -0.204 -0.25926 -0.17223 -0.23889 C -0.13039 -0.21181 -0.08855 -0.18611 -0.04723 -0.15741 C -0.03993 -0.15231 -0.03212 -0.14838 -0.025 -0.14259 C -0.01528 -0.13449 -0.00625 -0.12477 0.00416 -0.11852 C 0.01684 -0.11111 0.02777 -0.10162 0.03888 -0.09074 C 0.05885 -0.0713 0.07569 -0.04537 0.09305 -0.02222 C 0.09635 -0.01782 0.09826 -0.01204 0.10138 -0.00741 C 0.11892 0.01782 0.13576 0.04398 0.15399 0.06852 C 0.15972 0.07593 0.16197 0.0875 0.16788 0.09444 C 0.18906 0.11898 0.20711 0.1463 0.225 0.17407 C 0.23281 0.18611 0.23871 0.20023 0.24583 0.21296 C 0.25833 0.23565 0.27534 0.25417 0.29027 0.27407 C 0.30086 0.28819 0.31093 0.30162 0.325 0.30926 C 0.34895 0.3412 0.38281 0.35741 0.4125 0.37778 C 0.45017 0.40394 0.48697 0.43194 0.525 0.45741 C 0.53784 0.46597 0.54895 0.47801 0.56232 0.48519 C 0.56388 0.48704 0.5651 0.48935 0.56666 0.49074 C 0.57621 0.49931 0.5677 0.48843 0.57204 0.49444 L 0.5375 0.48333 " pathEditMode="relative" ptsTypes="ffffffffffffffffffffffffffffffffffffffffffffffffffffffffffffffffffffffffffffffffffffffffffffffffffffffffffffffAA">
                                      <p:cBhvr>
                                        <p:cTn id="1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0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242941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03610"/>
            <a:ext cx="3810000" cy="221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3" descr="U_2537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28950"/>
            <a:ext cx="4343400" cy="200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99026" y="3068242"/>
            <a:ext cx="4168775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 descr="013000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71500"/>
            <a:ext cx="4572000" cy="202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55600" y="1398985"/>
            <a:ext cx="51181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7200" b="1" dirty="0">
                <a:solidFill>
                  <a:srgbClr val="FF99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autumn</a:t>
            </a:r>
            <a:r>
              <a:rPr lang="en-US" altLang="zh-CN" sz="7200" dirty="0">
                <a:solidFill>
                  <a:srgbClr val="FF9900"/>
                </a:solidFill>
                <a:effectLst>
                  <a:glow rad="127000">
                    <a:schemeClr val="bg1"/>
                  </a:glow>
                </a:effectLst>
              </a:rPr>
              <a:t>.</a:t>
            </a:r>
          </a:p>
        </p:txBody>
      </p:sp>
      <p:sp>
        <p:nvSpPr>
          <p:cNvPr id="11271" name="Text Box 18"/>
          <p:cNvSpPr txBox="1">
            <a:spLocks noChangeArrowheads="1"/>
          </p:cNvSpPr>
          <p:nvPr/>
        </p:nvSpPr>
        <p:spPr bwMode="auto">
          <a:xfrm>
            <a:off x="2057400" y="171450"/>
            <a:ext cx="52578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40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>What season is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C 0.00781 -0.00348 0.01024 0.00347 0.01667 0.00925 C 0.02188 0.01388 0.02726 0.01805 0.03333 0.02013 C 0.04688 0.03842 0.02604 0.0118 0.04445 0.02962 C 0.04583 0.03078 0.04618 0.03356 0.04722 0.03518 C 0.05035 0.03982 0.05365 0.04374 0.05695 0.04814 C 0.06042 0.05277 0.0625 0.05925 0.06528 0.06481 C 0.07014 0.07453 0.0757 0.08425 0.08195 0.09259 C 0.0849 0.10254 0.08872 0.10972 0.09306 0.11851 C 0.09913 0.13101 0.10365 0.14328 0.10972 0.15555 C 0.11129 0.16805 0.11511 0.17939 0.11945 0.19073 C 0.12153 0.19629 0.12066 0.19907 0.12222 0.20532 C 0.12622 0.22152 0.12396 0.20532 0.12639 0.21828 C 0.12795 0.22708 0.12882 0.23587 0.13056 0.24444 C 0.13125 0.24791 0.13333 0.25532 0.13333 0.25532 C 0.13438 0.27384 0.13577 0.2868 0.13889 0.3037 C 0.13837 0.34374 0.14445 0.38541 0.13611 0.42407 C 0.13177 0.44421 0.12361 0.46342 0.11528 0.48148 C 0.11285 0.4868 0.10903 0.49073 0.10695 0.49629 C 0.10469 0.50254 0.10104 0.51018 0.09722 0.51481 C 0.08195 0.53333 0.06337 0.54583 0.04445 0.55555 C 0.03108 0.56226 0.01962 0.57222 0.00556 0.57592 C -0.04531 0.60995 -0.1408 0.5993 -0.18472 0.59999 C -0.19583 0.60185 -0.20694 0.60393 -0.21805 0.60532 C -0.2592 0.60439 -0.30052 0.60347 -0.34167 0.60185 C -0.35486 0.60115 -0.36875 0.5949 -0.38194 0.59259 C -0.40347 0.58448 -0.42274 0.57314 -0.44305 0.5611 C -0.44566 0.55925 -0.44878 0.55925 -0.45139 0.5574 C -0.45521 0.55485 -0.46094 0.5493 -0.46389 0.54444 C -0.46597 0.54097 -0.46944 0.53333 -0.46944 0.53333 C -0.47135 0.5206 -0.47621 0.50879 -0.47917 0.49629 C -0.48003 0.49259 -0.48194 0.48518 -0.48194 0.48518 C -0.48142 0.4537 -0.48298 0.42175 -0.47917 0.39073 C -0.47587 0.36411 -0.47014 0.3368 -0.46111 0.31296 C -0.45712 0.30231 -0.45833 0.28911 -0.45555 0.27777 C -0.4533 0.26874 -0.44948 0.2611 -0.44722 0.25161 C -0.44427 0.24027 -0.44114 0.22939 -0.4375 0.21828 C -0.43403 0.20786 -0.43437 0.19999 -0.42917 0.19073 C -0.42691 0.17291 -0.41667 0.15624 -0.40972 0.14073 C -0.40573 0.13194 -0.40191 0.1206 -0.39722 0.11296 C -0.38611 0.09444 -0.37135 0.07823 -0.35694 0.06481 C -0.34861 0.05694 -0.34271 0.04953 -0.33333 0.04444 C -0.32222 0.02962 -0.30364 0.02314 -0.28889 0.01666 C -0.28298 0.01388 -0.27778 0.00879 -0.27222 0.00555 C -0.2651 0.00115 -0.25625 -0.00209 -0.24861 -0.00371 C -0.24219 -0.0051 -0.23559 -0.00602 -0.22917 -0.00741 C -0.22274 -0.00903 -0.20972 -0.01135 -0.20972 -0.01135 C -0.16024 -0.01042 -0.11059 -0.01158 -0.06111 -0.00927 C -0.04618 -0.00857 -0.0276 0.00763 -0.01389 0.01481 C 0.00122 0.03495 -0.02101 0.0074 -0.00417 0.02222 C -0.00278 0.02337 -0.0026 0.02638 -0.00139 0.02777 C 0.00347 0.0331 0.00556 0.0331 0.01111 0.03518 C 0.01892 0.0456 0.02969 0.053 0.03889 0.0611 C 0.0434 0.07013 0.0507 0.07592 0.05556 0.08518 C 0.06424 0.10185 0.06823 0.1206 0.07917 0.13518 C 0.08299 0.14768 0.08854 0.15833 0.09306 0.17036 C 0.09549 0.17661 0.09705 0.18286 0.1 0.18865 C 0.10156 0.19768 0.10399 0.20578 0.10556 0.21481 C 0.1066 0.23911 0.10642 0.24282 0.10972 0.2611 C 0.11111 0.33055 0.11406 0.3581 0.11111 0.43333 C 0.11077 0.44328 0.10052 0.46874 0.09722 0.47962 C 0.09254 0.49421 0.08993 0.50972 0.08195 0.52222 C 0.06858 0.54305 0.04983 0.55092 0.03195 0.5611 C 0.00781 0.5743 -0.01701 0.58194 -0.04305 0.5868 C -0.05642 0.59421 -0.07934 0.59907 -0.09444 0.60185 C -0.15017 0.59999 -0.18802 0.60023 -0.2375 0.59073 C -0.24028 0.58935 -0.24305 0.58773 -0.24583 0.5868 C -0.24896 0.5861 -0.25243 0.58657 -0.25555 0.58518 C -0.27205 0.57823 -0.28958 0.56759 -0.30555 0.55925 C -0.30989 0.55694 -0.31267 0.55138 -0.31667 0.54814 C -0.32014 0.54513 -0.3243 0.54351 -0.32778 0.54073 C -0.33941 0.53148 -0.34878 0.51828 -0.35833 0.50555 C -0.36406 0.49768 -0.36892 0.48657 -0.37361 0.47754 C -0.38003 0.4655 -0.38889 0.45416 -0.39583 0.44259 C -0.39965 0.43634 -0.4 0.4324 -0.40278 0.42592 C -0.40503 0.42083 -0.40972 0.41087 -0.40972 0.41087 C -0.4118 0.39999 -0.41753 0.38958 -0.42361 0.38148 C -0.42517 0.37245 -0.4283 0.3662 -0.43055 0.3574 C -0.43108 0.35555 -0.43194 0.35161 -0.43194 0.35161 C -0.43316 0.34073 -0.43542 0.33101 -0.4375 0.32036 C -0.44097 0.27962 -0.4434 0.23402 -0.42917 0.19629 C -0.42743 0.18402 -0.42309 0.1743 -0.41944 0.16273 C -0.41632 0.15323 -0.41371 0.13726 -0.40972 0.12777 C -0.40191 0.10879 -0.39305 0.08958 -0.38333 0.07222 C -0.38125 0.05786 -0.37587 0.05023 -0.36944 0.03888 C -0.36406 0.02893 -0.36042 0.01319 -0.35139 0.00925 C -0.34201 -0.00024 -0.33368 -0.00857 -0.32222 -0.01135 C -0.31337 -0.01714 -0.30364 -0.02501 -0.29444 -0.02964 C -0.27934 -0.03727 -0.26701 -0.03797 -0.25139 -0.04075 C -0.2408 -0.0426 -0.22986 -0.04723 -0.21944 -0.05001 C -0.19826 -0.05556 -0.17691 -0.05695 -0.15555 -0.06112 C -0.14948 -0.0639 -0.14375 -0.06528 -0.1375 -0.06667 C -0.11389 -0.06552 -0.09028 -0.06459 -0.06667 -0.06297 C -0.05729 -0.06227 -0.03889 -0.05741 -0.03889 -0.05741 C -0.02743 -0.04977 -0.0151 -0.04862 -0.00278 -0.04445 C 0.00191 -0.03982 0.00556 -0.03589 0.01111 -0.03334 C 0.01215 -0.03218 0.03264 -0.01436 0.03472 -0.01135 C 0.03472 -0.01135 0.04167 0.00277 0.04306 0.00555 C 0.04879 0.01689 0.05764 0.02615 0.06389 0.03703 C 0.06511 0.03935 0.06545 0.04212 0.06667 0.04444 C 0.07066 0.05185 0.0757 0.05856 0.07917 0.06666 C 0.08125 0.07152 0.08333 0.07615 0.08472 0.08148 C 0.08524 0.08333 0.08542 0.08541 0.08611 0.08703 C 0.08767 0.09097 0.09063 0.09398 0.09167 0.09814 C 0.09358 0.10601 0.09531 0.11435 0.09722 0.12222 C 0.10174 0.13981 0.10938 0.15555 0.1125 0.17407 C 0.11927 0.21319 0.11163 0.17036 0.11806 0.19814 C 0.1191 0.20277 0.12083 0.21296 0.12083 0.21296 C 0.12379 0.24884 0.12153 0.23541 0.125 0.2537 C 0.12448 0.28078 0.12448 0.3081 0.12361 0.33518 C 0.12309 0.35416 0.11528 0.37083 0.1125 0.38888 C 0.11042 0.40254 0.10903 0.41874 0.10417 0.43148 C 0.10243 0.44583 0.09879 0.45925 0.09722 0.47407 C 0.09566 0.48935 0.09757 0.48333 0.09306 0.49259 C 0.0908 0.50763 0.08594 0.52245 0.07778 0.53333 C 0.07587 0.54097 0.06806 0.5493 0.0625 0.55347 C 0.04983 0.56342 0.03785 0.57314 0.02361 0.57592 C 0.01511 0.57939 0.01024 0.58171 0.00139 0.58333 C -0.05434 0.60786 -0.00816 0.58819 -0.16667 0.58333 C -0.19132 0.58263 -0.23385 0.56597 -0.25417 0.54814 C -0.26823 0.53564 -0.28125 0.52083 -0.29583 0.50925 C -0.29983 0.50092 -0.30573 0.49745 -0.30972 0.48888 C -0.31875 0.4699 -0.30972 0.48564 -0.31667 0.46851 C -0.32205 0.45555 -0.32969 0.44328 -0.33611 0.43148 C -0.33767 0.42847 -0.33889 0.42546 -0.34028 0.42222 C -0.34132 0.4199 -0.34184 0.41712 -0.34305 0.41481 C -0.35608 0.38981 -0.37239 0.36874 -0.38611 0.34444 C -0.3908 0.3361 -0.39653 0.32592 -0.4 0.31666 C -0.40295 0.30856 -0.3993 0.31273 -0.40417 0.3037 C -0.40972 0.29328 -0.41667 0.2824 -0.42083 0.27036 C -0.42361 0.26203 -0.42483 0.25416 -0.42778 0.24629 C -0.42934 0.23402 -0.43177 0.22106 -0.43472 0.20902 C -0.4342 0.19235 -0.43403 0.17106 -0.43194 0.1537 C -0.43055 0.14189 -0.42448 0.12939 -0.42083 0.11851 C -0.41458 0.09976 -0.40798 0.08148 -0.39861 0.06481 C -0.39514 0.05092 -0.40017 0.06759 -0.39305 0.05555 C -0.39219 0.05393 -0.39253 0.05138 -0.39167 0.04999 C -0.38976 0.04698 -0.3868 0.04536 -0.38472 0.04259 C -0.37743 0.03286 -0.37048 0.02198 -0.35972 0.01828 C -0.3467 0.00694 -0.32673 -0.0044 -0.31111 -0.00741 C -0.29705 -0.01482 -0.28455 -0.0169 -0.26944 -0.01852 C -0.26476 -0.02061 -0.26024 -0.022 -0.25555 -0.02408 C -0.17222 -0.02339 -0.08889 -0.02339 -0.00555 -0.02223 C 0.00382 -0.022 0.01302 -0.01991 0.02222 -0.01852 C 0.03976 -0.01598 0.075 -0.01135 0.075 -0.01135 C 0.08004 -0.00765 0.0849 -0.00602 0.09028 -0.00371 C 0.09288 0.00648 0.09896 0.01296 0.10278 0.02222 C 0.10799 0.03472 0.11042 0.05092 0.1125 0.06481 C 0.11337 0.0787 0.11337 0.09398 0.11667 0.1074 C 0.11788 0.1206 0.12031 0.1331 0.12222 0.14606 C 0.12292 0.21157 0.11684 0.24583 0.12639 0.29629 C 0.12587 0.32036 0.12622 0.34444 0.125 0.36828 C 0.12448 0.37962 0.11875 0.39722 0.11528 0.4074 C 0.11354 0.41249 0.1132 0.41898 0.11111 0.42407 C 0.1033 0.44259 0.09167 0.45902 0.08195 0.47592 C 0.07535 0.48726 0.06754 0.50462 0.05972 0.51296 C 0.05851 0.51411 0.05677 0.51388 0.05556 0.51481 C 0.04028 0.52592 0.0533 0.51805 0.04167 0.52754 C 0.03594 0.5324 0.02986 0.53425 0.02361 0.5368 C -0.00017 0.54768 -0.02413 0.55277 -0.04861 0.55925 C -0.08055 0.5581 -0.1125 0.55763 -0.14444 0.55555 C -0.15989 0.55439 -0.17621 0.54583 -0.19167 0.54259 C -0.20486 0.53981 -0.225 0.53842 -0.23889 0.53333 C -0.26389 0.52384 -0.29618 0.51087 -0.31805 0.49259 C -0.34201 0.47222 -0.30625 0.49884 -0.33333 0.47754 C -0.3493 0.46504 -0.36094 0.45323 -0.37222 0.43333 C -0.37465 0.42337 -0.37882 0.41735 -0.38333 0.40925 C -0.38941 0.39814 -0.39288 0.38541 -0.39861 0.37407 C -0.40121 0.36898 -0.40451 0.36458 -0.40694 0.35902 C -0.41736 0.33703 -0.42691 0.31296 -0.43472 0.28888 C -0.43611 0.28472 -0.43871 0.28171 -0.44028 0.27777 C -0.44601 0.26411 -0.44913 0.25161 -0.45278 0.23703 C -0.45226 0.20833 -0.45625 0.17222 -0.44583 0.14444 C -0.4434 0.12777 -0.43663 0.1162 -0.43055 0.10185 C -0.42552 0.08958 -0.42205 0.07476 -0.41389 0.06481 C -0.41007 0.05995 -0.40555 0.05624 -0.40139 0.05185 C -0.39948 0.04999 -0.39896 0.04652 -0.39722 0.04444 C -0.39323 0.03982 -0.39062 0.03911 -0.38611 0.03703 C -0.37726 0.02823 -0.38264 0.03286 -0.36944 0.02407 L -0.36944 0.02407 C -0.36649 0.02129 -0.36441 0.01689 -0.36111 0.01481 C -0.35903 0.01342 -0.35642 0.01365 -0.35417 0.01296 C -0.32101 -0.01366 -0.28177 -0.01181 -0.24583 -0.02778 C -0.20833 -0.02709 -0.17083 -0.02709 -0.13333 -0.02593 C -0.12569 -0.0257 -0.1184 -0.0213 -0.11111 -0.01852 C -0.09705 -0.01343 -0.08333 -0.00996 -0.06944 -0.00371 C -0.05677 0.00185 -0.0434 0.00439 -0.03055 0.00925 C -0.01701 0.01411 0.00903 0.03286 0.02361 0.04259 C 0.03195 0.04814 0.03889 0.0574 0.04722 0.06296 C 0.05781 0.07013 0.06997 0.08009 0.07917 0.09073 C 0.0849 0.09745 0.08889 0.10277 0.09583 0.1074 C 0.1 0.11481 0.10573 0.11851 0.10972 0.12592 C 0.11719 0.13935 0.11007 0.13148 0.11806 0.13888 C 0.1217 0.15833 0.11632 0.13472 0.12361 0.15185 C 0.12448 0.15416 0.12413 0.15694 0.125 0.15902 C 0.12604 0.16203 0.12778 0.16411 0.12917 0.16666 C 0.13247 0.17985 0.13698 0.19143 0.14167 0.2037 C 0.14219 0.21782 0.14202 0.23217 0.14306 0.24629 C 0.1434 0.24999 0.14583 0.2574 0.14583 0.2574 C 0.14497 0.30485 0.14427 0.35254 0.14306 0.39999 C 0.14271 0.4155 0.13941 0.43078 0.1375 0.44629 C 0.13177 0.49143 0.11702 0.54513 0.07917 0.55555 C 0.06059 0.56759 0.04219 0.57175 0.02222 0.57777 C 0.01719 0.57939 0.01198 0.58009 0.00695 0.58148 C 0.00052 0.58263 -0.0125 0.58518 -0.0125 0.58518 C -0.04392 0.58356 -0.07569 0.58587 -0.10694 0.57939 C -0.12743 0.57523 -0.14774 0.56805 -0.16805 0.56273 C -0.20035 0.55485 -0.23212 0.54722 -0.26389 0.53518 C -0.2691 0.53333 -0.28854 0.51967 -0.29028 0.51851 C -0.31128 0.50439 -0.33142 0.49305 -0.35139 0.47592 C -0.35781 0.47013 -0.36371 0.46296 -0.37083 0.45925 C -0.39305 0.44745 -0.41146 0.42823 -0.42917 0.4074 C -0.43819 0.39675 -0.44896 0.39536 -0.45694 0.38148 C -0.4618 0.37314 -0.46753 0.36573 -0.47222 0.3574 C -0.4809 0.34189 -0.48715 0.3236 -0.49444 0.3074 C -0.49983 0.29536 -0.50729 0.28402 -0.51111 0.27036 C -0.51476 0.2574 -0.51458 0.24282 -0.51667 0.22962 C -0.51614 0.21041 -0.51649 0.1912 -0.51528 0.17222 C -0.51406 0.15323 -0.50417 0.13773 -0.49722 0.12222 C -0.48819 0.10231 -0.48021 0.08032 -0.46805 0.06296 C -0.43038 0.00925 -0.38941 -0.01852 -0.33889 -0.04445 C -0.32552 -0.0514 -0.31111 -0.05186 -0.29722 -0.05556 C -0.27864 -0.06042 -0.26024 -0.06575 -0.24167 -0.07038 C -0.22986 -0.07339 -0.20555 -0.07408 -0.20555 -0.07408 C -0.17639 -0.07339 -0.14722 -0.07385 -0.11805 -0.07223 C -0.09114 -0.07084 -0.06441 -0.05811 -0.0375 -0.05371 C -0.03472 -0.05255 -0.03194 -0.05116 -0.02917 -0.05001 C -0.02726 -0.04931 -0.02552 -0.04885 -0.02361 -0.04815 C -0.02083 -0.047 -0.01528 -0.04445 -0.01528 -0.04445 C -0.00712 -0.03635 0.00243 -0.03126 0.01111 -0.02408 C 0.01684 -0.01922 0.01997 -0.01204 0.02639 -0.00927 C 0.03524 0.00254 0.04219 0.01759 0.05417 0.02407 C 0.06511 0.03865 0.07674 0.05231 0.0875 0.06666 C 0.09358 0.07476 0.08976 0.07222 0.09445 0.07962 C 0.10243 0.09212 0.10851 0.10485 0.11528 0.11851 C 0.11702 0.12731 0.1184 0.13657 0.12222 0.14444 C 0.12379 0.15231 0.12483 0.16041 0.12639 0.16851 C 0.1283 0.19027 0.13281 0.21157 0.13611 0.23333 C 0.13507 0.26666 0.13802 0.30092 0.13195 0.33333 C 0.1283 0.353 0.12344 0.38124 0.11806 0.40161 C 0.10538 0.45046 0.11424 0.41087 0.10556 0.43888 C 0.09827 0.46226 0.09497 0.49143 0.08195 0.51087 C 0.06649 0.53472 0.04219 0.54652 0.02083 0.5574 C 0.00365 0.56597 -0.01406 0.57939 -0.03194 0.58518 C -0.05937 0.59398 -0.08854 0.60254 -0.11667 0.60532 C -0.14809 0.60439 -0.17969 0.60416 -0.21111 0.60185 C -0.21823 0.60115 -0.225 0.59745 -0.23194 0.59606 C -0.25868 0.59143 -0.28472 0.58194 -0.30972 0.56851 C -0.32205 0.5618 -0.33264 0.55092 -0.34444 0.54259 C -0.36007 0.53148 -0.37743 0.52268 -0.39028 0.50555 C -0.41128 0.47754 -0.4217 0.44328 -0.43333 0.4074 C -0.43594 0.39027 -0.44167 0.37245 -0.44583 0.35555 C -0.45069 0.30948 -0.44878 0.27731 -0.43611 0.23495 C -0.43385 0.20439 -0.42396 0.17523 -0.41111 0.14999 C -0.40955 0.14143 -0.40625 0.13865 -0.40278 0.13148 C -0.39983 0.11527 -0.38837 0.10138 -0.38055 0.08888 C -0.35955 0.05532 -0.34184 0.03402 -0.31111 0.02222 C -0.30573 0.01735 -0.30087 0.0162 -0.29444 0.01481 C -0.28055 0.00555 -0.27917 0.0037 -0.26389 0.00185 C -0.24757 -0.0044 -0.23038 -0.00857 -0.21389 -0.01297 C -0.17969 -0.01227 -0.14531 -0.01227 -0.11111 -0.01135 C -0.09462 -0.01065 -0.07743 -0.00394 -0.06111 -5.18519E-6 C -0.02951 0.00763 0.00191 0.01689 0.03333 0.02592 C 0.04896 0.03055 0.06181 0.03425 0.07639 0.04259 C 0.08368 0.04675 0.08056 0.04143 0.0875 0.04814 C 0.1 0.05995 0.11198 0.07337 0.12361 0.08703 C 0.12674 0.09073 0.13212 0.09513 0.13472 0.09999 C 0.14653 0.1206 0.15625 0.14398 0.16667 0.16666 C 0.17101 0.17569 0.17118 0.18958 0.175 0.19999 C 0.17656 0.21064 0.17934 0.21944 0.18195 0.22962 C 0.18142 0.26828 0.18177 0.3074 0.18056 0.34629 C 0.17899 0.39722 0.15469 0.45879 0.13889 0.49999 C 0.13108 0.52013 0.12049 0.5449 0.10417 0.55347 C 0.07535 0.59189 0.0375 0.59907 -0.00139 0.60532 C -0.06719 0.60439 -0.13281 0.60347 -0.19861 0.60185 C -0.2283 0.60115 -0.25729 0.59097 -0.28611 0.58333 C -0.30573 0.57777 -0.32448 0.57523 -0.34305 0.56481 C -0.36528 0.55231 -0.38871 0.53749 -0.40833 0.51851 C -0.41476 0.51226 -0.41996 0.50416 -0.42639 0.49814 C -0.48472 0.44259 -0.53125 0.3655 -0.54028 0.26828 C -0.5375 0.22245 -0.53715 0.2199 -0.525 0.18333 C -0.52187 0.16203 -0.5092 0.14398 -0.50139 0.12592 C -0.4908 0.10115 -0.47917 0.08448 -0.4625 0.06851 C -0.45469 0.0611 -0.44878 0.05023 -0.44028 0.04444 C -0.42621 0.03495 -0.41128 0.028 -0.39722 0.01828 C -0.38177 0.00786 -0.35573 -0.00811 -0.3375 -0.01297 C -0.33038 -0.01876 -0.32483 -0.022 -0.31667 -0.02408 C -0.28871 -0.04283 -0.25885 -0.0419 -0.22917 -0.05186 C -0.17309 -0.05001 -0.11719 -0.04885 -0.06111 -0.0463 C -0.04236 -0.04538 -0.00121 -0.03797 0.01667 -0.02778 C 0.04132 -0.01366 0.06198 0.0118 0.08611 0.02777 C 0.08785 0.03472 0.09097 0.03982 0.09306 0.04629 C 0.09636 0.05648 0.09879 0.06735 0.10139 0.07777 C 0.10261 0.08958 0.10278 0.10185 0.10556 0.11296 C 0.10434 0.16735 0.10278 0.22129 0.10139 0.27592 C 0.10087 0.29722 0.09913 0.32661 0.09167 0.34629 C 0.08958 0.36365 0.08455 0.38379 0.07917 0.39999 C 0.07552 0.41064 0.07448 0.42083 0.06806 0.42962 C 0.06302 0.45624 0.04514 0.47685 0.03056 0.49421 C 0.01233 0.51597 -0.00694 0.53171 -0.02917 0.54444 C -0.03524 0.54768 -0.04479 0.54814 -0.05139 0.54999 C -0.06215 0.55277 -0.07239 0.55555 -0.08333 0.5574 C -0.13055 0.55601 -0.17778 0.55578 -0.225 0.55347 C -0.24514 0.55277 -0.26406 0.5449 -0.28333 0.53888 C -0.30069 0.53356 -0.29878 0.53749 -0.31528 0.52939 C -0.32934 0.52268 -0.34288 0.51249 -0.35694 0.50555 C -0.39948 0.48472 -0.42847 0.46504 -0.4625 0.42407 C -0.47066 0.41411 -0.48038 0.40532 -0.48611 0.39259 C -0.49809 0.36573 -0.5059 0.33217 -0.50972 0.30185 C -0.5092 0.26712 -0.5125 0.23194 -0.50694 0.19814 C -0.50087 0.16064 -0.48472 0.12245 -0.46944 0.09073 C -0.45729 0.06573 -0.44792 0.03958 -0.43333 0.01666 C -0.42413 0.00208 -0.41267 -0.00741 -0.40139 -0.01852 C -0.39149 -0.02825 -0.38194 -0.03843 -0.37222 -0.04815 C -0.36719 -0.05325 -0.36267 -0.05973 -0.35694 -0.06297 C -0.32708 -0.07964 -0.29739 -0.10718 -0.26528 -0.11667 C -0.24062 -0.12408 -0.21701 -0.13241 -0.19167 -0.13519 C -0.12864 -0.13403 -0.10434 -0.13681 -0.05555 -0.12593 C -0.04097 -0.11852 -0.02552 -0.11181 -0.01111 -0.10371 C -0.00104 -0.09792 0.0099 -0.08704 0.02083 -0.08334 C 0.02361 -0.08079 0.02674 -0.07917 0.02917 -0.07593 C 0.03108 -0.07339 0.03264 -0.07061 0.03472 -0.06852 C 0.04063 -0.06251 0.04792 -0.05741 0.05417 -0.05186 C 0.05799 -0.04422 0.06215 -0.0463 0.06667 -0.0389 C 0.08386 -0.01089 0.06528 -0.03704 0.08611 -0.00927 C 0.0875 -0.00741 0.0875 -0.00394 0.08889 -0.00186 C 0.09045 0.00046 0.09254 0.00185 0.09445 0.00347 C 0.09809 0.01319 0.10191 0.01944 0.10833 0.02592 C 0.11146 0.04212 0.10712 0.02615 0.11389 0.03703 C 0.11667 0.04143 0.11823 0.04722 0.12083 0.05185 C 0.12188 0.05578 0.12396 0.05902 0.125 0.06296 C 0.12587 0.06643 0.12552 0.0706 0.12639 0.07407 C 0.12778 0.07916 0.13004 0.08402 0.13195 0.08888 C 0.13281 0.0912 0.13281 0.09398 0.13333 0.09629 C 0.13629 0.1081 0.14045 0.11898 0.14306 0.13148 C 0.14445 0.13819 0.14618 0.14513 0.14722 0.15185 C 0.14827 0.1581 0.15 0.17036 0.15 0.17036 C 0.15174 0.22245 0.15486 0.27638 0.14722 0.32777 C 0.14149 0.3662 0.12691 0.40833 0.11528 0.44421 C 0.10556 0.4743 0.09844 0.51134 0.08056 0.53518 C 0.06215 0.55972 0.02917 0.57175 0.00417 0.57592 C -0.00642 0.57754 -0.01719 0.57847 -0.02778 0.57939 C -0.03333 0.58009 -0.04444 0.58148 -0.04444 0.58148 C -0.07257 0.58819 -0.09844 0.58773 -0.12778 0.58865 C -0.1658 0.59282 -0.19167 0.59097 -0.23472 0.58865 C -0.25121 0.5861 -0.26892 0.58263 -0.28472 0.57592 C -0.34635 0.5486 -0.28333 0.57523 -0.32361 0.55347 C -0.34358 0.54305 -0.36458 0.53425 -0.38472 0.52407 C -0.4092 0.51134 -0.43021 0.49166 -0.45278 0.47407 C -0.46389 0.4655 -0.47448 0.46041 -0.48333 0.44629 C -0.49305 0.43078 -0.50434 0.41573 -0.51389 0.39999 C -0.52014 0.38981 -0.52465 0.37731 -0.53055 0.36666 C -0.53455 0.35069 -0.52795 0.37569 -0.53611 0.35161 C -0.53733 0.34837 -0.53785 0.34444 -0.53889 0.34073 C -0.53958 0.33819 -0.5408 0.33587 -0.54167 0.33333 C -0.54496 0.31157 -0.55139 0.29097 -0.55417 0.26828 C -0.55347 0.23958 -0.55486 0.21087 -0.54861 0.18333 C -0.5467 0.17476 -0.54653 0.16481 -0.54305 0.1574 C -0.5276 0.1236 -0.51337 0.09328 -0.49444 0.06296 C -0.48594 0.0493 -0.47864 0.0331 -0.46805 0.02222 C -0.42222 -0.02524 -0.36684 -0.05024 -0.30972 -0.06112 C -0.17413 -0.06019 -0.1059 -0.06459 0.00417 -0.05001 C 0.06875 -0.02848 -0.01198 -0.0544 0.04583 -0.0389 C 0.0632 -0.03427 0.07952 -0.02663 0.09722 -0.02408 C 0.10434 -0.02177 0.11354 -0.01852 0.12083 -0.01667 C 0.13142 -0.01413 0.15278 -0.00927 0.15278 -0.00927 C 0.17396 0.00092 0.19531 0.01087 0.21667 0.02013 C 0.21962 0.02337 0.22361 0.02453 0.22639 0.02777 C 0.22865 0.03032 0.23004 0.03402 0.23195 0.03703 C 0.24913 0.06249 0.26007 0.08888 0.26945 0.12036 C 0.26997 0.12661 0.26997 0.13286 0.27083 0.13888 C 0.27136 0.14282 0.27361 0.14999 0.27361 0.14999 C 0.27257 0.19027 0.27188 0.22523 0.2625 0.26296 C 0.25295 0.30115 0.26458 0.26828 0.25695 0.28888 C 0.25573 0.29698 0.25382 0.30532 0.25139 0.31296 C 0.24896 0.3206 0.24462 0.32708 0.24306 0.33518 C 0.2408 0.34745 0.23524 0.35902 0.23056 0.37036 C 0.22639 0.37985 0.22517 0.39166 0.21806 0.39814 C 0.21493 0.41087 0.21754 0.43078 0.22639 0.43888 C 0.24375 0.47337 0.26962 0.48634 0.29445 0.50925 C 0.32431 0.5368 0.30608 0.52106 0.35 0.55347 C 0.37344 0.57106 0.36545 0.5706 0.39028 0.58518 C 0.41389 0.59907 0.43872 0.60902 0.4625 0.62198 C 0.48542 0.63495 0.51094 0.65023 0.53472 0.6611 C 0.55538 0.67036 0.57865 0.67453 0.6 0.67939 C 0.60608 0.68286 0.61146 0.68935 0.61806 0.69073 C 0.62934 0.69328 0.63924 0.6986 0.65 0.7037 C 0.64462 0.70833 0.64757 0.70717 0.64167 0.70717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8 0.08379 C 0.01857 0.07893 0.00816 0.08912 -0.00226 0.09305 C -0.00869 0.09537 -0.01546 0.0956 -0.02171 0.09861 C -0.02709 0.10139 -0.03299 0.10532 -0.03872 0.10602 C -0.04636 0.10717 -0.05452 0.10717 -0.06198 0.10787 C -0.075 0.11227 -0.08837 0.10972 -0.10105 0.11528 C -0.18612 0.11342 -0.23299 0.11273 -0.30365 0.10602 C -0.33004 0.10023 -0.35643 0.09305 -0.38282 0.0875 C -0.39375 0.08518 -0.40452 0.08518 -0.41511 0.08194 C -0.44879 0.07129 -0.42205 0.07685 -0.44428 0.07268 C -0.45261 0.06875 -0.46129 0.06759 -0.47032 0.06528 C -0.48004 0.05903 -0.49046 0.05324 -0.50087 0.05046 C -0.51233 0.04282 -0.52171 0.03102 -0.53421 0.02824 C -0.54514 0.02083 -0.55539 0.01134 -0.56632 0.00416 C -0.57761 -0.00324 -0.58837 -0.00787 -0.59809 -0.01806 C -0.60018 -0.02014 -0.60157 -0.02338 -0.60382 -0.02546 C -0.60903 -0.03079 -0.61563 -0.03403 -0.62032 -0.04074 C -0.62622 -0.04861 -0.63247 -0.05764 -0.63976 -0.0625 C -0.64862 -0.07685 -0.66059 -0.08982 -0.66632 -0.10695 C -0.67275 -0.12593 -0.66563 -0.11088 -0.67171 -0.12732 C -0.67605 -0.13889 -0.67605 -0.13426 -0.679 -0.14607 C -0.68125 -0.15625 -0.6816 -0.1669 -0.68438 -0.17732 C -0.69011 -0.23287 -0.6882 -0.29861 -0.67448 -0.35324 C -0.67014 -0.39792 -0.6632 -0.45023 -0.64393 -0.48843 C -0.64184 -0.50232 -0.63612 -0.50972 -0.63143 -0.52176 C -0.62934 -0.52732 -0.6283 -0.5331 -0.62605 -0.53843 C -0.62483 -0.54097 -0.62292 -0.5419 -0.62171 -0.54398 C -0.61528 -0.55556 -0.61216 -0.57014 -0.60521 -0.58102 C -0.6007 -0.58889 -0.59549 -0.59653 -0.58994 -0.60324 C -0.58837 -0.60533 -0.58612 -0.60533 -0.58455 -0.60718 C -0.58004 -0.61158 -0.57952 -0.61528 -0.57466 -0.61829 C -0.5632 -0.62477 -0.55053 -0.62778 -0.53837 -0.62917 C -0.51528 -0.62871 -0.49202 -0.62871 -0.46893 -0.62732 C -0.46129 -0.62685 -0.45869 -0.62384 -0.45105 -0.62176 C -0.43941 -0.61898 -0.42761 -0.6169 -0.41632 -0.6125 C -0.40174 -0.60671 -0.38889 -0.59653 -0.37448 -0.59028 C -0.36598 -0.58658 -0.35591 -0.57222 -0.34809 -0.56644 C -0.33803 -0.55857 -0.32744 -0.55185 -0.31771 -0.54398 C -0.2974 -0.52778 -0.27848 -0.50764 -0.2566 -0.49607 C -0.25157 -0.48935 -0.24549 -0.48449 -0.24132 -0.47732 C -0.23646 -0.46991 -0.23143 -0.46296 -0.22726 -0.45509 C -0.2165 -0.43472 -0.23542 -0.4632 -0.21893 -0.43843 C -0.20296 -0.41482 -0.18646 -0.38889 -0.17448 -0.36065 C -0.1698 -0.34884 -0.17396 -0.35509 -0.17049 -0.34584 C -0.16563 -0.33171 -0.16164 -0.31759 -0.15643 -0.30324 C -0.15573 -0.30023 -0.15434 -0.29722 -0.15365 -0.29421 C -0.15226 -0.28658 -0.14983 -0.27199 -0.14983 -0.27153 C -0.15053 -0.23056 -0.14931 -0.16829 -0.15643 -0.12176 C -0.1625 -0.0838 -0.17553 -0.04769 -0.18994 -0.01435 C -0.19619 0.00046 -0.20139 0.00833 -0.21077 0.02083 C -0.21598 0.02754 -0.21407 0.02986 -0.22032 0.03565 C -0.23004 0.04398 -0.24063 0.05139 -0.25087 0.05787 C -0.26441 0.0662 -0.27848 0.0787 -0.29254 0.08379 C -0.32726 0.09606 -0.36372 0.10532 -0.39983 0.10972 C -0.43108 0.10856 -0.46268 0.10764 -0.49393 0.10602 C -0.5007 0.10579 -0.50695 0.10532 -0.51372 0.10416 C -0.52587 0.10208 -0.55087 0.09676 -0.55087 0.09699 C -0.59497 0.07801 -0.629 0.06065 -0.66494 0.02083 C -0.68056 0.00347 -0.69549 -0.01343 -0.70521 -0.03843 C -0.71181 -0.05625 -0.71719 -0.07454 -0.72309 -0.09213 C -0.729 -0.10996 -0.72934 -0.13264 -0.73282 -0.15139 C -0.73455 -0.19074 -0.73872 -0.23079 -0.73559 -0.26991 C -0.73282 -0.30695 -0.72014 -0.34121 -0.71059 -0.37546 C -0.69532 -0.43033 -0.67327 -0.49468 -0.64532 -0.54028 C -0.63612 -0.55509 -0.6415 -0.54468 -0.63143 -0.55509 C -0.62292 -0.56435 -0.61528 -0.57801 -0.60521 -0.58472 C -0.6007 -0.58773 -0.59532 -0.58959 -0.59115 -0.59398 C -0.55764 -0.62963 -0.49931 -0.65116 -0.45799 -0.65695 C -0.43351 -0.65625 -0.40903 -0.65648 -0.38438 -0.65509 C -0.37535 -0.65463 -0.35782 -0.65139 -0.35782 -0.65116 C -0.32726 -0.64283 -0.34028 -0.6456 -0.31893 -0.64236 C -0.29254 -0.63334 -0.26459 -0.61713 -0.24132 -0.59792 C -0.20504 -0.56783 -0.23733 -0.59306 -0.21355 -0.57014 C -0.19497 -0.55185 -0.20921 -0.57014 -0.19254 -0.54954 C -0.18386 -0.53889 -0.17761 -0.52546 -0.16893 -0.51435 C -0.16511 -0.5007 -0.15747 -0.48426 -0.14983 -0.47361 C -0.14671 -0.46389 -0.14184 -0.45718 -0.13837 -0.44769 C -0.13195 -0.43079 -0.13976 -0.4456 -0.13143 -0.43102 C -0.12813 -0.40787 -0.11823 -0.38727 -0.11337 -0.36459 C -0.10955 -0.34491 -0.10938 -0.32454 -0.10521 -0.30509 C -0.09896 -0.2382 -0.10174 -0.27477 -0.10521 -0.12732 C -0.10556 -0.10764 -0.11164 -0.08171 -0.11494 -0.0625 C -0.11615 -0.05625 -0.11615 -0.05255 -0.11754 -0.04584 C -0.11858 -0.04213 -0.12032 -0.03472 -0.12032 -0.03449 C -0.12414 0.00602 -0.14584 0.03981 -0.17761 0.04676 C -0.22119 0.07014 -0.31598 0.04884 -0.32865 0.04861 C -0.36355 0.04352 -0.39705 0.03194 -0.43143 0.02268 C -0.45834 0.01551 -0.48299 0.00671 -0.50782 -0.0088 C -0.52882 -0.02176 -0.54723 -0.03681 -0.56476 -0.05695 C -0.57032 -0.0632 -0.57344 -0.0713 -0.57761 -0.07963 C -0.58004 -0.08426 -0.58455 -0.09398 -0.58455 -0.09375 C -0.58768 -0.11551 -0.59862 -0.13426 -0.60226 -0.15509 C -0.60452 -0.1669 -0.60625 -0.17847 -0.60782 -0.19028 C -0.60921 -0.19908 -0.61059 -0.21621 -0.61059 -0.21597 C -0.61007 -0.25324 -0.61025 -0.29028 -0.60921 -0.32732 C -0.60834 -0.36111 -0.60157 -0.40718 -0.59254 -0.43843 C -0.58646 -0.45972 -0.57778 -0.47986 -0.57188 -0.50139 C -0.55938 -0.54607 -0.54792 -0.59584 -0.52483 -0.63287 C -0.51667 -0.6456 -0.50695 -0.6632 -0.49671 -0.67361 C -0.49462 -0.67639 -0.49098 -0.67709 -0.48872 -0.67917 C -0.45816 -0.70509 -0.43056 -0.725 -0.39393 -0.73079 C -0.36546 -0.73009 -0.34723 -0.72917 -0.32171 -0.72523 C -0.31875 -0.72408 -0.31528 -0.72246 -0.31198 -0.72176 C -0.30886 -0.72084 -0.30469 -0.72084 -0.30087 -0.71945 C -0.28855 -0.71597 -0.27674 -0.70718 -0.26476 -0.70162 C -0.24844 -0.69329 -0.23403 -0.68472 -0.21789 -0.6757 C -0.19445 -0.66204 -0.22049 -0.67847 -0.19983 -0.6625 C -0.19514 -0.65903 -0.18959 -0.6581 -0.18594 -0.65324 C -0.18282 -0.64931 -0.17882 -0.6463 -0.17587 -0.64236 C -0.17362 -0.63843 -0.17171 -0.6331 -0.16893 -0.62917 C -0.15018 -0.6 -0.13455 -0.56736 -0.12188 -0.5331 C -0.11789 -0.52269 -0.11632 -0.51042 -0.11337 -0.49954 C -0.10695 -0.4757 -0.10018 -0.45162 -0.0941 -0.42732 C -0.09184 -0.40787 -0.08803 -0.38959 -0.08559 -0.36991 C -0.08282 -0.34445 -0.08212 -0.31898 -0.07726 -0.29421 C -0.07778 -0.26736 -0.07744 -0.24074 -0.079 -0.21459 C -0.07934 -0.19908 -0.08525 -0.1831 -0.08716 -0.16829 C -0.08924 -0.15116 -0.09306 -0.12871 -0.10226 -0.11644 C -0.10487 -0.10695 -0.10209 -0.11505 -0.10782 -0.10533 C -0.11025 -0.10116 -0.11094 -0.0956 -0.11337 -0.09213 C -0.11494 -0.09028 -0.11737 -0.09005 -0.1191 -0.08843 C -0.12483 -0.08357 -0.13004 -0.07732 -0.13559 -0.07199 C -0.1375 -0.07014 -0.13941 -0.07084 -0.14132 -0.06991 C -0.14757 -0.06667 -0.1533 -0.06065 -0.15955 -0.05695 C -0.16181 -0.05556 -0.16389 -0.05625 -0.16615 -0.05509 C -0.17691 -0.05093 -0.18612 -0.04468 -0.19671 -0.04213 C -0.20799 -0.03681 -0.21875 -0.03496 -0.23021 -0.03287 C -0.28351 -0.03519 -0.32014 -0.03796 -0.36893 -0.04954 C -0.39289 -0.05509 -0.43976 -0.07199 -0.43976 -0.07176 C -0.47275 -0.0963 -0.42309 -0.06088 -0.48143 -0.09213 C -0.49671 -0.10023 -0.51094 -0.11088 -0.52587 -0.11991 C -0.53855 -0.12778 -0.53507 -0.12199 -0.54532 -0.13287 C -0.55469 -0.14306 -0.56459 -0.15324 -0.57188 -0.16621 C -0.57639 -0.17454 -0.58316 -0.19398 -0.58316 -0.19375 C -0.58473 -0.20509 -0.58803 -0.21505 -0.59115 -0.2257 C -0.59375 -0.23287 -0.59809 -0.24769 -0.59809 -0.24746 C -0.6007 -0.26806 -0.59914 -0.28843 -0.59688 -0.3088 C -0.59619 -0.33357 -0.59653 -0.36065 -0.59254 -0.38472 C -0.58559 -0.42778 -0.56893 -0.46875 -0.55365 -0.50695 C -0.54948 -0.51713 -0.54323 -0.53727 -0.53698 -0.54398 C -0.52535 -0.55648 -0.51598 -0.57408 -0.50521 -0.58843 C -0.49549 -0.60139 -0.48941 -0.60209 -0.47865 -0.6088 C -0.44879 -0.62778 -0.42136 -0.64144 -0.38872 -0.64769 C -0.36146 -0.64653 -0.33455 -0.6463 -0.30782 -0.64421 C -0.2948 -0.64283 -0.28386 -0.63056 -0.27188 -0.62384 C -0.25365 -0.61296 -0.25053 -0.61134 -0.23143 -0.60139 C -0.21337 -0.59167 -0.19202 -0.58472 -0.17448 -0.57176 C -0.14011 -0.54537 -0.10973 -0.51435 -0.079 -0.48102 C -0.05539 -0.45602 -0.0283 -0.43241 -0.01059 -0.39954 C 0.00902 -0.36296 0.02534 -0.32246 0.04357 -0.28472 C 0.05034 -0.27084 0.05434 -0.25579 0.06163 -0.24213 C 0.06441 -0.23079 0.06892 -0.22037 0.07135 -0.2088 C 0.07361 -0.19838 0.075 -0.18796 0.07691 -0.17732 C 0.07638 -0.16343 0.07691 -0.14167 0.07413 -0.12546 C 0.07152 -0.11088 0.06597 -0.09861 0.06163 -0.08472 C 0.05989 -0.07963 0.05937 -0.07338 0.05746 -0.06806 C 0.05416 -0.05903 0.0493 -0.05139 0.04635 -0.04213 C 0.04218 -0.02917 0.03836 -0.01459 0.02968 -0.00556 C 0.0026 0.025 -0.02674 0.04676 -0.05921 0.06528 C -0.07084 0.07176 -0.08316 0.08032 -0.09532 0.08379 C -0.09896 0.08472 -0.11615 0.0868 -0.1191 0.0875 C -0.14011 0.09213 -0.16025 0.09954 -0.18178 0.10231 C -0.20799 0.10116 -0.23421 0.10069 -0.26059 0.09861 C -0.27882 0.09722 -0.29688 0.08866 -0.31494 0.08379 C -0.39289 0.06296 -0.44619 0.03333 -0.51059 -0.01435 C -0.54827 -0.04213 -0.58108 -0.07454 -0.61337 -0.1125 C -0.62535 -0.12662 -0.64011 -0.14213 -0.64809 -0.16065 C -0.65487 -0.17616 -0.65591 -0.19421 -0.66059 -0.21065 C -0.66372 -0.23588 -0.66789 -0.25949 -0.67049 -0.28472 C -0.66945 -0.33519 -0.6691 -0.375 -0.65226 -0.41991 C -0.64375 -0.44236 -0.64358 -0.43912 -0.629 -0.4625 C -0.60139 -0.50533 -0.56789 -0.53496 -0.53143 -0.5625 C -0.51164 -0.57801 -0.49323 -0.59676 -0.47032 -0.60533 C -0.44011 -0.61621 -0.40816 -0.62037 -0.37726 -0.62732 C -0.35452 -0.62616 -0.33178 -0.62593 -0.30921 -0.62384 C -0.28316 -0.62107 -0.25834 -0.61181 -0.23282 -0.60533 C -0.21598 -0.60046 -0.19879 -0.59607 -0.18299 -0.58658 C -0.17379 -0.58102 -0.16563 -0.5713 -0.15643 -0.56435 C -0.14671 -0.55648 -0.1375 -0.5507 -0.12865 -0.54028 C -0.12032 -0.53009 -0.11546 -0.51806 -0.1066 -0.5088 C -0.10382 -0.50255 -0.09948 -0.49722 -0.09809 -0.49028 C -0.09306 -0.4625 -0.08941 -0.43357 -0.0816 -0.40695 C -0.08004 -0.3882 -0.079 -0.36852 -0.07605 -0.34954 C -0.07466 -0.30209 -0.06928 -0.25 -0.079 -0.20324 C -0.08316 -0.18125 -0.09271 -0.16273 -0.10382 -0.14607 C -0.11233 -0.13334 -0.12136 -0.12084 -0.13004 -0.1088 C -0.13264 -0.10533 -0.13681 -0.10394 -0.13994 -0.10139 C -0.16025 -0.08426 -0.16372 -0.08426 -0.18698 -0.06991 C -0.22119 -0.04908 -0.2573 -0.04537 -0.29393 -0.03681 C -0.3257 -0.02894 -0.35764 -0.01921 -0.38976 -0.01435 C -0.40591 -0.01551 -0.42136 -0.01644 -0.43716 -0.01806 C -0.47691 -0.02199 -0.53438 -0.02963 -0.56337 -0.07361 C -0.58004 -0.09838 -0.58698 -0.125 -0.59549 -0.15509 C -0.59619 -0.15996 -0.59619 -0.16551 -0.59688 -0.16991 C -0.59775 -0.17847 -0.59948 -0.19584 -0.59948 -0.1956 C -0.59914 -0.24144 -0.60296 -0.28796 -0.59688 -0.33357 C -0.59167 -0.37107 -0.58195 -0.40787 -0.57188 -0.44398 C -0.56858 -0.45602 -0.56164 -0.46343 -0.55643 -0.47361 C -0.54966 -0.48727 -0.54289 -0.50278 -0.53421 -0.51435 C -0.50417 -0.55463 -0.4625 -0.58148 -0.42032 -0.58843 C -0.39046 -0.58773 -0.36007 -0.58843 -0.33004 -0.58658 C -0.29688 -0.58449 -0.26372 -0.57269 -0.23143 -0.56435 C -0.21077 -0.55903 -0.19011 -0.55509 -0.17049 -0.54398 C -0.14601 -0.53033 -0.12796 -0.51181 -0.1066 -0.49213 C -0.08959 -0.47662 -0.06684 -0.4669 -0.05365 -0.44398 C -0.01841 -0.38125 -0.00521 -0.30996 0.00607 -0.23472 C 0.00434 -0.19167 0.00416 -0.14861 -0.00504 -0.10695 C -0.01077 -0.08102 -0.02344 -0.06019 -0.03299 -0.03681 C -0.03473 -0.03195 -0.03525 -0.02639 -0.03698 -0.02176 C -0.04184 -0.00949 -0.04948 -0.00023 -0.0566 0.00972 C -0.06025 0.01481 -0.06198 0.02199 -0.06632 0.02639 C -0.11372 0.07708 -0.18403 0.08773 -0.24132 0.10416 C -0.29254 0.11898 -0.34306 0.13727 -0.39532 0.14491 C -0.41632 0.14352 -0.43733 0.14491 -0.45799 0.13935 C -0.46945 0.13634 -0.46632 0.13541 -0.47761 0.13009 C -0.50799 0.11551 -0.52223 0.10694 -0.54948 0.08194 C -0.56059 0.07176 -0.57188 0.06111 -0.58004 0.04676 C -0.60469 0.0037 -0.62518 -0.04074 -0.64115 -0.09028 C -0.64844 -0.14815 -0.64375 -0.15 -0.64115 -0.24769 C -0.64063 -0.27014 -0.63768 -0.29445 -0.63438 -0.31621 C -0.63282 -0.32546 -0.62952 -0.33357 -0.629 -0.34213 C -0.62744 -0.35695 -0.62518 -0.37454 -0.62032 -0.38843 C -0.61441 -0.40695 -0.60382 -0.42222 -0.59688 -0.44028 C -0.58542 -0.47084 -0.57014 -0.50347 -0.54809 -0.52361 C -0.51563 -0.55347 -0.47674 -0.56042 -0.43837 -0.56644 C -0.41355 -0.56505 -0.3882 -0.56574 -0.36337 -0.5625 C -0.31077 -0.55579 -0.26025 -0.53357 -0.20799 -0.52361 C -0.19063 -0.51597 -0.18091 -0.50834 -0.16494 -0.49398 C -0.15469 -0.48519 -0.14289 -0.48102 -0.13299 -0.47176 C -0.10695 -0.44699 -0.07744 -0.42477 -0.05244 -0.39792 C -0.03282 -0.37639 -0.03299 -0.37153 -0.01476 -0.34213 C -0.01216 -0.33773 -0.00643 -0.3294 -0.00643 -0.3294 C -0.00209 -0.31505 -0.00469 -0.32199 0.00329 -0.30509 C 0.00416 -0.30324 0.00607 -0.29954 0.00607 -0.29931 C 0.0151 -0.22801 -0.00903 -0.16065 -0.03577 -0.10139 C -0.04497 -0.08102 -0.06007 -0.03982 -0.07605 -0.02917 C -0.07987 -0.0213 -0.08542 -0.0206 -0.09132 -0.01621 C -0.10244 -0.00787 -0.10973 -0.00417 -0.12327 -0.00162 C -0.1323 0.00046 -0.14167 0.00208 -0.15087 0.00416 C -0.15417 0.00486 -0.16059 0.00602 -0.16059 0.00625 C -0.19219 0.00486 -0.22396 0.00532 -0.25504 0.00208 C -0.26355 0.00162 -0.27188 -0.00278 -0.28039 -0.00556 C -0.29983 -0.01065 -0.32101 -0.01343 -0.33976 -0.02176 C -0.37257 -0.03681 -0.40382 -0.05671 -0.43716 -0.06991 C -0.46737 -0.09537 -0.50087 -0.11806 -0.52483 -0.15509 C -0.53004 -0.16343 -0.53559 -0.17153 -0.53976 -0.18125 C -0.54341 -0.18959 -0.55087 -0.20695 -0.55087 -0.20671 C -0.55469 -0.23009 -0.55747 -0.25232 -0.56059 -0.27546 C -0.55955 -0.30209 -0.56077 -0.30602 -0.55643 -0.32732 C -0.55226 -0.34746 -0.5448 -0.36459 -0.53837 -0.38287 C -0.53004 -0.40787 -0.52205 -0.43426 -0.51059 -0.45695 C -0.50226 -0.47384 -0.49323 -0.49097 -0.48559 -0.5088 C -0.47761 -0.52824 -0.4625 -0.56644 -0.44671 -0.57732 C -0.41702 -0.59884 -0.38143 -0.6132 -0.34809 -0.61829 C -0.3283 -0.62477 -0.33438 -0.62315 -0.29966 -0.61829 C -0.27344 -0.61435 -0.24775 -0.6081 -0.22327 -0.59584 C -0.20799 -0.58796 -0.19306 -0.57685 -0.17761 -0.57014 C -0.1698 -0.55972 -0.15973 -0.55255 -0.15087 -0.54398 C -0.12778 -0.52222 -0.10226 -0.50463 -0.08004 -0.48102 C -0.0632 -0.46296 -0.05244 -0.4419 -0.03976 -0.41806 C -0.03664 -0.41204 -0.03455 -0.39908 -0.03143 -0.39236 C -0.02101 -0.36852 -0.02483 -0.38959 -0.01476 -0.35324 C -0.00591 -0.32199 -0.00157 -0.28796 0.00191 -0.25533 C -0.00053 -0.21227 -0.00018 -0.16991 -0.01476 -0.13102 C -0.01615 -0.12153 -0.01928 -0.11783 -0.02171 -0.1088 C -0.02309 -0.10347 -0.02466 -0.0919 -0.02726 -0.08658 C -0.02848 -0.08426 -0.03039 -0.08357 -0.03143 -0.08102 C -0.03421 -0.07639 -0.03525 -0.07037 -0.03872 -0.06621 C -0.04323 -0.06019 -0.04879 -0.05417 -0.05365 -0.04769 C -0.05521 -0.0456 -0.05591 -0.04213 -0.05799 -0.04074 C -0.06059 -0.03773 -0.06372 -0.03704 -0.06632 -0.03472 C -0.07726 -0.02523 -0.08577 -0.01736 -0.09809 -0.0088 C -0.1066 -0.00324 -0.11598 -0.00162 -0.12466 0.00208 C -0.13559 0.00717 -0.14636 0.01389 -0.15782 0.01713 C -0.16372 0.01852 -0.18073 0.02153 -0.18837 0.02268 C -0.22119 0.02153 -0.25434 0.02083 -0.28716 0.01898 C -0.29601 0.01852 -0.31337 0.01528 -0.31337 0.01551 C -0.33369 0.00949 -0.36233 0.00717 -0.38143 -0.00162 C -0.40643 -0.0125 -0.38143 -0.00023 -0.40643 -0.01621 C -0.45348 -0.0463 -0.40747 -0.01644 -0.43559 -0.03102 C -0.44809 -0.03727 -0.46025 -0.04977 -0.47032 -0.06065 C -0.47553 -0.07477 -0.48559 -0.08426 -0.48994 -0.09954 C -0.4948 -0.11597 -0.49462 -0.12084 -0.49966 -0.13472 C -0.50869 -0.1588 -0.51823 -0.18426 -0.52309 -0.21065 C -0.52587 -0.225 -0.52639 -0.24051 -0.52882 -0.25533 C -0.53178 -0.27477 -0.53646 -0.29283 -0.53837 -0.3125 C -0.53785 -0.32801 -0.53855 -0.34352 -0.53698 -0.3588 C -0.53646 -0.36343 -0.52778 -0.3956 -0.52587 -0.40139 C -0.52101 -0.41621 -0.51233 -0.42616 -0.50382 -0.43658 C -0.49115 -0.45162 -0.47796 -0.47199 -0.46233 -0.48102 C -0.4474 -0.48935 -0.43403 -0.49838 -0.41893 -0.50509 C -0.41129 -0.50857 -0.40191 -0.50857 -0.39393 -0.51065 C -0.38594 -0.51296 -0.37726 -0.51574 -0.36893 -0.51806 C -0.3375 -0.51759 -0.30591 -0.51783 -0.27466 -0.51621 C -0.26233 -0.51551 -0.24757 -0.50648 -0.23594 -0.50139 C -0.20573 -0.48843 -0.17292 -0.47709 -0.14549 -0.45509 C -0.13473 -0.44653 -0.12709 -0.4338 -0.11754 -0.42361 C -0.10782 -0.41343 -0.09809 -0.40255 -0.08855 -0.39236 C -0.06841 -0.3706 -0.04584 -0.35278 -0.02726 -0.3294 C 0.00225 -0.29167 0.04548 -0.24908 0.06302 -0.19769 C 0.06927 -0.1794 0.07482 -0.15787 0.07829 -0.13843 C 0.07968 -0.13102 0.08107 -0.12361 0.08246 -0.11644 C 0.08298 -0.11366 0.08385 -0.1088 0.08385 -0.10857 C 0.08316 -0.09352 0.08281 -0.07454 0.07968 -0.0588 C 0.07708 -0.04607 0.0717 -0.0382 0.06718 -0.02732 C 0.06597 -0.02431 0.06579 -0.0213 0.06441 -0.01806 C 0.0585 -0.00556 0.04843 0.00532 0.03941 0.01342 C 0.03159 0.02037 0.02482 0.03079 0.01579 0.03379 C -0.00105 0.04884 -0.004 0.04514 -0.02726 0.04676 C -0.15747 0.09004 -0.2599 0.04444 -0.37865 0.02454 C -0.40105 0.01342 -0.42153 0.00324 -0.44115 -0.01435 C -0.44323 -0.01597 -0.44428 -0.01921 -0.44549 -0.02176 C -0.45035 -0.03102 -0.45834 -0.04398 -0.46077 -0.05509 C -0.46129 -0.0581 -0.46129 -0.06134 -0.46233 -0.06435 C -0.46754 -0.08241 -0.4783 -0.09954 -0.48282 -0.11806 C -0.48681 -0.13334 -0.49254 -0.14746 -0.49671 -0.16273 C -0.49966 -0.17246 -0.5007 -0.18218 -0.50244 -0.19213 C -0.50296 -0.19954 -0.50469 -0.20695 -0.50521 -0.21459 C -0.50799 -0.25371 -0.50382 -0.23472 -0.50782 -0.25139 C -0.50851 -0.25579 -0.50869 -0.26019 -0.50921 -0.26435 C -0.51007 -0.26945 -0.51198 -0.27917 -0.51198 -0.27894 C -0.51407 -0.31551 -0.51476 -0.31551 -0.51198 -0.36459 C -0.51146 -0.37546 -0.50799 -0.37871 -0.50521 -0.38843 C -0.5007 -0.40371 -0.49653 -0.41806 -0.49115 -0.43287 C -0.48247 -0.45903 -0.47466 -0.48634 -0.46632 -0.5125 C -0.45834 -0.53796 -0.45053 -0.56366 -0.44115 -0.58843 C -0.42934 -0.61968 -0.44827 -0.57871 -0.43421 -0.61065 C -0.42587 -0.63009 -0.41233 -0.64514 -0.40382 -0.66435 C -0.39688 -0.68009 -0.38733 -0.69931 -0.37587 -0.71065 C -0.33316 -0.75394 -0.26684 -0.79421 -0.21198 -0.80324 C -0.17171 -0.80255 -0.13143 -0.80533 -0.09132 -0.80139 C -0.0632 -0.79861 -0.03612 -0.78449 -0.00782 -0.78241 C 0.0302 -0.78056 0.13819 -0.81945 0.16684 -0.81621 C 0.16875 -0.81551 0.09218 -0.8669 0.09322 -0.86459 C 0.09392 -0.86273 0.13072 -1.02037 0.13072 -1.01991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">
                                      <p:cBhvr>
                                        <p:cTn id="8" dur="3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6" y="-5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C 0.0151 -0.00995 0.02535 -0.03078 0.04028 -0.04074 C 0.05121 -0.04814 0.06111 -0.06018 0.07222 -0.06666 C 0.08385 -0.07361 0.09722 -0.08009 0.10972 -0.08333 C 0.11701 -0.08981 0.12465 -0.09444 0.13333 -0.09629 C 0.13698 -0.09884 0.1408 -0.10115 0.14444 -0.1037 C 0.14878 -0.10671 0.15399 -0.10625 0.15833 -0.10926 C 0.16614 -0.11435 0.17205 -0.11805 0.18055 -0.12037 C 0.19427 -0.12963 0.21146 -0.13125 0.22639 -0.13518 C 0.25833 -0.13449 0.29028 -0.13449 0.32222 -0.13333 C 0.33125 -0.1331 0.34392 -0.12685 0.35139 -0.12407 C 0.37014 -0.11689 0.39305 -0.1162 0.4125 -0.11111 C 0.41979 -0.10463 0.42743 -0.10509 0.43611 -0.1037 C 0.44549 -0.10069 0.45382 -0.09583 0.4625 -0.09074 C 0.47066 -0.08588 0.46285 -0.08819 0.47083 -0.08148 C 0.47292 -0.07963 0.47552 -0.07916 0.47778 -0.07777 C 0.48715 -0.07152 0.48212 -0.07361 0.49028 -0.06666 C 0.49774 -0.06018 0.5092 -0.05393 0.51649 -0.04629 C 0.52656 -0.03588 0.53299 -0.02129 0.54305 -0.01111 C 0.55191 0.00857 0.56337 0.02639 0.57222 0.0463 C 0.58299 0.07014 0.59305 0.09306 0.60417 0.11667 C 0.61007 0.12917 0.61285 0.14375 0.61944 0.15556 C 0.62378 0.1632 0.6276 0.17084 0.63055 0.17963 C 0.63507 0.19329 0.6368 0.20463 0.64028 0.22037 C 0.63663 0.27894 0.63542 0.31112 0.61667 0.36112 C 0.61441 0.37848 0.6059 0.39005 0.6 0.40556 C 0.58993 0.43241 0.57049 0.44885 0.55278 0.46667 C 0.52153 0.49792 0.49236 0.51366 0.45417 0.52223 C 0.44583 0.52662 0.43802 0.52801 0.42917 0.52963 C 0.39722 0.52824 0.36493 0.53102 0.33333 0.52408 C 0.29288 0.51505 0.25364 0.50255 0.21528 0.48334 C 0.20642 0.47894 0.19844 0.47084 0.19028 0.46482 C 0.17465 0.45324 0.15885 0.44144 0.14444 0.42778 C 0.13055 0.41459 0.11858 0.39792 0.10417 0.38519 C 0.09705 0.37107 0.10677 0.38843 0.09583 0.37593 C 0.08941 0.36852 0.08524 0.35579 0.08055 0.3463 C 0.07292 0.33125 0.07118 0.30973 0.06805 0.2926 C 0.06545 0.27824 0.0618 0.26389 0.05833 0.25 C 0.05608 0.24121 0.0559 0.23125 0.05417 0.22223 C 0.05364 0.21598 0.05347 0.20973 0.05278 0.20371 C 0.05208 0.19862 0.05 0.18889 0.05 0.18889 C 0.05069 0.1338 0.04792 0.09607 0.05694 0.04815 C 0.05989 0.03195 0.06094 0.03797 0.06667 0.01852 C 0.09358 -0.07106 0.16667 -0.10949 0.23333 -0.12222 C 0.27361 -0.12152 0.31389 -0.12152 0.35417 -0.12037 C 0.37187 -0.1199 0.38958 -0.1118 0.40694 -0.1074 C 0.42674 -0.10231 0.44583 -0.09884 0.46528 -0.09074 C 0.48507 -0.0824 0.51823 -0.06828 0.53333 -0.04814 C 0.55312 -0.02176 0.57014 0.00811 0.58611 0.03889 C 0.60347 0.07223 0.60174 0.11459 0.60972 0.15186 C 0.61545 0.21297 0.61111 0.27269 0.59861 0.33149 C 0.59618 0.35834 0.59045 0.3875 0.57778 0.40926 C 0.56875 0.42477 0.55278 0.43473 0.54028 0.44445 C 0.52917 0.45301 0.51979 0.46204 0.50694 0.46482 C 0.48958 0.47639 0.47292 0.48172 0.45417 0.48704 C 0.44149 0.49074 0.42951 0.49699 0.41667 0.5 C 0.38854 0.50649 0.36007 0.51112 0.33194 0.51852 C 0.30503 0.51737 0.27812 0.5169 0.25139 0.51482 C 0.23246 0.5132 0.21337 0.50371 0.19444 0.5 C 0.17621 0.49098 0.15521 0.48125 0.13889 0.46667 C 0.1283 0.45741 0.12292 0.45162 0.1125 0.44445 C 0.09514 0.43218 0.08142 0.42084 0.06667 0.40371 C 0.05833 0.39399 0.05069 0.38774 0.04444 0.37593 C 0.0408 0.36922 0.03906 0.36088 0.03611 0.35371 C 0.02899 0.33658 0.02361 0.31852 0.01805 0.3 C 0.01632 0.28612 0.01441 0.27246 0.01111 0.25926 C 0.00868 0.23635 0.00486 0.21389 0.00278 0.19074 C 0.00382 0.15255 0.00417 0.1169 0.00972 0.07963 C 0.01094 0.07199 0.01267 0.06436 0.01528 0.05741 C 0.01719 0.05255 0.01979 0.04792 0.02083 0.0426 C 0.02292 0.03172 0.02552 0.02385 0.03055 0.01482 C 0.03281 0.00301 0.04236 -0.01111 0.04861 -0.02037 C 0.06007 -0.03703 0.07031 -0.04328 0.08333 -0.05555 C 0.09201 -0.06365 0.0875 -0.06203 0.09583 -0.06666 C 0.11146 -0.07569 0.1401 -0.07731 0.15694 -0.07963 C 0.15712 -0.07963 0.31979 -0.09444 0.38611 -0.07222 C 0.4026 -0.06666 0.41562 -0.0493 0.42917 -0.03703 C 0.4618 -0.00717 0.49774 0.01204 0.52639 0.05 C 0.54462 0.07454 0.55642 0.10093 0.57083 0.12963 C 0.57448 0.13704 0.57569 0.14607 0.57917 0.15371 C 0.58212 0.16737 0.58663 0.18056 0.58889 0.19445 C 0.59219 0.21482 0.59462 0.23496 0.59722 0.25556 C 0.59549 0.28519 0.59496 0.31574 0.58889 0.34445 C 0.58212 0.41644 0.54496 0.48588 0.49444 0.51482 C 0.46198 0.53334 0.46024 0.53496 0.43333 0.5426 C 0.43003 0.54352 0.42691 0.54537 0.42361 0.5463 C 0.41805 0.54792 0.4125 0.54885 0.40694 0.55 C 0.40417 0.5507 0.39861 0.55186 0.39861 0.55186 C 0.33542 0.55 0.25399 0.55857 0.18889 0.52963 C 0.17257 0.52246 0.16094 0.50672 0.14583 0.49815 C 0.12674 0.48727 0.10851 0.46644 0.09305 0.44815 C 0.06719 0.4176 0.04392 0.3838 0.02778 0.3426 C 0.0125 0.30371 0.025 0.32963 0.01528 0.30371 C 0.00955 0.28843 0.00486 0.27431 0.00278 0.25741 C 0.00642 0.24283 0.00608 0.25024 0.00417 0.23519 C 0.00486 0.20348 0.00417 0.16574 0.00972 0.13334 C 0.02135 0.06482 0.05174 0.0044 0.08611 -0.04814 C 0.09983 -0.06898 0.11146 -0.08726 0.12639 -0.10555 C 0.13021 -0.11018 0.13246 -0.11805 0.1375 -0.12037 C 0.14687 -0.12453 0.15521 -0.13263 0.16528 -0.13518 C 0.17083 -0.13657 0.18194 -0.13888 0.18194 -0.13888 C 0.20087 -0.13819 0.21996 -0.13842 0.23889 -0.13703 C 0.2691 -0.13472 0.29948 -0.12245 0.32917 -0.11481 C 0.39983 -0.09676 0.46701 -0.06134 0.53055 -0.01666 C 0.56215 0.00556 0.60208 0.025 0.62778 0.05926 C 0.62899 0.06922 0.63003 0.07454 0.63333 0.08334 C 0.63542 0.10047 0.63698 0.11783 0.63889 0.13519 C 0.63733 0.18473 0.63819 0.23403 0.62639 0.28149 C 0.62274 0.29584 0.62187 0.29375 0.61667 0.30741 C 0.59427 0.36713 0.57795 0.39329 0.54028 0.43519 C 0.52656 0.45024 0.51458 0.46065 0.49844 0.47037 C 0.48941 0.47593 0.48889 0.47963 0.47917 0.48334 C 0.45469 0.4926 0.42951 0.49838 0.40417 0.50186 C 0.36528 0.50047 0.32587 0.50487 0.2875 0.4963 C 0.23299 0.48426 0.28125 0.4919 0.24861 0.48704 C 0.23889 0.48334 0.22917 0.47963 0.21944 0.47593 C 0.21441 0.47408 0.21024 0.46945 0.20555 0.46667 C 0.20156 0.46436 0.19739 0.4625 0.19305 0.46112 C 0.16493 0.45162 0.13594 0.44723 0.10833 0.43519 C 0.07778 0.42199 0.06649 0.41459 0.03333 0.3963 C 0.01892 0.38843 0.0033 0.3838 -0.00972 0.37223 C -0.01615 0.36644 -0.02222 0.36019 -0.02917 0.35556 C -0.03299 0.34885 -0.03767 0.34283 -0.04028 0.33519 C -0.04462 0.32246 -0.04601 0.31065 -0.05 0.29815 C -0.05122 0.29422 -0.05295 0.29074 -0.05417 0.28704 C -0.05521 0.28403 -0.05608 0.28079 -0.05695 0.27778 C -0.05747 0.27408 -0.05799 0.27037 -0.05833 0.26667 C -0.05886 0.26227 -0.0592 0.25811 -0.05972 0.25371 C -0.06059 0.2463 -0.0625 0.23149 -0.0625 0.23149 C -0.06059 0.19885 -0.05903 0.16598 -0.05695 0.13334 C -0.05625 0.12292 -0.05243 0.11343 -0.05 0.10371 C -0.03976 0.06297 -0.03333 0.01783 -0.00833 -0.01296 C 0.01736 -0.04444 0.04757 -0.06689 0.07639 -0.09259 C 0.10833 -0.12083 0.14427 -0.13356 0.18055 -0.14814 C 0.20243 -0.15694 0.18611 -0.15509 0.20833 -0.15926 C 0.21701 -0.16088 0.23472 -0.16296 0.23472 -0.16296 C 0.25 -0.16805 0.26233 -0.17152 0.27778 -0.17407 C 0.33055 -0.17314 0.36458 -0.17222 0.41111 -0.16666 C 0.41805 -0.16435 0.42812 -0.16365 0.43472 -0.15926 C 0.44653 -0.15138 0.45642 -0.13287 0.46528 -0.12037 C 0.48403 -0.09398 0.50156 -0.07152 0.51389 -0.03888 C 0.51823 -0.00972 0.52621 0.01899 0.53455 0.0463 C 0.54097 0.06598 0.5375 0.04445 0.54167 0.06667 C 0.54323 0.07477 0.54305 0.08241 0.54444 0.09074 C 0.5467 0.10417 0.54792 0.11806 0.55 0.13149 C 0.55156 0.14144 0.55555 0.16112 0.55555 0.16112 C 0.55694 0.17686 0.55972 0.19167 0.56111 0.20741 C 0.55972 0.24885 0.56076 0.28635 0.55417 0.32593 C 0.54097 0.4051 0.48559 0.47431 0.425 0.48334 C 0.38472 0.48149 0.34444 0.48102 0.30417 0.47778 C 0.26614 0.47454 0.22864 0.45903 0.19167 0.44815 C 0.14826 0.43542 0.10434 0.42639 0.06111 0.41297 C 0.04462 0.40787 0.02708 0.40556 0.01111 0.39815 C -0.00434 0.39098 -0.02066 0.38542 -0.03472 0.37408 C -0.04167 0.36852 -0.04826 0.36227 -0.05556 0.35741 C -0.06337 0.35232 -0.07153 0.34908 -0.07778 0.34074 C -0.09688 0.31528 -0.09688 0.26945 -0.10417 0.23704 C -0.11042 0.16297 -0.10156 0.09954 -0.07917 0.03334 C -0.07361 0.0169 -0.07379 0.01181 -0.06667 -0.0037 C -0.05208 -0.03541 -0.03177 -0.05949 -0.00972 -0.08148 C -0.00399 -0.08726 0.00191 -0.09328 0.00694 -0.1 C 0.00972 -0.1037 0.01215 -0.10787 0.01528 -0.11111 C 0.02465 -0.12106 0.03472 -0.12963 0.04444 -0.13888 C 0.08142 -0.17407 0.13576 -0.2 0.18055 -0.2074 C 0.23229 -0.20648 0.27639 -0.20995 0.325 -0.20185 C 0.34844 -0.19282 0.37326 -0.1912 0.39722 -0.18518 C 0.43976 -0.17453 0.48108 -0.1581 0.52361 -0.14814 C 0.54965 -0.13611 0.57361 -0.12963 0.59305 -0.1037 C 0.59618 -0.0912 0.60399 -0.08287 0.60972 -0.07222 C 0.61805 -0.05648 0.62014 -0.0537 0.62778 -0.03333 C 0.6316 -0.02314 0.63663 -0.01388 0.64028 -0.0037 C 0.64219 0.00162 0.64271 0.00764 0.64444 0.01297 C 0.65746 0.0551 0.67014 0.09561 0.675 0.14074 C 0.67309 0.17107 0.67344 0.20834 0.66528 0.23704 C 0.6618 0.26875 0.65642 0.30348 0.64722 0.33334 C 0.64184 0.35093 0.63437 0.36667 0.62778 0.38334 C 0.61198 0.42362 0.59219 0.46713 0.56389 0.49445 C 0.53993 0.5176 0.51146 0.525 0.48333 0.53334 C 0.47292 0.53635 0.45139 0.53704 0.45139 0.53704 C 0.41805 0.53565 0.38437 0.5375 0.35139 0.53149 C 0.30746 0.52362 0.26319 0.51112 0.22083 0.49445 C 0.19531 0.48449 0.17309 0.4757 0.14861 0.46297 C 0.13507 0.45602 0.13455 0.45973 0.12222 0.45 C 0.09601 0.4294 0.06701 0.40718 0.04444 0.37963 C 0.0375 0.37107 0.03055 0.36551 0.02639 0.35371 C 0.02083 0.33797 0.01719 0.32107 0.01528 0.30371 C 0.01406 0.2926 0.01337 0.28149 0.0125 0.27037 C 0.01198 0.26482 0.01111 0.25371 0.01111 0.25371 C 0.0118 0.22987 0.01215 0.20209 0.01528 0.17778 C 0.01614 0.17084 0.01858 0.16436 0.01944 0.15741 C 0.02153 0.14121 0.02222 0.12408 0.02778 0.10926 C 0.02899 0.09954 0.03021 0.08681 0.03333 0.07778 C 0.04375 0.04746 0.07448 0.01505 0.09305 -0.00555 C 0.1493 -0.06805 0.20625 -0.1412 0.28194 -0.1537 C 0.30642 -0.15231 0.33142 -0.15463 0.35555 -0.14814 C 0.38108 -0.14143 0.40642 -0.1331 0.43194 -0.12592 C 0.45226 -0.12013 0.47361 -0.11898 0.49305 -0.10926 C 0.51649 -0.09768 0.54028 -0.08588 0.56389 -0.07407 C 0.57587 -0.06805 0.59045 -0.04976 0.60139 -0.04074 C 0.61215 -0.03171 0.62465 -0.02685 0.63472 -0.01666 C 0.64792 -0.00347 0.65417 0.01482 0.66528 0.02963 C 0.66979 0.04491 0.67743 0.05787 0.68333 0.07223 C 0.69514 0.10047 0.69983 0.14468 0.70278 0.17593 C 0.70191 0.20371 0.70156 0.23149 0.7 0.25926 C 0.69896 0.27894 0.6941 0.29954 0.69028 0.31852 C 0.68194 0.36042 0.67118 0.39607 0.65278 0.43149 C 0.65139 0.43426 0.65139 0.43797 0.65 0.44074 C 0.64496 0.4507 0.63038 0.47315 0.62222 0.47963 C 0.60503 0.49352 0.58472 0.49977 0.56528 0.50556 C 0.46927 0.50348 0.42361 0.51065 0.34583 0.4926 C 0.33264 0.48959 0.31076 0.48125 0.29583 0.47593 C 0.28542 0.47223 0.27448 0.47107 0.26389 0.46852 C 0.25833 0.46737 0.24722 0.46482 0.24722 0.46482 C 0.21233 0.44792 0.1776 0.43681 0.14861 0.40371 C 0.1342 0.38727 0.12604 0.35996 0.11667 0.33889 C 0.10226 0.30695 0.08837 0.27524 0.07778 0.24074 C 0.07413 0.22894 0.07274 0.21227 0.07083 0.2 C 0.06667 0.17199 0.06111 0.14514 0.05694 0.11667 C 0.05955 0.06621 0.06024 0.03866 0.075 -0.00555 C 0.07917 -0.01805 0.08281 -0.03078 0.09028 -0.04074 C 0.10885 -0.06551 0.13698 -0.08611 0.16111 -0.1 C 0.18542 -0.11388 0.21007 -0.12361 0.23611 -0.12963 C 0.24028 -0.13055 0.24444 -0.13101 0.24861 -0.13148 C 0.25885 -0.13287 0.27917 -0.13518 0.27917 -0.13518 C 0.33142 -0.13426 0.36614 -0.13356 0.4125 -0.12592 C 0.41667 -0.12407 0.42066 -0.12176 0.425 -0.12037 C 0.43003 -0.11875 0.43524 -0.11851 0.44028 -0.11666 C 0.46667 -0.10625 0.49271 -0.09143 0.51788 -0.07777 C 0.5566 -0.05717 0.58976 -0.02453 0.625 0.00371 C 0.64687 0.02107 0.66389 0.03565 0.68472 0.05741 C 0.70972 0.08334 0.74531 0.11019 0.75694 0.15186 C 0.76233 0.17061 0.76319 0.19144 0.76528 0.21112 C 0.76319 0.24746 0.76285 0.28473 0.75694 0.32037 C 0.74913 0.36806 0.73316 0.41343 0.71805 0.45741 C 0.70174 0.50463 0.68785 0.55926 0.65278 0.58889 C 0.62309 0.61412 0.58733 0.62061 0.55278 0.62408 C 0.52726 0.62292 0.50174 0.62269 0.47639 0.62037 C 0.37639 0.61112 0.2651 0.55556 0.18889 0.46852 C 0.17951 0.45764 0.17917 0.44723 0.17361 0.43519 C 0.15451 0.39352 0.13646 0.35602 0.12917 0.30741 C 0.12986 0.25602 0.12361 0.19838 0.14167 0.15 C 0.14618 0.11968 0.16059 0.09329 0.17361 0.06852 C 0.17864 0.05903 0.17986 0.0507 0.1875 0.0426 C 0.21823 0.00996 0.24201 -0.01018 0.27917 -0.02777 C 0.30278 -0.03912 0.32639 -0.05046 0.35139 -0.0537 C 0.36719 -0.05902 0.38246 -0.06203 0.39861 -0.06481 C 0.41667 -0.06412 0.43472 -0.06412 0.45278 -0.06296 C 0.4717 -0.0618 0.49132 -0.05277 0.50972 -0.04814 C 0.53663 -0.0412 0.56354 -0.03333 0.59028 -0.02407 C 0.60399 -0.01921 0.61233 -0.00486 0.625 0.00186 C 0.63594 0.01644 0.65 0.02824 0.65972 0.04445 C 0.67101 0.0632 0.68212 0.08403 0.69028 0.10556 C 0.69219 0.12037 0.69774 0.13357 0.70139 0.14815 C 0.70226 0.15186 0.70417 0.15926 0.70417 0.15926 C 0.70608 0.17732 0.70729 0.19537 0.71111 0.21297 C 0.71424 0.2463 0.71094 0.27963 0.70833 0.31297 C 0.70521 0.35232 0.70017 0.38774 0.68472 0.42223 C 0.6809 0.43056 0.67552 0.4375 0.67222 0.4463 C 0.66406 0.46806 0.65104 0.48912 0.63611 0.50371 C 0.60851 0.53056 0.57812 0.55255 0.54722 0.57223 C 0.52882 0.58403 0.51979 0.58149 0.50278 0.58704 C 0.47847 0.59468 0.45538 0.6 0.43055 0.60371 C 0.37691 0.60232 0.32274 0.60787 0.26944 0.59815 C 0.19271 0.58426 0.11805 0.55 0.0625 0.47593 C 0.05833 0.45903 0.06528 0.48542 0.05694 0.46297 C 0.05608 0.46065 0.05625 0.45787 0.05555 0.45556 C 0.05486 0.45348 0.05364 0.45186 0.05278 0.45 C 0.05087 0.44514 0.04861 0.44051 0.04722 0.43519 C 0.04375 0.42107 0.04167 0.40649 0.0375 0.3926 C 0.03698 0.38889 0.03611 0.38519 0.03611 0.38149 C 0.03611 0.37639 0.03229 0.26065 0.04583 0.23334 C 0.04722 0.22547 0.04948 0.21968 0.05278 0.21297 C 0.05538 0.19931 0.05851 0.19005 0.06944 0.18519 C 0.08698 0.1676 0.11389 0.16528 0.13472 0.15926 C 0.16858 0.14954 0.20035 0.14514 0.23472 0.1426 C 0.41476 0.14329 0.59496 0.14329 0.775 0.14445 C 0.82292 0.14468 0.86927 0.17061 0.91667 0.17963 C 0.96892 0.18959 1.02222 0.18264 1.075 0.18334 C 1.05035 0.19422 0.99722 0.18149 0.99722 0.18149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C -0.00139 -0.0088 -0.00173 -0.01898 -0.00416 -0.02755 C -0.00642 -0.03588 -0.00989 -0.04282 -0.01111 -0.05185 C -0.01215 -0.05903 -0.01302 -0.06667 -0.01389 -0.07384 C -0.01441 -0.07755 -0.01528 -0.08518 -0.01528 -0.08518 C -0.01441 -0.1588 -0.01771 -0.20463 -0.00416 -0.26829 C 0.00035 -0.3169 0.00868 -0.36505 0.01667 -0.41296 C 0.02674 -0.47384 0.03299 -0.53588 0.05417 -0.59236 C 0.05677 -0.60949 0.06563 -0.6375 0.07361 -0.65162 C 0.07847 -0.66018 0.08507 -0.66736 0.09028 -0.67592 C 0.09601 -0.68472 0.09879 -0.69745 0.10556 -0.70532 C 0.10712 -0.70717 0.10938 -0.70741 0.11111 -0.70903 C 0.1165 -0.71389 0.12188 -0.72176 0.12778 -0.72569 C 0.1441 -0.73657 0.16424 -0.73657 0.18195 -0.73866 C 0.22413 -0.73796 0.26615 -0.73796 0.30834 -0.7368 C 0.32222 -0.73634 0.33785 -0.72824 0.35139 -0.72569 C 0.35469 -0.725 0.36111 -0.72384 0.36111 -0.72384 C 0.36806 -0.72014 0.375 -0.71759 0.38195 -0.71458 C 0.38768 -0.71204 0.39288 -0.70787 0.39861 -0.70532 C 0.40695 -0.69699 0.41632 -0.69236 0.425 -0.68495 C 0.43455 -0.67685 0.44271 -0.66597 0.45278 -0.65903 C 0.47622 -0.64259 0.50122 -0.62755 0.52084 -0.6037 C 0.529 -0.59352 0.53438 -0.57893 0.54011 -0.56667 C 0.54757 -0.55092 0.5566 -0.53657 0.5625 -0.52014 C 0.57413 -0.4875 0.5816 -0.45393 0.58611 -0.41829 C 0.58768 -0.40625 0.58993 -0.39491 0.59167 -0.3831 C 0.59288 -0.37477 0.59445 -0.35741 0.59445 -0.35741 C 0.59254 -0.31204 0.58976 -0.2375 0.57361 -0.19421 C 0.56754 -0.17847 0.56163 -0.16227 0.55556 -0.14606 C 0.55365 -0.14074 0.55313 -0.13472 0.55139 -0.1294 C 0.54132 -0.09722 0.5507 -0.13148 0.53889 -0.10162 C 0.51997 -0.05486 0.54931 -0.11759 0.52917 -0.07384 C 0.51493 -0.04305 0.49462 -0.01967 0.47222 -1.85185E-6 C 0.46962 0.00232 0.4665 0.00232 0.46389 0.0037 C 0.44132 0.01736 0.42136 0.02083 0.39722 0.02593 C 0.35729 0.02408 0.31893 0.02708 0.28056 0.0132 C 0.2566 0.0044 0.23507 -0.01481 0.21389 -0.03148 C 0.19462 -0.04606 0.17483 -0.05972 0.15834 -0.0794 C 0.14827 -0.0919 0.14271 -0.10579 0.13334 -0.11829 C 0.13038 -0.12824 0.12604 -0.13542 0.12222 -0.14444 C 0.11563 -0.16042 0.11198 -0.18079 0.10556 -0.19815 C 0.10347 -0.21481 0.09966 -0.23125 0.09722 -0.24792 C 0.09601 -0.25671 0.09445 -0.27384 0.09445 -0.27384 C 0.09514 -0.32222 0.09288 -0.35417 0.1 -0.3963 C 0.1033 -0.4162 0.11111 -0.43287 0.11667 -0.45162 C 0.11997 -0.4625 0.11858 -0.46551 0.12222 -0.47569 C 0.13004 -0.49838 0.1408 -0.51921 0.15 -0.54051 C 0.15156 -0.54421 0.16077 -0.5662 0.1625 -0.56829 C 0.175 -0.58518 0.18455 -0.60486 0.19861 -0.62014 C 0.21025 -0.63287 0.2217 -0.64467 0.23334 -0.65717 C 0.24584 -0.6706 0.26042 -0.68634 0.27639 -0.69236 C 0.29097 -0.69792 0.30452 -0.70208 0.31945 -0.70532 C 0.35486 -0.70347 0.39202 -0.70116 0.42639 -0.6868 C 0.49254 -0.65903 0.44011 -0.68102 0.47778 -0.66088 C 0.48802 -0.65532 0.49879 -0.65185 0.50834 -0.64421 C 0.51997 -0.63495 0.50729 -0.64213 0.52084 -0.6331 C 0.52344 -0.63125 0.53073 -0.62847 0.53334 -0.62569 C 0.55764 -0.60069 0.52118 -0.6331 0.54861 -0.60717 C 0.57448 -0.58264 0.59931 -0.55046 0.60972 -0.50903 C 0.61198 -0.47801 0.6092 -0.44491 0.60278 -0.41481 C 0.6007 -0.38727 0.59653 -0.36342 0.59167 -0.3368 C 0.58941 -0.32523 0.58716 -0.31342 0.58472 -0.30162 C 0.58438 -0.29954 0.58281 -0.2875 0.58195 -0.28495 C 0.58004 -0.27917 0.57709 -0.27407 0.575 -0.26829 C 0.57327 -0.25625 0.56893 -0.24606 0.56528 -0.23518 C 0.56424 -0.23217 0.56337 -0.22917 0.5625 -0.22569 C 0.56198 -0.22338 0.56181 -0.22083 0.56111 -0.21852 C 0.55747 -0.20717 0.55104 -0.19699 0.54584 -0.1868 C 0.5415 -0.17801 0.53698 -0.16412 0.53038 -0.15926 C 0.51945 -0.15 0.52518 -0.15509 0.51111 -0.14074 C 0.50295 -0.13194 0.4941 -0.12222 0.48455 -0.11643 C 0.45677 -0.09954 0.42552 -0.09444 0.39584 -0.08704 C 0.35452 -0.07639 0.32743 -0.06736 0.29028 -0.06088 C 0.2467 -0.06204 0.20313 -0.06157 0.15972 -0.06458 C 0.15122 -0.06551 0.14288 -0.06921 0.13472 -0.07222 C 0.09809 -0.08588 0.06233 -0.1037 0.03195 -0.13495 C 0.00764 -0.16042 -0.00382 -0.19167 -0.01389 -0.2294 C -0.01927 -0.24954 -0.02916 -0.29051 -0.02916 -0.29051 C -0.03212 -0.31759 -0.03125 -0.36042 -0.025 -0.38518 C -0.02239 -0.40903 -0.01406 -0.4338 -0.00555 -0.45532 C 0.00851 -0.4912 0.01754 -0.51227 0.03611 -0.54051 C 0.04688 -0.55694 0.06025 -0.57083 0.07361 -0.5831 C 0.13941 -0.64444 0.20261 -0.66898 0.28056 -0.68866 C 0.37639 -0.68704 0.36754 -0.68819 0.42639 -0.6794 C 0.4875 -0.64884 0.54983 -0.62199 0.59722 -0.55903 C 0.61025 -0.54167 0.61823 -0.50231 0.625 -0.4794 C 0.62622 -0.46967 0.62726 -0.4625 0.63056 -0.45347 C 0.63854 -0.4 0.62483 -0.33356 0.61667 -0.2794 C 0.61354 -0.25903 0.61268 -0.2375 0.60695 -0.21852 C 0.604 -0.19421 0.59393 -0.17245 0.58472 -0.15162 C 0.57535 -0.13009 0.5658 -0.10995 0.55417 -0.09074 C 0.54323 -0.07268 0.525 -0.06134 0.50972 -0.05185 C 0.50035 -0.04583 0.49167 -0.0375 0.48195 -0.03333 C 0.45382 -0.0213 0.42466 -0.01551 0.39584 -0.00903 C 0.37448 -0.01018 0.3533 -0.01134 0.33195 -0.01296 C 0.31545 -0.01412 0.29983 -0.02199 0.28334 -0.02384 C 0.2566 -0.03264 0.26875 -0.03032 0.24722 -0.03333 C 0.22413 -0.04097 0.20122 -0.04722 0.17778 -0.05185 C 0.16597 -0.05833 0.15382 -0.06319 0.14167 -0.06852 C 0.13038 -0.07338 0.11823 -0.08588 0.10834 -0.09421 C 0.10035 -0.10092 0.09132 -0.10579 0.08472 -0.11458 C 0.07483 -0.12778 0.06424 -0.14028 0.05417 -0.15347 C 0.05226 -0.15625 0.05174 -0.15995 0.05 -0.16296 C 0.04271 -0.175 0.03472 -0.18565 0.02778 -0.19815 C 0.02379 -0.20532 0.02066 -0.21296 0.01667 -0.22014 C 0.01476 -0.22755 0.01163 -0.23333 0.00972 -0.24051 C 0.00278 -0.26805 -0.00278 -0.29491 -0.00555 -0.32407 C -0.00642 -0.35417 -0.00972 -0.38704 -0.00278 -0.41643 C 0.01424 -0.48912 0.0415 -0.53542 0.08889 -0.57755 C 0.09219 -0.58055 0.09636 -0.58102 0.1 -0.5831 C 0.11893 -0.59491 0.13594 -0.60532 0.15556 -0.61458 C 0.18438 -0.62801 0.21129 -0.64213 0.24167 -0.64792 C 0.31354 -0.64699 0.44011 -0.66296 0.51528 -0.60717 C 0.52587 -0.59954 0.54809 -0.57477 0.55695 -0.56667 C 0.57118 -0.55255 0.58125 -0.52338 0.59028 -0.50347 C 0.59254 -0.48588 0.59913 -0.46991 0.60417 -0.45347 C 0.61198 -0.42824 0.61806 -0.40301 0.62084 -0.37592 C 0.62257 -0.35741 0.62587 -0.34028 0.62778 -0.32222 C 0.6283 -0.31759 0.62917 -0.30903 0.62917 -0.30903 C 0.629 -0.30023 0.63577 -0.18565 0.62084 -0.14606 C 0.6165 -0.1169 0.59549 -0.09907 0.57778 -0.08518 C 0.55191 -0.06435 0.53143 -0.06366 0.50261 -0.05532 C 0.48542 -0.05069 0.46858 -0.04583 0.45139 -0.04051 C 0.43698 -0.03634 0.42275 -0.03264 0.40834 -0.02963 C 0.37778 -0.03079 0.34722 -0.03102 0.31667 -0.03333 C 0.28021 -0.03565 0.31059 -0.03565 0.2875 -0.04051 C 0.27726 -0.04282 0.27292 -0.0412 0.26389 -0.04421 C 0.25313 -0.04815 0.25886 -0.04768 0.25 -0.05 C 0.22882 -0.05532 0.20486 -0.05717 0.18472 -0.06852 C 0.17448 -0.07407 0.16511 -0.08287 0.15556 -0.09074 C 0.12778 -0.11273 0.10087 -0.13472 0.08195 -0.17014 C 0.07587 -0.18148 0.07327 -0.1963 0.06945 -0.20903 C 0.06684 -0.21782 0.0625 -0.23518 0.0625 -0.23518 C 0.05382 -0.32778 0.07795 -0.40255 0.10972 -0.48125 C 0.12066 -0.5081 0.13177 -0.53472 0.14584 -0.55903 C 0.14966 -0.56574 0.15174 -0.57592 0.15556 -0.5831 C 0.16042 -0.59236 0.16788 -0.60162 0.17361 -0.60903 C 0.18611 -0.62569 0.20139 -0.63148 0.21667 -0.64051 C 0.23403 -0.65092 0.25018 -0.65625 0.26945 -0.65903 C 0.49167 -0.65671 0.39288 -0.66389 0.47778 -0.64977 C 0.49983 -0.64097 0.52344 -0.62963 0.54445 -0.61643 C 0.55764 -0.60833 0.54809 -0.61111 0.55834 -0.6037 C 0.57327 -0.59236 0.58525 -0.57893 0.59861 -0.56458 C 0.6191 -0.54305 0.63924 -0.52153 0.65556 -0.49421 C 0.65799 -0.48148 0.66476 -0.47199 0.66945 -0.46088 C 0.67066 -0.4581 0.67118 -0.45463 0.67222 -0.45162 C 0.67344 -0.44838 0.675 -0.44537 0.67639 -0.44236 C 0.67865 -0.42731 0.68386 -0.41273 0.6875 -0.39792 C 0.69132 -0.38287 0.69427 -0.36389 0.69722 -0.34815 C 0.69636 -0.30833 0.69566 -0.26898 0.69445 -0.2294 C 0.6941 -0.21667 0.69132 -0.20347 0.69028 -0.19051 C 0.68698 -0.15092 0.68108 -0.11296 0.66945 -0.07569 C 0.66597 -0.06458 0.6599 -0.05671 0.65556 -0.04606 C 0.64896 -0.03032 0.64323 -0.02014 0.63472 -0.00532 C 0.63091 0.00139 0.62309 0.0044 0.61806 0.00949 C 0.60972 0.01736 0.60365 0.02523 0.59306 0.02986 C 0.56771 0.0412 0.54184 0.04676 0.51528 0.05208 C 0.40035 0.04908 0.37379 0.0544 0.2875 0.03171 C 0.27813 0.02408 0.26823 0.02037 0.25834 0.01505 C 0.24202 0.00602 0.22413 -0.00463 0.20972 -0.01852 C 0.19445 -0.03287 0.18073 -0.05023 0.16667 -0.06667 C 0.16476 -0.06875 0.16285 -0.07153 0.16111 -0.07384 C 0.15955 -0.07639 0.15868 -0.0794 0.15695 -0.08125 C 0.15052 -0.08935 0.1408 -0.09907 0.13334 -0.10555 C 0.13247 -0.10741 0.1316 -0.10926 0.13056 -0.11088 C 0.12882 -0.11342 0.12656 -0.11574 0.125 -0.11829 C 0.12413 -0.11991 0.12431 -0.12222 0.12361 -0.12407 C 0.12205 -0.12708 0.11997 -0.13009 0.11806 -0.1331 C 0.11528 -0.14444 0.11754 -0.13727 0.10834 -0.15347 C 0.10677 -0.15625 0.1066 -0.15995 0.10556 -0.16296 C 0.09827 -0.18217 0.0908 -0.20162 0.08472 -0.22199 C 0.08229 -0.24167 0.08021 -0.26134 0.07778 -0.28125 C 0.07674 -0.28981 0.075 -0.30717 0.075 -0.30717 C 0.07726 -0.39282 0.07327 -0.4338 0.10139 -0.50347 C 0.10868 -0.52153 0.11372 -0.54028 0.12778 -0.54977 C 0.13646 -0.57338 0.12466 -0.54444 0.13472 -0.56088 C 0.13785 -0.5662 0.14028 -0.57222 0.14306 -0.57755 C 0.14566 -0.58264 0.15052 -0.58518 0.15417 -0.58866 C 0.16754 -0.60208 0.18073 -0.61389 0.19584 -0.62384 C 0.20729 -0.63148 0.21632 -0.64143 0.22917 -0.64421 C 0.24549 -0.65301 0.26007 -0.66157 0.27778 -0.66458 C 0.28976 -0.66921 0.30139 -0.67199 0.31389 -0.67384 C 0.35886 -0.67268 0.39288 -0.67014 0.43472 -0.66458 C 0.44358 -0.66065 0.45226 -0.6537 0.46111 -0.64977 C 0.46511 -0.64792 0.46962 -0.64792 0.47361 -0.64606 C 0.49115 -0.63819 0.50781 -0.62731 0.525 -0.61829 C 0.53507 -0.61296 0.5441 -0.60417 0.55417 -0.59977 C 0.56146 -0.59282 0.56788 -0.58472 0.575 -0.57755 C 0.57847 -0.5743 0.58264 -0.57222 0.58611 -0.56829 C 0.58976 -0.56458 0.59236 -0.55949 0.59584 -0.55532 C 0.59966 -0.55116 0.60452 -0.54838 0.60834 -0.54421 C 0.61181 -0.54028 0.61441 -0.53495 0.61806 -0.53125 C 0.62153 -0.52755 0.6257 -0.52546 0.62917 -0.52199 C 0.6349 -0.5162 0.64063 -0.50671 0.64584 -0.49977 C 0.65313 -0.49028 0.65573 -0.47778 0.66111 -0.46643 C 0.66806 -0.45208 0.67361 -0.43657 0.68056 -0.42222 C 0.69011 -0.40185 0.69028 -0.40509 0.69584 -0.38866 C 0.70035 -0.37569 0.70243 -0.35972 0.70834 -0.34815 C 0.71094 -0.33426 0.71545 -0.32245 0.71806 -0.30903 C 0.71979 -0.28796 0.72396 -0.26852 0.72778 -0.24792 C 0.72709 -0.21389 0.72934 -0.16528 0.71667 -0.13125 C 0.7092 -0.11157 0.70087 -0.09421 0.69167 -0.07569 C 0.68889 -0.07037 0.68368 -0.06805 0.68056 -0.06273 C 0.65695 -0.02616 0.61893 -0.00949 0.58611 0.00741 C 0.57396 0.01389 0.56129 0.02523 0.54861 0.02801 C 0.51111 0.03611 0.47396 0.04861 0.43611 0.05394 C 0.37691 0.05208 0.33889 0.05139 0.2875 0.04653 C 0.2724 0.04306 0.25816 0.03658 0.24306 0.03357 C 0.2283 0.0257 0.21111 0.02338 0.19584 0.0169 C 0.18264 0.01088 0.16997 0.00301 0.15695 -0.00347 C 0.14358 -0.01018 0.12917 -0.01597 0.11667 -0.02569 C 0.10295 -0.03634 0.0882 -0.04954 0.075 -0.06088 C 0.06841 -0.06667 0.06372 -0.07569 0.05695 -0.08125 C 0.03108 -0.10278 0.01736 -0.12361 0.00417 -0.15926 C 0.00278 -0.16829 0.00174 -0.175 -0.00139 -0.1831 C -0.00538 -0.21481 -0.00312 -0.19815 -0.00833 -0.23333 C -0.00677 -0.30301 -0.00903 -0.27407 -0.00416 -0.32037 C -0.00364 -0.32477 -0.00399 -0.3294 -0.00278 -0.3331 C 0.0092 -0.3706 0.01684 -0.41088 0.03195 -0.44606 C 0.04879 -0.48542 0.07084 -0.52153 0.09306 -0.55532 C 0.09566 -0.55949 0.09983 -0.56111 0.10278 -0.56458 C 0.11059 -0.5743 0.11806 -0.58264 0.12639 -0.59051 C 0.1316 -0.59537 0.13872 -0.59792 0.14445 -0.60162 C 0.17882 -0.62454 0.21597 -0.63611 0.25417 -0.64236 C 0.26841 -0.64954 0.27882 -0.65023 0.29445 -0.65162 C 0.35278 -0.67384 0.38438 -0.6581 0.46528 -0.65717 C 0.49202 -0.6493 0.51997 -0.64236 0.54722 -0.63866 C 0.55799 -0.63495 0.56875 -0.63125 0.57917 -0.62569 C 0.58386 -0.62014 0.5882 -0.61412 0.59306 -0.60903 C 0.60347 -0.59815 0.59393 -0.61505 0.60556 -0.59792 C 0.62344 -0.57222 0.60816 -0.58842 0.62084 -0.57592 C 0.62847 -0.55532 0.61841 -0.58055 0.62778 -0.56296 C 0.63247 -0.55417 0.63559 -0.54375 0.64028 -0.53495 C 0.6467 -0.52268 0.64549 -0.52847 0.65139 -0.51458 C 0.65747 -0.5 0.65903 -0.4912 0.66667 -0.47778 C 0.67014 -0.47153 0.6724 -0.46805 0.675 -0.46088 C 0.68177 -0.44282 0.67413 -0.45926 0.68056 -0.44606 C 0.68247 -0.43588 0.68629 -0.42639 0.68889 -0.41643 C 0.69323 -0.40069 0.69705 -0.38542 0.70278 -0.37014 C 0.70868 -0.33125 0.70695 -0.33287 0.70417 -0.26643 C 0.70365 -0.25255 0.69792 -0.2375 0.69584 -0.22384 C 0.69341 -0.20764 0.69045 -0.18912 0.68611 -0.17384 C 0.68316 -0.16342 0.67743 -0.15278 0.67361 -0.14259 C 0.66945 -0.13125 0.66406 -0.11759 0.65695 -0.10926 C 0.65 -0.10069 0.64097 -0.09074 0.63334 -0.0831 C 0.62535 -0.07523 0.61337 -0.07106 0.60417 -0.06667 C 0.57726 -0.0537 0.55347 -0.04421 0.525 -0.04051 C 0.5158 -0.0375 0.5066 -0.03518 0.49722 -0.03333 C 0.44219 0.0037 0.37413 -0.02986 0.3125 -0.03148 C 0.29636 -0.03449 0.28021 -0.03704 0.26389 -0.03866 C 0.23733 -0.04583 0.21111 -0.05417 0.18472 -0.06088 C 0.16597 -0.07338 0.19375 -0.05555 0.17222 -0.06667 C 0.16528 -0.06991 0.15851 -0.07592 0.15139 -0.0794 C 0.14097 -0.08472 0.13212 -0.08819 0.12222 -0.09421 C 0.1099 -0.10162 0.1007 -0.11412 0.08889 -0.12222 C 0.0875 -0.12477 0.08629 -0.12708 0.08472 -0.1294 C 0.0816 -0.13426 0.07778 -0.13773 0.075 -0.14259 C 0.06927 -0.15231 0.06389 -0.16227 0.05834 -0.17199 C 0.05313 -0.2 0.06146 -0.15764 0.05417 -0.1868 C 0.05174 -0.19653 0.05243 -0.20671 0.05 -0.21667 C 0.05052 -0.25717 0.0507 -0.29792 0.05139 -0.33889 C 0.05209 -0.37708 0.06059 -0.41134 0.07222 -0.44606 C 0.07604 -0.45741 0.07656 -0.46852 0.08334 -0.47778 C 0.08577 -0.49352 0.09427 -0.5088 0.10139 -0.52199 C 0.10452 -0.52778 0.1092 -0.53217 0.11111 -0.53866 C 0.11632 -0.55579 0.12709 -0.56921 0.13611 -0.5831 C 0.17986 -0.65116 0.25122 -0.67338 0.31528 -0.68125 C 0.37952 -0.6794 0.44132 -0.68542 0.50261 -0.66273 C 0.54966 -0.64537 0.58785 -0.60648 0.625 -0.56667 C 0.65521 -0.53403 0.68507 -0.50092 0.71111 -0.46273 C 0.72136 -0.44792 0.73386 -0.43264 0.74167 -0.41481 C 0.74913 -0.39768 0.75625 -0.38009 0.76389 -0.36273 C 0.76528 -0.35324 0.76823 -0.34792 0.77084 -0.33889 C 0.77309 -0.30555 0.779 -0.27153 0.77084 -0.23866 C 0.76979 -0.22685 0.76893 -0.21551 0.76389 -0.20532 C 0.76198 -0.19282 0.76025 -0.18032 0.75417 -0.17014 C 0.74618 -0.15648 0.75052 -0.16944 0.74445 -0.15347 C 0.73629 -0.13148 0.72847 -0.10995 0.71528 -0.09236 C 0.71268 -0.08241 0.70608 -0.07523 0.69861 -0.07222 C 0.69254 -0.06018 0.7 -0.07222 0.69028 -0.06458 C 0.68716 -0.0625 0.68507 -0.05787 0.68195 -0.05532 C 0.67535 -0.05023 0.66962 -0.04768 0.6625 -0.04421 C 0.65417 -0.04005 0.64618 -0.03217 0.6375 -0.02963 C 0.62743 -0.02662 0.60434 -0.02245 0.59306 -0.02014 C 0.5816 -0.01829 0.56997 -0.01366 0.55834 -0.01111 C 0.53993 0.00139 0.5158 0.00139 0.49584 0.00741 C 0.49115 0.00903 0.48663 0.01019 0.48195 0.01134 C 0.47361 0.01273 0.45677 0.01505 0.45677 0.01505 C 0.38368 0.0132 0.34462 0.01389 0.28472 0.00741 C 0.2757 0.00417 0.26754 0.00185 0.25834 -1.85185E-6 C 0.2441 -0.00602 0.22952 -0.01065 0.21528 -0.01667 C 0.20104 -0.02245 0.18802 -0.03472 0.17361 -0.03866 C 0.16684 -0.04352 0.16007 -0.04653 0.15278 -0.05 C 0.14219 -0.06018 0.14931 -0.05417 0.13056 -0.06667 C 0.11997 -0.07338 0.11025 -0.08287 0.1 -0.09074 C 0.08264 -0.1037 0.06337 -0.1169 0.04861 -0.13495 C 0.03247 -0.15509 0.02847 -0.1706 0.01528 -0.19236 C 0.01163 -0.20671 0.00538 -0.21921 -0.00139 -0.23125 C -0.00798 -0.25787 -0.01371 -0.28125 -0.01666 -0.30903 C -0.01614 -0.32523 -0.01614 -0.34143 -0.01528 -0.35741 C -0.01423 -0.37592 -0.00955 -0.38819 -0.00555 -0.40555 C -0.00434 -0.41088 -0.00434 -0.4169 -0.00278 -0.42222 C -0.00139 -0.42662 0.00122 -0.43055 0.00278 -0.43495 C 0.01806 -0.47778 0.00313 -0.44491 0.02222 -0.4831 C 0.02865 -0.4963 0.03038 -0.51551 0.0375 -0.52755 C 0.04115 -0.5338 0.04584 -0.53866 0.05 -0.54421 C 0.05747 -0.55417 0.06146 -0.56551 0.06945 -0.57384 C 0.08351 -0.58866 0.0941 -0.59514 0.10834 -0.60717 C 0.11997 -0.61713 0.129 -0.62639 0.14167 -0.6331 C 0.14983 -0.64398 0.16059 -0.64421 0.17084 -0.64977 C 0.20521 -0.66805 0.15781 -0.64722 0.19445 -0.66088 C 0.23299 -0.67523 0.27275 -0.6838 0.3125 -0.69051 C 0.37275 -0.68981 0.43368 -0.7 0.49306 -0.6868 C 0.52778 -0.67917 0.55764 -0.66412 0.59028 -0.64606 C 0.59705 -0.64236 0.60434 -0.64051 0.61111 -0.6368 C 0.64827 -0.61597 0.67865 -0.58935 0.70695 -0.55162 C 0.72205 -0.53148 0.73889 -0.51134 0.75139 -0.48866 C 0.75452 -0.4831 0.7592 -0.4787 0.76111 -0.47199 C 0.77292 -0.43264 0.78386 -0.39421 0.79028 -0.35162 C 0.78993 -0.33055 0.79132 -0.25301 0.77778 -0.22569 C 0.77431 -0.20717 0.76893 -0.18634 0.76111 -0.17014 C 0.75868 -0.16528 0.75556 -0.16042 0.75278 -0.15532 C 0.75 -0.15046 0.74306 -0.14259 0.74306 -0.14259 C 0.73872 -0.12523 0.71806 -0.11088 0.70556 -0.10555 C 0.69948 -0.09954 0.69705 -0.09954 0.69028 -0.09606 C 0.67847 -0.09005 0.67448 -0.08842 0.66111 -0.08704 C 0.65417 -0.08472 0.64722 -0.0831 0.64028 -0.08125 C 0.53247 -0.08287 0.42448 -0.08287 0.31667 -0.08704 C 0.28941 -0.08773 0.26233 -0.10486 0.23472 -0.10741 C 0.22153 -0.11296 0.20799 -0.1169 0.19445 -0.12014 C 0.18212 -0.12338 0.17066 -0.12893 0.15834 -0.13125 C 0.14948 -0.13542 0.14219 -0.14074 0.13472 -0.14792 C 0.13264 -0.15625 0.12934 -0.16412 0.12639 -0.17199 C 0.12691 -0.18565 0.12674 -0.1993 0.12778 -0.21273 C 0.12813 -0.21667 0.13212 -0.22569 0.13334 -0.2294 C 0.14063 -0.25185 0.14497 -0.27639 0.15834 -0.29421 C 0.15886 -0.29606 0.15938 -0.29792 0.15972 -0.29977 C 0.16025 -0.30278 0.16042 -0.30602 0.16111 -0.30903 C 0.1658 -0.32963 0.179 -0.35417 0.18889 -0.37014 C 0.19497 -0.38009 0.19879 -0.39352 0.20695 -0.39977 C 0.20938 -0.40185 0.2125 -0.40255 0.21528 -0.4037 C 0.21875 -0.40509 0.22153 -0.40926 0.225 -0.41088 C 0.23212 -0.41412 0.23993 -0.41551 0.24722 -0.41829 C 0.25938 -0.42338 0.2691 -0.42755 0.28195 -0.4294 C 0.29792 -0.43657 0.31597 -0.43472 0.33195 -0.42755 C 0.33472 -0.42407 0.33646 -0.41528 0.34028 -0.41643 C 0.35 -0.41967 0.35955 -0.42338 0.36945 -0.42569 C 0.37483 -0.4294 0.37882 -0.43287 0.38472 -0.43495 C 0.38768 -0.44097 0.38577 -0.44074 0.38889 -0.44074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2" dur="3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514600" y="228600"/>
            <a:ext cx="4114800" cy="1107996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600" b="1">
                <a:solidFill>
                  <a:schemeClr val="bg1"/>
                </a:solidFill>
              </a:rPr>
              <a:t>Seasons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242941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571500"/>
            <a:ext cx="40386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 descr="U_2537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83694"/>
            <a:ext cx="4038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9539" y="2914651"/>
            <a:ext cx="3489325" cy="18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5" descr="013000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200" y="742950"/>
            <a:ext cx="4267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3733800" y="3314700"/>
            <a:ext cx="5181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7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summer.</a:t>
            </a:r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2057400" y="171450"/>
            <a:ext cx="52578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40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>What season is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7477 C 0.07153 0.02824 0.1224 -0.01806 0.18611 -0.01412 C 0.24983 -0.01019 0.354 0.03588 0.40278 0.09884 C 0.45157 0.1618 0.49514 0.29004 0.47917 0.36366 C 0.46302 0.4368 0.38073 0.5162 0.30695 0.53773 C 0.23316 0.55903 0.09115 0.56157 0.03611 0.49143 C -0.01892 0.42129 -0.06718 0.19884 -0.02361 0.11736 C 0.01997 0.03588 0.20539 -0.04908 0.29723 0.00254 C 0.38889 0.05416 0.54983 0.32963 0.52778 0.42662 C 0.50573 0.52338 0.26198 0.59676 0.16528 0.58379 C 0.06858 0.57083 -0.02639 0.44143 -0.05277 0.34884 C -0.07916 0.25625 -0.0743 0.07847 0.00695 0.02847 C 0.0882 -0.02153 0.35452 -0.02778 0.43473 0.04884 C 0.51476 0.12546 0.55157 0.40903 0.48733 0.48773 C 0.42327 0.5662 0.1375 0.57014 0.05 0.52083 C -0.0375 0.47176 -0.05764 0.28032 -0.0375 0.19143 C -0.01736 0.10254 0.08525 2.22222E-6 0.17084 -0.01227 C 0.25643 -0.02454 0.42014 0.03657 0.47639 0.11736 C 0.53264 0.19815 0.5507 0.39861 0.50834 0.47268 C 0.4658 0.54676 0.31164 0.58426 0.22223 0.56157 C 0.13264 0.53935 0.004 0.43241 -0.02777 0.33773 C -0.05955 0.24305 -0.0342 0.04768 0.03195 -0.00672 C 0.09809 -0.06111 0.28525 -0.05509 0.36927 0.0118 C 0.4533 0.0787 0.54497 0.30278 0.53611 0.39514 C 0.52726 0.4875 0.40348 0.5544 0.31667 0.56551 C 0.22986 0.57662 0.07552 0.53449 0.01528 0.46157 C -0.04496 0.38889 -0.06302 0.21273 -0.04444 0.12847 C -0.02586 0.04398 0.04254 -0.03195 0.12639 -0.0456 C 0.21025 -0.05926 0.3915 -0.05 0.45816 0.04699 C 0.525 0.14398 0.59601 0.46296 0.52639 0.53565 C 0.45677 0.60856 0.12483 0.5662 0.04028 0.48379 C -0.04427 0.40185 -0.03524 0.13055 0.01945 0.04328 C 0.07414 -0.04398 0.27969 -0.09445 0.36806 -0.04005 C 0.45643 0.01435 0.57778 0.27153 0.55 0.36921 C 0.52223 0.4662 0.29445 0.56551 0.20139 0.54143 C 0.10834 0.5169 0.00052 0.31898 -0.00833 0.22291 C -0.01718 0.12685 0.06407 -0.02732 0.14861 -0.03449 C 0.23316 -0.04167 0.44184 0.08796 0.49861 0.18032 C 0.55539 0.27268 0.54879 0.45324 0.48889 0.51921 C 0.42882 0.58495 0.22657 0.61875 0.13889 0.57477 C 0.05122 0.53055 -0.03611 0.35694 -0.0375 0.2544 C -0.03889 0.15162 0.05712 0.00254 0.13056 -0.04005 C 0.204 -0.08264 0.33438 -0.08241 0.40278 -0.00116 C 0.47084 0.08009 0.56407 0.34791 0.54028 0.44676 C 0.5165 0.54606 0.354 0.61805 0.25973 0.59328 C 0.16545 0.56828 0.00712 0.40116 -0.025 0.29884 C -0.05711 0.19629 0.0283 -0.00741 0.06667 -0.02153 C 0.10504 -0.03565 0.05157 0.14583 0.20556 0.21366 C 0.35938 0.28148 0.99063 0.38125 0.99011 0.38518 C 0.98976 0.38912 0.33837 0.25463 0.20278 0.23773 C 0.06719 0.22083 0.01233 0.25764 0.17639 0.28333 C 0.34045 0.30903 0.97691 0.36991 1.1875 0.39259 " pathEditMode="relative" rAng="0" ptsTypes="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33" y="18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-0.00521 -0.01713 -0.00747 -0.03402 -0.01111 -0.05185 C -0.01268 -0.05925 -0.01372 -0.06736 -0.01667 -0.07407 C -0.01806 -0.07685 -0.01979 -0.08009 -0.02084 -0.08333 C -0.02848 -0.10787 -0.03264 -0.13333 -0.04167 -0.1574 C -0.04219 -0.16203 -0.04219 -0.16736 -0.04306 -0.17199 C -0.04358 -0.17546 -0.04532 -0.178 -0.04584 -0.18148 C -0.04948 -0.20208 -0.05104 -0.22338 -0.05417 -0.24421 C -0.05938 -0.32129 -0.0724 -0.40856 -0.04584 -0.47963 C -0.04375 -0.49305 -0.03733 -0.50254 -0.03195 -0.51458 C -0.02813 -0.52291 -0.02691 -0.53287 -0.02223 -0.54074 C -0.01545 -0.55231 -0.00851 -0.56412 -0.00139 -0.57592 C 0.0125 -0.59884 -0.00104 -0.58425 0.01111 -0.59629 C 0.01823 -0.61527 0.04444 -0.63865 0.05972 -0.64444 C 0.06718 -0.65092 0.07239 -0.65092 0.08194 -0.6537 C 0.08767 -0.65509 0.09305 -0.65833 0.09861 -0.66111 C 0.10659 -0.66435 0.11684 -0.66435 0.125 -0.66666 C 0.15069 -0.67384 0.11892 -0.66736 0.14444 -0.67222 C 0.17882 -0.67106 0.19826 -0.67106 0.22777 -0.66666 C 0.26007 -0.65601 0.29288 -0.64953 0.325 -0.63865 C 0.32951 -0.63726 0.33437 -0.63657 0.33889 -0.63518 C 0.35243 -0.63101 0.37916 -0.62199 0.37916 -0.62199 C 0.39253 -0.61041 0.40764 -0.60115 0.42083 -0.58865 C 0.44132 -0.56944 0.46284 -0.55138 0.48333 -0.53125 C 0.48871 -0.52592 0.49566 -0.52361 0.5 -0.51643 C 0.51198 -0.49722 0.50416 -0.50856 0.525 -0.48495 C 0.5283 -0.48125 0.53038 -0.47592 0.53333 -0.47199 C 0.54236 -0.45995 0.55173 -0.44838 0.55972 -0.43495 C 0.56996 -0.41828 0.57343 -0.39652 0.58055 -0.37754 C 0.58593 -0.36319 0.59062 -0.34884 0.59444 -0.33333 C 0.60017 -0.28055 0.59652 -0.31851 0.59305 -0.19814 C 0.59184 -0.1581 0.58177 -0.11666 0.56389 -0.08518 C 0.55989 -0.078 0.55868 -0.07199 0.55277 -0.06666 C 0.54861 -0.05856 0.54461 -0.05393 0.5375 -0.05185 C 0.53177 -0.04722 0.52673 -0.04074 0.52083 -0.0368 C 0.4967 -0.0206 0.46996 -0.00925 0.44444 0.00209 C 0.43472 0.00625 0.43246 0.00926 0.42222 0.01135 C 0.41389 0.01274 0.39722 0.01482 0.39722 0.01528 C 0.37378 0.02269 0.35034 0.02825 0.32639 0.03149 C 0.29861 0.03056 0.27083 0.0294 0.24305 0.02801 C 0.22448 0.02662 0.20573 0.0176 0.1875 0.0132 C 0.16475 0.00741 0.14166 0.00278 0.11944 -0.00532 C 0.09722 -0.01412 0.07847 -0.03148 0.06111 -0.05185 C 0.05382 -0.06018 0.05347 -0.06342 0.04722 -0.07592 C 0.04635 -0.07754 0.04444 -0.08148 0.04444 -0.08125 C 0.04166 -0.09606 0.03472 -0.10925 0.03194 -0.12407 C 0.02673 -0.15138 0.02465 -0.18078 0.02222 -0.20925 C 0.02274 -0.24745 0.02274 -0.28611 0.02361 -0.32384 C 0.02396 -0.33981 0.03073 -0.36157 0.03333 -0.37754 C 0.03941 -0.4162 0.04791 -0.45162 0.06111 -0.48703 C 0.06389 -0.50925 0.07205 -0.52361 0.08055 -0.54259 C 0.09826 -0.58194 0.07361 -0.52939 0.0875 -0.56296 C 0.09236 -0.5743 0.0993 -0.58449 0.10416 -0.59629 C 0.10538 -0.5993 0.1059 -0.60231 0.10694 -0.60532 C 0.10816 -0.60925 0.10955 -0.61296 0.11111 -0.61643 C 0.11961 -0.63611 0.12812 -0.65277 0.13889 -0.67037 C 0.14652 -0.68263 0.16232 -0.70972 0.17361 -0.71458 C 0.18246 -0.72407 0.18715 -0.72407 0.19861 -0.72569 C 0.22291 -0.725 0.2434 -0.72384 0.26666 -0.72013 C 0.32343 -0.70023 0.33021 -0.69838 0.37361 -0.67592 C 0.40086 -0.66157 0.42986 -0.65023 0.45555 -0.63148 C 0.49166 -0.60463 0.52691 -0.57361 0.56111 -0.54259 C 0.59062 -0.51574 0.61198 -0.48796 0.62639 -0.44421 C 0.63125 -0.42986 0.63646 -0.41967 0.63889 -0.4037 C 0.63975 -0.39722 0.6408 -0.3912 0.64166 -0.38518 C 0.64218 -0.38217 0.64305 -0.37592 0.64305 -0.37569 C 0.64114 -0.325 0.63958 -0.278 0.62916 -0.22939 C 0.62482 -0.20949 0.61336 -0.19004 0.60555 -0.17199 C 0.58472 -0.12453 0.57396 -0.11319 0.54027 -0.07939 C 0.53055 -0.0699 0.51857 -0.05138 0.50833 -0.04259 C 0.5059 -0.0405 0.5026 -0.04074 0.5 -0.03865 C 0.48073 -0.02453 0.46389 -0.00671 0.44305 0.00394 C 0.43246 0.00926 0.42083 0.0095 0.40972 0.01135 C 0.40173 0.01389 0.39409 0.01806 0.38611 0.02061 C 0.38003 0.02223 0.3533 0.02408 0.35139 0.02408 C 0.29027 0.02223 0.22916 0.022 0.16805 0.01875 C 0.14253 0.01737 0.11909 0.00672 0.09444 -4.44444E-6 C 0.08385 -0.00277 0.0625 -0.0074 0.0625 -0.00717 C 0.03958 -0.01875 0.01823 -0.03148 -0.00278 -0.04814 C -0.00677 -0.05138 -0.00903 -0.05671 -0.0125 -0.06111 C -0.02379 -0.07453 -0.03525 -0.08588 -0.04584 -0.1 C -0.04896 -0.10995 -0.05295 -0.11736 -0.05556 -0.12754 C -0.05973 -0.16597 -0.05764 -0.14467 -0.06111 -0.19074 C -0.05955 -0.27129 -0.06372 -0.3125 -0.05278 -0.37754 C -0.05087 -0.40231 -0.0467 -0.42569 -0.04306 -0.45 C -0.03941 -0.47384 -0.03091 -0.47963 -0.02639 -0.5 C -0.02136 -0.52245 -0.0132 -0.54722 -0.00278 -0.56643 C -0.00035 -0.57129 0.00312 -0.57476 0.00555 -0.57963 C 0.01857 -0.60509 0.02048 -0.61064 0.03889 -0.63518 C 0.04166 -0.63865 0.04392 -0.64351 0.04722 -0.64606 C 0.05798 -0.65486 0.07396 -0.67083 0.08611 -0.67754 C 0.09635 -0.68356 0.10764 -0.6868 0.11805 -0.69259 C 0.12795 -0.69814 0.125 -0.6993 0.13611 -0.70162 C 0.14201 -0.70324 0.1625 -0.70601 0.17083 -0.7074 C 0.22309 -0.70578 0.27604 -0.7125 0.32777 -0.70162 C 0.34132 -0.69907 0.35468 -0.69398 0.36805 -0.6905 C 0.37309 -0.68935 0.3783 -0.68796 0.38333 -0.6868 C 0.38836 -0.68588 0.39861 -0.68333 0.39861 -0.6831 C 0.41389 -0.6743 0.43073 -0.6655 0.44722 -0.66111 C 0.4651 -0.64907 0.48159 -0.6331 0.49722 -0.61643 C 0.51198 -0.60092 0.52725 -0.58634 0.53889 -0.56643 C 0.55069 -0.54629 0.55937 -0.52361 0.56944 -0.50185 C 0.58385 -0.4706 0.60225 -0.44259 0.61111 -0.40717 C 0.61441 -0.39398 0.61614 -0.37986 0.61944 -0.36666 C 0.62152 -0.34722 0.62343 -0.32847 0.625 -0.30925 C 0.62309 -0.21273 0.63385 -0.05138 0.56111 0.0132 C 0.54774 0.02477 0.54132 0.03334 0.52777 0.04075 C 0.49652 0.05787 0.46215 0.06227 0.42916 0.07223 C 0.38559 0.07061 0.34218 0.06899 0.29861 0.06667 C 0.28576 0.06598 0.27361 0.06065 0.26111 0.05741 C 0.22708 0.04862 0.19948 0.0419 0.16666 0.02963 C 0.15798 0.02662 0.14566 0.01737 0.1375 0.0132 C 0.10555 -0.00324 0.07743 -0.01597 0.04861 -0.04074 C 0.03385 -0.05347 0.01875 -0.06342 0.00694 -0.08148 C -0.00243 -0.09583 -0.01354 -0.11319 -0.01806 -0.13148 C -0.02101 -0.14282 -0.02275 -0.15532 -0.02639 -0.16666 C -0.03091 -0.18055 -0.03664 -0.19282 -0.04028 -0.2074 C -0.04375 -0.22129 -0.04566 -0.23564 -0.04861 -0.25 C -0.05278 -0.29513 -0.054 -0.34351 -0.04723 -0.38888 C -0.03941 -0.4405 -0.01164 -0.48425 0.01389 -0.52222 C 0.0217 -0.53379 0.03038 -0.54675 0.04027 -0.55555 C 0.04288 -0.55763 0.046 -0.55879 0.04861 -0.56111 C 0.06146 -0.57314 0.07135 -0.58541 0.0875 -0.58865 C 0.10607 -0.60092 0.12534 -0.60601 0.14583 -0.60925 C 0.19218 -0.60856 0.23836 -0.60925 0.28472 -0.6074 C 0.3243 -0.60578 0.3625 -0.58611 0.40139 -0.57777 C 0.46753 -0.56296 0.53021 -0.53541 0.58889 -0.49259 C 0.60017 -0.48425 0.60902 -0.47129 0.61944 -0.46088 C 0.63628 -0.44467 0.65607 -0.40254 0.66805 -0.38125 C 0.68437 -0.35254 0.70416 -0.32916 0.70972 -0.29282 C 0.71215 -0.25277 0.71354 -0.21342 0.70833 -0.17407 C 0.69982 -0.10949 0.66649 -0.05069 0.6375 -4.44444E-6 C 0.61944 0.03195 0.6026 0.05926 0.57361 0.07408 C 0.55347 0.08473 0.52934 0.08797 0.50833 0.0926 C 0.48559 0.09792 0.46336 0.10487 0.44027 0.10741 C 0.28593 0.10348 0.34427 0.11412 0.26389 0.0963 C 0.2526 0.09399 0.24184 0.0875 0.23055 0.08542 C 0.20104 0.07894 0.17586 0.07269 0.14861 0.05556 C 0.12361 0.04005 0.10295 0.02292 0.08194 -4.44444E-6 C 0.06771 -0.01527 0.05121 -0.02777 0.03889 -0.04606 C 0.03021 -0.05925 0.02465 -0.07592 0.01805 -0.09074 C 0.01163 -0.10486 0.00295 -0.11805 -0.00278 -0.13333 C -0.02084 -0.18148 -0.03316 -0.23402 -0.04028 -0.28726 C -0.04341 -0.30949 -0.04341 -0.33287 -0.04584 -0.35555 C -0.04497 -0.37731 -0.04514 -0.40532 -0.0375 -0.42592 C -0.02743 -0.453 -0.01563 -0.48425 0.00277 -0.5037 C 0.04496 -0.54745 0.09566 -0.57129 0.14722 -0.58495 C 0.17083 -0.59143 0.19531 -0.58912 0.21944 -0.5905 C 0.29288 -0.60463 0.3776 -0.59513 0.44583 -0.54976 C 0.46302 -0.53842 0.44826 -0.54675 0.46666 -0.53125 C 0.48402 -0.51689 0.47743 -0.53078 0.5 -0.50555 C 0.51371 -0.49004 0.52639 -0.47592 0.53889 -0.45925 C 0.56788 -0.4206 0.58958 -0.37453 0.60972 -0.32754 C 0.61649 -0.3118 0.62465 -0.29629 0.63055 -0.27939 C 0.63333 -0.27175 0.6375 -0.25532 0.6375 -0.25532 C 0.63871 -0.24606 0.64027 -0.2368 0.64166 -0.22754 C 0.6408 -0.21342 0.63975 -0.1993 0.63889 -0.18495 C 0.63767 -0.1655 0.6276 -0.14351 0.62361 -0.12592 C 0.61527 -0.08865 0.60364 -0.05115 0.58333 -0.02199 C 0.56302 0.00695 0.53663 0.02732 0.5125 0.05 C 0.50885 0.05348 0.50416 0.05348 0.5 0.05556 C 0.47882 0.06621 0.4585 0.07269 0.43611 0.07593 C 0.42291 0.08033 0.41076 0.08357 0.39722 0.08542 C 0.34531 0.08403 0.29288 0.09075 0.24166 0.07963 C 0.23229 0.07755 0.22326 0.07362 0.21389 0.07223 C 0.20052 0.07014 0.18628 0.06875 0.17361 0.06297 C 0.15607 0.05533 0.13819 0.04792 0.12222 0.03542 C 0.10295 0.02061 0.08385 0.00209 0.06389 -0.01111 C 0.05816 -0.01481 0.05173 -0.01666 0.04583 -0.02013 C 0.02517 -0.0331 0.00573 -0.05347 -0.01389 -0.06851 C -0.02709 -0.07847 -0.04445 -0.0875 -0.05556 -0.10185 C -0.08768 -0.14259 -0.11528 -0.18009 -0.1375 -0.22939 C -0.13941 -0.23935 -0.14063 -0.24884 -0.14167 -0.25925 C -0.13716 -0.36736 -0.13854 -0.51574 -0.06528 -0.5905 C -0.04809 -0.6081 -0.02118 -0.62384 3.33333E-6 -0.63333 C 0.02187 -0.64282 0.0467 -0.64537 0.06944 -0.64791 C 0.15781 -0.64675 0.24635 -0.64675 0.33472 -0.64444 C 0.33715 -0.64444 0.34739 -0.63819 0.35 -0.6368 C 0.3658 -0.63009 0.37864 -0.62199 0.39305 -0.61111 C 0.40694 -0.60046 0.42326 -0.59375 0.43611 -0.58148 C 0.47048 -0.54838 0.49948 -0.50625 0.52916 -0.46666 C 0.5309 -0.45532 0.53559 -0.44467 0.54027 -0.43495 C 0.5408 -0.43194 0.54114 -0.42893 0.54166 -0.42592 C 0.54201 -0.42314 0.54271 -0.42083 0.54305 -0.41828 C 0.54409 -0.41226 0.54583 -0.4 0.54583 -0.39953 C 0.54427 -0.36898 0.54461 -0.31782 0.53889 -0.28148 C 0.53211 -0.23796 0.52152 -0.19814 0.50833 -0.1574 C 0.50069 -0.13333 0.4934 -0.10925 0.48611 -0.08518 C 0.48472 -0.08078 0.48073 -0.07847 0.47916 -0.07407 C 0.47812 -0.07083 0.47795 -0.06736 0.47639 -0.06481 C 0.45885 -0.03333 0.42465 -0.01134 0.39722 -0.00185 C 0.38975 0.0007 0.38264 0.00463 0.375 0.00556 C 0.36666 0.00672 0.35 0.00926 0.35 0.0095 C 0.28385 0.00787 0.21684 0.0169 0.15139 0.00394 C 0.12743 -0.00115 0.10416 -0.00856 0.08055 -0.01458 C 0.05798 -0.0206 0.03246 -0.02268 0.01111 -0.03518 C -0.03334 -0.06111 -0.06927 -0.10138 -0.09445 -0.1574 C -0.1 -0.18726 -0.10348 -0.21828 -0.11389 -0.24606 C -0.11545 -0.25856 -0.1165 -0.27129 -0.11945 -0.28333 C -0.11858 -0.31898 -0.1191 -0.35115 -0.11111 -0.38518 C -0.10816 -0.39791 -0.10139 -0.40925 -0.09861 -0.42222 C -0.09566 -0.43564 -0.09271 -0.44467 -0.08611 -0.45532 C -0.08143 -0.4743 -0.07136 -0.48726 -0.06111 -0.50185 C -0.02205 -0.55648 0.02604 -0.58611 0.08055 -0.60347 C 0.10416 -0.61111 0.09722 -0.61296 0.13055 -0.61643 C 0.14166 -0.61782 0.16389 -0.62013 0.16389 -0.62013 C 0.27135 -0.60463 0.37899 -0.59213 0.48611 -0.57407 C 0.50642 -0.5706 0.52586 -0.56157 0.54583 -0.55555 C 0.56406 -0.54976 0.58715 -0.54629 0.60277 -0.53125 C 0.61267 -0.52175 0.62899 -0.48263 0.63055 -0.47963 C 0.65573 -0.42662 0.66389 -0.3625 0.68889 -0.30925 C 0.71007 -0.26412 0.72986 -0.21875 0.74583 -0.17013 C 0.75156 -0.15277 0.75173 -0.13009 0.75416 -0.11088 C 0.7533 -0.08796 0.75399 -0.06527 0.75139 -0.04259 C 0.75069 -0.03588 0.7467 -0.03009 0.74444 -0.02407 C 0.73663 -0.00324 0.73003 0.01875 0.71666 0.03542 C 0.69427 0.06274 0.66632 0.08079 0.64027 0.1 C 0.6184 0.11621 0.59045 0.12362 0.56666 0.13149 C 0.5559 0.13542 0.53333 0.13542 0.53333 0.13542 C 0.5 0.13403 0.46666 0.13357 0.43333 0.13149 C 0.38646 0.12871 0.3408 0.10764 0.29444 0.09815 C 0.26649 0.08473 0.23767 0.07338 0.21111 0.05556 C 0.18003 0.03496 0.15121 0.0095 0.12083 -0.01273 C 0.11649 -0.01597 0.11354 -0.02175 0.10972 -0.02592 C 0.09843 -0.03796 0.08646 -0.0493 0.075 -0.06111 C 0.05816 -0.078 0.04097 -0.09398 0.025 -0.11273 C 0.01666 -0.12268 0.00486 -0.13472 3.33333E-6 -0.14814 C -0.00573 -0.16342 -0.01164 -0.1787 -0.01667 -0.19421 C -0.0191 -0.21736 -0.02257 -0.24004 -0.025 -0.26319 C -0.02379 -0.30185 -0.02188 -0.34398 -0.0125 -0.38125 C 0.00538 -0.45324 0.03889 -0.52013 0.09027 -0.5574 C 0.12187 -0.58032 0.15659 -0.5905 0.19166 -0.59976 C 0.21389 -0.60578 0.23576 -0.6118 0.25833 -0.61481 C 0.35191 -0.61226 0.45104 -0.60092 0.53611 -0.54444 C 0.54965 -0.52013 0.53229 -0.5493 0.54444 -0.5331 C 0.55139 -0.52407 0.56996 -0.48194 0.57222 -0.47384 C 0.57361 -0.46898 0.57465 -0.46388 0.57639 -0.45925 C 0.57795 -0.45463 0.58038 -0.45092 0.58194 -0.44629 C 0.58889 -0.425 0.59201 -0.40324 0.60139 -0.38333 C 0.61128 -0.33726 0.60868 -0.28078 0.59722 -0.23495 C 0.59496 -0.21412 0.58923 -0.19722 0.58333 -0.17754 C 0.57465 -0.14861 0.56805 -0.11342 0.55416 -0.0868 C 0.5243 -0.03009 0.47691 -0.00463 0.42639 0.00209 C 0.38889 0.0007 0.35104 0.00394 0.31389 -0.00347 C 0.31111 -0.00393 0.26163 -0.01597 0.25694 -0.01851 C 0.22413 -0.03541 0.19184 -0.05347 0.15972 -0.07199 C 0.13402 -0.08726 0.10677 -0.09745 0.08472 -0.12199 C 0.07309 -0.13518 0.06701 -0.15208 0.05833 -0.16828 C 0.04791 -0.1875 0.0408 -0.2081 0.03333 -0.22939 C 0.02639 -0.24884 0.01614 -0.27083 0.0125 -0.29282 C 0.00972 -0.30879 0.0085 -0.32592 0.00694 -0.34259 C 0.00781 -0.38888 0.00798 -0.43495 0.00972 -0.48125 C 0.01041 -0.49953 0.02031 -0.51805 0.02639 -0.5331 C 0.03767 -0.5618 0.04965 -0.59097 0.06805 -0.61296 C 0.09271 -0.64259 0.12413 -0.65601 0.15555 -0.66666 C 0.17986 -0.67476 0.20677 -0.68726 0.23194 -0.68888 C 0.24861 -0.68981 0.26527 -0.69004 0.28194 -0.6905 C 0.31198 -0.69004 0.34218 -0.69143 0.37222 -0.68888 C 0.43159 -0.68379 0.41753 -0.68055 0.45833 -0.67037 C 0.48593 -0.66342 0.5217 -0.6574 0.54583 -0.63518 C 0.57899 -0.60416 0.60034 -0.55763 0.62083 -0.51296 C 0.64757 -0.45393 0.67309 -0.39467 0.69861 -0.33518 C 0.7 -0.32453 0.70139 -0.31412 0.70277 -0.30347 C 0.70156 -0.28078 0.70173 -0.2574 0.69861 -0.23495 C 0.69271 -0.19351 0.67083 -0.12731 0.64583 -0.1 C 0.63455 -0.0875 0.62413 -0.07754 0.6125 -0.06666 C 0.60902 -0.06342 0.60642 -0.05856 0.60277 -0.05532 C 0.57257 -0.03009 0.53698 -0.0206 0.50277 -0.01111 C 0.49722 -0.00925 0.49184 -0.00671 0.48611 -0.00532 C 0.47552 -0.00347 0.45416 -0.00185 0.45416 -0.00138 C 0.41198 -0.00463 0.36909 -0.00115 0.32777 -0.01273 C 0.275 -0.028 0.22291 -0.04722 0.16944 -0.0574 C 0.13402 -0.07245 0.11475 -0.08541 0.08611 -0.11666 C 0.0651 -0.13935 0.05347 -0.14328 0.04444 -0.17939 C 0.04218 -0.20023 0.04045 -0.22129 0.03889 -0.24259 C 0.03975 -0.28726 0.03628 -0.3412 0.05277 -0.38333 C 0.08229 -0.45833 0.13194 -0.50601 0.1875 -0.54629 C 0.21493 -0.56597 0.24948 -0.57731 0.27916 -0.59259 C 0.32552 -0.61643 0.36701 -0.63518 0.41666 -0.64074 C 0.52222 -0.63981 0.62777 -0.64166 0.73333 -0.63865 C 0.76909 -0.63773 0.80625 -0.62083 0.84166 -0.61481 C 0.86076 -0.60601 0.88021 -0.60231 0.9 -0.59814 C 0.9276 -0.59213 0.95451 -0.58148 0.98194 -0.57407 C 0.98368 -0.57245 0.98975 -0.56759 0.99027 -0.56481 C 0.9908 -0.5618 0.99045 -0.55763 0.98889 -0.55555 C 0.98767 -0.55347 0.98333 -0.55347 0.98333 -0.55347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48" y="-29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3634 C 0.00643 0.05301 0.03368 0.0294 0.01667 0.04213 C 0.01025 0.04653 0.00539 0.05301 -0.00139 0.05671 C -0.00868 0.06111 -0.00277 0.05602 -0.0125 0.06041 C -0.01718 0.06273 -0.02187 0.06481 -0.02639 0.06759 C -0.0283 0.06875 -0.03003 0.0706 -0.03194 0.07176 C -0.03871 0.075 -0.04705 0.07546 -0.05416 0.07708 C -0.071 0.08449 -0.05972 0.08078 -0.08906 0.08287 C -0.10086 0.08657 -0.11128 0.08842 -0.12378 0.09028 C -0.12604 0.09097 -0.12812 0.09213 -0.13073 0.09213 C -0.18819 0.09213 -0.24531 0.09143 -0.30277 0.09028 C -0.32326 0.08981 -0.34184 0.07268 -0.36111 0.06597 C -0.39895 0.02685 -0.43576 -0.01435 -0.47361 -0.05232 C -0.48003 -0.0588 -0.48385 -0.06806 -0.49027 -0.075 C -0.49739 -0.09375 -0.50885 -0.10926 -0.51805 -0.12662 C -0.52135 -0.13241 -0.52534 -0.14028 -0.52777 -0.14699 C -0.53159 -0.15695 -0.53211 -0.16412 -0.53611 -0.17269 C -0.55069 -0.20533 -0.54149 -0.18148 -0.55 -0.20417 C -0.55156 -0.21482 -0.55538 -0.225 -0.55694 -0.23565 C -0.55902 -0.24977 -0.56041 -0.26412 -0.5625 -0.27847 C -0.56198 -0.3088 -0.56232 -0.33889 -0.56111 -0.36898 C -0.56093 -0.37292 -0.55833 -0.38033 -0.55833 -0.3801 C -0.55694 -0.39769 -0.55451 -0.41806 -0.54861 -0.4338 C -0.54583 -0.45185 -0.53871 -0.46922 -0.52777 -0.4801 C -0.52465 -0.48843 -0.52187 -0.4919 -0.51527 -0.49491 C -0.50729 -0.50278 -0.5 -0.50648 -0.49027 -0.50996 C -0.48385 -0.51204 -0.47882 -0.51713 -0.47222 -0.51898 C -0.44514 -0.52685 -0.41788 -0.53357 -0.39027 -0.53935 C -0.18854 -0.53773 -0.26753 -0.54977 -0.17795 -0.53218 C -0.15764 -0.52801 -0.13819 -0.52107 -0.11823 -0.51713 C -0.11163 -0.51597 -0.10538 -0.5132 -0.09878 -0.51158 C -0.09392 -0.51065 -0.08472 -0.5081 -0.08472 -0.50787 C -0.07986 -0.50347 -0.07552 -0.50047 -0.06961 -0.49861 C -0.06406 -0.49375 -0.05816 -0.49445 -0.05295 -0.48935 C -0.03854 -0.4757 -0.02378 -0.46412 -0.00833 -0.45232 C -0.00086 -0.44653 0.0033 -0.43727 0.00834 -0.42824 C 0.00973 -0.4257 0.0125 -0.42084 0.0125 -0.4206 C 0.01459 -0.40996 0.01945 -0.40162 0.02361 -0.39144 C 0.02848 -0.36597 0.0382 -0.34236 0.04445 -0.31713 C 0.0507 -0.29213 0.05348 -0.26667 0.05834 -0.24121 C 0.05973 -0.22431 0.0625 -0.2081 0.06372 -0.19121 C 0.0632 -0.16713 0.06702 -0.12547 0.05695 -0.09861 C 0.05434 -0.08148 0.04966 -0.06482 0.04167 -0.05047 C 0.0382 -0.03426 0.03056 -0.0176 0.02084 -0.00648 C 0.01268 0.00347 0.00174 0.00949 -0.00694 0.01782 C -0.01857 0.02916 -0.03159 0.04004 -0.04583 0.04375 C -0.06007 0.05347 -0.07482 0.05625 -0.09027 0.05856 C -0.10503 0.06365 -0.11979 0.0669 -0.13472 0.0699 C -0.1868 0.06597 -0.23871 0.06365 -0.29027 0.05856 C -0.32066 0.05555 -0.35017 0.04074 -0.38055 0.03634 C -0.39288 0.03194 -0.4059 0.03194 -0.41805 0.02685 C -0.43923 0.01921 -0.46145 0.0125 -0.48333 0.00879 C -0.50139 0.00162 -0.51944 -0.00301 -0.5375 -0.00972 C -0.54496 -0.01273 -0.55191 -0.01829 -0.55972 -0.02107 C -0.56441 -0.02523 -0.56823 -0.02963 -0.57361 -0.03195 C -0.59045 -0.05463 -0.57795 -0.03472 -0.5875 -0.05787 C -0.59184 -0.06852 -0.59878 -0.07755 -0.60139 -0.08935 C -0.6026 -0.09537 -0.60295 -0.1007 -0.60416 -0.10625 C -0.60538 -0.11158 -0.60937 -0.11783 -0.61111 -0.12269 C -0.61666 -0.13889 -0.61718 -0.15903 -0.61944 -0.17662 C -0.61718 -0.25926 -0.61111 -0.3294 -0.57639 -0.39861 C -0.56996 -0.41158 -0.5658 -0.42385 -0.55833 -0.43565 C -0.54323 -0.45903 -0.53437 -0.47593 -0.51389 -0.49121 C -0.50312 -0.49931 -0.49427 -0.51019 -0.48194 -0.51343 C -0.47395 -0.52454 -0.46267 -0.5294 -0.45139 -0.53218 C -0.43958 -0.53982 -0.42586 -0.53843 -0.4125 -0.54121 C -0.38194 -0.54051 -0.35139 -0.54097 -0.32083 -0.53935 C -0.29948 -0.5382 -0.27812 -0.52593 -0.25711 -0.52084 C -0.20955 -0.50996 -0.1677 -0.49468 -0.12378 -0.46898 C -0.09687 -0.45324 -0.07187 -0.43079 -0.04739 -0.40972 C -0.02222 -0.3882 -0.04201 -0.41019 -0.0125 -0.37107 C -0.01111 -0.36898 -0.00833 -0.36551 -0.00833 -0.36505 C -0.00538 -0.35371 -0.00902 -0.36667 -0.00277 -0.35232 C 0.00157 -0.34283 0.00434 -0.33148 0.00695 -0.32107 C 0.0132 -0.2963 0.01615 -0.26875 0.01945 -0.24306 C 0.02101 -0.23102 0.02379 -0.21991 0.025 -0.20787 C 0.02396 -0.12709 0.02691 -0.11968 0.01667 -0.06551 C 0.01389 -0.03264 0.00434 -0.00278 -0.00833 0.02523 C -0.01232 0.03426 -0.01857 0.05092 -0.025 0.05856 C -0.04218 0.07893 -0.06562 0.09328 -0.08611 0.10486 C -0.10086 0.11365 -0.11597 0.12639 -0.13194 0.13102 C -0.16163 0.13889 -0.19114 0.1456 -0.221 0.15324 C -0.24861 0.15208 -0.27639 0.15092 -0.30416 0.14907 C -0.32066 0.14838 -0.33645 0.14074 -0.35277 0.13819 C -0.37812 0.12963 -0.36736 0.13217 -0.38472 0.1287 C -0.41093 0.11828 -0.43385 0.10926 -0.45833 0.09537 C -0.47656 0.08518 -0.49496 0.075 -0.50833 0.05463 C -0.51649 0.04282 -0.52187 0.02801 -0.52777 0.01389 C -0.53298 0.00162 -0.54184 -0.01088 -0.54583 -0.02477 C -0.55677 -0.06181 -0.54705 -0.03588 -0.55416 -0.05463 C -0.55625 -0.07084 -0.56007 -0.08773 -0.5625 -0.1044 C -0.56198 -0.1463 -0.56198 -0.18843 -0.56111 -0.2301 C -0.56059 -0.25371 -0.55225 -0.2757 -0.54583 -0.29699 C -0.54514 -0.29908 -0.54514 -0.30185 -0.54444 -0.30417 C -0.5401 -0.31991 -0.53541 -0.33542 -0.53055 -0.3507 C -0.52604 -0.36505 -0.51909 -0.37732 -0.5125 -0.38935 C -0.50555 -0.40278 -0.49965 -0.41597 -0.49166 -0.42824 C -0.48819 -0.43357 -0.48455 -0.44236 -0.48055 -0.44676 C -0.47899 -0.44861 -0.47656 -0.44885 -0.475 -0.45047 C -0.46319 -0.46273 -0.45225 -0.47477 -0.43889 -0.4838 C -0.43125 -0.48889 -0.4302 -0.48681 -0.42222 -0.48935 C -0.40885 -0.49398 -0.41909 -0.49121 -0.40694 -0.49861 C -0.39895 -0.50347 -0.38906 -0.5051 -0.38055 -0.5081 C -0.37448 -0.50996 -0.3625 -0.51343 -0.3625 -0.5132 C -0.30503 -0.51273 -0.24722 -0.51991 -0.19045 -0.50996 C -0.1783 -0.50764 -0.16649 -0.50278 -0.15434 -0.50047 C -0.13455 -0.48912 -0.11423 -0.47986 -0.09461 -0.46898 C -0.07777 -0.45972 -0.05972 -0.45486 -0.04305 -0.44491 C -0.03055 -0.43727 -0.01961 -0.4257 -0.00694 -0.41898 C 0.00278 -0.40625 0.01372 -0.39514 0.02361 -0.38218 C 0.02691 -0.37778 0.03195 -0.3676 0.03195 -0.36736 C 0.03368 -0.36042 0.03646 -0.35486 0.03889 -0.34861 C 0.04098 -0.34329 0.04011 -0.34028 0.04167 -0.3338 C 0.04584 -0.31713 0.05209 -0.30185 0.05695 -0.28611 C 0.05834 -0.27454 0.0599 -0.26482 0.0625 -0.25417 C 0.06372 -0.23102 0.06441 -0.20648 0.06806 -0.1838 C 0.0658 -0.11158 0.07032 -0.05857 0.04723 0.00324 C 0.04271 0.03333 0.02986 0.05972 0.01389 0.08078 C 0.01094 0.08449 0.00625 0.08518 0.00278 0.08796 C -0.00659 0.09653 -0.01614 0.10231 -0.02639 0.10833 C -0.05416 0.12569 -0.08507 0.13333 -0.11527 0.13819 C -0.12343 0.13935 -0.13107 0.14352 -0.13889 0.1456 C -0.15364 0.14907 -0.16875 0.15254 -0.1835 0.15648 C -0.25121 0.15463 -0.28073 0.15463 -0.33472 0.1456 C -0.35139 0.13935 -0.36823 0.13588 -0.38472 0.1287 C -0.40538 0.12037 -0.42378 0.1081 -0.44305 0.09745 C -0.47586 0.07963 -0.49149 0.06944 -0.51527 0.03426 C -0.51788 0.03055 -0.52152 0.02778 -0.52361 0.02338 C -0.53576 -0.00185 -0.54392 -0.03496 -0.55 -0.06366 C -0.55121 -0.07662 -0.5526 -0.08935 -0.55416 -0.10232 C -0.55364 -0.12963 -0.55364 -0.15695 -0.55277 -0.1838 C -0.55243 -0.1956 -0.5427 -0.21875 -0.53889 -0.2301 C -0.53142 -0.25255 -0.52569 -0.27847 -0.51805 -0.3007 C -0.5158 -0.30764 -0.51128 -0.31273 -0.50833 -0.31922 C -0.50069 -0.33542 -0.49201 -0.34838 -0.48333 -0.36366 C -0.475 -0.37778 -0.46041 -0.40579 -0.44757 -0.41181 C -0.43281 -0.43102 -0.40555 -0.44398 -0.38611 -0.45417 C -0.3684 -0.46366 -0.35139 -0.4757 -0.33333 -0.4838 C -0.30816 -0.49491 -0.27517 -0.5007 -0.24861 -0.50417 C -0.16354 -0.50324 -0.11562 -0.50996 -0.04583 -0.49121 C -0.03767 -0.48588 -0.02968 -0.48056 -0.02083 -0.47824 C -0.01059 -0.46898 -0.0158 -0.47176 -0.00555 -0.46898 C -0.00139 -0.46343 -3.33333E-6 -0.45857 0.00556 -0.45602 C 0.01181 -0.44352 0.02136 -0.43241 0.02639 -0.41898 C 0.03125 -0.40625 0.03664 -0.39213 0.04306 -0.38033 C 0.04549 -0.3757 0.04914 -0.37222 0.05139 -0.3676 C 0.05382 -0.3625 0.05469 -0.35625 0.05695 -0.3507 C 0.06146 -0.33866 0.06841 -0.32593 0.07361 -0.31551 C 0.08264 -0.29722 0.08681 -0.26875 0.09445 -0.24861 C 0.09584 -0.2331 0.09844 -0.2176 0.10122 -0.20232 C 0.10087 -0.17847 0.10087 -0.15417 0.09983 -0.1301 C 0.09966 -0.11829 0.09445 -0.10486 0.09306 -0.09306 C 0.09063 -0.07292 0.08386 -0.0551 0.07622 -0.0375 C 0.07396 -0.03172 0.07153 -0.03056 0.06945 -0.02477 C 0.06632 -0.01667 0.06702 -0.01389 0.0625 -0.00648 C 0.05608 0.0037 0.04844 0.01273 0.04167 0.02176 C 0.03299 0.03333 0.01337 0.06088 0.00139 0.06597 C -0.0085 0.07893 -0.02864 0.08287 -0.04166 0.08449 C -0.06007 0.08981 -0.0743 0.09213 -0.09323 0.09375 C -0.13854 0.09259 -0.18455 0.09815 -0.22916 0.08796 C -0.27517 0.07778 -0.32048 0.0574 -0.36666 0.05139 C -0.38316 0.0456 -0.40069 0.04282 -0.41701 0.03426 C -0.43229 0.02662 -0.44705 0.01713 -0.46267 0.01065 C -0.48472 0.00046 -0.50625 -0.01088 -0.52639 -0.02685 C -0.56805 -0.05857 -0.52777 -0.02894 -0.55 -0.04861 C -0.55868 -0.05648 -0.55312 -0.04722 -0.5625 -0.05972 C -0.56805 -0.06736 -0.5717 -0.07732 -0.57639 -0.08588 C -0.57986 -0.09954 -0.58264 -0.11412 -0.58472 -0.12847 C -0.5842 -0.15116 -0.5842 -0.17385 -0.58333 -0.19676 C -0.58246 -0.22361 -0.57482 -0.26088 -0.56527 -0.2838 C -0.5618 -0.29236 -0.5618 -0.30162 -0.55833 -0.31019 C -0.55 -0.3301 -0.54114 -0.34607 -0.52916 -0.36181 C -0.52465 -0.3676 -0.51857 -0.38172 -0.5125 -0.38773 C -0.5085 -0.39213 -0.50382 -0.39445 -0.5 -0.39861 C -0.49132 -0.40834 -0.48472 -0.42084 -0.47361 -0.42454 C -0.46753 -0.43264 -0.4585 -0.43889 -0.45034 -0.44121 C -0.43194 -0.45579 -0.41007 -0.4676 -0.38889 -0.47084 C -0.37656 -0.47639 -0.36406 -0.47847 -0.35139 -0.48195 C -0.34253 -0.48426 -0.34444 -0.48588 -0.33194 -0.4875 C -0.32725 -0.4882 -0.32274 -0.48866 -0.31805 -0.48935 C -0.31163 -0.49051 -0.29861 -0.49306 -0.29861 -0.49283 C -0.19045 -0.4919 -0.17725 -0.49422 -0.10711 -0.4838 C -0.09982 -0.48102 -0.09323 -0.47685 -0.08611 -0.47454 C -0.08246 -0.47338 -0.07882 -0.47361 -0.07517 -0.47269 C -0.0533 -0.46713 -0.03125 -0.4588 -0.01111 -0.44676 C -0.00086 -0.44074 0.00816 -0.43403 0.01667 -0.42454 C 0.02066 -0.42014 0.02917 -0.41181 0.02917 -0.41158 C 0.03473 -0.39722 0.04358 -0.38334 0.05 -0.36898 C 0.06111 -0.34375 0.06563 -0.31389 0.07084 -0.28611 C 0.07361 -0.26991 0.07344 -0.26736 0.075 -0.25232 C 0.07552 -0.24375 0.07761 -0.22639 0.07761 -0.22616 C 0.075 -0.14329 0.07552 -0.03866 0.02778 0.02523 C 0.01528 0.04213 -0.00451 0.05139 -0.02083 0.05856 C -0.04479 0.06944 -0.06961 0.07222 -0.09461 0.075 C -0.15399 0.0824 -0.21406 0.07708 -0.27378 0.07893 C -0.32448 0.07268 -0.37673 0.06528 -0.42378 0.03634 C -0.43732 0.02778 -0.45364 0.01967 -0.46562 0.00648 C -0.48941 -0.01875 -0.50746 -0.04746 -0.52361 -0.08195 C -0.53316 -0.10232 -0.53906 -0.12107 -0.54166 -0.14514 C -0.54114 -0.1794 -0.54843 -0.21806 -0.53472 -0.24861 C -0.53385 -0.25301 -0.53316 -0.25741 -0.53194 -0.26158 C -0.5309 -0.26482 -0.52864 -0.26736 -0.52777 -0.27084 C -0.52639 -0.27616 -0.52621 -0.28218 -0.525 -0.2875 C -0.52152 -0.30232 -0.52014 -0.3 -0.51527 -0.31343 C -0.51232 -0.32222 -0.51093 -0.33195 -0.50694 -0.33959 C -0.50416 -0.34514 -0.50121 -0.35047 -0.49861 -0.35625 C -0.48316 -0.39121 -0.46875 -0.42685 -0.45312 -0.46158 C -0.44132 -0.4875 -0.42656 -0.51088 -0.41527 -0.53773 C -0.40659 -0.5588 -0.40277 -0.58172 -0.39305 -0.60232 C -0.38871 -0.61158 -0.3875 -0.61713 -0.37916 -0.62084 C -0.36111 -0.62014 -0.34305 -0.62084 -0.325 -0.61898 C -0.28993 -0.61505 -0.25573 -0.59769 -0.221 -0.59306 C -0.1908 -0.58449 -0.16093 -0.57523 -0.13073 -0.56713 C -0.12482 -0.56551 -0.10052 -0.56042 -0.09027 -0.55602 C -0.05295 -0.54028 -0.01684 -0.51667 0.01945 -0.49676 C 0.03664 -0.48727 0.05504 -0.48056 0.07223 -0.47084 C 0.09045 -0.46065 0.10452 -0.4463 0.12084 -0.43195 C 0.12795 -0.41806 0.11823 -0.43519 0.12917 -0.42269 C 0.13959 -0.41088 0.15295 -0.38334 0.15695 -0.3676 C 0.15764 -0.36366 0.15834 -0.35972 0.15955 -0.35625 C 0.16164 -0.34977 0.16667 -0.3375 0.16667 -0.33727 C 0.17084 -0.30463 0.16424 -0.26852 0.15955 -0.23565 C 0.15764 -0.2213 0.15695 -0.20718 0.15417 -0.19306 C 0.14306 -0.1426 0.12674 -0.09607 0.10695 -0.05047 C 0.09827 -0.03056 0.09063 -0.01019 0.08056 0.00879 C 0.06962 0.02916 0.05313 0.04282 0.03889 0.05856 C 0.02743 0.07153 0.01372 0.07893 -3.33333E-6 0.08634 C -0.01024 0.09213 -0.01996 0.10069 -0.03055 0.10486 C -0.04149 0.10949 -0.05295 0.11134 -0.06406 0.11412 C -0.07291 0.1162 -0.08142 0.11898 -0.09027 0.12153 C -0.09531 0.12315 -0.10052 0.1243 -0.10573 0.12523 C -0.11527 0.12754 -0.13472 0.1287 -0.13472 0.12893 C -0.18385 0.12754 -0.23281 0.12731 -0.28194 0.12523 C -0.32777 0.12315 -0.37604 0.09699 -0.42222 0.08796 C -0.45833 0.07291 -0.4927 0.0537 -0.52777 0.03426 C -0.55434 0.02014 -0.58767 0.00416 -0.60139 -0.03195 C -0.60191 -0.03542 -0.60208 -0.0382 -0.60277 -0.04144 C -0.60347 -0.04398 -0.60503 -0.0463 -0.60555 -0.04861 C -0.60607 -0.05093 -0.60816 -0.0713 -0.60833 -0.07269 C -0.60711 -0.09908 -0.60555 -0.12338 -0.6 -0.14885 C -0.59687 -0.1625 -0.58524 -0.19861 -0.58055 -0.20787 C -0.57465 -0.21945 -0.56684 -0.23218 -0.5625 -0.24491 C -0.56128 -0.24838 -0.56076 -0.25232 -0.55972 -0.25602 C -0.55902 -0.25857 -0.55781 -0.26088 -0.55694 -0.26343 C -0.55503 -0.27593 -0.55086 -0.28681 -0.54722 -0.29885 C -0.54496 -0.30648 -0.54461 -0.31389 -0.54166 -0.32107 C -0.53784 -0.3301 -0.53229 -0.33843 -0.52777 -0.34722 C -0.51875 -0.36366 -0.50972 -0.38403 -0.49722 -0.39722 C -0.47986 -0.41482 -0.46215 -0.42986 -0.44305 -0.44491 C -0.43073 -0.45486 -0.41909 -0.46389 -0.40573 -0.47084 C -0.39444 -0.47639 -0.39739 -0.47315 -0.38611 -0.47639 C -0.36336 -0.48287 -0.34149 -0.49005 -0.31805 -0.49306 C -0.25573 -0.49213 -0.21406 -0.49653 -0.15989 -0.48195 C -0.12673 -0.45972 -0.09062 -0.44514 -0.05711 -0.42269 C -0.04392 -0.41412 -0.02968 -0.3956 -0.01805 -0.38403 C -0.01562 -0.38195 -0.01458 -0.37755 -0.0125 -0.37454 C 0.0033 -0.35486 0.02223 -0.34144 0.0375 -0.32107 C 0.04618 -0.30926 0.05122 -0.29352 0.05973 -0.28218 C 0.06216 -0.26945 0.0691 -0.26042 0.07361 -0.24861 C 0.07552 -0.24329 0.07691 -0.23727 0.07882 -0.23195 C 0.08542 -0.21644 0.08143 -0.23334 0.08611 -0.21528 C 0.08802 -0.20741 0.08872 -0.19908 0.09011 -0.19121 C 0.09271 -0.15949 0.09271 -0.12778 0.08611 -0.09699 C 0.08091 -0.04097 0.06111 0.0125 0.03611 0.05671 C 0.02605 0.0743 0.01146 0.09815 -0.00555 0.10324 C -0.02951 0.11898 -0.05711 0.12569 -0.0835 0.1287 C -0.12448 0.12754 -0.1658 0.12801 -0.20694 0.12523 C -0.25277 0.12199 -0.31649 0.1 -0.36111 0.08634 C -0.40191 0.07384 -0.44357 0.06805 -0.48333 0.04953 C -0.53368 0.02569 -0.56458 0.00139 -0.60833 -0.0375 C -0.61059 -0.03935 -0.63472 -0.08033 -0.64027 -0.08935 C -0.6427 -0.10209 -0.64757 -0.11343 -0.65 -0.12662 C -0.64965 -0.13797 -0.64809 -0.20695 -0.64722 -0.22269 C -0.646 -0.24699 -0.63889 -0.26736 -0.63194 -0.28982 C -0.625 -0.31181 -0.61649 -0.33079 -0.60694 -0.3507 C -0.60086 -0.36297 -0.59323 -0.37477 -0.5875 -0.38773 C -0.58611 -0.39051 -0.58524 -0.39445 -0.58333 -0.39722 C -0.5783 -0.40347 -0.56857 -0.41158 -0.5625 -0.4176 C -0.55243 -0.42685 -0.54305 -0.43982 -0.53055 -0.44306 C -0.50989 -0.45972 -0.48455 -0.4669 -0.46111 -0.47269 C -0.45833 -0.47338 -0.45555 -0.47361 -0.45312 -0.47454 C -0.44948 -0.47547 -0.44635 -0.47732 -0.44305 -0.47824 C -0.43663 -0.47986 -0.42378 -0.48195 -0.42378 -0.48172 C -0.40191 -0.48148 -0.35173 -0.48334 -0.31944 -0.47824 C -0.30104 -0.47523 -0.28368 -0.46783 -0.26527 -0.46528 C -0.23958 -0.45394 -0.26423 -0.46389 -0.221 -0.45232 C -0.17934 -0.44121 -0.13524 -0.43334 -0.09461 -0.4176 C -0.07882 -0.41088 -0.0618 -0.40232 -0.04739 -0.39144 C -0.0368 -0.38357 -0.0276 -0.37292 -0.01666 -0.3676 C -0.00955 -0.35764 -3.33333E-6 -0.35232 0.00695 -0.34329 C 0.01997 -0.32593 0.00191 -0.34514 0.01667 -0.33033 C 0.0198 -0.32199 0.02414 -0.31621 0.02778 -0.30787 C 0.0316 -0.28264 0.04358 -0.26042 0.04861 -0.23565 C 0.0507 -0.2257 0.05191 -0.21597 0.05417 -0.20602 C 0.05521 -0.20116 0.05695 -0.19121 0.05695 -0.19097 C 0.054 -0.10972 0.04011 -0.05 -0.00694 0.00879 C -0.02152 0.02685 -0.03472 0.05023 -0.05416 0.05856 C -0.07986 0.0868 -0.12187 0.09629 -0.15434 0.10324 C -0.15833 0.10393 -0.1625 0.1044 -0.16684 0.10486 C -0.17691 0.10602 -0.19739 0.10833 -0.19739 0.10856 C -0.22552 0.10717 -0.25382 0.10648 -0.28194 0.10486 C -0.29427 0.10416 -0.3059 0.09815 -0.31805 0.09537 C -0.3493 0.08912 -0.37899 0.08194 -0.40972 0.07176 C -0.42673 0.06597 -0.43993 0.0662 -0.45555 0.05856 C -0.47361 0.04977 -0.49218 0.03958 -0.50972 0.02916 C -0.52135 0.02199 -0.5342 0.01967 -0.54583 0.0125 C -0.58663 -0.0132 -0.60052 -0.0338 -0.62916 -0.08033 C -0.63507 -0.09005 -0.6434 -0.1007 -0.64583 -0.11343 C -0.6467 -0.11829 -0.64774 -0.12338 -0.64861 -0.12847 C -0.64913 -0.13079 -0.65 -0.13611 -0.65 -0.13588 C -0.64948 -0.17454 -0.64948 -0.21343 -0.64861 -0.25232 C -0.64843 -0.2632 -0.64444 -0.2706 -0.64166 -0.2801 C -0.63489 -0.30394 -0.62795 -0.32222 -0.61666 -0.34329 C -0.60816 -0.35857 -0.60347 -0.36945 -0.59027 -0.37824 C -0.58368 -0.3919 -0.57569 -0.39306 -0.56666 -0.4007 C -0.56215 -0.4044 -0.55885 -0.41019 -0.55416 -0.41343 C -0.54531 -0.41945 -0.5368 -0.42454 -0.52777 -0.4301 C -0.51371 -0.43889 -0.4993 -0.44584 -0.48472 -0.45232 C -0.47395 -0.45718 -0.48316 -0.45949 -0.46562 -0.46343 C -0.43923 -0.46922 -0.41389 -0.47801 -0.3875 -0.4838 C -0.32725 -0.4831 -0.26718 -0.4831 -0.20694 -0.48195 C -0.1934 -0.48172 -0.17934 -0.47315 -0.16545 -0.47084 C -0.1533 -0.46621 -0.14149 -0.46505 -0.12934 -0.46158 C -0.12048 -0.45903 -0.11302 -0.45278 -0.10416 -0.45047 C -0.08211 -0.43565 -0.05816 -0.42315 -0.03472 -0.41181 C -0.02309 -0.40579 -0.00989 -0.39306 0.00139 -0.38403 C 0.00903 -0.37778 0.01806 -0.37454 0.025 -0.3676 C 0.03125 -0.36065 0.03785 -0.35648 0.04445 -0.3507 C 0.04688 -0.34838 0.04931 -0.34607 0.05139 -0.34329 C 0.05261 -0.34167 0.05295 -0.33889 0.05417 -0.3375 C 0.05573 -0.33588 0.05816 -0.33588 0.05973 -0.3338 C 0.06424 -0.32871 0.06806 -0.32292 0.07223 -0.31713 C 0.07361 -0.31551 0.07622 -0.31181 0.07622 -0.31158 C 0.0783 -0.30324 0.08212 -0.29398 0.08733 -0.28982 C 0.09063 -0.27709 0.08646 -0.29167 0.09306 -0.27639 C 0.09792 -0.26528 0.09983 -0.25602 0.10695 -0.24676 C 0.10903 -0.23866 0.11094 -0.23102 0.11233 -0.22269 C 0.11164 -0.17523 0.11476 -0.16922 0.10973 -0.13935 C 0.10834 -0.13079 0.10486 -0.12361 0.10243 -0.11574 C 0.10087 -0.10787 0.09983 -0.09838 0.09723 -0.09121 C 0.08143 -0.04931 0.05105 2.59259E-6 0.02084 0.02523 C 0.01372 0.03102 0.00504 0.03264 -0.00277 0.03634 C -0.02378 0.04606 -0.04496 0.04907 -0.06666 0.05463 C -0.12968 0.05347 -0.17795 0.05578 -0.23472 0.04722 C -0.24826 0.04328 -0.26163 0.04074 -0.27517 0.03819 C -0.28159 0.03703 -0.28784 0.03264 -0.29444 0.03102 C -0.31614 0.02523 -0.33784 0.01967 -0.35972 0.01389 C -0.38055 0.00903 -0.38507 0.00833 -0.40416 -0.00255 C -0.41423 -0.00764 -0.42482 -0.01088 -0.43507 -0.01551 C -0.4776 -0.03588 -0.52656 -0.07084 -0.53472 -0.13611 C -0.53402 -0.16667 -0.53802 -0.23125 -0.52361 -0.26343 C -0.50868 -0.29699 -0.48177 -0.31435 -0.45694 -0.33218 C -0.38055 -0.38611 -0.29323 -0.40116 -0.20972 -0.42639 C -0.04861 -0.47547 0.11164 -0.52847 0.27361 -0.57269 C 0.32969 -0.58797 0.38542 -0.61181 0.44306 -0.61898 C 0.45816 -0.62523 0.47188 -0.6294 0.48716 -0.63195 C 0.54427 -0.65741 0.61181 -0.64306 0.66806 -0.64306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-286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96296E-6 C 0.01093 0.0287 0.02621 0.05741 0.04027 0.08333 C 0.04964 0.1 0.04791 0.09213 0.05572 0.10926 C 0.0651 0.13009 0.07412 0.15185 0.0835 0.17222 C 0.09149 0.18958 0.10225 0.20625 0.10711 0.22593 C 0.10954 0.25509 0.11284 0.28449 0.11822 0.31296 C 0.12256 0.33634 0.11596 0.29977 0.121 0.33148 C 0.12187 0.33657 0.12378 0.3463 0.12378 0.3463 C 0.12308 0.36435 0.12326 0.38079 0.121 0.39815 C 0.11961 0.40926 0.11492 0.41991 0.11128 0.42963 C 0.11024 0.43264 0.10919 0.43565 0.1085 0.43889 C 0.1078 0.4419 0.10815 0.44537 0.10711 0.44815 C 0.10624 0.45093 0.10416 0.45301 0.10294 0.45556 C 0.0927 0.47731 0.08263 0.49028 0.06544 0.50185 C 0.0618 0.50417 0.05937 0.5088 0.05572 0.51111 C 0.04062 0.52106 0.02569 0.5294 0.00989 0.53704 C 0.0052 0.53935 0.00069 0.54329 -0.00417 0.54421 C -0.00973 0.5456 -0.02084 0.54815 -0.02084 0.54815 C -0.03178 0.55393 -0.0422 0.55417 -0.05417 0.55556 C -0.06216 0.55995 -0.07032 0.56111 -0.07917 0.56296 C -0.10417 0.56227 -0.12917 0.56227 -0.154 0.56111 C -0.16129 0.56088 -0.16911 0.55694 -0.17622 0.55556 C -0.21997 0.54676 -0.26077 0.52847 -0.30122 0.50556 C -0.31633 0.49699 -0.33299 0.49259 -0.34706 0.48148 C -0.35105 0.47824 -0.35417 0.47361 -0.35834 0.47037 C -0.39081 0.44375 -0.42414 0.41875 -0.45678 0.39259 C -0.47275 0.36412 -0.44862 0.40556 -0.4665 0.37963 C -0.47622 0.36551 -0.48386 0.35069 -0.49567 0.33889 C -0.50226 0.32407 -0.51181 0.31204 -0.51928 0.29815 C -0.52622 0.28518 -0.52761 0.26898 -0.53317 0.25556 C -0.53872 0.24213 -0.54723 0.23102 -0.55122 0.21667 C -0.56164 0.17963 -0.57501 0.14398 -0.58595 0.10741 C -0.5889 0.09768 -0.5889 0.08588 -0.59011 0.07593 C -0.59133 0.06574 -0.59376 0.05625 -0.59567 0.0463 C -0.59515 0.01944 -0.59931 -0.02315 -0.58733 -0.05 C -0.58195 -0.07824 -0.56615 -0.09838 -0.54706 -0.11111 C -0.54185 -0.11458 -0.5356 -0.11644 -0.53039 -0.12037 C -0.5231 -0.12593 -0.51615 -0.13287 -0.50817 -0.13704 C -0.50001 -0.14144 -0.4915 -0.14444 -0.48317 -0.14815 C -0.47761 -0.15069 -0.4724 -0.15694 -0.4665 -0.15926 C -0.45174 -0.16528 -0.43595 -0.16806 -0.42067 -0.17037 C -0.37084 -0.16968 -0.32032 -0.175 -0.27067 -0.16667 C -0.25313 -0.16366 -0.23525 -0.16019 -0.21789 -0.15556 C -0.20747 -0.15278 -0.19792 -0.14653 -0.18733 -0.14444 C -0.16772 -0.14074 -0.14827 -0.13611 -0.12917 -0.12963 C -0.11685 -0.12546 -0.10626 -0.1162 -0.09428 -0.11296 C -0.08404 -0.10625 -0.07501 -0.09653 -0.06511 -0.08889 C -0.0573 -0.08264 -0.05695 -0.08449 -0.05001 -0.07778 C -0.03386 -0.0625 -0.04324 -0.06667 -0.03178 -0.06296 C -0.01442 -0.04537 0.00121 -0.02546 0.01944 -0.00926 C 0.02464 0.00093 0.03142 0.00787 0.0361 0.01852 C 0.04062 0.02824 0.0427 0.03819 0.04878 0.0463 C 0.05155 0.06505 0.06214 0.08079 0.06544 0.1 C 0.06909 0.12245 0.07065 0.14583 0.07239 0.16852 C 0.07221 0.18889 0.08697 0.34722 0.05155 0.39444 C 0.0493 0.4037 0.05086 0.40069 0.04183 0.40926 C 0.02621 0.42407 0.00572 0.43657 -0.01095 0.4463 C -0.05574 0.47199 -0.10643 0.47824 -0.154 0.48889 C -0.17292 0.48819 -0.1922 0.48819 -0.21095 0.48704 C -0.22622 0.48611 -0.24063 0.47801 -0.25539 0.47407 C -0.28108 0.4669 -0.25036 0.47847 -0.28039 0.46852 C -0.3132 0.45764 -0.35331 0.43634 -0.38178 0.41111 C -0.39029 0.40347 -0.4007 0.38426 -0.40678 0.37407 C -0.41824 0.35486 -0.43161 0.33727 -0.44011 0.31481 C -0.44497 0.30208 -0.44706 0.29259 -0.454 0.28148 C -0.45765 0.25231 -0.46945 0.22546 -0.47761 0.19815 C -0.47987 0.1794 -0.48386 0.16111 -0.48595 0.14259 C -0.48803 0.12407 -0.48838 0.10694 -0.49289 0.08889 C -0.49428 0.075 -0.49688 0.06204 -0.49845 0.04815 C -0.49758 -0.00833 -0.49966 -0.0669 -0.48039 -0.11852 C -0.47431 -0.13472 -0.46181 -0.15764 -0.44845 -0.16482 C -0.44463 -0.1669 -0.44115 -0.17037 -0.43733 -0.17222 C -0.43369 -0.17407 -0.42622 -0.17593 -0.42622 -0.17593 C -0.4139 -0.18681 -0.3948 -0.19051 -0.38056 -0.19259 C -0.31095 -0.1919 -0.2415 -0.19259 -0.17206 -0.19074 C -0.15904 -0.19051 -0.14706 -0.17732 -0.13456 -0.17407 C -0.12397 -0.1669 -0.13091 -0.1713 -0.11251 -0.16296 C -0.1099 -0.16181 -0.10782 -0.15903 -0.10539 -0.15741 C -0.09376 -0.14954 -0.07501 -0.14074 -0.06511 -0.13519 C -0.05226 -0.12778 -0.04133 -0.11482 -0.02761 -0.11111 C -0.02553 -0.10926 -0.02292 -0.10764 -0.02084 -0.10556 C -0.01928 -0.10394 -0.01824 -0.10139 -0.01667 -0.1 C -0.01546 -0.09884 -0.0139 -0.09884 -0.01251 -0.09815 C -0.01042 -0.09699 -0.00869 -0.09607 -0.00678 -0.09444 C 0.00225 -0.08565 -0.00886 -0.0912 0.00433 -0.08333 C 0.03333 -0.06574 0.0736 -0.03357 0.09878 -2.96296E-6 C 0.10069 0.00764 0.10537 0.01065 0.10711 0.01852 C 0.11214 0.04005 0.11631 0.06181 0.121 0.08333 C 0.12412 0.11667 0.12308 0.15023 0.12655 0.18333 C 0.12603 0.20995 0.12638 0.23657 0.12517 0.26296 C 0.12447 0.27708 0.11787 0.30139 0.11405 0.31481 C 0.11006 0.32917 0.10589 0.34306 0.10155 0.35741 C 0.09669 0.37361 0.09235 0.3706 0.08628 0.38148 C 0.07777 0.39676 0.07274 0.40162 0.06128 0.41296 C 0.05468 0.41968 0.04947 0.42778 0.04183 0.43333 C 0.0111 0.45532 -0.0224 0.47199 -0.05678 0.47963 C -0.06268 0.48356 -0.06841 0.48495 -0.07501 0.48704 C -0.10122 0.48634 -0.12779 0.48634 -0.154 0.48518 C -0.18664 0.4838 -0.21685 0.46528 -0.24845 0.46111 C -0.28404 0.44329 -0.31945 0.42616 -0.35417 0.40556 C -0.36303 0.40023 -0.37379 0.39861 -0.38178 0.39074 C -0.39636 0.37616 -0.41286 0.36597 -0.42761 0.35185 C -0.45869 0.32199 -0.43161 0.34421 -0.44983 0.32963 C -0.4599 0.31181 -0.47362 0.29514 -0.48039 0.27407 C -0.49029 0.24398 -0.49862 0.21296 -0.50539 0.18148 C -0.50851 0.14861 -0.51164 0.1162 -0.51372 0.08333 C -0.51251 -0.00046 -0.51824 -0.01458 -0.49567 -0.08333 C -0.49185 -0.09491 -0.48751 -0.12407 -0.479 -0.13148 C -0.47536 -0.1463 -0.46893 -0.15417 -0.46095 -0.16482 C -0.45695 -0.17014 -0.45036 -0.16991 -0.44567 -0.17407 C -0.43733 -0.18148 -0.4415 -0.18032 -0.43039 -0.18333 C -0.41911 -0.19097 -0.40799 -0.19306 -0.39584 -0.1963 C -0.34428 -0.1956 -0.29289 -0.19699 -0.2415 -0.19444 C -0.23299 -0.19398 -0.22483 -0.18958 -0.21667 -0.18704 C -0.18161 -0.17662 -0.14654 -0.16713 -0.11095 -0.16111 C -0.08907 -0.15208 -0.06563 -0.14514 -0.04289 -0.14074 C -0.03386 -0.13588 -0.02449 -0.13264 -0.01511 -0.12778 C -0.00921 -0.12454 -0.00348 -0.11991 0.00277 -0.11667 C 0.00589 -0.11505 0.00954 -0.11458 0.01267 -0.11296 C 0.01562 -0.11157 0.01787 -0.10903 0.021 -0.10741 C 0.0236 -0.10602 0.02933 -0.1037 0.02933 -0.1037 C 0.05329 -0.07963 0.07881 -0.05972 0.10433 -0.03889 C 0.11631 -0.02917 0.12499 -0.01389 0.13767 -0.00556 C 0.15798 0.02917 0.14305 -0.00023 0.14878 0.01667 C 0.15051 0.02176 0.15242 0.02662 0.15433 0.03148 C 0.1552 0.03403 0.15711 0.03889 0.15711 0.03889 C 0.15989 0.05764 0.16701 0.07431 0.17083 0.09259 C 0.17239 0.1081 0.17499 0.12338 0.17655 0.13889 C 0.17603 0.20671 0.17603 0.27477 0.17499 0.34259 C 0.17499 0.34444 0.17326 0.36157 0.17239 0.36481 C 0.15728 0.425 0.13506 0.45671 0.09739 0.4963 C 0.05364 0.54213 0.0085 0.58032 -0.04428 0.6037 C -0.06355 0.60231 -0.07987 0.59722 -0.09845 0.59444 C -0.13195 0.57963 -0.16806 0.5787 -0.20122 0.56296 C -0.22397 0.55208 -0.24376 0.53472 -0.26511 0.52037 C -0.28525 0.50694 -0.26407 0.52292 -0.28595 0.50926 C -0.30643 0.49653 -0.32466 0.47546 -0.34167 0.45556 C -0.36563 0.42685 -0.3922 0.39768 -0.40834 0.35926 C -0.41338 0.34676 -0.41737 0.32153 -0.42067 0.30741 C -0.42536 0.2875 -0.43369 0.27176 -0.43595 0.25 C -0.43924 0.21968 -0.44324 0.18958 -0.44706 0.15926 C -0.44636 0.11018 -0.45313 0.05162 -0.43595 0.00556 C -0.43265 -0.0162 -0.4165 -0.04861 -0.40261 -0.06111 C -0.39497 -0.08148 -0.37848 -0.09259 -0.3639 -0.10185 C -0.34706 -0.11227 -0.33716 -0.12014 -0.31945 -0.12407 C -0.3172 -0.12454 -0.31476 -0.12523 -0.31251 -0.12593 C -0.30904 -0.12708 -0.30591 -0.1287 -0.30261 -0.12963 C -0.29619 -0.13125 -0.28317 -0.13333 -0.28317 -0.13333 C -0.23872 -0.13264 -0.19393 -0.13611 -0.14983 -0.12963 C -0.12084 -0.12523 -0.09341 -0.1081 -0.06511 -0.10185 C -0.05591 -0.09583 -0.04688 -0.08912 -0.03751 -0.08333 C -0.02917 -0.07824 -0.01928 -0.07593 -0.01095 -0.07037 C 0.00589 -0.05903 0.02239 -0.04421 0.03905 -0.03148 C 0.04704 -0.02546 0.05659 -0.02037 0.06405 -0.01296 C 0.07829 0.00116 0.09044 0.01852 0.10294 0.03518 C 0.1078 0.05116 0.11787 0.06343 0.12517 0.07778 C 0.1269 0.08935 0.12899 0.10185 0.13211 0.11296 C 0.13402 0.11991 0.13732 0.12639 0.13905 0.13333 C 0.14253 0.14745 0.1453 0.16181 0.14878 0.17593 C 0.14739 0.22778 0.146 0.27963 0.14461 0.33148 C 0.14374 0.36018 0.14392 0.39792 0.12933 0.42222 C 0.12326 0.43241 0.11076 0.43912 0.10294 0.44444 C 0.09687 0.44861 0.09149 0.45185 0.08489 0.4537 C 0.06544 0.46667 0.03662 0.46829 0.01527 0.47407 C 0.00746 0.47616 -0.00036 0.47917 -0.00834 0.48148 C -0.01199 0.48264 -0.01928 0.48518 -0.01928 0.48518 C -0.07136 0.48403 -0.12292 0.48356 -0.17483 0.48148 C -0.19393 0.48079 -0.21268 0.47222 -0.23178 0.47037 C -0.25313 0.46227 -0.27553 0.45903 -0.29706 0.45185 C -0.30869 0.44792 -0.31997 0.44213 -0.33178 0.43889 C -0.34063 0.43287 -0.35261 0.42593 -0.35956 0.41667 C -0.36615 0.40787 -0.36286 0.41042 -0.36928 0.40741 C -0.39202 0.37708 -0.40313 0.34421 -0.41511 0.30556 C -0.42258 0.28194 -0.43195 0.25671 -0.43595 0.23148 C -0.44029 0.20463 -0.44272 0.17731 -0.44567 0.15 C -0.44515 0.10486 -0.44497 0.05995 -0.44428 0.01481 C -0.44358 -0.02431 -0.43803 -0.06782 -0.41928 -0.1 C -0.41511 -0.10718 -0.4047 -0.12662 -0.39845 -0.13148 C -0.39636 -0.13333 -0.39376 -0.13472 -0.3915 -0.13704 C -0.38004 -0.15 -0.36754 -0.16759 -0.35261 -0.17407 C -0.34654 -0.18218 -0.3448 -0.18333 -0.33595 -0.18519 C -0.32188 -0.19282 -0.30522 -0.19421 -0.29011 -0.19815 C -0.24671 -0.19699 -0.21407 -0.19468 -0.17345 -0.18704 C -0.16372 -0.18264 -0.15591 -0.18125 -0.14567 -0.17963 C -0.12136 -0.17153 -0.09654 -0.16597 -0.07206 -0.15741 C -0.06563 -0.15509 -0.05417 -0.15208 -0.04706 -0.14815 C -0.03022 -0.13889 -0.01407 -0.12917 0.00155 -0.11667 C 0.01006 -0.10995 0.01892 -0.10509 0.02655 -0.0963 C 0.03767 -0.08333 0.04808 -0.06944 0.0585 -0.05556 C 0.07673 -0.03125 0.09374 -0.00463 0.10989 0.02222 C 0.11649 0.03333 0.12065 0.04583 0.12655 0.05741 C 0.12916 0.0625 0.13489 0.07222 0.13489 0.07222 C 0.13767 0.08333 0.13558 0.07616 0.14322 0.09259 C 0.14583 0.09838 0.14721 0.10532 0.15017 0.11111 C 0.15173 0.11852 0.15416 0.12569 0.15572 0.13333 C 0.16024 0.15556 0.16128 0.17917 0.16405 0.20185 C 0.16301 0.22523 0.16249 0.24884 0.16128 0.27222 C 0.1611 0.27662 0.16006 0.28079 0.15989 0.28518 C 0.15815 0.31667 0.15659 0.34745 0.146 0.37593 C 0.14322 0.38333 0.1427 0.38125 0.13767 0.38704 C 0.12586 0.40046 0.1144 0.41042 0.10017 0.41852 C 0.08645 0.42639 0.07187 0.43495 0.05711 0.43889 C 0.04426 0.44236 0.03089 0.44352 0.01822 0.44815 C -0.0073 0.45741 -0.03213 0.46412 -0.05834 0.46852 C -0.05886 0.46852 -0.10383 0.46968 -0.12084 0.46481 C -0.12397 0.46389 -0.12726 0.46204 -0.13039 0.46111 C -0.13699 0.45949 -0.14983 0.45741 -0.14983 0.45741 C -0.17622 0.44398 -0.20574 0.4419 -0.23317 0.43333 C -0.24046 0.43102 -0.2481 0.43009 -0.25539 0.42778 C -0.26199 0.42569 -0.27483 0.42037 -0.27483 0.42037 C -0.28716 0.41042 -0.30192 0.40417 -0.31529 0.3963 C -0.32831 0.38843 -0.31147 0.4037 -0.32917 0.38889 C -0.3599 0.36296 -0.39098 0.33704 -0.41372 0.29815 C -0.42744 0.27477 -0.4349 0.24653 -0.44011 0.21852 C -0.44376 0.19907 -0.4422 0.21551 -0.44428 0.19815 C -0.44532 0.18958 -0.44706 0.17222 -0.44706 0.17222 C -0.44584 0.14792 -0.44497 0.12176 -0.44011 0.09815 C -0.43508 0.07407 -0.42726 0.05208 -0.41928 0.02963 C -0.4172 0.02361 -0.41529 0.01736 -0.41372 0.01111 C -0.41216 0.00509 -0.41147 -0.00162 -0.40956 -0.00741 C -0.40417 -0.02384 -0.3948 -0.03727 -0.38733 -0.05185 C -0.38282 -0.06088 -0.37917 -0.07037 -0.37483 -0.07963 C -0.35956 -0.1125 -0.34289 -0.15301 -0.31251 -0.16111 C -0.28907 -0.17894 -0.31476 -0.16134 -0.29428 -0.17037 C -0.28317 -0.17523 -0.2724 -0.18287 -0.26095 -0.18704 C -0.24549 -0.19259 -0.22831 -0.19352 -0.21251 -0.1963 C -0.18681 -0.1956 -0.16164 -0.19607 -0.13612 -0.19444 C -0.13282 -0.19421 -0.1297 -0.19167 -0.12622 -0.19074 C -0.1198 -0.18912 -0.1132 -0.18819 -0.10678 -0.18704 C -0.10365 -0.18634 -0.10053 -0.18426 -0.09706 -0.18333 C -0.08404 -0.17963 -0.07084 -0.17894 -0.05834 -0.17222 C -0.03629 -0.16042 -0.01459 -0.14977 0.00694 -0.13704 C 0.01996 -0.1294 0.03402 -0.12546 0.046 -0.11482 C 0.05676 -0.10509 0.06596 -0.09329 0.07655 -0.08333 C 0.09687 -0.06435 0.11787 -0.04444 0.13628 -0.02222 C 0.14235 -0.01505 0.14635 -0.00671 0.15294 -2.96296E-6 C 0.15694 0.01088 0.16544 0.02014 0.17083 0.02963 C 0.17655 0.03889 0.1802 0.04838 0.18749 0.05556 C 0.19114 0.06505 0.19583 0.07778 0.20155 0.08518 C 0.20364 0.09606 0.2078 0.10556 0.20989 0.11667 C 0.21353 0.1669 0.21336 0.22014 0.19322 0.26481 C 0.18992 0.28287 0.17899 0.29329 0.17083 0.30741 C 0.16978 0.30972 0.16961 0.31273 0.16822 0.31481 C 0.1578 0.33102 0.14496 0.33866 0.13211 0.35 C 0.11701 0.36343 0.08801 0.38403 0.06961 0.38889 C 0.05971 0.39143 0.04912 0.39375 0.03905 0.3963 C 0.02239 0.40046 0.00433 0.4044 -0.01251 0.40741 C -0.01876 0.40856 -0.03178 0.41111 -0.03178 0.41111 C -0.05487 0.40995 -0.07813 0.40949 -0.10122 0.40741 C -0.13143 0.40463 -0.15921 0.39259 -0.18872 0.38704 C -0.20279 0.38009 -0.21772 0.37569 -0.23178 0.36852 C -0.25747 0.35556 -0.28265 0.33981 -0.30817 0.32593 C -0.32605 0.3162 -0.34497 0.30926 -0.36095 0.29444 C -0.38612 0.27083 -0.39393 0.25903 -0.41095 0.22963 C -0.41372 0.22477 -0.41511 0.22014 -0.41789 0.21481 C -0.42049 0.20972 -0.42622 0.2 -0.42622 0.2 C -0.42865 0.19005 -0.43299 0.18032 -0.43595 0.17037 C -0.44185 0.15069 -0.44376 0.125 -0.44567 0.1037 C -0.44463 0.02361 -0.4507 0.02083 -0.43456 -0.02963 C -0.43195 -0.03773 -0.43108 -0.04352 -0.42622 -0.05 C -0.41459 -0.08912 -0.38855 -0.10463 -0.36095 -0.11852 C -0.35747 -0.12037 -0.3547 -0.12407 -0.35122 -0.12593 C -0.34115 -0.13102 -0.32865 -0.13287 -0.31789 -0.13519 C -0.30591 -0.14167 -0.29185 -0.14375 -0.279 -0.1463 C -0.23786 -0.14514 -0.19654 -0.14421 -0.15539 -0.14259 C -0.13508 -0.14167 -0.11407 -0.13194 -0.09428 -0.12593 C -0.07657 -0.12037 -0.05574 -0.1169 -0.0389 -0.11296 C -0.01355 -0.10718 0.01093 -0.09306 0.03489 -0.08148 C 0.06319 -0.06782 0.09461 -0.05486 0.11961 -0.03148 C 0.15346 0.00023 0.1828 0.03843 0.21405 0.07407 C 0.22239 0.0838 0.22569 0.09884 0.2335 0.10926 C 0.23593 0.11898 0.23402 0.11319 0.24044 0.12593 C 0.24756 0.14005 0.24027 0.13032 0.24461 0.14074 C 0.24878 0.15069 0.25399 0.15995 0.25711 0.17037 C 0.26232 0.18796 0.26614 0.20532 0.27239 0.22222 C 0.27412 0.24352 0.27464 0.26435 0.27777 0.28518 C 0.27673 0.32454 0.27708 0.35764 0.26405 0.39259 C 0.26162 0.40833 0.25555 0.42106 0.25017 0.43518 C 0.24652 0.44514 0.24235 0.45671 0.23628 0.46481 C 0.23437 0.46736 0.23142 0.46806 0.22933 0.47037 C 0.22725 0.47245 0.22551 0.47523 0.22378 0.47778 C 0.22221 0.48009 0.22135 0.4831 0.21961 0.48518 C 0.21805 0.48704 0.21562 0.48727 0.21405 0.48889 C 0.20312 0.49907 0.20555 0.5 0.19166 0.5037 C 0.17482 0.51505 0.15503 0.51991 0.13628 0.52222 C 0.13263 0.52338 0.12881 0.52477 0.12517 0.52593 C 0.12326 0.52662 0.11961 0.52778 0.11961 0.52778 C 0.04461 0.52662 -0.03056 0.52569 -0.10539 0.52407 C -0.12136 0.52361 -0.12032 0.5213 -0.13612 0.51852 C -0.15174 0.51574 -0.16893 0.51551 -0.18456 0.51111 C -0.19897 0.50694 -0.21355 0.50185 -0.22761 0.49815 C -0.25886 0.48981 -0.28716 0.47986 -0.31667 0.46296 C -0.33022 0.45509 -0.34532 0.45069 -0.35834 0.44074 C -0.37275 0.42963 -0.38629 0.41736 -0.40122 0.40741 C -0.4132 0.39954 -0.42119 0.38287 -0.43178 0.37222 C -0.43664 0.36181 -0.44029 0.35023 -0.44567 0.34074 C -0.45174 0.31667 -0.45817 0.29213 -0.46511 0.26852 C -0.46806 0.2588 -0.47345 0.23889 -0.47345 0.23889 C -0.47397 0.23449 -0.47431 0.23032 -0.47483 0.22593 C -0.47518 0.22222 -0.47588 0.21852 -0.47622 0.21481 C -0.47726 0.20625 -0.479 0.18889 -0.479 0.18889 C -0.47848 0.16366 -0.47848 0.13819 -0.47761 0.11296 C -0.47709 0.09468 -0.47049 0.07893 -0.46511 0.06296 C -0.46129 0.05162 -0.45904 0.03912 -0.45539 0.02778 C -0.45036 0.01157 -0.44393 -0.00324 -0.43733 -0.01852 C -0.42501 -0.04722 -0.41494 -0.08171 -0.39706 -0.10556 C -0.3948 -0.11458 -0.39254 -0.11898 -0.38733 -0.12593 C -0.38213 -0.14653 -0.36459 -0.16296 -0.35001 -0.17037 C -0.34636 -0.17222 -0.34272 -0.17454 -0.33872 -0.17593 C -0.33438 -0.17755 -0.32501 -0.17963 -0.32501 -0.17963 C -0.29289 -0.1787 -0.25956 -0.18056 -0.22761 -0.17407 C -0.1757 -0.16366 -0.12501 -0.14444 -0.07345 -0.13148 C -0.04272 -0.12384 -0.01199 -0.11806 0.01822 -0.10741 C 0.0828 -0.08449 0.15694 -0.03194 0.19999 0.03704 C 0.21857 0.06643 0.23437 0.13958 0.24044 0.17222 C 0.24149 0.18403 0.24287 0.19421 0.24461 0.20556 C 0.24444 0.21806 0.24426 0.3044 0.24183 0.33889 C 0.24027 0.36181 0.22899 0.38704 0.22239 0.40741 C 0.20763 0.45301 0.18437 0.48958 0.15294 0.51481 C 0.14548 0.52083 0.14912 0.52083 0.14044 0.52593 C 0.12239 0.53657 0.10277 0.54306 0.0835 0.54815 C 0.07482 0.55046 0.06458 0.55509 0.05572 0.55556 C 0.03124 0.55671 0.00642 0.55671 -0.01806 0.55741 C -0.03386 0.56088 -0.04949 0.56412 -0.06511 0.56852 C -0.07657 0.57176 -0.08751 0.57801 -0.09845 0.58148 C -0.10626 0.5838 -0.11424 0.5838 -0.12206 0.58518 C -0.12865 0.58634 -0.14167 0.58889 -0.14167 0.58889 C -0.154 0.58796 -0.16702 0.59005 -0.179 0.58518 C -0.1849 0.58287 -0.19115 0.57731 -0.19706 0.57407 C -0.20105 0.57199 -0.20851 0.56944 -0.21251 0.56667 C -0.23039 0.55324 -0.24775 0.53565 -0.26511 0.52037 C -0.27831 0.5088 -0.2889 0.49236 -0.30122 0.47963 C -0.31789 0.4625 -0.33872 0.44514 -0.35261 0.42407 C -0.35938 0.41389 -0.36494 0.40324 -0.37084 0.39259 C -0.37483 0.38565 -0.38004 0.38032 -0.38317 0.37222 C -0.38456 0.36875 -0.38508 0.36273 -0.38595 0.35926 C -0.3882 0.35046 -0.39167 0.34213 -0.39428 0.33333 C -0.39636 0.31713 -0.39792 0.30116 -0.40122 0.28518 C -0.40174 0.28032 -0.40209 0.27523 -0.40261 0.27037 C -0.40417 0.26042 -0.4073 0.25093 -0.40834 0.24074 C -0.41008 0.22222 -0.41199 0.2037 -0.41372 0.18518 C -0.41338 0.14213 -0.42188 0.06921 -0.40678 0.01852 C -0.4047 0.00046 -0.40331 -0.01991 -0.39845 -0.03704 C -0.3948 -0.05023 -0.38786 -0.06319 -0.38317 -0.07593 C -0.38004 -0.08426 -0.37796 -0.09352 -0.37483 -0.10185 C -0.37223 -0.10926 -0.36772 -0.11551 -0.3639 -0.12222 C -0.35365 -0.14051 -0.36876 -0.12315 -0.35678 -0.13889 C -0.35383 -0.14282 -0.34758 -0.14745 -0.34428 -0.15 C -0.33178 -0.17245 -0.30313 -0.18403 -0.28317 -0.19074 C -0.2382 -0.19005 -0.19341 -0.19005 -0.14862 -0.18889 C -0.11563 -0.18796 -0.08404 -0.17245 -0.05122 -0.17037 C -0.03838 -0.1669 -0.02553 -0.16296 -0.01251 -0.16111 C 0.00798 -0.1544 0.02829 -0.14931 0.04878 -0.14259 C 0.0585 -0.13935 0.06544 -0.13032 0.07517 -0.12778 C 0.08923 -0.11852 0.10416 -0.11134 0.11822 -0.10185 C 0.13437 -0.09097 0.11909 -0.10486 0.1335 -0.09444 C 0.15381 -0.07986 0.17083 -0.0625 0.18905 -0.04444 C 0.19096 -0.03704 0.19322 -0.03333 0.19739 -0.02778 C 0.19947 -0.01944 0.20051 -0.01088 0.20416 -0.0037 C 0.20728 0.01181 0.20364 -0.00347 0.20833 0.00926 C 0.21093 0.01574 0.21093 0.02153 0.21405 0.02778 C 0.21666 0.04282 0.2177 0.04143 0.22083 0.0537 C 0.22239 0.0713 0.22343 0.09005 0.22517 0.10741 C 0.22551 0.11134 0.22794 0.11852 0.22794 0.11852 C 0.22742 0.13819 0.2276 0.1581 0.22655 0.17778 C 0.22569 0.19259 0.22083 0.2088 0.21666 0.22222 C 0.21197 0.23866 0.21041 0.25625 0.20416 0.27222 C 0.20155 0.27893 0.19721 0.28403 0.19461 0.29074 C 0.1927 0.29537 0.19218 0.30093 0.19044 0.30556 C 0.18576 0.31643 0.17812 0.32477 0.17083 0.33148 C 0.16614 0.33588 0.16249 0.34306 0.15711 0.3463 C 0.13888 0.35741 0.11874 0.36366 0.09878 0.36667 C 0.04947 0.38866 -0.00209 0.3706 -0.05122 0.36111 C -0.06042 0.35694 -0.0698 0.35509 -0.07917 0.35185 C -0.08612 0.34954 -0.09324 0.34444 -0.10001 0.34074 C -0.1172 0.33148 -0.13542 0.32384 -0.15122 0.31111 C -0.16164 0.30301 -0.16963 0.29306 -0.17761 0.28148 C -0.18074 0.27685 -0.18733 0.26852 -0.18733 0.26852 C -0.19011 0.25787 -0.19584 0.24861 -0.20001 0.23889 C -0.20591 0.22477 -0.20956 0.20903 -0.21511 0.19444 C -0.21928 0.16134 -0.2264 0.12893 -0.23178 0.0963 C -0.23369 0.08495 -0.23733 0.07454 -0.23733 0.06296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2" dur="3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242941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57200"/>
            <a:ext cx="4038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 descr="U_2537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83694"/>
            <a:ext cx="4038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9538" y="2914651"/>
            <a:ext cx="3802062" cy="18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5" descr="013000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200" y="742950"/>
            <a:ext cx="4267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914400" y="1371600"/>
            <a:ext cx="4419600" cy="1200329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7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winter.</a:t>
            </a:r>
          </a:p>
        </p:txBody>
      </p:sp>
      <p:sp>
        <p:nvSpPr>
          <p:cNvPr id="13319" name="Text Box 18"/>
          <p:cNvSpPr txBox="1">
            <a:spLocks noChangeArrowheads="1"/>
          </p:cNvSpPr>
          <p:nvPr/>
        </p:nvSpPr>
        <p:spPr bwMode="auto">
          <a:xfrm>
            <a:off x="2057400" y="171450"/>
            <a:ext cx="52578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40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>What season is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C 0.00781 -0.00348 0.01024 0.00347 0.01667 0.00925 C 0.02188 0.01388 0.02726 0.01805 0.03333 0.02013 C 0.04688 0.03842 0.02604 0.0118 0.04445 0.02962 C 0.04583 0.03078 0.04618 0.03356 0.04722 0.03518 C 0.05035 0.03982 0.05365 0.04374 0.05695 0.04814 C 0.06042 0.05277 0.0625 0.05925 0.06528 0.06481 C 0.07014 0.07453 0.0757 0.08425 0.08195 0.09259 C 0.0849 0.10254 0.08872 0.10972 0.09306 0.11851 C 0.09913 0.13101 0.10365 0.14328 0.10972 0.15555 C 0.11129 0.16805 0.11511 0.17939 0.11945 0.19073 C 0.12153 0.19629 0.12066 0.19907 0.12222 0.20532 C 0.12622 0.22152 0.12396 0.20532 0.12639 0.21828 C 0.12795 0.22708 0.12882 0.23587 0.13056 0.24444 C 0.13125 0.24791 0.13333 0.25532 0.13333 0.25532 C 0.13438 0.27384 0.13577 0.2868 0.13889 0.3037 C 0.13837 0.34374 0.14445 0.38541 0.13611 0.42407 C 0.13177 0.44421 0.12361 0.46342 0.11528 0.48148 C 0.11285 0.4868 0.10903 0.49073 0.10695 0.49629 C 0.10469 0.50254 0.10104 0.51018 0.09722 0.51481 C 0.08195 0.53333 0.06337 0.54583 0.04445 0.55555 C 0.03108 0.56226 0.01962 0.57222 0.00556 0.57592 C -0.04531 0.60995 -0.1408 0.5993 -0.18472 0.59999 C -0.19583 0.60185 -0.20694 0.60393 -0.21805 0.60532 C -0.2592 0.60439 -0.30052 0.60347 -0.34167 0.60185 C -0.35486 0.60115 -0.36875 0.5949 -0.38194 0.59259 C -0.40347 0.58448 -0.42274 0.57314 -0.44305 0.5611 C -0.44566 0.55925 -0.44878 0.55925 -0.45139 0.5574 C -0.45521 0.55485 -0.46094 0.5493 -0.46389 0.54444 C -0.46597 0.54097 -0.46944 0.53333 -0.46944 0.53333 C -0.47135 0.5206 -0.47621 0.50879 -0.47917 0.49629 C -0.48003 0.49259 -0.48194 0.48518 -0.48194 0.48518 C -0.48142 0.4537 -0.48298 0.42175 -0.47917 0.39073 C -0.47587 0.36411 -0.47014 0.3368 -0.46111 0.31296 C -0.45712 0.30231 -0.45833 0.28911 -0.45555 0.27777 C -0.4533 0.26874 -0.44948 0.2611 -0.44722 0.25161 C -0.44427 0.24027 -0.44114 0.22939 -0.4375 0.21828 C -0.43403 0.20786 -0.43437 0.19999 -0.42917 0.19073 C -0.42691 0.17291 -0.41667 0.15624 -0.40972 0.14073 C -0.40573 0.13194 -0.40191 0.1206 -0.39722 0.11296 C -0.38611 0.09444 -0.37135 0.07823 -0.35694 0.06481 C -0.34861 0.05694 -0.34271 0.04953 -0.33333 0.04444 C -0.32222 0.02962 -0.30364 0.02314 -0.28889 0.01666 C -0.28298 0.01388 -0.27778 0.00879 -0.27222 0.00555 C -0.2651 0.00115 -0.25625 -0.00209 -0.24861 -0.00371 C -0.24219 -0.0051 -0.23559 -0.00602 -0.22917 -0.00741 C -0.22274 -0.00903 -0.20972 -0.01135 -0.20972 -0.01135 C -0.16024 -0.01042 -0.11059 -0.01158 -0.06111 -0.00927 C -0.04618 -0.00857 -0.0276 0.00763 -0.01389 0.01481 C 0.00122 0.03495 -0.02101 0.0074 -0.00417 0.02222 C -0.00278 0.02337 -0.0026 0.02638 -0.00139 0.02777 C 0.00347 0.0331 0.00556 0.0331 0.01111 0.03518 C 0.01892 0.0456 0.02969 0.053 0.03889 0.0611 C 0.0434 0.07013 0.0507 0.07592 0.05556 0.08518 C 0.06424 0.10185 0.06823 0.1206 0.07917 0.13518 C 0.08299 0.14768 0.08854 0.15833 0.09306 0.17036 C 0.09549 0.17661 0.09705 0.18286 0.1 0.18865 C 0.10156 0.19768 0.10399 0.20578 0.10556 0.21481 C 0.1066 0.23911 0.10642 0.24282 0.10972 0.2611 C 0.11111 0.33055 0.11406 0.3581 0.11111 0.43333 C 0.11077 0.44328 0.10052 0.46874 0.09722 0.47962 C 0.09254 0.49421 0.08993 0.50972 0.08195 0.52222 C 0.06858 0.54305 0.04983 0.55092 0.03195 0.5611 C 0.00781 0.5743 -0.01701 0.58194 -0.04305 0.5868 C -0.05642 0.59421 -0.07934 0.59907 -0.09444 0.60185 C -0.15017 0.59999 -0.18802 0.60023 -0.2375 0.59073 C -0.24028 0.58935 -0.24305 0.58773 -0.24583 0.5868 C -0.24896 0.5861 -0.25243 0.58657 -0.25555 0.58518 C -0.27205 0.57823 -0.28958 0.56759 -0.30555 0.55925 C -0.30989 0.55694 -0.31267 0.55138 -0.31667 0.54814 C -0.32014 0.54513 -0.3243 0.54351 -0.32778 0.54073 C -0.33941 0.53148 -0.34878 0.51828 -0.35833 0.50555 C -0.36406 0.49768 -0.36892 0.48657 -0.37361 0.47754 C -0.38003 0.4655 -0.38889 0.45416 -0.39583 0.44259 C -0.39965 0.43634 -0.4 0.4324 -0.40278 0.42592 C -0.40503 0.42083 -0.40972 0.41087 -0.40972 0.41087 C -0.4118 0.39999 -0.41753 0.38958 -0.42361 0.38148 C -0.42517 0.37245 -0.4283 0.3662 -0.43055 0.3574 C -0.43108 0.35555 -0.43194 0.35161 -0.43194 0.35161 C -0.43316 0.34073 -0.43542 0.33101 -0.4375 0.32036 C -0.44097 0.27962 -0.4434 0.23402 -0.42917 0.19629 C -0.42743 0.18402 -0.42309 0.1743 -0.41944 0.16273 C -0.41632 0.15323 -0.41371 0.13726 -0.40972 0.12777 C -0.40191 0.10879 -0.39305 0.08958 -0.38333 0.07222 C -0.38125 0.05786 -0.37587 0.05023 -0.36944 0.03888 C -0.36406 0.02893 -0.36042 0.01319 -0.35139 0.00925 C -0.34201 -0.00024 -0.33368 -0.00857 -0.32222 -0.01135 C -0.31337 -0.01714 -0.30364 -0.02501 -0.29444 -0.02964 C -0.27934 -0.03727 -0.26701 -0.03797 -0.25139 -0.04075 C -0.2408 -0.0426 -0.22986 -0.04723 -0.21944 -0.05001 C -0.19826 -0.05556 -0.17691 -0.05695 -0.15555 -0.06112 C -0.14948 -0.0639 -0.14375 -0.06528 -0.1375 -0.06667 C -0.11389 -0.06552 -0.09028 -0.06459 -0.06667 -0.06297 C -0.05729 -0.06227 -0.03889 -0.05741 -0.03889 -0.05741 C -0.02743 -0.04977 -0.0151 -0.04862 -0.00278 -0.04445 C 0.00191 -0.03982 0.00556 -0.03589 0.01111 -0.03334 C 0.01215 -0.03218 0.03264 -0.01436 0.03472 -0.01135 C 0.03472 -0.01135 0.04167 0.00277 0.04306 0.00555 C 0.04879 0.01689 0.05764 0.02615 0.06389 0.03703 C 0.06511 0.03935 0.06545 0.04212 0.06667 0.04444 C 0.07066 0.05185 0.0757 0.05856 0.07917 0.06666 C 0.08125 0.07152 0.08333 0.07615 0.08472 0.08148 C 0.08524 0.08333 0.08542 0.08541 0.08611 0.08703 C 0.08767 0.09097 0.09063 0.09398 0.09167 0.09814 C 0.09358 0.10601 0.09531 0.11435 0.09722 0.12222 C 0.10174 0.13981 0.10938 0.15555 0.1125 0.17407 C 0.11927 0.21319 0.11163 0.17036 0.11806 0.19814 C 0.1191 0.20277 0.12083 0.21296 0.12083 0.21296 C 0.12379 0.24884 0.12153 0.23541 0.125 0.2537 C 0.12448 0.28078 0.12448 0.3081 0.12361 0.33518 C 0.12309 0.35416 0.11528 0.37083 0.1125 0.38888 C 0.11042 0.40254 0.10903 0.41874 0.10417 0.43148 C 0.10243 0.44583 0.09879 0.45925 0.09722 0.47407 C 0.09566 0.48935 0.09757 0.48333 0.09306 0.49259 C 0.0908 0.50763 0.08594 0.52245 0.07778 0.53333 C 0.07587 0.54097 0.06806 0.5493 0.0625 0.55347 C 0.04983 0.56342 0.03785 0.57314 0.02361 0.57592 C 0.01511 0.57939 0.01024 0.58171 0.00139 0.58333 C -0.05434 0.60786 -0.00816 0.58819 -0.16667 0.58333 C -0.19132 0.58263 -0.23385 0.56597 -0.25417 0.54814 C -0.26823 0.53564 -0.28125 0.52083 -0.29583 0.50925 C -0.29983 0.50092 -0.30573 0.49745 -0.30972 0.48888 C -0.31875 0.4699 -0.30972 0.48564 -0.31667 0.46851 C -0.32205 0.45555 -0.32969 0.44328 -0.33611 0.43148 C -0.33767 0.42847 -0.33889 0.42546 -0.34028 0.42222 C -0.34132 0.4199 -0.34184 0.41712 -0.34305 0.41481 C -0.35608 0.38981 -0.37239 0.36874 -0.38611 0.34444 C -0.3908 0.3361 -0.39653 0.32592 -0.4 0.31666 C -0.40295 0.30856 -0.3993 0.31273 -0.40417 0.3037 C -0.40972 0.29328 -0.41667 0.2824 -0.42083 0.27036 C -0.42361 0.26203 -0.42483 0.25416 -0.42778 0.24629 C -0.42934 0.23402 -0.43177 0.22106 -0.43472 0.20902 C -0.4342 0.19235 -0.43403 0.17106 -0.43194 0.1537 C -0.43055 0.14189 -0.42448 0.12939 -0.42083 0.11851 C -0.41458 0.09976 -0.40798 0.08148 -0.39861 0.06481 C -0.39514 0.05092 -0.40017 0.06759 -0.39305 0.05555 C -0.39219 0.05393 -0.39253 0.05138 -0.39167 0.04999 C -0.38976 0.04698 -0.3868 0.04536 -0.38472 0.04259 C -0.37743 0.03286 -0.37048 0.02198 -0.35972 0.01828 C -0.3467 0.00694 -0.32673 -0.0044 -0.31111 -0.00741 C -0.29705 -0.01482 -0.28455 -0.0169 -0.26944 -0.01852 C -0.26476 -0.02061 -0.26024 -0.022 -0.25555 -0.02408 C -0.17222 -0.02339 -0.08889 -0.02339 -0.00555 -0.02223 C 0.00382 -0.022 0.01302 -0.01991 0.02222 -0.01852 C 0.03976 -0.01598 0.075 -0.01135 0.075 -0.01135 C 0.08004 -0.00765 0.0849 -0.00602 0.09028 -0.00371 C 0.09288 0.00648 0.09896 0.01296 0.10278 0.02222 C 0.10799 0.03472 0.11042 0.05092 0.1125 0.06481 C 0.11337 0.0787 0.11337 0.09398 0.11667 0.1074 C 0.11788 0.1206 0.12031 0.1331 0.12222 0.14606 C 0.12292 0.21157 0.11684 0.24583 0.12639 0.29629 C 0.12587 0.32036 0.12622 0.34444 0.125 0.36828 C 0.12448 0.37962 0.11875 0.39722 0.11528 0.4074 C 0.11354 0.41249 0.1132 0.41898 0.11111 0.42407 C 0.1033 0.44259 0.09167 0.45902 0.08195 0.47592 C 0.07535 0.48726 0.06754 0.50462 0.05972 0.51296 C 0.05851 0.51411 0.05677 0.51388 0.05556 0.51481 C 0.04028 0.52592 0.0533 0.51805 0.04167 0.52754 C 0.03594 0.5324 0.02986 0.53425 0.02361 0.5368 C -0.00017 0.54768 -0.02413 0.55277 -0.04861 0.55925 C -0.08055 0.5581 -0.1125 0.55763 -0.14444 0.55555 C -0.15989 0.55439 -0.17621 0.54583 -0.19167 0.54259 C -0.20486 0.53981 -0.225 0.53842 -0.23889 0.53333 C -0.26389 0.52384 -0.29618 0.51087 -0.31805 0.49259 C -0.34201 0.47222 -0.30625 0.49884 -0.33333 0.47754 C -0.3493 0.46504 -0.36094 0.45323 -0.37222 0.43333 C -0.37465 0.42337 -0.37882 0.41735 -0.38333 0.40925 C -0.38941 0.39814 -0.39288 0.38541 -0.39861 0.37407 C -0.40121 0.36898 -0.40451 0.36458 -0.40694 0.35902 C -0.41736 0.33703 -0.42691 0.31296 -0.43472 0.28888 C -0.43611 0.28472 -0.43871 0.28171 -0.44028 0.27777 C -0.44601 0.26411 -0.44913 0.25161 -0.45278 0.23703 C -0.45226 0.20833 -0.45625 0.17222 -0.44583 0.14444 C -0.4434 0.12777 -0.43663 0.1162 -0.43055 0.10185 C -0.42552 0.08958 -0.42205 0.07476 -0.41389 0.06481 C -0.41007 0.05995 -0.40555 0.05624 -0.40139 0.05185 C -0.39948 0.04999 -0.39896 0.04652 -0.39722 0.04444 C -0.39323 0.03982 -0.39062 0.03911 -0.38611 0.03703 C -0.37726 0.02823 -0.38264 0.03286 -0.36944 0.02407 L -0.36944 0.02407 C -0.36649 0.02129 -0.36441 0.01689 -0.36111 0.01481 C -0.35903 0.01342 -0.35642 0.01365 -0.35417 0.01296 C -0.32101 -0.01366 -0.28177 -0.01181 -0.24583 -0.02778 C -0.20833 -0.02709 -0.17083 -0.02709 -0.13333 -0.02593 C -0.12569 -0.0257 -0.1184 -0.0213 -0.11111 -0.01852 C -0.09705 -0.01343 -0.08333 -0.00996 -0.06944 -0.00371 C -0.05677 0.00185 -0.0434 0.00439 -0.03055 0.00925 C -0.01701 0.01411 0.00903 0.03286 0.02361 0.04259 C 0.03195 0.04814 0.03889 0.0574 0.04722 0.06296 C 0.05781 0.07013 0.06997 0.08009 0.07917 0.09073 C 0.0849 0.09745 0.08889 0.10277 0.09583 0.1074 C 0.1 0.11481 0.10573 0.11851 0.10972 0.12592 C 0.11719 0.13935 0.11007 0.13148 0.11806 0.13888 C 0.1217 0.15833 0.11632 0.13472 0.12361 0.15185 C 0.12448 0.15416 0.12413 0.15694 0.125 0.15902 C 0.12604 0.16203 0.12778 0.16411 0.12917 0.16666 C 0.13247 0.17985 0.13698 0.19143 0.14167 0.2037 C 0.14219 0.21782 0.14202 0.23217 0.14306 0.24629 C 0.1434 0.24999 0.14583 0.2574 0.14583 0.2574 C 0.14497 0.30485 0.14427 0.35254 0.14306 0.39999 C 0.14271 0.4155 0.13941 0.43078 0.1375 0.44629 C 0.13177 0.49143 0.11702 0.54513 0.07917 0.55555 C 0.06059 0.56759 0.04219 0.57175 0.02222 0.57777 C 0.01719 0.57939 0.01198 0.58009 0.00695 0.58148 C 0.00052 0.58263 -0.0125 0.58518 -0.0125 0.58518 C -0.04392 0.58356 -0.07569 0.58587 -0.10694 0.57939 C -0.12743 0.57523 -0.14774 0.56805 -0.16805 0.56273 C -0.20035 0.55485 -0.23212 0.54722 -0.26389 0.53518 C -0.2691 0.53333 -0.28854 0.51967 -0.29028 0.51851 C -0.31128 0.50439 -0.33142 0.49305 -0.35139 0.47592 C -0.35781 0.47013 -0.36371 0.46296 -0.37083 0.45925 C -0.39305 0.44745 -0.41146 0.42823 -0.42917 0.4074 C -0.43819 0.39675 -0.44896 0.39536 -0.45694 0.38148 C -0.4618 0.37314 -0.46753 0.36573 -0.47222 0.3574 C -0.4809 0.34189 -0.48715 0.3236 -0.49444 0.3074 C -0.49983 0.29536 -0.50729 0.28402 -0.51111 0.27036 C -0.51476 0.2574 -0.51458 0.24282 -0.51667 0.22962 C -0.51614 0.21041 -0.51649 0.1912 -0.51528 0.17222 C -0.51406 0.15323 -0.50417 0.13773 -0.49722 0.12222 C -0.48819 0.10231 -0.48021 0.08032 -0.46805 0.06296 C -0.43038 0.00925 -0.38941 -0.01852 -0.33889 -0.04445 C -0.32552 -0.0514 -0.31111 -0.05186 -0.29722 -0.05556 C -0.27864 -0.06042 -0.26024 -0.06575 -0.24167 -0.07038 C -0.22986 -0.07339 -0.20555 -0.07408 -0.20555 -0.07408 C -0.17639 -0.07339 -0.14722 -0.07385 -0.11805 -0.07223 C -0.09114 -0.07084 -0.06441 -0.05811 -0.0375 -0.05371 C -0.03472 -0.05255 -0.03194 -0.05116 -0.02917 -0.05001 C -0.02726 -0.04931 -0.02552 -0.04885 -0.02361 -0.04815 C -0.02083 -0.047 -0.01528 -0.04445 -0.01528 -0.04445 C -0.00712 -0.03635 0.00243 -0.03126 0.01111 -0.02408 C 0.01684 -0.01922 0.01997 -0.01204 0.02639 -0.00927 C 0.03524 0.00254 0.04219 0.01759 0.05417 0.02407 C 0.06511 0.03865 0.07674 0.05231 0.0875 0.06666 C 0.09358 0.07476 0.08976 0.07222 0.09445 0.07962 C 0.10243 0.09212 0.10851 0.10485 0.11528 0.11851 C 0.11702 0.12731 0.1184 0.13657 0.12222 0.14444 C 0.12379 0.15231 0.12483 0.16041 0.12639 0.16851 C 0.1283 0.19027 0.13281 0.21157 0.13611 0.23333 C 0.13507 0.26666 0.13802 0.30092 0.13195 0.33333 C 0.1283 0.353 0.12344 0.38124 0.11806 0.40161 C 0.10538 0.45046 0.11424 0.41087 0.10556 0.43888 C 0.09827 0.46226 0.09497 0.49143 0.08195 0.51087 C 0.06649 0.53472 0.04219 0.54652 0.02083 0.5574 C 0.00365 0.56597 -0.01406 0.57939 -0.03194 0.58518 C -0.05937 0.59398 -0.08854 0.60254 -0.11667 0.60532 C -0.14809 0.60439 -0.17969 0.60416 -0.21111 0.60185 C -0.21823 0.60115 -0.225 0.59745 -0.23194 0.59606 C -0.25868 0.59143 -0.28472 0.58194 -0.30972 0.56851 C -0.32205 0.5618 -0.33264 0.55092 -0.34444 0.54259 C -0.36007 0.53148 -0.37743 0.52268 -0.39028 0.50555 C -0.41128 0.47754 -0.4217 0.44328 -0.43333 0.4074 C -0.43594 0.39027 -0.44167 0.37245 -0.44583 0.35555 C -0.45069 0.30948 -0.44878 0.27731 -0.43611 0.23495 C -0.43385 0.20439 -0.42396 0.17523 -0.41111 0.14999 C -0.40955 0.14143 -0.40625 0.13865 -0.40278 0.13148 C -0.39983 0.11527 -0.38837 0.10138 -0.38055 0.08888 C -0.35955 0.05532 -0.34184 0.03402 -0.31111 0.02222 C -0.30573 0.01735 -0.30087 0.0162 -0.29444 0.01481 C -0.28055 0.00555 -0.27917 0.0037 -0.26389 0.00185 C -0.24757 -0.0044 -0.23038 -0.00857 -0.21389 -0.01297 C -0.17969 -0.01227 -0.14531 -0.01227 -0.11111 -0.01135 C -0.09462 -0.01065 -0.07743 -0.00394 -0.06111 -5.18519E-6 C -0.02951 0.00763 0.00191 0.01689 0.03333 0.02592 C 0.04896 0.03055 0.06181 0.03425 0.07639 0.04259 C 0.08368 0.04675 0.08056 0.04143 0.0875 0.04814 C 0.1 0.05995 0.11198 0.07337 0.12361 0.08703 C 0.12674 0.09073 0.13212 0.09513 0.13472 0.09999 C 0.14653 0.1206 0.15625 0.14398 0.16667 0.16666 C 0.17101 0.17569 0.17118 0.18958 0.175 0.19999 C 0.17656 0.21064 0.17934 0.21944 0.18195 0.22962 C 0.18142 0.26828 0.18177 0.3074 0.18056 0.34629 C 0.17899 0.39722 0.15469 0.45879 0.13889 0.49999 C 0.13108 0.52013 0.12049 0.5449 0.10417 0.55347 C 0.07535 0.59189 0.0375 0.59907 -0.00139 0.60532 C -0.06719 0.60439 -0.13281 0.60347 -0.19861 0.60185 C -0.2283 0.60115 -0.25729 0.59097 -0.28611 0.58333 C -0.30573 0.57777 -0.32448 0.57523 -0.34305 0.56481 C -0.36528 0.55231 -0.38871 0.53749 -0.40833 0.51851 C -0.41476 0.51226 -0.41996 0.50416 -0.42639 0.49814 C -0.48472 0.44259 -0.53125 0.3655 -0.54028 0.26828 C -0.5375 0.22245 -0.53715 0.2199 -0.525 0.18333 C -0.52187 0.16203 -0.5092 0.14398 -0.50139 0.12592 C -0.4908 0.10115 -0.47917 0.08448 -0.4625 0.06851 C -0.45469 0.0611 -0.44878 0.05023 -0.44028 0.04444 C -0.42621 0.03495 -0.41128 0.028 -0.39722 0.01828 C -0.38177 0.00786 -0.35573 -0.00811 -0.3375 -0.01297 C -0.33038 -0.01876 -0.32483 -0.022 -0.31667 -0.02408 C -0.28871 -0.04283 -0.25885 -0.0419 -0.22917 -0.05186 C -0.17309 -0.05001 -0.11719 -0.04885 -0.06111 -0.0463 C -0.04236 -0.04538 -0.00121 -0.03797 0.01667 -0.02778 C 0.04132 -0.01366 0.06198 0.0118 0.08611 0.02777 C 0.08785 0.03472 0.09097 0.03982 0.09306 0.04629 C 0.09636 0.05648 0.09879 0.06735 0.10139 0.07777 C 0.10261 0.08958 0.10278 0.10185 0.10556 0.11296 C 0.10434 0.16735 0.10278 0.22129 0.10139 0.27592 C 0.10087 0.29722 0.09913 0.32661 0.09167 0.34629 C 0.08958 0.36365 0.08455 0.38379 0.07917 0.39999 C 0.07552 0.41064 0.07448 0.42083 0.06806 0.42962 C 0.06302 0.45624 0.04514 0.47685 0.03056 0.49421 C 0.01233 0.51597 -0.00694 0.53171 -0.02917 0.54444 C -0.03524 0.54768 -0.04479 0.54814 -0.05139 0.54999 C -0.06215 0.55277 -0.07239 0.55555 -0.08333 0.5574 C -0.13055 0.55601 -0.17778 0.55578 -0.225 0.55347 C -0.24514 0.55277 -0.26406 0.5449 -0.28333 0.53888 C -0.30069 0.53356 -0.29878 0.53749 -0.31528 0.52939 C -0.32934 0.52268 -0.34288 0.51249 -0.35694 0.50555 C -0.39948 0.48472 -0.42847 0.46504 -0.4625 0.42407 C -0.47066 0.41411 -0.48038 0.40532 -0.48611 0.39259 C -0.49809 0.36573 -0.5059 0.33217 -0.50972 0.30185 C -0.5092 0.26712 -0.5125 0.23194 -0.50694 0.19814 C -0.50087 0.16064 -0.48472 0.12245 -0.46944 0.09073 C -0.45729 0.06573 -0.44792 0.03958 -0.43333 0.01666 C -0.42413 0.00208 -0.41267 -0.00741 -0.40139 -0.01852 C -0.39149 -0.02825 -0.38194 -0.03843 -0.37222 -0.04815 C -0.36719 -0.05325 -0.36267 -0.05973 -0.35694 -0.06297 C -0.32708 -0.07964 -0.29739 -0.10718 -0.26528 -0.11667 C -0.24062 -0.12408 -0.21701 -0.13241 -0.19167 -0.13519 C -0.12864 -0.13403 -0.10434 -0.13681 -0.05555 -0.12593 C -0.04097 -0.11852 -0.02552 -0.11181 -0.01111 -0.10371 C -0.00104 -0.09792 0.0099 -0.08704 0.02083 -0.08334 C 0.02361 -0.08079 0.02674 -0.07917 0.02917 -0.07593 C 0.03108 -0.07339 0.03264 -0.07061 0.03472 -0.06852 C 0.04063 -0.06251 0.04792 -0.05741 0.05417 -0.05186 C 0.05799 -0.04422 0.06215 -0.0463 0.06667 -0.0389 C 0.08386 -0.01089 0.06528 -0.03704 0.08611 -0.00927 C 0.0875 -0.00741 0.0875 -0.00394 0.08889 -0.00186 C 0.09045 0.00046 0.09254 0.00185 0.09445 0.00347 C 0.09809 0.01319 0.10191 0.01944 0.10833 0.02592 C 0.11146 0.04212 0.10712 0.02615 0.11389 0.03703 C 0.11667 0.04143 0.11823 0.04722 0.12083 0.05185 C 0.12188 0.05578 0.12396 0.05902 0.125 0.06296 C 0.12587 0.06643 0.12552 0.0706 0.12639 0.07407 C 0.12778 0.07916 0.13004 0.08402 0.13195 0.08888 C 0.13281 0.0912 0.13281 0.09398 0.13333 0.09629 C 0.13629 0.1081 0.14045 0.11898 0.14306 0.13148 C 0.14445 0.13819 0.14618 0.14513 0.14722 0.15185 C 0.14827 0.1581 0.15 0.17036 0.15 0.17036 C 0.15174 0.22245 0.15486 0.27638 0.14722 0.32777 C 0.14149 0.3662 0.12691 0.40833 0.11528 0.44421 C 0.10556 0.4743 0.09844 0.51134 0.08056 0.53518 C 0.06215 0.55972 0.02917 0.57175 0.00417 0.57592 C -0.00642 0.57754 -0.01719 0.57847 -0.02778 0.57939 C -0.03333 0.58009 -0.04444 0.58148 -0.04444 0.58148 C -0.07257 0.58819 -0.09844 0.58773 -0.12778 0.58865 C -0.1658 0.59282 -0.19167 0.59097 -0.23472 0.58865 C -0.25121 0.5861 -0.26892 0.58263 -0.28472 0.57592 C -0.34635 0.5486 -0.28333 0.57523 -0.32361 0.55347 C -0.34358 0.54305 -0.36458 0.53425 -0.38472 0.52407 C -0.4092 0.51134 -0.43021 0.49166 -0.45278 0.47407 C -0.46389 0.4655 -0.47448 0.46041 -0.48333 0.44629 C -0.49305 0.43078 -0.50434 0.41573 -0.51389 0.39999 C -0.52014 0.38981 -0.52465 0.37731 -0.53055 0.36666 C -0.53455 0.35069 -0.52795 0.37569 -0.53611 0.35161 C -0.53733 0.34837 -0.53785 0.34444 -0.53889 0.34073 C -0.53958 0.33819 -0.5408 0.33587 -0.54167 0.33333 C -0.54496 0.31157 -0.55139 0.29097 -0.55417 0.26828 C -0.55347 0.23958 -0.55486 0.21087 -0.54861 0.18333 C -0.5467 0.17476 -0.54653 0.16481 -0.54305 0.1574 C -0.5276 0.1236 -0.51337 0.09328 -0.49444 0.06296 C -0.48594 0.0493 -0.47864 0.0331 -0.46805 0.02222 C -0.42222 -0.02524 -0.36684 -0.05024 -0.30972 -0.06112 C -0.17413 -0.06019 -0.1059 -0.06459 0.00417 -0.05001 C 0.06875 -0.02848 -0.01198 -0.0544 0.04583 -0.0389 C 0.0632 -0.03427 0.07952 -0.02663 0.09722 -0.02408 C 0.10434 -0.02177 0.11354 -0.01852 0.12083 -0.01667 C 0.13142 -0.01413 0.15278 -0.00927 0.15278 -0.00927 C 0.17396 0.00092 0.19531 0.01087 0.21667 0.02013 C 0.21962 0.02337 0.22361 0.02453 0.22639 0.02777 C 0.22865 0.03032 0.23004 0.03402 0.23195 0.03703 C 0.24913 0.06249 0.26007 0.08888 0.26945 0.12036 C 0.26997 0.12661 0.26997 0.13286 0.27083 0.13888 C 0.27136 0.14282 0.27361 0.14999 0.27361 0.14999 C 0.27257 0.19027 0.27188 0.22523 0.2625 0.26296 C 0.25295 0.30115 0.26458 0.26828 0.25695 0.28888 C 0.25573 0.29698 0.25382 0.30532 0.25139 0.31296 C 0.24896 0.3206 0.24462 0.32708 0.24306 0.33518 C 0.2408 0.34745 0.23524 0.35902 0.23056 0.37036 C 0.22639 0.37985 0.22517 0.39166 0.21806 0.39814 C 0.21493 0.41087 0.21754 0.43078 0.22639 0.43888 C 0.24375 0.47337 0.26962 0.48634 0.29445 0.50925 C 0.32431 0.5368 0.30608 0.52106 0.35 0.55347 C 0.37344 0.57106 0.36545 0.5706 0.39028 0.58518 C 0.41389 0.59907 0.43872 0.60902 0.4625 0.62198 C 0.48542 0.63495 0.51094 0.65023 0.53472 0.6611 C 0.55538 0.67036 0.57865 0.67453 0.6 0.67939 C 0.60608 0.68286 0.61146 0.68935 0.61806 0.69073 C 0.62934 0.69328 0.63924 0.6986 0.65 0.7037 C 0.64462 0.70833 0.64757 0.70717 0.64167 0.70717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-0.00521 -0.01713 -0.00747 -0.03402 -0.01111 -0.05185 C -0.01268 -0.05925 -0.01372 -0.06736 -0.01667 -0.07407 C -0.01806 -0.07685 -0.01979 -0.08009 -0.02084 -0.08333 C -0.02848 -0.10787 -0.03264 -0.13333 -0.04167 -0.1574 C -0.04219 -0.16203 -0.04219 -0.16736 -0.04306 -0.17199 C -0.04358 -0.17546 -0.04532 -0.178 -0.04584 -0.18148 C -0.04948 -0.20208 -0.05104 -0.22338 -0.05417 -0.24421 C -0.05938 -0.32129 -0.0724 -0.40856 -0.04584 -0.47963 C -0.04375 -0.49305 -0.03733 -0.50254 -0.03195 -0.51458 C -0.02813 -0.52291 -0.02691 -0.53287 -0.02223 -0.54074 C -0.01545 -0.55231 -0.00851 -0.56412 -0.00139 -0.57592 C 0.0125 -0.59884 -0.00104 -0.58425 0.01111 -0.59629 C 0.01823 -0.61527 0.04444 -0.63865 0.05972 -0.64444 C 0.06718 -0.65092 0.07239 -0.65092 0.08194 -0.6537 C 0.08767 -0.65509 0.09305 -0.65833 0.09861 -0.66111 C 0.10659 -0.66435 0.11684 -0.66435 0.125 -0.66666 C 0.15069 -0.67384 0.11892 -0.66736 0.14444 -0.67222 C 0.17882 -0.67106 0.19826 -0.67106 0.22777 -0.66666 C 0.26007 -0.65601 0.29288 -0.64953 0.325 -0.63865 C 0.32951 -0.63726 0.33437 -0.63657 0.33889 -0.63518 C 0.35243 -0.63101 0.37916 -0.62199 0.37916 -0.62199 C 0.39253 -0.61041 0.40764 -0.60115 0.42083 -0.58865 C 0.44132 -0.56944 0.46284 -0.55138 0.48333 -0.53125 C 0.48871 -0.52592 0.49566 -0.52361 0.5 -0.51643 C 0.51198 -0.49722 0.50416 -0.50856 0.525 -0.48495 C 0.5283 -0.48125 0.53038 -0.47592 0.53333 -0.47199 C 0.54236 -0.45995 0.55173 -0.44838 0.55972 -0.43495 C 0.56996 -0.41828 0.57343 -0.39652 0.58055 -0.37754 C 0.58593 -0.36319 0.59062 -0.34884 0.59444 -0.33333 C 0.60017 -0.28055 0.59652 -0.31851 0.59305 -0.19814 C 0.59184 -0.1581 0.58177 -0.11666 0.56389 -0.08518 C 0.55989 -0.078 0.55868 -0.07199 0.55277 -0.06666 C 0.54861 -0.05856 0.54461 -0.05393 0.5375 -0.05185 C 0.53177 -0.04722 0.52673 -0.04074 0.52083 -0.0368 C 0.4967 -0.0206 0.46996 -0.00925 0.44444 0.00209 C 0.43472 0.00625 0.43246 0.00926 0.42222 0.01135 C 0.41389 0.01274 0.39722 0.01482 0.39722 0.01528 C 0.37378 0.02269 0.35034 0.02825 0.32639 0.03149 C 0.29861 0.03056 0.27083 0.0294 0.24305 0.02801 C 0.22448 0.02662 0.20573 0.0176 0.1875 0.0132 C 0.16475 0.00741 0.14166 0.00278 0.11944 -0.00532 C 0.09722 -0.01412 0.07847 -0.03148 0.06111 -0.05185 C 0.05382 -0.06018 0.05347 -0.06342 0.04722 -0.07592 C 0.04635 -0.07754 0.04444 -0.08148 0.04444 -0.08125 C 0.04166 -0.09606 0.03472 -0.10925 0.03194 -0.12407 C 0.02673 -0.15138 0.02465 -0.18078 0.02222 -0.20925 C 0.02274 -0.24745 0.02274 -0.28611 0.02361 -0.32384 C 0.02396 -0.33981 0.03073 -0.36157 0.03333 -0.37754 C 0.03941 -0.4162 0.04791 -0.45162 0.06111 -0.48703 C 0.06389 -0.50925 0.07205 -0.52361 0.08055 -0.54259 C 0.09826 -0.58194 0.07361 -0.52939 0.0875 -0.56296 C 0.09236 -0.5743 0.0993 -0.58449 0.10416 -0.59629 C 0.10538 -0.5993 0.1059 -0.60231 0.10694 -0.60532 C 0.10816 -0.60925 0.10955 -0.61296 0.11111 -0.61643 C 0.11961 -0.63611 0.12812 -0.65277 0.13889 -0.67037 C 0.14652 -0.68263 0.16232 -0.70972 0.17361 -0.71458 C 0.18246 -0.72407 0.18715 -0.72407 0.19861 -0.72569 C 0.22291 -0.725 0.2434 -0.72384 0.26666 -0.72013 C 0.32343 -0.70023 0.33021 -0.69838 0.37361 -0.67592 C 0.40086 -0.66157 0.42986 -0.65023 0.45555 -0.63148 C 0.49166 -0.60463 0.52691 -0.57361 0.56111 -0.54259 C 0.59062 -0.51574 0.61198 -0.48796 0.62639 -0.44421 C 0.63125 -0.42986 0.63646 -0.41967 0.63889 -0.4037 C 0.63975 -0.39722 0.6408 -0.3912 0.64166 -0.38518 C 0.64218 -0.38217 0.64305 -0.37592 0.64305 -0.37569 C 0.64114 -0.325 0.63958 -0.278 0.62916 -0.22939 C 0.62482 -0.20949 0.61336 -0.19004 0.60555 -0.17199 C 0.58472 -0.12453 0.57396 -0.11319 0.54027 -0.07939 C 0.53055 -0.0699 0.51857 -0.05138 0.50833 -0.04259 C 0.5059 -0.0405 0.5026 -0.04074 0.5 -0.03865 C 0.48073 -0.02453 0.46389 -0.00671 0.44305 0.00394 C 0.43246 0.00926 0.42083 0.0095 0.40972 0.01135 C 0.40173 0.01389 0.39409 0.01806 0.38611 0.02061 C 0.38003 0.02223 0.3533 0.02408 0.35139 0.02408 C 0.29027 0.02223 0.22916 0.022 0.16805 0.01875 C 0.14253 0.01737 0.11909 0.00672 0.09444 -4.44444E-6 C 0.08385 -0.00277 0.0625 -0.0074 0.0625 -0.00717 C 0.03958 -0.01875 0.01823 -0.03148 -0.00278 -0.04814 C -0.00677 -0.05138 -0.00903 -0.05671 -0.0125 -0.06111 C -0.02379 -0.07453 -0.03525 -0.08588 -0.04584 -0.1 C -0.04896 -0.10995 -0.05295 -0.11736 -0.05556 -0.12754 C -0.05973 -0.16597 -0.05764 -0.14467 -0.06111 -0.19074 C -0.05955 -0.27129 -0.06372 -0.3125 -0.05278 -0.37754 C -0.05087 -0.40231 -0.0467 -0.42569 -0.04306 -0.45 C -0.03941 -0.47384 -0.03091 -0.47963 -0.02639 -0.5 C -0.02136 -0.52245 -0.0132 -0.54722 -0.00278 -0.56643 C -0.00035 -0.57129 0.00312 -0.57476 0.00555 -0.57963 C 0.01857 -0.60509 0.02048 -0.61064 0.03889 -0.63518 C 0.04166 -0.63865 0.04392 -0.64351 0.04722 -0.64606 C 0.05798 -0.65486 0.07396 -0.67083 0.08611 -0.67754 C 0.09635 -0.68356 0.10764 -0.6868 0.11805 -0.69259 C 0.12795 -0.69814 0.125 -0.6993 0.13611 -0.70162 C 0.14201 -0.70324 0.1625 -0.70601 0.17083 -0.7074 C 0.22309 -0.70578 0.27604 -0.7125 0.32777 -0.70162 C 0.34132 -0.69907 0.35468 -0.69398 0.36805 -0.6905 C 0.37309 -0.68935 0.3783 -0.68796 0.38333 -0.6868 C 0.38836 -0.68588 0.39861 -0.68333 0.39861 -0.6831 C 0.41389 -0.6743 0.43073 -0.6655 0.44722 -0.66111 C 0.4651 -0.64907 0.48159 -0.6331 0.49722 -0.61643 C 0.51198 -0.60092 0.52725 -0.58634 0.53889 -0.56643 C 0.55069 -0.54629 0.55937 -0.52361 0.56944 -0.50185 C 0.58385 -0.4706 0.60225 -0.44259 0.61111 -0.40717 C 0.61441 -0.39398 0.61614 -0.37986 0.61944 -0.36666 C 0.62152 -0.34722 0.62343 -0.32847 0.625 -0.30925 C 0.62309 -0.21273 0.63385 -0.05138 0.56111 0.0132 C 0.54774 0.02477 0.54132 0.03334 0.52777 0.04075 C 0.49652 0.05787 0.46215 0.06227 0.42916 0.07223 C 0.38559 0.07061 0.34218 0.06899 0.29861 0.06667 C 0.28576 0.06598 0.27361 0.06065 0.26111 0.05741 C 0.22708 0.04862 0.19948 0.0419 0.16666 0.02963 C 0.15798 0.02662 0.14566 0.01737 0.1375 0.0132 C 0.10555 -0.00324 0.07743 -0.01597 0.04861 -0.04074 C 0.03385 -0.05347 0.01875 -0.06342 0.00694 -0.08148 C -0.00243 -0.09583 -0.01354 -0.11319 -0.01806 -0.13148 C -0.02101 -0.14282 -0.02275 -0.15532 -0.02639 -0.16666 C -0.03091 -0.18055 -0.03664 -0.19282 -0.04028 -0.2074 C -0.04375 -0.22129 -0.04566 -0.23564 -0.04861 -0.25 C -0.05278 -0.29513 -0.054 -0.34351 -0.04723 -0.38888 C -0.03941 -0.4405 -0.01164 -0.48425 0.01389 -0.52222 C 0.0217 -0.53379 0.03038 -0.54675 0.04027 -0.55555 C 0.04288 -0.55763 0.046 -0.55879 0.04861 -0.56111 C 0.06146 -0.57314 0.07135 -0.58541 0.0875 -0.58865 C 0.10607 -0.60092 0.12534 -0.60601 0.14583 -0.60925 C 0.19218 -0.60856 0.23836 -0.60925 0.28472 -0.6074 C 0.3243 -0.60578 0.3625 -0.58611 0.40139 -0.57777 C 0.46753 -0.56296 0.53021 -0.53541 0.58889 -0.49259 C 0.60017 -0.48425 0.60902 -0.47129 0.61944 -0.46088 C 0.63628 -0.44467 0.65607 -0.40254 0.66805 -0.38125 C 0.68437 -0.35254 0.70416 -0.32916 0.70972 -0.29282 C 0.71215 -0.25277 0.71354 -0.21342 0.70833 -0.17407 C 0.69982 -0.10949 0.66649 -0.05069 0.6375 -4.44444E-6 C 0.61944 0.03195 0.6026 0.05926 0.57361 0.07408 C 0.55347 0.08473 0.52934 0.08797 0.50833 0.0926 C 0.48559 0.09792 0.46336 0.10487 0.44027 0.10741 C 0.28593 0.10348 0.34427 0.11412 0.26389 0.0963 C 0.2526 0.09399 0.24184 0.0875 0.23055 0.08542 C 0.20104 0.07894 0.17586 0.07269 0.14861 0.05556 C 0.12361 0.04005 0.10295 0.02292 0.08194 -4.44444E-6 C 0.06771 -0.01527 0.05121 -0.02777 0.03889 -0.04606 C 0.03021 -0.05925 0.02465 -0.07592 0.01805 -0.09074 C 0.01163 -0.10486 0.00295 -0.11805 -0.00278 -0.13333 C -0.02084 -0.18148 -0.03316 -0.23402 -0.04028 -0.28726 C -0.04341 -0.30949 -0.04341 -0.33287 -0.04584 -0.35555 C -0.04497 -0.37731 -0.04514 -0.40532 -0.0375 -0.42592 C -0.02743 -0.453 -0.01563 -0.48425 0.00277 -0.5037 C 0.04496 -0.54745 0.09566 -0.57129 0.14722 -0.58495 C 0.17083 -0.59143 0.19531 -0.58912 0.21944 -0.5905 C 0.29288 -0.60463 0.3776 -0.59513 0.44583 -0.54976 C 0.46302 -0.53842 0.44826 -0.54675 0.46666 -0.53125 C 0.48402 -0.51689 0.47743 -0.53078 0.5 -0.50555 C 0.51371 -0.49004 0.52639 -0.47592 0.53889 -0.45925 C 0.56788 -0.4206 0.58958 -0.37453 0.60972 -0.32754 C 0.61649 -0.3118 0.62465 -0.29629 0.63055 -0.27939 C 0.63333 -0.27175 0.6375 -0.25532 0.6375 -0.25532 C 0.63871 -0.24606 0.64027 -0.2368 0.64166 -0.22754 C 0.6408 -0.21342 0.63975 -0.1993 0.63889 -0.18495 C 0.63767 -0.1655 0.6276 -0.14351 0.62361 -0.12592 C 0.61527 -0.08865 0.60364 -0.05115 0.58333 -0.02199 C 0.56302 0.00695 0.53663 0.02732 0.5125 0.05 C 0.50885 0.05348 0.50416 0.05348 0.5 0.05556 C 0.47882 0.06621 0.4585 0.07269 0.43611 0.07593 C 0.42291 0.08033 0.41076 0.08357 0.39722 0.08542 C 0.34531 0.08403 0.29288 0.09075 0.24166 0.07963 C 0.23229 0.07755 0.22326 0.07362 0.21389 0.07223 C 0.20052 0.07014 0.18628 0.06875 0.17361 0.06297 C 0.15607 0.05533 0.13819 0.04792 0.12222 0.03542 C 0.10295 0.02061 0.08385 0.00209 0.06389 -0.01111 C 0.05816 -0.01481 0.05173 -0.01666 0.04583 -0.02013 C 0.02517 -0.0331 0.00573 -0.05347 -0.01389 -0.06851 C -0.02709 -0.07847 -0.04445 -0.0875 -0.05556 -0.10185 C -0.08768 -0.14259 -0.11528 -0.18009 -0.1375 -0.22939 C -0.13941 -0.23935 -0.14063 -0.24884 -0.14167 -0.25925 C -0.13716 -0.36736 -0.13854 -0.51574 -0.06528 -0.5905 C -0.04809 -0.6081 -0.02118 -0.62384 3.33333E-6 -0.63333 C 0.02187 -0.64282 0.0467 -0.64537 0.06944 -0.64791 C 0.15781 -0.64675 0.24635 -0.64675 0.33472 -0.64444 C 0.33715 -0.64444 0.34739 -0.63819 0.35 -0.6368 C 0.3658 -0.63009 0.37864 -0.62199 0.39305 -0.61111 C 0.40694 -0.60046 0.42326 -0.59375 0.43611 -0.58148 C 0.47048 -0.54838 0.49948 -0.50625 0.52916 -0.46666 C 0.5309 -0.45532 0.53559 -0.44467 0.54027 -0.43495 C 0.5408 -0.43194 0.54114 -0.42893 0.54166 -0.42592 C 0.54201 -0.42314 0.54271 -0.42083 0.54305 -0.41828 C 0.54409 -0.41226 0.54583 -0.4 0.54583 -0.39953 C 0.54427 -0.36898 0.54461 -0.31782 0.53889 -0.28148 C 0.53211 -0.23796 0.52152 -0.19814 0.50833 -0.1574 C 0.50069 -0.13333 0.4934 -0.10925 0.48611 -0.08518 C 0.48472 -0.08078 0.48073 -0.07847 0.47916 -0.07407 C 0.47812 -0.07083 0.47795 -0.06736 0.47639 -0.06481 C 0.45885 -0.03333 0.42465 -0.01134 0.39722 -0.00185 C 0.38975 0.0007 0.38264 0.00463 0.375 0.00556 C 0.36666 0.00672 0.35 0.00926 0.35 0.0095 C 0.28385 0.00787 0.21684 0.0169 0.15139 0.00394 C 0.12743 -0.00115 0.10416 -0.00856 0.08055 -0.01458 C 0.05798 -0.0206 0.03246 -0.02268 0.01111 -0.03518 C -0.03334 -0.06111 -0.06927 -0.10138 -0.09445 -0.1574 C -0.1 -0.18726 -0.10348 -0.21828 -0.11389 -0.24606 C -0.11545 -0.25856 -0.1165 -0.27129 -0.11945 -0.28333 C -0.11858 -0.31898 -0.1191 -0.35115 -0.11111 -0.38518 C -0.10816 -0.39791 -0.10139 -0.40925 -0.09861 -0.42222 C -0.09566 -0.43564 -0.09271 -0.44467 -0.08611 -0.45532 C -0.08143 -0.4743 -0.07136 -0.48726 -0.06111 -0.50185 C -0.02205 -0.55648 0.02604 -0.58611 0.08055 -0.60347 C 0.10416 -0.61111 0.09722 -0.61296 0.13055 -0.61643 C 0.14166 -0.61782 0.16389 -0.62013 0.16389 -0.62013 C 0.27135 -0.60463 0.37899 -0.59213 0.48611 -0.57407 C 0.50642 -0.5706 0.52586 -0.56157 0.54583 -0.55555 C 0.56406 -0.54976 0.58715 -0.54629 0.60277 -0.53125 C 0.61267 -0.52175 0.62899 -0.48263 0.63055 -0.47963 C 0.65573 -0.42662 0.66389 -0.3625 0.68889 -0.30925 C 0.71007 -0.26412 0.72986 -0.21875 0.74583 -0.17013 C 0.75156 -0.15277 0.75173 -0.13009 0.75416 -0.11088 C 0.7533 -0.08796 0.75399 -0.06527 0.75139 -0.04259 C 0.75069 -0.03588 0.7467 -0.03009 0.74444 -0.02407 C 0.73663 -0.00324 0.73003 0.01875 0.71666 0.03542 C 0.69427 0.06274 0.66632 0.08079 0.64027 0.1 C 0.6184 0.11621 0.59045 0.12362 0.56666 0.13149 C 0.5559 0.13542 0.53333 0.13542 0.53333 0.13542 C 0.5 0.13403 0.46666 0.13357 0.43333 0.13149 C 0.38646 0.12871 0.3408 0.10764 0.29444 0.09815 C 0.26649 0.08473 0.23767 0.07338 0.21111 0.05556 C 0.18003 0.03496 0.15121 0.0095 0.12083 -0.01273 C 0.11649 -0.01597 0.11354 -0.02175 0.10972 -0.02592 C 0.09843 -0.03796 0.08646 -0.0493 0.075 -0.06111 C 0.05816 -0.078 0.04097 -0.09398 0.025 -0.11273 C 0.01666 -0.12268 0.00486 -0.13472 3.33333E-6 -0.14814 C -0.00573 -0.16342 -0.01164 -0.1787 -0.01667 -0.19421 C -0.0191 -0.21736 -0.02257 -0.24004 -0.025 -0.26319 C -0.02379 -0.30185 -0.02188 -0.34398 -0.0125 -0.38125 C 0.00538 -0.45324 0.03889 -0.52013 0.09027 -0.5574 C 0.12187 -0.58032 0.15659 -0.5905 0.19166 -0.59976 C 0.21389 -0.60578 0.23576 -0.6118 0.25833 -0.61481 C 0.35191 -0.61226 0.45104 -0.60092 0.53611 -0.54444 C 0.54965 -0.52013 0.53229 -0.5493 0.54444 -0.5331 C 0.55139 -0.52407 0.56996 -0.48194 0.57222 -0.47384 C 0.57361 -0.46898 0.57465 -0.46388 0.57639 -0.45925 C 0.57795 -0.45463 0.58038 -0.45092 0.58194 -0.44629 C 0.58889 -0.425 0.59201 -0.40324 0.60139 -0.38333 C 0.61128 -0.33726 0.60868 -0.28078 0.59722 -0.23495 C 0.59496 -0.21412 0.58923 -0.19722 0.58333 -0.17754 C 0.57465 -0.14861 0.56805 -0.11342 0.55416 -0.0868 C 0.5243 -0.03009 0.47691 -0.00463 0.42639 0.00209 C 0.38889 0.0007 0.35104 0.00394 0.31389 -0.00347 C 0.31111 -0.00393 0.26163 -0.01597 0.25694 -0.01851 C 0.22413 -0.03541 0.19184 -0.05347 0.15972 -0.07199 C 0.13402 -0.08726 0.10677 -0.09745 0.08472 -0.12199 C 0.07309 -0.13518 0.06701 -0.15208 0.05833 -0.16828 C 0.04791 -0.1875 0.0408 -0.2081 0.03333 -0.22939 C 0.02639 -0.24884 0.01614 -0.27083 0.0125 -0.29282 C 0.00972 -0.30879 0.0085 -0.32592 0.00694 -0.34259 C 0.00781 -0.38888 0.00798 -0.43495 0.00972 -0.48125 C 0.01041 -0.49953 0.02031 -0.51805 0.02639 -0.5331 C 0.03767 -0.5618 0.04965 -0.59097 0.06805 -0.61296 C 0.09271 -0.64259 0.12413 -0.65601 0.15555 -0.66666 C 0.17986 -0.67476 0.20677 -0.68726 0.23194 -0.68888 C 0.24861 -0.68981 0.26527 -0.69004 0.28194 -0.6905 C 0.31198 -0.69004 0.34218 -0.69143 0.37222 -0.68888 C 0.43159 -0.68379 0.41753 -0.68055 0.45833 -0.67037 C 0.48593 -0.66342 0.5217 -0.6574 0.54583 -0.63518 C 0.57899 -0.60416 0.60034 -0.55763 0.62083 -0.51296 C 0.64757 -0.45393 0.67309 -0.39467 0.69861 -0.33518 C 0.7 -0.32453 0.70139 -0.31412 0.70277 -0.30347 C 0.70156 -0.28078 0.70173 -0.2574 0.69861 -0.23495 C 0.69271 -0.19351 0.67083 -0.12731 0.64583 -0.1 C 0.63455 -0.0875 0.62413 -0.07754 0.6125 -0.06666 C 0.60902 -0.06342 0.60642 -0.05856 0.60277 -0.05532 C 0.57257 -0.03009 0.53698 -0.0206 0.50277 -0.01111 C 0.49722 -0.00925 0.49184 -0.00671 0.48611 -0.00532 C 0.47552 -0.00347 0.45416 -0.00185 0.45416 -0.00138 C 0.41198 -0.00463 0.36909 -0.00115 0.32777 -0.01273 C 0.275 -0.028 0.22291 -0.04722 0.16944 -0.0574 C 0.13402 -0.07245 0.11475 -0.08541 0.08611 -0.11666 C 0.0651 -0.13935 0.05347 -0.14328 0.04444 -0.17939 C 0.04218 -0.20023 0.04045 -0.22129 0.03889 -0.24259 C 0.03975 -0.28726 0.03628 -0.3412 0.05277 -0.38333 C 0.08229 -0.45833 0.13194 -0.50601 0.1875 -0.54629 C 0.21493 -0.56597 0.24948 -0.57731 0.27916 -0.59259 C 0.32552 -0.61643 0.36701 -0.63518 0.41666 -0.64074 C 0.52222 -0.63981 0.62777 -0.64166 0.73333 -0.63865 C 0.76909 -0.63773 0.80625 -0.62083 0.84166 -0.61481 C 0.86076 -0.60601 0.88021 -0.60231 0.9 -0.59814 C 0.9276 -0.59213 0.95451 -0.58148 0.98194 -0.57407 C 0.98368 -0.57245 0.98975 -0.56759 0.99027 -0.56481 C 0.9908 -0.5618 0.99045 -0.55763 0.98889 -0.55555 C 0.98767 -0.55347 0.98333 -0.55347 0.98333 -0.55347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48" y="-29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89 -0.24815 C -0.10798 -0.25 -0.10573 -0.25116 -0.10434 -0.25371 C -0.10347 -0.25579 -0.10382 -0.2588 -0.10295 -0.26111 C -0.10034 -0.26829 -0.09687 -0.275 -0.0934 -0.28148 C -0.09218 -0.28357 -0.09027 -0.28496 -0.08906 -0.28704 C -0.08402 -0.29653 -0.08906 -0.29352 -0.08211 -0.30371 C -0.08073 -0.30602 -0.0783 -0.30718 -0.07656 -0.30926 C -0.07552 -0.31088 -0.07517 -0.31343 -0.07378 -0.31482 C -0.06805 -0.32176 -0.0592 -0.32986 -0.05173 -0.33334 C -0.04514 -0.33982 -0.0401 -0.34028 -0.03211 -0.34445 C -0.01059 -0.35602 0.0125 -0.36227 0.03577 -0.36482 C 0.04827 -0.37037 0.06042 -0.37385 0.07309 -0.37593 C 0.12691 -0.36598 0.18091 -0.35648 0.23438 -0.3463 C 0.24601 -0.34422 0.25799 -0.34329 0.26927 -0.33889 C 0.29115 -0.3301 0.31302 -0.32338 0.33577 -0.32037 C 0.37066 -0.3088 0.40278 -0.28727 0.43577 -0.27037 C 0.46094 -0.25764 0.48716 -0.24584 0.50938 -0.22593 C 0.51302 -0.21922 0.51702 -0.21644 0.52066 -0.20926 C 0.5323 -0.18473 0.54254 -0.15834 0.55382 -0.13334 C 0.56094 -0.11806 0.56927 -0.10255 0.57344 -0.08519 C 0.57414 -0.08125 0.57552 -0.06829 0.57622 -0.06482 C 0.57917 -0.04375 0.58316 -0.02292 0.58577 -0.00186 C 0.58525 0.04189 0.58525 0.08588 0.58438 0.12963 C 0.58403 0.14861 0.57778 0.18865 0.56493 0.2 C 0.55851 0.21273 0.55 0.22477 0.53855 0.22777 C 0.52188 0.24259 0.50278 0.25231 0.48438 0.26296 C 0.47466 0.26875 0.46511 0.27592 0.45521 0.28148 C 0.44289 0.28842 0.42917 0.29074 0.4165 0.29629 C 0.39983 0.3037 0.38542 0.30995 0.36771 0.31296 C 0.35469 0.31782 0.3408 0.32268 0.32761 0.32592 C 0.32118 0.32754 0.31441 0.32847 0.30799 0.32963 C 0.30486 0.33032 0.29844 0.33148 0.29844 0.33171 C 0.26181 0.33032 0.22535 0.32939 0.18872 0.32777 C 0.16181 0.32662 0.13559 0.31504 0.10955 0.30926 C 0.10035 0.30231 0.09063 0.29791 0.08177 0.29074 C 0.0698 0.28125 0.05868 0.27037 0.04705 0.26111 C 0.04427 0.25902 0.04132 0.25787 0.03855 0.25555 C 0.03629 0.25347 0.03403 0.25023 0.0316 0.24814 C 0.02709 0.24421 0.01789 0.23703 0.01789 0.23727 C -0.00243 0.20115 -0.02639 0.16944 -0.04461 0.13148 C -0.04843 0.12407 -0.05295 0.11713 -0.0559 0.10926 C -0.06389 0.0875 -0.06996 0.06435 -0.07812 0.04259 C -0.07951 0.02731 -0.08142 0.01273 -0.08507 -0.00186 C -0.08455 -0.02223 -0.0842 -0.0426 -0.0835 -0.06297 C -0.08333 -0.06922 -0.08316 -0.07547 -0.08211 -0.08148 C -0.08159 -0.08542 -0.07951 -0.0926 -0.07951 -0.09236 C -0.0783 -0.10926 -0.0776 -0.12014 -0.07378 -0.13519 C -0.07326 -0.14838 -0.07326 -0.16806 -0.06823 -0.18148 C -0.06736 -0.18426 -0.06545 -0.18611 -0.06423 -0.18889 C -0.05798 -0.20278 -0.05295 -0.21898 -0.0434 -0.22963 C -0.01892 -0.25602 0.01285 -0.26459 0.04271 -0.27223 C 0.06806 -0.27848 0.09271 -0.28773 0.11771 -0.29445 C 0.16285 -0.29375 0.20764 -0.29375 0.25243 -0.2926 C 0.26059 -0.29236 0.26233 -0.28889 0.27066 -0.28704 C 0.27778 -0.28542 0.29271 -0.28334 0.29271 -0.28311 C 0.30521 -0.27848 0.31789 -0.27616 0.33039 -0.27037 C 0.35087 -0.26065 0.37118 -0.24815 0.39132 -0.23704 C 0.40764 -0.22824 0.42466 -0.21852 0.43993 -0.20741 C 0.454 -0.19723 0.44289 -0.20186 0.45382 -0.19815 C 0.46233 -0.18704 0.47448 -0.18403 0.48021 -0.16852 C 0.48386 -0.15926 0.48733 -0.15 0.49271 -0.1426 C 0.4974 -0.12732 0.5033 -0.1132 0.51077 -0.1 C 0.51441 -0.08519 0.50886 -0.10695 0.5165 -0.08519 C 0.52066 -0.07269 0.52431 -0.05926 0.52743 -0.0463 C 0.529 -0.03403 0.5316 -0.02454 0.53455 -0.01297 C 0.53629 0.00301 0.5375 0.01967 0.54132 0.03518 C 0.54063 0.06597 0.54271 0.08889 0.53316 0.11481 C 0.52952 0.14328 0.51684 0.15671 0.50261 0.17592 C 0.50139 0.17754 0.50087 0.17986 0.49983 0.18148 C 0.49705 0.18495 0.4941 0.18773 0.4915 0.19074 C 0.48785 0.19444 0.48507 0.1956 0.4816 0.2 C 0.48004 0.20208 0.47934 0.20555 0.47743 0.2074 C 0.47344 0.21157 0.46789 0.21273 0.46355 0.21666 C 0.45591 0.22384 0.45209 0.22801 0.44427 0.23333 C 0.43559 0.23912 0.42448 0.24051 0.41511 0.24259 C 0.40868 0.24398 0.39549 0.24629 0.39549 0.24652 C 0.33681 0.2456 0.27813 0.2456 0.2191 0.24444 C 0.20105 0.24398 0.18212 0.23264 0.16355 0.22963 C 0.1375 0.21227 0.10886 0.20254 0.08177 0.18889 C 0.04914 0.17268 0.01927 0.14676 -0.00989 0.12222 C -0.03402 0.10208 -0.06007 0.0868 -0.08211 0.06296 C -0.08611 0.05856 -0.08958 0.05301 -0.0934 0.04814 C -0.09687 0.04328 -0.10295 0.03148 -0.10295 0.03171 C -0.10677 0.01597 -0.11059 0.00139 -0.11267 -0.01482 C -0.11354 -0.01922 -0.11441 -0.02686 -0.11562 -0.03148 C -0.11632 -0.03519 -0.11823 -0.0426 -0.11823 -0.04236 C -0.11944 -0.05255 -0.12014 -0.0625 -0.12257 -0.07223 C -0.12205 -0.11297 -0.12222 -0.15371 -0.12118 -0.19445 C -0.12066 -0.20695 -0.11302 -0.22199 -0.10989 -0.23334 C -0.10746 -0.24213 -0.10625 -0.25023 -0.10034 -0.25556 C -0.09531 -0.28102 -0.07777 -0.29398 -0.06128 -0.30371 C -0.03246 -0.32084 -0.00416 -0.32315 0.02622 -0.33334 C 0.03386 -0.33588 0.04167 -0.33773 0.04966 -0.33889 C 0.05903 -0.34028 0.07743 -0.3426 0.07743 -0.34236 C 0.15834 -0.36945 0.2224 -0.33658 0.29705 -0.32408 C 0.32848 -0.31204 0.36111 -0.30811 0.39271 -0.2963 C 0.42969 -0.28264 0.39514 -0.29514 0.41789 -0.28334 C 0.43525 -0.27454 0.4533 -0.26621 0.47049 -0.25741 C 0.48889 -0.24815 0.50365 -0.23125 0.51927 -0.21667 C 0.52361 -0.2125 0.5283 -0.20926 0.53316 -0.20556 C 0.56007 -0.18403 0.53802 -0.19908 0.55243 -0.18148 C 0.55955 -0.17315 0.56736 -0.1669 0.57483 -0.15926 C 0.58004 -0.15348 0.58299 -0.14676 0.58872 -0.14074 C 0.59132 -0.13033 0.5941 -0.12431 0.59827 -0.11482 C 0.60174 -0.09653 0.6092 -0.07894 0.61355 -0.06111 C 0.6198 -0.03635 0.62084 -0.01065 0.62466 0.01481 C 0.62431 0.04514 0.62986 0.07731 0.62188 0.10555 C 0.61407 0.13379 0.60174 0.16481 0.5816 0.18148 C 0.57691 0.18541 0.57118 0.18727 0.56632 0.19074 C 0.5507 0.20231 0.53455 0.21389 0.51789 0.22222 C 0.4948 0.23379 0.46841 0.23356 0.44427 0.23889 C 0.36355 0.23773 0.28316 0.23703 0.20261 0.23518 C 0.18073 0.23472 0.1592 0.22338 0.13716 0.22037 C 0.11216 0.20787 0.08698 0.19467 0.06198 0.18148 C 0.05243 0.17639 0.04202 0.17384 0.03316 0.16666 C 0.01615 0.15277 -0.00104 0.13935 -0.01823 0.12592 C -0.0283 0.11805 -0.05364 0.09953 -0.05989 0.08703 C -0.06423 0.0787 -0.06701 0.06944 -0.07118 0.06111 C -0.07708 0.04814 -0.0842 0.03634 -0.08906 0.02222 C -0.09305 0.01064 -0.09461 -0.00139 -0.09878 -0.01297 C -0.10034 -0.02223 -0.10295 -0.02963 -0.10434 -0.03889 C -0.10382 -0.06598 -0.10382 -0.09329 -0.10295 -0.12037 C -0.10295 -0.12686 -0.09878 -0.13889 -0.09878 -0.13866 C -0.09791 -0.16135 -0.09722 -0.16736 -0.09479 -0.18519 C -0.09479 -0.18611 -0.09392 -0.21158 -0.09201 -0.21852 C -0.08715 -0.23449 -0.0809 -0.24954 -0.07517 -0.26482 C -0.07448 -0.26667 -0.07465 -0.26875 -0.07378 -0.27037 C -0.06875 -0.27917 -0.05798 -0.28519 -0.05034 -0.28889 C -0.04652 -0.29074 -0.04323 -0.29445 -0.03906 -0.2963 C -0.01996 -0.30486 -0.00416 -0.30787 0.01493 -0.31297 C 0.02882 -0.32523 0.04705 -0.33033 0.06198 -0.33889 C 0.06893 -0.3426 0.07344 -0.34723 0.08039 -0.35 C 0.08889 -0.35348 0.09757 -0.35718 0.1066 -0.35926 C 0.10955 -0.35996 0.11216 -0.36019 0.11476 -0.36111 C 0.1217 -0.3632 0.12865 -0.36736 0.13559 -0.36852 C 0.1408 -0.36945 0.14618 -0.36968 0.15105 -0.37037 C 0.15382 -0.37084 0.15677 -0.37153 0.15955 -0.37223 C 0.26216 -0.36528 0.30764 -0.3632 0.38733 -0.35 C 0.39341 -0.34699 0.40157 -0.34236 0.40799 -0.34074 C 0.41441 -0.33912 0.42136 -0.33936 0.42761 -0.33704 C 0.43959 -0.33241 0.45243 -0.32871 0.46493 -0.32593 C 0.48924 -0.31297 0.51302 -0.29861 0.53716 -0.28519 C 0.54688 -0.27986 0.55452 -0.27084 0.56372 -0.26482 C 0.57761 -0.25556 0.59271 -0.25 0.60677 -0.24074 C 0.61702 -0.22014 0.62309 -0.19861 0.63021 -0.17593 C 0.63716 -0.15348 0.64566 -0.13056 0.65105 -0.10741 C 0.65782 -0.07917 0.66111 -0.04908 0.66632 -0.02037 C 0.66754 -0.00556 0.66945 0.00717 0.67049 0.02222 C 0.66632 0.1037 0.63507 0.15856 0.58872 0.20926 C 0.58143 0.21713 0.57535 0.22639 0.56771 0.23333 C 0.55973 0.24097 0.55087 0.24745 0.54271 0.25555 C 0.53733 0.26088 0.53108 0.26944 0.52466 0.27222 C 0.49566 0.28518 0.47674 0.29259 0.44566 0.29629 C 0.41007 0.29467 0.37396 0.29676 0.33855 0.29074 C 0.32153 0.28773 0.304 0.28564 0.28733 0.27963 C 0.27709 0.27592 0.26719 0.27083 0.25677 0.26852 C 0.2283 0.26203 0.20018 0.25555 0.17205 0.24814 C 0.16598 0.24652 0.15973 0.24467 0.15382 0.24259 C 0.14723 0.24027 0.14098 0.23703 0.13438 0.23518 C 0.10348 0.22662 0.07032 0.22199 0.04011 0.20926 C 0.02257 0.20185 0.00486 0.19236 -0.01128 0.18148 C -0.03211 0.16759 -0.04861 0.14259 -0.06423 0.12037 C -0.08698 0.08773 -0.10798 0.05347 -0.12517 0.01481 C -0.12847 -0.00324 -0.14045 -0.03704 -0.14045 -0.03681 C -0.146 -0.08959 -0.14149 -0.15625 -0.11128 -0.1963 C -0.10677 -0.21436 -0.09479 -0.22778 -0.08507 -0.24074 C -0.07309 -0.25672 -0.06441 -0.27037 -0.04739 -0.27778 C -0.04323 -0.28658 -0.03958 -0.28449 -0.03211 -0.28704 C -0.01232 -0.30463 0.01702 -0.31065 0.04011 -0.31667 C 0.08802 -0.31621 0.16216 -0.31968 0.22049 -0.31297 C 0.2415 -0.31065 0.26111 -0.30209 0.2816 -0.29815 C 0.2882 -0.29699 0.2948 -0.29561 0.30122 -0.29445 C 0.30434 -0.29375 0.31077 -0.2926 0.31077 -0.29236 C 0.32795 -0.28496 0.34723 -0.27986 0.36493 -0.27778 C 0.37865 -0.27176 0.39271 -0.26111 0.4066 -0.25741 C 0.41841 -0.24954 0.43299 -0.24398 0.44427 -0.23519 C 0.45452 -0.22732 0.46111 -0.21667 0.47049 -0.20741 C 0.47587 -0.18635 0.48108 -0.18866 0.49011 -0.16852 C 0.49427 -0.15903 0.5 -0.15047 0.504 -0.14074 C 0.5125 -0.11991 0.50052 -0.14213 0.51077 -0.12408 C 0.51858 -0.09306 0.50834 -0.13148 0.51789 -0.10371 C 0.52309 -0.0882 0.51858 -0.09769 0.52188 -0.08519 C 0.525 -0.07315 0.52865 -0.06135 0.53316 -0.05 C 0.53542 -0.03542 0.53993 -0.02107 0.54427 -0.00741 C 0.55018 0.04166 0.55348 0.10463 0.53577 0.15185 C 0.53334 0.16805 0.52552 0.18171 0.51789 0.19444 C 0.50191 0.22083 0.48889 0.2456 0.46233 0.25 C 0.45226 0.25439 0.45677 0.25277 0.44844 0.25555 C 0.41302 0.25439 0.37795 0.25393 0.34289 0.25185 C 0.32188 0.25069 0.30209 0.24259 0.2816 0.23703 C 0.23386 0.22384 0.18473 0.21157 0.13993 0.18333 C 0.11858 0.16967 0.09827 0.15254 0.07743 0.13703 C 0.04202 0.11041 0.00799 0.08356 -0.02378 0.05 C -0.03576 0.03773 -0.04461 0.01736 -0.05295 0.00185 C -0.06007 -0.01158 -0.06961 -0.02315 -0.07656 -0.03704 C -0.09218 -0.06829 -0.09774 -0.10648 -0.10295 -0.1426 C -0.10225 -0.16482 -0.10382 -0.18982 -0.09739 -0.21111 C -0.0967 -0.23287 -0.09722 -0.24653 -0.09045 -0.26482 C -0.08836 -0.2794 -0.0901 -0.29885 -0.08211 -0.30926 C -0.07882 -0.32246 -0.0835 -0.30648 -0.07656 -0.32037 C -0.06857 -0.33681 -0.06128 -0.35093 -0.05173 -0.36667 C -0.04652 -0.37477 -0.04288 -0.38449 -0.03767 -0.3926 C -0.03264 -0.40047 -0.02673 -0.40741 -0.02118 -0.41482 C -0.00989 -0.42963 -0.00104 -0.44792 0.00799 -0.46459 C 0.01789 -0.48311 0.02674 -0.50324 0.04011 -0.51667 C 0.04462 -0.5213 0.054 -0.52963 0.054 -0.5294 C 0.07049 -0.52523 0.04792 -0.53079 0.07743 -0.52593 C 0.0849 -0.52477 0.09236 -0.5213 0.09966 -0.51852 C 0.10573 -0.51644 0.125 -0.5132 0.12605 -0.51297 C 0.13768 -0.51088 0.15052 -0.50348 0.16216 -0.5 C 0.17223 -0.49699 0.18334 -0.49746 0.19271 -0.4926 C 0.22049 -0.47871 0.24809 -0.4625 0.27605 -0.45 C 0.28889 -0.44422 0.30035 -0.43403 0.31372 -0.42963 C 0.3217 -0.42246 0.32969 -0.42176 0.33855 -0.41667 C 0.34688 -0.41181 0.35417 -0.40463 0.36233 -0.4 C 0.37205 -0.39468 0.38282 -0.39213 0.39271 -0.38704 C 0.40747 -0.37963 0.41875 -0.3632 0.43316 -0.35556 C 0.44462 -0.34028 0.45348 -0.33311 0.46632 -0.32037 C 0.47448 -0.31227 0.4816 -0.30371 0.49011 -0.2963 C 0.49896 -0.27269 0.4842 -0.3088 0.49983 -0.28148 C 0.50087 -0.2794 0.50018 -0.27616 0.50122 -0.27408 C 0.50191 -0.27223 0.50417 -0.27199 0.50539 -0.27037 C 0.50886 -0.26574 0.51198 -0.26065 0.51511 -0.25556 C 0.52396 -0.24051 0.52986 -0.22361 0.53716 -0.20741 C 0.54098 -0.18727 0.53542 -0.21922 0.53993 -0.17963 C 0.54098 -0.17084 0.54323 -0.1625 0.54427 -0.15371 C 0.54601 -0.08056 0.54653 -0.09098 0.54427 0.0037 C 0.54393 0.0125 0.53941 0.02314 0.53716 0.03148 C 0.53577 0.0368 0.53629 0.04305 0.53455 0.04814 C 0.52188 0.08171 0.49653 0.11504 0.47205 0.13148 C 0.46198 0.13819 0.45382 0.14699 0.44289 0.15 C 0.43021 0.15833 0.41806 0.16551 0.404 0.16852 C 0.39375 0.17407 0.38264 0.175 0.37205 0.17777 C 0.30816 0.17546 0.25348 0.17384 0.19271 0.16111 C 0.18247 0.15902 0.17205 0.15833 0.16216 0.1537 C 0.15712 0.15115 0.15209 0.14791 0.14688 0.14629 C 0.13108 0.1412 0.11372 0.14213 0.09827 0.13518 C 0.0823 0.12824 0.06927 0.1243 0.05243 0.12222 C 0.02066 0.11319 -0.00798 0.0993 -0.03767 0.08148 C -0.06302 0.0662 -0.09045 0.05393 -0.10868 0.02407 C -0.13281 -0.01598 -0.14861 -0.06204 -0.16267 -0.10926 C -0.16441 -0.12801 -0.16302 -0.11945 -0.16701 -0.13519 C -0.16753 -0.13704 -0.16823 -0.14074 -0.16823 -0.14051 C -0.1677 -0.17153 -0.16823 -0.20255 -0.16701 -0.23334 C -0.16684 -0.23658 -0.16493 -0.23936 -0.16406 -0.2426 C -0.16145 -0.25394 -0.15937 -0.2632 -0.15573 -0.27408 C -0.15225 -0.28519 -0.15 -0.29838 -0.146 -0.30926 C -0.13975 -0.3257 -0.13038 -0.34074 -0.12257 -0.35556 C -0.11892 -0.36181 -0.11632 -0.36991 -0.11267 -0.37593 C -0.10937 -0.38148 -0.10312 -0.38473 -0.09878 -0.38889 C -0.08923 -0.39792 -0.08003 -0.40648 -0.06961 -0.41482 C -0.05746 -0.42454 -0.04514 -0.4338 -0.03073 -0.43704 C -0.00625 -0.45023 0.02205 -0.45417 0.04844 -0.45926 C 0.23594 -0.45811 0.26233 -0.47408 0.37882 -0.44815 C 0.39497 -0.43959 0.41164 -0.43473 0.42761 -0.42593 C 0.45261 -0.41204 0.47726 -0.39537 0.50261 -0.38148 C 0.52014 -0.37176 0.53855 -0.36297 0.55243 -0.34445 C 0.56389 -0.32917 0.57778 -0.30394 0.58577 -0.28519 C 0.59184 -0.27107 0.59028 -0.27037 0.59688 -0.25741 C 0.6073 -0.23658 0.61719 -0.21551 0.62743 -0.19445 C 0.62986 -0.18959 0.63004 -0.18311 0.63177 -0.17778 C 0.63577 -0.16412 0.63941 -0.15023 0.6441 -0.13704 C 0.64514 -0.12616 0.64636 -0.11621 0.64844 -0.10556 C 0.6474 -0.05116 0.65226 -0.03148 0.63993 0.00926 C 0.63681 0.03611 0.62257 0.05926 0.61355 0.08333 C 0.60226 0.11342 0.5849 0.13842 0.56493 0.15926 C 0.52969 0.19629 0.5007 0.21782 0.45955 0.24074 C 0.44289 0.25 0.42431 0.25162 0.4066 0.2574 C 0.38125 0.26574 0.404 0.26134 0.38021 0.26481 C 0.31511 0.28981 0.21407 0.26759 0.17066 0.26666 C 0.14792 0.2581 0.12309 0.25162 0.09966 0.24814 C 0.05608 0.23078 0.03282 0.19977 -0.00034 0.16111 C -0.01823 0.14004 -0.03524 0.11759 -0.04895 0.09074 C -0.05972 0.06921 -0.06753 0.04514 -0.07656 0.02222 C -0.08645 -0.00209 -0.09461 -0.02269 -0.09739 -0.05 C -0.0967 -0.11389 -0.10121 -0.14537 -0.08784 -0.1963 C -0.08264 -0.21598 -0.07586 -0.23403 -0.07118 -0.25371 C -0.06927 -0.26135 -0.06128 -0.27408 -0.06128 -0.27385 C -0.05659 -0.29352 -0.03264 -0.3213 -0.01684 -0.32963 C -0.00989 -0.33889 -0.00173 -0.34398 0.0066 -0.35 C 0.01511 -0.35602 0.02309 -0.36273 0.0316 -0.36852 C 0.03507 -0.37084 0.03941 -0.37176 0.04271 -0.37408 C 0.04775 -0.37755 0.05365 -0.38195 0.05938 -0.38334 C 0.09236 -0.39098 0.06389 -0.38125 0.08438 -0.38704 C 0.10035 -0.39167 0.11528 -0.39584 0.1316 -0.39815 C 0.17205 -0.39746 0.21233 -0.39792 0.25243 -0.3963 C 0.31945 -0.39375 0.37865 -0.35093 0.43993 -0.32037 C 0.46962 -0.30556 0.49549 -0.2882 0.51927 -0.26111 C 0.52691 -0.25232 0.53664 -0.24445 0.54427 -0.23519 C 0.54809 -0.23056 0.55157 -0.22523 0.55521 -0.22037 C 0.55816 -0.21667 0.56372 -0.20926 0.56372 -0.20903 C 0.56528 -0.20023 0.56702 -0.19537 0.57049 -0.18704 C 0.575 -0.16297 0.57934 -0.13912 0.58299 -0.11482 C 0.58177 -0.05463 0.58056 -0.02593 0.57049 0.02777 C 0.56302 0.06736 0.57136 0.04907 0.56372 0.06481 C 0.56042 0.08588 0.55486 0.09977 0.54705 0.11852 C 0.54341 0.12685 0.5408 0.13773 0.53577 0.14444 C 0.53455 0.14629 0.53282 0.14768 0.53177 0.15 C 0.5132 0.18865 0.53542 0.14861 0.52188 0.17222 C 0.51858 0.18541 0.52327 0.17037 0.5165 0.18148 C 0.51511 0.18356 0.51476 0.1868 0.51355 0.18889 C 0.50243 0.20787 0.50955 0.19467 0.49983 0.2037 C 0.48368 0.21875 0.46841 0.23634 0.44966 0.24629 C 0.4323 0.25555 0.41146 0.2581 0.39271 0.26111 C 0.35677 0.25972 0.32032 0.26296 0.28455 0.25555 C 0.23768 0.2456 0.19132 0.22824 0.1441 0.22037 C 0.11111 0.20787 0.08177 0.18819 0.04966 0.17222 C 0.00348 0.14907 -0.04166 0.10717 -0.06562 0.04814 C -0.07326 0.0287 -0.07639 0.00578 -0.08211 -0.01482 C -0.08732 -0.03403 -0.09166 -0.05023 -0.09479 -0.07037 C -0.09652 -0.08241 -0.09878 -0.09352 -0.10034 -0.10556 C -0.10156 -0.11528 -0.10295 -0.13519 -0.10295 -0.13496 C -0.10243 -0.15741 -0.10295 -0.17963 -0.10173 -0.20186 C -0.10156 -0.2051 -0.09722 -0.21528 -0.096 -0.21852 C -0.08611 -0.24792 -0.0783 -0.26644 -0.06284 -0.2926 C -0.03836 -0.33334 -0.01232 -0.35186 0.02483 -0.36852 C 0.03316 -0.37223 0.0415 -0.37709 0.04966 -0.38148 C 0.05417 -0.3838 0.0592 -0.3838 0.06355 -0.38519 C 0.0875 -0.39283 0.11111 -0.40047 0.13559 -0.40371 C 0.19375 -0.40301 0.25191 -0.40787 0.30938 -0.4 C 0.3842 -0.38959 0.45 -0.35348 0.51216 -0.29815 C 0.53039 -0.28218 0.54844 -0.26713 0.56493 -0.24815 C 0.5823 -0.22848 0.59497 -0.20278 0.60938 -0.17963 C 0.62327 -0.15741 0.6323 -0.12871 0.64271 -0.10371 C 0.64723 -0.09283 0.64844 -0.07986 0.65243 -0.06852 C 0.65452 -0.03079 0.66007 0.01111 0.64705 0.04629 C 0.64514 0.06713 0.63889 0.08634 0.63021 0.1037 C 0.62865 0.1118 0.62605 0.11689 0.62327 0.12407 C 0.61598 0.14328 0.60764 0.16134 0.59688 0.17777 C 0.59271 0.18449 0.5908 0.18981 0.58438 0.19259 C 0.58039 0.20046 0.57605 0.20324 0.5691 0.20555 C 0.54618 0.22847 0.53073 0.22384 0.504 0.23148 C 0.48733 0.23634 0.47014 0.24189 0.45382 0.24814 C 0.43716 0.25439 0.41927 0.25555 0.40261 0.26111 C 0.3875 0.2662 0.37587 0.26898 0.35955 0.27037 C 0.33438 0.26967 0.30938 0.27014 0.28455 0.26852 C 0.2625 0.26713 0.24184 0.25463 0.22049 0.25 C 0.18073 0.2287 0.14532 0.19814 0.10955 0.16666 C 0.06806 0.13055 0.02518 0.09652 -0.01284 0.0537 C -0.01996 0.0456 -0.02621 0.03564 -0.0335 0.02777 C -0.05034 0.01018 -0.06875 -0.00394 -0.08507 -0.02223 C -0.17968 -0.12963 -0.27361 -0.23889 -0.37378 -0.33704 C -0.38194 -0.34514 -0.39149 -0.35 -0.40017 -0.35741 C -0.52378 -0.46158 -0.37899 -0.34514 -0.51128 -0.45 C -0.55416 -0.48403 -0.51128 -0.58334 -0.51128 -0.65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6" y="8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25 -0.00903 C -0.15868 0.0169 -0.17395 0.04213 -0.18836 0.06134 C -0.19253 0.0669 -0.19531 0.0743 -0.19948 0.07986 C -0.20173 0.08889 -0.20642 0.08865 -0.21198 0.09282 C -0.2158 0.0956 -0.21892 0.10023 -0.22309 0.10208 C -0.22986 0.10509 -0.23611 0.10717 -0.24253 0.11134 C -0.25833 0.10926 -0.26267 0.1044 -0.27586 0.09653 C -0.29166 0.08703 -0.30833 0.0824 -0.32448 0.0743 C -0.3309 0.07106 -0.33611 0.06481 -0.34253 0.06134 C -0.35468 0.05486 -0.36753 0.05023 -0.38003 0.04467 C -0.38854 0.04097 -0.39531 0.03217 -0.40364 0.02801 C -0.41423 0.02268 -0.42517 0.01967 -0.43559 0.01319 C -0.44566 0.00694 -0.45399 -0.00139 -0.46336 -0.00903 C -0.47604 -0.01922 -0.48836 -0.02755 -0.50086 -0.03866 C -0.52552 -0.06042 -0.55677 -0.07616 -0.57586 -0.10718 C -0.58298 -0.11875 -0.58715 -0.1331 -0.59253 -0.14607 C -0.60451 -0.17477 -0.61284 -0.20602 -0.6217 -0.23681 C -0.62534 -0.24977 -0.62534 -0.26343 -0.63003 -0.2757 C -0.63177 -0.28681 -0.6335 -0.29792 -0.63559 -0.30903 C -0.63455 -0.36736 -0.63559 -0.43287 -0.61892 -0.48866 C -0.61718 -0.5051 -0.61614 -0.52084 -0.6092 -0.53472 C -0.60573 -0.55371 -0.59878 -0.57292 -0.58975 -0.58843 C -0.58645 -0.59398 -0.5842 -0.60116 -0.58003 -0.6051 C -0.56527 -0.62014 -0.57222 -0.61204 -0.5592 -0.6294 C -0.55746 -0.63172 -0.55451 -0.63148 -0.55225 -0.6331 C -0.54218 -0.64051 -0.53368 -0.64838 -0.52309 -0.65533 C -0.50764 -0.66574 -0.49618 -0.67315 -0.47864 -0.6757 C -0.4118 -0.67477 -0.38281 -0.67871 -0.33142 -0.67014 C -0.32118 -0.66621 -0.31128 -0.6632 -0.30086 -0.66088 C -0.29531 -0.65972 -0.2842 -0.65718 -0.2842 -0.65695 C -0.27899 -0.65371 -0.2743 -0.65255 -0.26892 -0.64977 C -0.25937 -0.64491 -0.25052 -0.6382 -0.24114 -0.6331 C -0.23437 -0.6294 -0.22708 -0.62732 -0.22031 -0.62385 C -0.21423 -0.61574 -0.20816 -0.61297 -0.20086 -0.60695 C -0.18975 -0.5875 -0.20416 -0.61158 -0.19114 -0.59398 C -0.18455 -0.58519 -0.17934 -0.57361 -0.17309 -0.56435 C -0.15972 -0.54491 -0.14566 -0.52593 -0.13142 -0.50718 C -0.12465 -0.49792 -0.11823 -0.48357 -0.11336 -0.47385 C -0.10677 -0.46065 -0.09861 -0.44838 -0.09253 -0.43496 C -0.0868 -0.42222 -0.08368 -0.40741 -0.07864 -0.39422 C -0.07639 -0.3757 -0.07066 -0.35834 -0.06614 -0.34051 C -0.06562 -0.33843 -0.06354 -0.3176 -0.06336 -0.31644 C -0.0625 -0.30903 -0.06163 -0.30162 -0.06059 -0.29422 C -0.05972 -0.28797 -0.05781 -0.2757 -0.05781 -0.27547 C -0.05885 -0.22778 -0.05694 -0.20579 -0.0717 -0.16644 C -0.07743 -0.12871 -0.10382 -0.09491 -0.12031 -0.06459 C -0.1302 -0.04653 -0.13836 -0.02477 -0.1467 -0.00533 C -0.15104 0.00463 -0.15677 0.01342 -0.16198 0.02245 C -0.16909 0.03472 -0.17534 0.05069 -0.18698 0.05578 C -0.20191 0.0706 -0.23298 0.07731 -0.25086 0.07986 C -0.25972 0.08125 -0.27725 0.08356 -0.27725 0.08379 C -0.33194 0.08217 -0.3868 0.08588 -0.44114 0.07801 C -0.46041 0.07523 -0.47673 0.06921 -0.49531 0.06319 C -0.52968 0.05208 -0.56389 0.0449 -0.59392 0.0169 C -0.62517 -0.01227 -0.59913 0.00995 -0.61892 -0.01459 C -0.62239 -0.01875 -0.62673 -0.0213 -0.63003 -0.0257 C -0.66545 -0.07292 -0.68663 -0.14491 -0.70225 -0.20718 C -0.70677 -0.25 -0.70833 -0.2956 -0.69809 -0.33681 C -0.6967 -0.34908 -0.6934 -0.3581 -0.69114 -0.37014 C -0.68385 -0.40903 -0.66649 -0.43773 -0.64948 -0.47014 C -0.64479 -0.47917 -0.63732 -0.48519 -0.63281 -0.49398 C -0.62205 -0.51528 -0.60694 -0.52847 -0.58836 -0.53472 C -0.57864 -0.54375 -0.56909 -0.54514 -0.55781 -0.54792 C -0.54323 -0.55093 -0.52951 -0.55486 -0.51475 -0.55695 C -0.40989 -0.55602 -0.36128 -0.5588 -0.27864 -0.54977 C -0.25364 -0.54329 -0.22882 -0.53519 -0.20364 -0.53125 C -0.18107 -0.52269 -0.15798 -0.51621 -0.13559 -0.50718 C -0.12673 -0.50324 -0.11753 -0.50139 -0.1092 -0.49584 C -0.09843 -0.48889 -0.07951 -0.47917 -0.06892 -0.46644 C -0.06545 -0.46227 -0.0625 -0.45787 -0.0592 -0.45347 C -0.05781 -0.45162 -0.05503 -0.44792 -0.05503 -0.44769 C -0.05225 -0.43843 -0.04809 -0.43218 -0.04392 -0.42385 C -0.04097 -0.40857 -0.03159 -0.39676 -0.02586 -0.3831 C -0.02014 -0.36945 -0.0158 -0.35463 -0.01059 -0.34051 C -0.00833 -0.325 -0.00659 -0.30903 -0.00225 -0.29422 C -0.00086 -0.2838 0.00052 -0.27315 0.00191 -0.26273 C 0.00087 -0.2 -0.00034 -0.15185 -0.00781 -0.09236 C -0.00816 -0.08982 -0.00989 -0.07153 -0.01059 -0.06829 C -0.01597 -0.04213 -0.025 -0.01898 -0.03281 0.00578 C -0.03472 0.01157 -0.03593 0.02037 -0.03836 0.02615 C -0.04583 0.04398 -0.0552 0.05972 -0.06198 0.07801 C -0.07586 0.11504 -0.09305 0.17453 -0.12725 0.18356 C -0.14409 0.1949 -0.16284 0.19977 -0.18142 0.20393 C -0.19913 0.20787 -0.21632 0.21342 -0.2342 0.2169 C -0.25277 0.22037 -0.27031 0.22801 -0.28836 0.23356 C -0.30034 0.23727 -0.31371 0.23727 -0.32586 0.23912 C -0.35955 0.23773 -0.41944 0.24259 -0.4592 0.22615 C -0.49774 0.21041 -0.53385 0.17893 -0.56336 0.14282 C -0.58437 0.11713 -0.60642 0.05972 -0.61753 0.0243 C -0.62205 0.00995 -0.62187 -0.00533 -0.62448 -0.02014 C -0.63038 -0.05463 -0.63507 -0.08843 -0.63836 -0.12385 C -0.63732 -0.19977 -0.63645 -0.25834 -0.62309 -0.3294 C -0.62152 -0.35093 -0.61823 -0.37338 -0.61336 -0.39422 C -0.6092 -0.41181 -0.60052 -0.42639 -0.5967 -0.44422 C -0.59409 -0.45625 -0.59409 -0.4588 -0.58975 -0.47014 C -0.58159 -0.4919 -0.58645 -0.47408 -0.58003 -0.49584 C -0.56979 -0.53056 -0.55711 -0.57269 -0.53698 -0.59977 C -0.52187 -0.61991 -0.50711 -0.63172 -0.48836 -0.64422 C -0.48038 -0.64954 -0.47222 -0.65116 -0.46336 -0.65347 C -0.46111 -0.65417 -0.45642 -0.65533 -0.45642 -0.6551 C -0.39409 -0.65417 -0.37152 -0.65695 -0.32448 -0.64792 C -0.31336 -0.64306 -0.30225 -0.64097 -0.29114 -0.63681 C -0.27569 -0.63125 -0.25989 -0.6213 -0.24531 -0.61273 C -0.23455 -0.60602 -0.22257 -0.60301 -0.21198 -0.59584 C -0.1901 -0.58125 -0.17066 -0.56042 -0.14948 -0.54398 C -0.13576 -0.53357 -0.12205 -0.525 -0.1092 -0.51273 C -0.09288 -0.49676 -0.08003 -0.47801 -0.06753 -0.45718 C -0.0618 -0.44769 -0.05868 -0.43611 -0.05225 -0.42755 C -0.04948 -0.41667 -0.04548 -0.40672 -0.04253 -0.39607 C -0.04097 -0.39028 -0.04045 -0.38125 -0.03975 -0.3757 C -0.03611 -0.34861 -0.03229 -0.3213 -0.02864 -0.29422 C -0.02951 -0.24977 -0.03003 -0.20533 -0.03142 -0.16088 C -0.03298 -0.11412 -0.03593 -0.06227 -0.04948 -0.01829 C -0.04965 -0.01783 -0.06336 0.03912 -0.07448 0.05393 C -0.08541 0.06852 -0.09687 0.07268 -0.1092 0.08356 C -0.14878 0.11875 -0.19705 0.13217 -0.24392 0.13727 C -0.28003 0.13611 -0.31614 0.13611 -0.35225 0.13356 C -0.40833 0.1294 -0.46232 0.1037 -0.51753 0.09282 C -0.54895 0.08657 -0.58107 0.07268 -0.61059 0.05764 C -0.61961 0.05301 -0.62916 0.04907 -0.63698 0.04097 C -0.64166 0.03611 -0.65086 0.02615 -0.65086 0.02639 C -0.65468 0.01088 -0.65989 -0.00232 -0.66198 -0.01829 C -0.66163 -0.04097 -0.66215 -0.09885 -0.6592 -0.1331 C -0.65798 -0.14746 -0.65277 -0.15926 -0.64809 -0.17199 C -0.64548 -0.17894 -0.64444 -0.18681 -0.64253 -0.19422 C -0.63611 -0.21991 -0.62604 -0.24468 -0.61892 -0.27014 C -0.60555 -0.3176 -0.59149 -0.36366 -0.57448 -0.40903 C -0.56927 -0.42292 -0.55989 -0.43148 -0.55364 -0.44422 C -0.54774 -0.45602 -0.54288 -0.4669 -0.5342 -0.4757 C -0.5276 -0.48241 -0.51909 -0.48542 -0.51198 -0.49051 C -0.49722 -0.50116 -0.48298 -0.51273 -0.46614 -0.51621 C -0.46389 -0.5176 -0.46163 -0.51898 -0.4592 -0.51991 C -0.45555 -0.52153 -0.44809 -0.52361 -0.44809 -0.52338 C -0.43507 -0.52292 -0.42222 -0.52292 -0.4092 -0.52176 C -0.38889 -0.52014 -0.36632 -0.50996 -0.3467 -0.50324 C -0.3283 -0.49746 -0.31093 -0.48264 -0.29253 -0.4757 C -0.2776 -0.46389 -0.29479 -0.47639 -0.27448 -0.46644 C -0.25729 -0.4581 -0.22691 -0.44329 -0.21336 -0.43125 C -0.20416 -0.42292 -0.19392 -0.41505 -0.18559 -0.40533 C -0.18402 -0.40371 -0.18264 -0.40185 -0.18142 -0.39977 C -0.17986 -0.39746 -0.17899 -0.39445 -0.17725 -0.39236 C -0.17343 -0.3875 -0.1684 -0.38426 -0.16475 -0.3794 C -0.15902 -0.37176 -0.1559 -0.36366 -0.14948 -0.35718 C -0.14757 -0.35232 -0.14583 -0.34722 -0.14392 -0.34236 C -0.14305 -0.33982 -0.14114 -0.33496 -0.14114 -0.33472 C -0.13975 -0.32616 -0.13819 -0.31922 -0.13559 -0.31088 C -0.13402 -0.29676 -0.1335 -0.28241 -0.13142 -0.26829 C -0.13229 -0.18704 -0.12257 -0.10672 -0.16475 -0.04422 C -0.17882 -0.02338 -0.19809 -0.00648 -0.21753 0.00208 C -0.22239 0.00416 -0.22777 0.00463 -0.23281 0.00578 C -0.23836 0.00717 -0.24948 0.00949 -0.24948 0.00972 C -0.27725 0.00787 -0.3052 0.00926 -0.33281 0.00393 C -0.36753 -0.00278 -0.36527 -0.00324 -0.39948 -0.01459 C -0.41684 -0.02037 -0.43489 -0.02222 -0.45225 -0.02755 C -0.48767 -0.03843 -0.52482 -0.0456 -0.5592 -0.06088 C -0.58819 -0.07385 -0.61371 -0.09283 -0.63836 -0.11644 C -0.64583 -0.12361 -0.65416 -0.14746 -0.65781 -0.15718 C -0.66007 -0.16343 -0.6625 -0.16945 -0.66475 -0.1757 C -0.66562 -0.17824 -0.66753 -0.1831 -0.66753 -0.18287 C -0.67777 -0.25162 -0.65781 -0.31459 -0.63559 -0.37385 C -0.62968 -0.38982 -0.6283 -0.38704 -0.6217 -0.40162 C -0.61475 -0.41667 -0.60989 -0.43357 -0.60225 -0.44792 C -0.58993 -0.47084 -0.57691 -0.49074 -0.56198 -0.51088 C -0.55295 -0.52269 -0.53871 -0.52778 -0.52725 -0.53472 C -0.50347 -0.54954 -0.47812 -0.55579 -0.45225 -0.56065 C -0.41701 -0.56019 -0.38194 -0.56019 -0.3467 -0.5588 C -0.3177 -0.55787 -0.29045 -0.54398 -0.26198 -0.54028 C -0.25 -0.53635 -0.2335 -0.53264 -0.2217 -0.5257 C -0.21128 -0.51922 -0.20191 -0.50996 -0.19253 -0.50139 C -0.18559 -0.48773 -0.19496 -0.50347 -0.1842 -0.49398 C -0.18281 -0.49283 -0.18264 -0.48982 -0.18142 -0.48866 C -0.17934 -0.48635 -0.17656 -0.48542 -0.17448 -0.4831 C -0.16736 -0.47523 -0.16284 -0.4625 -0.15642 -0.45533 C -0.15486 -0.45347 -0.15243 -0.45347 -0.15086 -0.45162 C -0.14687 -0.44722 -0.1434 -0.44167 -0.13975 -0.43681 C -0.13559 -0.43125 -0.13003 -0.42755 -0.12586 -0.42199 C -0.12378 -0.41343 -0.1184 -0.40764 -0.11475 -0.39977 C -0.11423 -0.39722 -0.11406 -0.39468 -0.11336 -0.39236 C -0.11267 -0.39028 -0.11111 -0.38889 -0.11059 -0.38681 C -0.10642 -0.36783 -0.10434 -0.3419 -0.10225 -0.32199 C -0.10104 -0.24815 -0.09583 -0.17292 -0.10364 -0.09977 C -0.10416 -0.0838 -0.10156 -0.06644 -0.10642 -0.05162 C -0.10729 -0.04885 -0.10955 -0.04699 -0.11059 -0.04422 C -0.11649 -0.02894 -0.12135 -0.0132 -0.12725 0.00208 C -0.13385 0.01921 -0.15711 0.04352 -0.1717 0.04838 C -0.18177 0.0574 -0.1934 0.06088 -0.20503 0.06504 C -0.20955 0.06666 -0.21441 0.06713 -0.21892 0.06875 C -0.22257 0.0699 -0.23003 0.07245 -0.23003 0.07268 C -0.27014 0.07037 -0.29479 0.06852 -0.33003 0.06319 C -0.36128 0.05278 -0.39323 0.0449 -0.42448 0.03541 C -0.4408 0.03055 -0.46371 0.02963 -0.48003 0.02245 C -0.48941 0.01828 -0.49843 0.01227 -0.50781 0.00764 C -0.51649 0.00347 -0.52569 0.00139 -0.5342 -0.00347 C -0.546 -0.01019 -0.5552 -0.02385 -0.56753 -0.0294 C -0.57118 -0.03681 -0.57951 -0.04398 -0.58559 -0.04792 C -0.58698 -0.05047 -0.58802 -0.05324 -0.58975 -0.05533 C -0.59323 -0.05949 -0.60086 -0.06644 -0.60086 -0.06621 C -0.60434 -0.0757 -0.60989 -0.08102 -0.61336 -0.09051 C -0.61718 -0.1007 -0.621 -0.11459 -0.62309 -0.1257 C -0.62361 -0.1338 -0.62361 -0.1419 -0.62448 -0.14977 C -0.625 -0.15371 -0.62725 -0.16088 -0.62725 -0.16065 C -0.62673 -0.1801 -0.62673 -0.19908 -0.62586 -0.21829 C -0.62517 -0.2338 -0.61805 -0.24792 -0.61475 -0.26273 C -0.61111 -0.27917 -0.60729 -0.29699 -0.59948 -0.31088 C -0.59323 -0.33565 -0.58402 -0.35486 -0.57309 -0.3757 C -0.55607 -0.40834 -0.58073 -0.36273 -0.56614 -0.39422 C -0.56371 -0.39954 -0.55781 -0.40903 -0.55781 -0.4088 C -0.55468 -0.42616 -0.53107 -0.44838 -0.52031 -0.45718 C -0.5033 -0.47107 -0.4875 -0.48588 -0.46892 -0.49584 C -0.44514 -0.50903 -0.41944 -0.5132 -0.39392 -0.51621 C -0.33055 -0.51528 -0.30191 -0.51806 -0.25225 -0.51088 C -0.22222 -0.49051 -0.1901 -0.47847 -0.16336 -0.44977 C -0.13923 -0.42408 -0.11927 -0.39584 -0.09948 -0.36459 C -0.09166 -0.35209 -0.08802 -0.33727 -0.08142 -0.32385 C -0.07708 -0.31505 -0.07031 -0.30787 -0.06753 -0.29792 C -0.06007 -0.27153 -0.05104 -0.24722 -0.04531 -0.22014 C -0.0427 -0.20834 -0.03715 -0.19676 -0.0342 -0.18496 C -0.03194 -0.16459 -0.0309 -0.14422 -0.02864 -0.12385 C -0.02812 -0.11945 -0.02812 -0.11505 -0.02725 -0.11088 C -0.02534 -0.10232 -0.0217 -0.08496 -0.0217 -0.08472 C -0.0158 -0.02199 -0.01336 0.0449 -0.02864 0.10578 C -0.03211 0.14259 -0.02691 0.10301 -0.0342 0.12986 C -0.03663 0.13912 -0.03767 0.14861 -0.04114 0.15764 C -0.04618 0.17106 -0.05451 0.18078 -0.06336 0.18912 C -0.0677 0.19305 -0.07083 0.19977 -0.07586 0.20208 C -0.0809 0.2044 -0.08472 0.20926 -0.08975 0.21134 C -0.09965 0.21528 -0.11007 0.21967 -0.12031 0.22245 C -0.23107 0.21597 -0.26041 0.21597 -0.33698 0.20578 C -0.38698 0.18912 -0.4302 0.1618 -0.47725 0.13541 C -0.49427 0.12592 -0.50902 0.11759 -0.52448 0.10393 C -0.52673 0.10185 -0.52934 0.10069 -0.53142 0.09838 C -0.53541 0.09398 -0.54253 0.08356 -0.54253 0.08379 C -0.55052 0.05694 -0.55468 0.0287 -0.55781 0.00023 C -0.55955 -0.01528 -0.56163 -0.03056 -0.56336 -0.04607 C -0.56389 -0.05047 -0.56475 -0.05903 -0.56475 -0.0588 C -0.56441 -0.07986 -0.56736 -0.15695 -0.55781 -0.18866 C -0.55191 -0.23542 -0.53906 -0.28148 -0.52309 -0.32385 C -0.52014 -0.34375 -0.51041 -0.36088 -0.50086 -0.3757 C -0.49791 -0.38033 -0.49618 -0.38681 -0.49253 -0.39051 C -0.48836 -0.39491 -0.48368 -0.39861 -0.48003 -0.40347 C -0.45312 -0.43935 -0.41909 -0.45371 -0.38281 -0.46644 C -0.36927 -0.4713 -0.35798 -0.4757 -0.34392 -0.47755 C -0.33177 -0.48148 -0.32031 -0.48334 -0.30781 -0.48496 C -0.27222 -0.48426 -0.23645 -0.48542 -0.20086 -0.4831 C -0.17725 -0.48148 -0.14652 -0.4706 -0.12309 -0.46273 C -0.11475 -0.45533 -0.10347 -0.45417 -0.09531 -0.44607 C -0.08819 -0.43912 -0.08125 -0.43172 -0.07448 -0.42385 C -0.06059 -0.4081 -0.05104 -0.3838 -0.04531 -0.36088 C -0.0434 -0.35347 -0.04236 -0.3456 -0.03975 -0.33866 C -0.03593 -0.32824 -0.03507 -0.32755 -0.03281 -0.31644 C -0.0302 -0.30347 -0.02916 -0.29051 -0.02586 -0.27755 C -0.025 -0.24306 -0.02309 -0.21158 -0.0217 -0.17755 C -0.02205 -0.14097 -0.01389 -0.03912 -0.03281 0.01134 C -0.0342 0.02268 -0.03455 0.02986 -0.03975 0.03912 C -0.04357 0.05949 -0.05573 0.07129 -0.06892 0.08171 C -0.08402 0.09375 -0.09652 0.10324 -0.11336 0.10764 C -0.13715 0.12361 -0.16336 0.13009 -0.18975 0.13356 C -0.21701 0.14259 -0.24548 0.14907 -0.27309 0.15578 C -0.31475 0.16597 -0.26371 0.1581 -0.30225 0.16319 C -0.346 0.1618 -0.35451 0.1625 -0.38698 0.15393 C -0.39514 0.14861 -0.40382 0.14606 -0.41198 0.14097 C -0.44722 0.11898 -0.40989 0.1419 -0.44531 0.11504 C -0.45156 0.11018 -0.4585 0.10694 -0.46475 0.10208 C -0.47656 0.09282 -0.48819 0.08125 -0.49948 0.0706 C -0.50937 0.06111 -0.521 0.05463 -0.53142 0.04653 C -0.5401 0.03981 -0.54809 0.03171 -0.55642 0.0243 C -0.56493 0.01666 -0.57135 0.00717 -0.58003 0.00023 C -0.58316 -0.00602 -0.58663 -0.00764 -0.58836 -0.01459 C -0.58489 -0.0419 -0.57673 -0.06968 -0.56753 -0.09422 C -0.56475 -0.1132 -0.55902 -0.13172 -0.55086 -0.14792 C -0.54982 -0.15347 -0.54982 -0.15949 -0.54809 -0.16459 C -0.5467 -0.16875 -0.54253 -0.1757 -0.54253 -0.17547 C -0.54062 -0.19422 -0.5335 -0.2125 -0.52725 -0.2294 C -0.52395 -0.23797 -0.5243 -0.24676 -0.5217 -0.25533 C -0.51475 -0.27824 -0.50677 -0.30116 -0.49948 -0.32385 C -0.49635 -0.33357 -0.49514 -0.34422 -0.49114 -0.35347 C -0.48489 -0.36806 -0.48177 -0.37408 -0.47725 -0.39236 C -0.46493 -0.44144 -0.44878 -0.48658 -0.42864 -0.53125 C -0.42604 -0.53658 -0.4217 -0.54028 -0.41892 -0.54607 C -0.4177 -0.54815 -0.41753 -0.55116 -0.41614 -0.55347 C -0.41163 -0.56042 -0.38923 -0.57593 -0.38559 -0.57917 C -0.37326 -0.59005 -0.35955 -0.60602 -0.34531 -0.61088 C -0.3302 -0.62431 -0.30868 -0.625 -0.29114 -0.62755 C -0.27448 -0.62685 -0.25781 -0.62662 -0.24114 -0.6257 C -0.22899 -0.625 -0.21718 -0.61991 -0.20503 -0.61829 C -0.19097 -0.61412 -0.17552 -0.61227 -0.16198 -0.6051 C -0.13975 -0.59352 -0.10538 -0.57593 -0.08281 -0.56065 C -0.07014 -0.55209 -0.05885 -0.53912 -0.04531 -0.5331 C -0.03941 -0.52732 -0.03524 -0.52084 -0.02864 -0.51621 C -0.02413 -0.5081 -0.01718 -0.50255 -0.01336 -0.49398 C 0.00157 -0.46088 0.01198 -0.42477 0.02552 -0.39051 C 0.03577 -0.36459 0.03004 -0.38727 0.03802 -0.35718 C 0.04705 -0.32269 0.05295 -0.28496 0.06719 -0.25347 C 0.06945 -0.22616 0.07483 -0.19908 0.0783 -0.17199 C 0.07778 -0.11273 0.0783 -0.05347 0.07691 0.00578 C 0.07674 0.01713 0.07014 0.03333 0.06441 0.04097 C 0.06198 0.05717 0.05695 0.06203 0.04775 0.0743 C 0.03386 0.09282 0.02396 0.10671 0.00608 0.11875 C 0.00122 0.12199 -0.00295 0.12662 -0.00781 0.12986 C -0.02326 0.14028 -0.0401 0.14768 -0.05642 0.15578 C -0.06475 0.15995 -0.07274 0.1662 -0.08142 0.16875 C -0.1118 0.17731 -0.14236 0.18773 -0.17309 0.19282 C -0.18941 0.1993 -0.20607 0.20486 -0.22309 0.20764 C -0.23316 0.20926 -0.25364 0.21134 -0.25364 0.21157 C -0.30312 0.21018 -0.35277 0.21065 -0.40225 0.20764 C -0.42031 0.20648 -0.45052 0.19953 -0.46892 0.18912 C -0.4868 0.17893 -0.47361 0.18379 -0.48559 0.17986 C -0.49201 0.1743 -0.49861 0.16828 -0.50503 0.16319 C -0.50989 0.15926 -0.51545 0.15764 -0.52031 0.15393 C -0.52326 0.15162 -0.52586 0.14907 -0.52864 0.14653 C -0.53107 0.14421 -0.53298 0.1412 -0.53559 0.13912 C -0.54652 0.13032 -0.55607 0.12778 -0.56336 0.11319 C -0.56284 0.11065 -0.56302 0.10787 -0.56198 0.10578 C -0.56111 0.10393 -0.5585 0.10416 -0.55781 0.10208 C -0.5559 0.09699 -0.55642 0.09074 -0.55503 0.08541 C -0.55451 0.07685 -0.55434 0.06805 -0.55364 0.05949 C -0.55347 0.05694 -0.55347 0.05393 -0.55225 0.05208 C -0.55086 0.05 -0.54843 0.05 -0.5467 0.04838 C -0.54375 0.0456 -0.52916 0.02824 -0.54114 0.03356 C -0.53524 0.05717 -0.54305 0.03148 -0.52725 0.05949 C -0.51493 0.08148 -0.49618 0.09653 -0.47725 0.10764 C -0.46823 0.11296 -0.45885 0.11458 -0.44948 0.11875 C -0.4493 0.11875 -0.43455 0.125 -0.43836 0.12615 C -0.44253 0.12754 -0.4467 0.12407 -0.45086 0.12245 C -0.46701 0.11643 -0.4625 0.11643 -0.48003 0.10578 C -0.50121 0.09282 -0.52083 0.08032 -0.54253 0.0706 C -0.54878 0.06782 -0.55538 0.06713 -0.56059 0.06134 C -0.56632 0.05486 -0.56996 0.04537 -0.57448 0.03727 C -0.57291 0.02037 -0.5677 0.00532 -0.56059 -0.00903 C -0.55607 -0.03334 -0.54774 -0.05602 -0.54114 -0.0794 C -0.53663 -0.09584 -0.5335 -0.1132 -0.52864 -0.1294 C -0.52083 -0.15533 -0.51198 -0.18148 -0.50364 -0.20718 C -0.4967 -0.22871 -0.49114 -0.24954 -0.48698 -0.27199 C -0.48541 -0.28079 -0.48142 -0.29792 -0.48142 -0.29769 C -0.47899 -0.32709 -0.47448 -0.35718 -0.46753 -0.38496 C -0.46614 -0.40394 -0.46389 -0.42037 -0.45642 -0.43681 C -0.45364 -0.4551 -0.44288 -0.46968 -0.43698 -0.48681 C -0.42934 -0.50926 -0.4243 -0.53218 -0.41475 -0.55347 C -0.41336 -0.55648 -0.41024 -0.55741 -0.40781 -0.5588 C -0.39757 -0.56621 -0.38854 -0.56922 -0.37725 -0.57176 C -0.35642 -0.57107 -0.33559 -0.57107 -0.31475 -0.57014 C -0.3085 -0.56968 -0.30277 -0.56574 -0.2967 -0.56435 C -0.27343 -0.56019 -0.25052 -0.55209 -0.22725 -0.54792 C -0.2026 -0.53449 -0.1783 -0.51713 -0.15781 -0.49398 C -0.13975 -0.47385 -0.12118 -0.45162 -0.10225 -0.4331 C -0.08055 -0.41204 -0.07534 -0.40394 -0.05781 -0.3757 C -0.05382 -0.36945 -0.04809 -0.36111 -0.04531 -0.35347 C -0.0401 -0.33959 -0.03732 -0.32338 -0.03281 -0.30903 C -0.0276 -0.29306 -0.02448 -0.27732 -0.02031 -0.26088 C -0.01961 -0.25834 -0.0184 -0.25602 -0.01753 -0.25347 C -0.01649 -0.25047 -0.01545 -0.24746 -0.01475 -0.24422 C -0.01093 -0.22778 -0.01128 -0.21065 -0.00781 -0.19422 C -0.0033 -0.17292 0.00209 -0.15278 0.00608 -0.13125 C 0.00782 -0.06065 0.00851 -0.07616 0.00469 0.00023 C 0.004 0.01273 -0.0033 0.03426 -0.00642 0.04653 C -0.00868 0.05555 -0.01336 0.06389 -0.01614 0.07245 C -0.01944 0.08264 -0.02413 0.09884 -0.03142 0.10578 C -0.03611 0.11018 -0.04132 0.11435 -0.0467 0.1169 C -0.05034 0.11875 -0.05781 0.1206 -0.05781 0.12083 C -0.08906 0.14838 -0.13281 0.125 -0.17031 0.1243 C -0.1875 0.11852 -0.20503 0.11504 -0.2217 0.10764 C -0.23264 0.10278 -0.24218 0.09398 -0.25364 0.09097 C -0.25989 0.08541 -0.26718 0.0824 -0.27448 0.07986 C -0.28107 0.07407 -0.27708 0.07685 -0.28698 0.07245 C -0.2927 0.0699 -0.29722 0.06389 -0.30225 0.05949 C -0.30382 0.05301 -0.30659 0.04676 -0.3092 0.04097 C -0.31093 0.03727 -0.31371 0.03403 -0.31475 0.02986 C -0.31666 0.02222 -0.31527 0.02592 -0.31892 0.01875 C -0.32222 -0.00324 -0.31788 0.01944 -0.32309 0.00393 C -0.32586 -0.00463 -0.32639 -0.01088 -0.33003 -0.01829 C -0.33142 -0.02732 -0.3335 -0.03565 -0.33559 -0.04422 C -0.33645 -0.04792 -0.33836 -0.05533 -0.33836 -0.0551 C -0.33975 -0.06783 -0.33854 -0.08172 -0.34392 -0.09236 C -0.34514 -0.10672 -0.34461 -0.12199 -0.34948 -0.13496 C -0.35156 -0.15209 -0.35486 -0.16644 -0.35781 -0.1831 C -0.36041 -0.19815 -0.36007 -0.19584 -0.36336 -0.20903 C -0.36389 -0.21088 -0.36475 -0.21459 -0.36475 -0.21435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2" dur="3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0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682" y="1485929"/>
            <a:ext cx="6553028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>Draw your </a:t>
            </a:r>
            <a:r>
              <a:rPr lang="en-US" altLang="zh-CN" sz="4400" dirty="0" err="1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>favourite</a:t>
            </a:r>
            <a:r>
              <a:rPr lang="en-US" altLang="zh-CN" sz="4400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> season</a:t>
            </a:r>
            <a:r>
              <a:rPr lang="en-US" altLang="zh-CN" sz="44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>.</a:t>
            </a:r>
            <a:br>
              <a:rPr lang="en-US" altLang="zh-CN" sz="44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</a:br>
            <a:r>
              <a:rPr lang="en-US" altLang="zh-CN" sz="7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/>
            </a:r>
            <a:br>
              <a:rPr lang="en-US" altLang="zh-CN" sz="7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</a:br>
            <a:r>
              <a:rPr lang="en-US" altLang="zh-CN" sz="7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/>
            </a:r>
            <a:br>
              <a:rPr lang="en-US" altLang="zh-CN" sz="700" dirty="0"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</a:br>
            <a:r>
              <a:rPr lang="zh-CN" altLang="en-US" b="1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</a:rPr>
              <a:t>画一画你最喜欢的季节。</a:t>
            </a:r>
            <a:endParaRPr lang="zh-CN" altLang="en-US" sz="4400" b="1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圆角矩形 1"/>
          <p:cNvSpPr>
            <a:spLocks noChangeArrowheads="1"/>
          </p:cNvSpPr>
          <p:nvPr/>
        </p:nvSpPr>
        <p:spPr bwMode="auto">
          <a:xfrm>
            <a:off x="76318" y="285750"/>
            <a:ext cx="8686800" cy="7150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28676" name="WordArt 10"/>
          <p:cNvSpPr>
            <a:spLocks noChangeArrowheads="1" noChangeShapeType="1" noTextEdit="1"/>
          </p:cNvSpPr>
          <p:nvPr/>
        </p:nvSpPr>
        <p:spPr bwMode="auto">
          <a:xfrm>
            <a:off x="1485900" y="2286000"/>
            <a:ext cx="6324600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 dirty="0">
                <a:solidFill>
                  <a:srgbClr val="006600"/>
                </a:solidFill>
                <a:latin typeface="MS UI Gothic" panose="020B0600070205080204" charset="-128"/>
                <a:ea typeface="MS UI Gothic" panose="020B0600070205080204" charset="-128"/>
              </a:rPr>
              <a:t>My </a:t>
            </a:r>
            <a:r>
              <a:rPr lang="en-US" altLang="zh-CN" b="1" kern="10" dirty="0" err="1">
                <a:solidFill>
                  <a:srgbClr val="006600"/>
                </a:solidFill>
                <a:latin typeface="MS UI Gothic" panose="020B0600070205080204" charset="-128"/>
                <a:ea typeface="MS UI Gothic" panose="020B0600070205080204" charset="-128"/>
              </a:rPr>
              <a:t>favourite</a:t>
            </a:r>
            <a:r>
              <a:rPr lang="en-US" altLang="zh-CN" b="1" kern="10" dirty="0">
                <a:solidFill>
                  <a:srgbClr val="006600"/>
                </a:solidFill>
                <a:latin typeface="MS UI Gothic" panose="020B0600070205080204" charset="-128"/>
                <a:ea typeface="MS UI Gothic" panose="020B0600070205080204" charset="-128"/>
              </a:rPr>
              <a:t> season</a:t>
            </a:r>
            <a:endParaRPr lang="zh-CN" altLang="en-US" b="1" kern="10" dirty="0">
              <a:solidFill>
                <a:srgbClr val="006600"/>
              </a:solidFill>
              <a:latin typeface="MS UI Gothic" panose="020B0600070205080204" charset="-128"/>
              <a:ea typeface="MS UI Gothic" panose="020B0600070205080204" charset="-128"/>
            </a:endParaRP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2133718" y="2922583"/>
            <a:ext cx="457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</a:rPr>
              <a:t>It’s ______.</a:t>
            </a:r>
          </a:p>
          <a:p>
            <a:pPr eaLnBrk="1" hangingPunct="1"/>
            <a:r>
              <a:rPr lang="en-US" altLang="zh-CN" b="1" dirty="0">
                <a:solidFill>
                  <a:srgbClr val="FF0000"/>
                </a:solidFill>
              </a:rPr>
              <a:t>It’s ______. </a:t>
            </a:r>
          </a:p>
          <a:p>
            <a:pPr eaLnBrk="1" hangingPunct="1"/>
            <a:r>
              <a:rPr lang="en-US" altLang="zh-CN" b="1" dirty="0">
                <a:solidFill>
                  <a:srgbClr val="FF0000"/>
                </a:solidFill>
              </a:rPr>
              <a:t>I like ______.</a:t>
            </a:r>
          </a:p>
          <a:p>
            <a:pPr eaLnBrk="1" hangingPunct="1"/>
            <a:r>
              <a:rPr lang="en-US" altLang="zh-CN" b="1" dirty="0">
                <a:solidFill>
                  <a:srgbClr val="FF0000"/>
                </a:solidFill>
              </a:rPr>
              <a:t>I can ______.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74396" y="462933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dirty="0" smtClean="0">
                <a:latin typeface="Arial Black" panose="020B0A04020102020204" pitchFamily="34" charset="0"/>
              </a:rPr>
              <a:t>Talk </a:t>
            </a:r>
            <a:r>
              <a:rPr lang="en-US" altLang="zh-CN" sz="3200" dirty="0">
                <a:latin typeface="Arial Black" panose="020B0A04020102020204" pitchFamily="34" charset="0"/>
              </a:rPr>
              <a:t>about your </a:t>
            </a:r>
            <a:r>
              <a:rPr lang="en-US" altLang="zh-CN" sz="3200" dirty="0" err="1">
                <a:solidFill>
                  <a:srgbClr val="FF6600"/>
                </a:solidFill>
                <a:latin typeface="Arial Black" panose="020B0A04020102020204" pitchFamily="34" charset="0"/>
              </a:rPr>
              <a:t>favourite</a:t>
            </a: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</a:rPr>
              <a:t> season </a:t>
            </a:r>
            <a:r>
              <a:rPr lang="en-US" altLang="zh-CN" sz="3200" dirty="0">
                <a:latin typeface="Arial Black" panose="020B0A04020102020204" pitchFamily="34" charset="0"/>
              </a:rPr>
              <a:t>in groups of four.</a:t>
            </a:r>
          </a:p>
          <a:p>
            <a:pPr marL="342900" indent="-342900" algn="ctr">
              <a:spcBef>
                <a:spcPct val="20000"/>
              </a:spcBef>
            </a:pPr>
            <a:r>
              <a:rPr lang="zh-CN" altLang="en-US" sz="2800" b="1" dirty="0">
                <a:latin typeface="Arial Black" panose="020B0A04020102020204" pitchFamily="34" charset="0"/>
              </a:rPr>
              <a:t>四人一组谈论下自己喜欢的季节。</a:t>
            </a:r>
            <a:endParaRPr lang="zh-CN" altLang="en-US" sz="32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圆角矩形 32"/>
          <p:cNvSpPr>
            <a:spLocks noChangeArrowheads="1"/>
          </p:cNvSpPr>
          <p:nvPr/>
        </p:nvSpPr>
        <p:spPr bwMode="auto">
          <a:xfrm>
            <a:off x="228600" y="285750"/>
            <a:ext cx="8686800" cy="7150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81000" y="2411016"/>
            <a:ext cx="251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008000"/>
                </a:solidFill>
              </a:rPr>
              <a:t>se</a:t>
            </a:r>
            <a:r>
              <a:rPr lang="en-US" altLang="zh-CN" sz="4800">
                <a:solidFill>
                  <a:srgbClr val="FF0000"/>
                </a:solidFill>
              </a:rPr>
              <a:t>as</a:t>
            </a:r>
            <a:r>
              <a:rPr lang="en-US" altLang="zh-CN" sz="4800">
                <a:solidFill>
                  <a:srgbClr val="FF9900"/>
                </a:solidFill>
              </a:rPr>
              <a:t>o</a:t>
            </a:r>
            <a:r>
              <a:rPr lang="en-US" altLang="zh-CN" sz="4800"/>
              <a:t>ns</a:t>
            </a:r>
          </a:p>
        </p:txBody>
      </p:sp>
      <p:grpSp>
        <p:nvGrpSpPr>
          <p:cNvPr id="29701" name="Group 13"/>
          <p:cNvGrpSpPr/>
          <p:nvPr/>
        </p:nvGrpSpPr>
        <p:grpSpPr bwMode="auto">
          <a:xfrm>
            <a:off x="2743200" y="1153716"/>
            <a:ext cx="838200" cy="3200400"/>
            <a:chOff x="2064" y="864"/>
            <a:chExt cx="528" cy="2688"/>
          </a:xfrm>
        </p:grpSpPr>
        <p:sp>
          <p:nvSpPr>
            <p:cNvPr id="29723" name="Line 6"/>
            <p:cNvSpPr>
              <a:spLocks noChangeShapeType="1"/>
            </p:cNvSpPr>
            <p:nvPr/>
          </p:nvSpPr>
          <p:spPr bwMode="auto">
            <a:xfrm>
              <a:off x="2064" y="220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9724" name="Line 8"/>
            <p:cNvSpPr>
              <a:spLocks noChangeShapeType="1"/>
            </p:cNvSpPr>
            <p:nvPr/>
          </p:nvSpPr>
          <p:spPr bwMode="auto">
            <a:xfrm>
              <a:off x="2352" y="864"/>
              <a:ext cx="0" cy="26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9725" name="Line 9"/>
            <p:cNvSpPr>
              <a:spLocks noChangeShapeType="1"/>
            </p:cNvSpPr>
            <p:nvPr/>
          </p:nvSpPr>
          <p:spPr bwMode="auto">
            <a:xfrm>
              <a:off x="2352" y="864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9726" name="Line 10"/>
            <p:cNvSpPr>
              <a:spLocks noChangeShapeType="1"/>
            </p:cNvSpPr>
            <p:nvPr/>
          </p:nvSpPr>
          <p:spPr bwMode="auto">
            <a:xfrm>
              <a:off x="2352" y="172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9727" name="Line 11"/>
            <p:cNvSpPr>
              <a:spLocks noChangeShapeType="1"/>
            </p:cNvSpPr>
            <p:nvPr/>
          </p:nvSpPr>
          <p:spPr bwMode="auto">
            <a:xfrm>
              <a:off x="2352" y="2592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9728" name="Line 12"/>
            <p:cNvSpPr>
              <a:spLocks noChangeShapeType="1"/>
            </p:cNvSpPr>
            <p:nvPr/>
          </p:nvSpPr>
          <p:spPr bwMode="auto">
            <a:xfrm>
              <a:off x="2352" y="3552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3657600" y="925116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/>
              <a:t>spring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3657600" y="1896666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/>
              <a:t>summer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3657600" y="2925366"/>
            <a:ext cx="259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/>
              <a:t>autumn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3581400" y="4011216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/>
              <a:t>winter</a:t>
            </a:r>
          </a:p>
        </p:txBody>
      </p:sp>
      <p:grpSp>
        <p:nvGrpSpPr>
          <p:cNvPr id="8" name="Group 29"/>
          <p:cNvGrpSpPr/>
          <p:nvPr/>
        </p:nvGrpSpPr>
        <p:grpSpPr bwMode="auto">
          <a:xfrm>
            <a:off x="6172200" y="1153716"/>
            <a:ext cx="1066800" cy="3200400"/>
            <a:chOff x="3888" y="864"/>
            <a:chExt cx="672" cy="2688"/>
          </a:xfrm>
        </p:grpSpPr>
        <p:grpSp>
          <p:nvGrpSpPr>
            <p:cNvPr id="29715" name="Group 28"/>
            <p:cNvGrpSpPr/>
            <p:nvPr/>
          </p:nvGrpSpPr>
          <p:grpSpPr bwMode="auto">
            <a:xfrm>
              <a:off x="3888" y="864"/>
              <a:ext cx="384" cy="2688"/>
              <a:chOff x="3888" y="864"/>
              <a:chExt cx="384" cy="2688"/>
            </a:xfrm>
          </p:grpSpPr>
          <p:grpSp>
            <p:nvGrpSpPr>
              <p:cNvPr id="29717" name="Group 27"/>
              <p:cNvGrpSpPr/>
              <p:nvPr/>
            </p:nvGrpSpPr>
            <p:grpSpPr bwMode="auto">
              <a:xfrm>
                <a:off x="3888" y="912"/>
                <a:ext cx="384" cy="2640"/>
                <a:chOff x="3888" y="912"/>
                <a:chExt cx="384" cy="2640"/>
              </a:xfrm>
            </p:grpSpPr>
            <p:sp>
              <p:nvSpPr>
                <p:cNvPr id="29719" name="Line 18"/>
                <p:cNvSpPr>
                  <a:spLocks noChangeShapeType="1"/>
                </p:cNvSpPr>
                <p:nvPr/>
              </p:nvSpPr>
              <p:spPr bwMode="auto">
                <a:xfrm>
                  <a:off x="3936" y="912"/>
                  <a:ext cx="33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20" name="Line 19"/>
                <p:cNvSpPr>
                  <a:spLocks noChangeShapeType="1"/>
                </p:cNvSpPr>
                <p:nvPr/>
              </p:nvSpPr>
              <p:spPr bwMode="auto">
                <a:xfrm>
                  <a:off x="3936" y="1824"/>
                  <a:ext cx="33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21" name="Line 20"/>
                <p:cNvSpPr>
                  <a:spLocks noChangeShapeType="1"/>
                </p:cNvSpPr>
                <p:nvPr/>
              </p:nvSpPr>
              <p:spPr bwMode="auto">
                <a:xfrm>
                  <a:off x="3936" y="2688"/>
                  <a:ext cx="33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22" name="Line 21"/>
                <p:cNvSpPr>
                  <a:spLocks noChangeShapeType="1"/>
                </p:cNvSpPr>
                <p:nvPr/>
              </p:nvSpPr>
              <p:spPr bwMode="auto">
                <a:xfrm>
                  <a:off x="3888" y="3552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9718" name="Line 23"/>
              <p:cNvSpPr>
                <a:spLocks noChangeShapeType="1"/>
              </p:cNvSpPr>
              <p:nvPr/>
            </p:nvSpPr>
            <p:spPr bwMode="auto">
              <a:xfrm>
                <a:off x="4272" y="864"/>
                <a:ext cx="0" cy="26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716" name="Line 24"/>
            <p:cNvSpPr>
              <a:spLocks noChangeShapeType="1"/>
            </p:cNvSpPr>
            <p:nvPr/>
          </p:nvSpPr>
          <p:spPr bwMode="auto">
            <a:xfrm>
              <a:off x="4320" y="2304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02425" name="Text Box 25"/>
          <p:cNvSpPr txBox="1">
            <a:spLocks noChangeArrowheads="1"/>
          </p:cNvSpPr>
          <p:nvPr/>
        </p:nvSpPr>
        <p:spPr bwMode="auto">
          <a:xfrm>
            <a:off x="7162800" y="2468166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/>
              <a:t>a year</a:t>
            </a:r>
          </a:p>
        </p:txBody>
      </p:sp>
      <p:sp>
        <p:nvSpPr>
          <p:cNvPr id="29708" name="WordArt 40"/>
          <p:cNvSpPr>
            <a:spLocks noChangeArrowheads="1" noChangeShapeType="1" noTextEdit="1"/>
          </p:cNvSpPr>
          <p:nvPr/>
        </p:nvSpPr>
        <p:spPr bwMode="auto">
          <a:xfrm>
            <a:off x="457200" y="285750"/>
            <a:ext cx="32766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5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C00000"/>
                </a:solidFill>
                <a:latin typeface="MS UI Gothic" panose="020B0600070205080204" charset="-128"/>
                <a:ea typeface="MS UI Gothic" panose="020B0600070205080204" charset="-128"/>
              </a:rPr>
              <a:t>Check it</a:t>
            </a:r>
            <a:endParaRPr lang="zh-CN" altLang="en-US" sz="5400" b="1" kern="10">
              <a:ln w="9525">
                <a:solidFill>
                  <a:srgbClr val="CC99FF"/>
                </a:solidFill>
                <a:round/>
              </a:ln>
              <a:solidFill>
                <a:srgbClr val="C00000"/>
              </a:solidFill>
              <a:latin typeface="MS UI Gothic" panose="020B0600070205080204" charset="-128"/>
              <a:ea typeface="MS UI Gothic" panose="020B0600070205080204" charset="-128"/>
            </a:endParaRPr>
          </a:p>
        </p:txBody>
      </p:sp>
      <p:sp>
        <p:nvSpPr>
          <p:cNvPr id="94242" name="AutoShape 34"/>
          <p:cNvSpPr>
            <a:spLocks noChangeArrowheads="1"/>
          </p:cNvSpPr>
          <p:nvPr/>
        </p:nvSpPr>
        <p:spPr bwMode="auto">
          <a:xfrm>
            <a:off x="1143000" y="3039666"/>
            <a:ext cx="533400" cy="342900"/>
          </a:xfrm>
          <a:prstGeom prst="star5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" name="AutoShape 34"/>
          <p:cNvSpPr>
            <a:spLocks noChangeArrowheads="1"/>
          </p:cNvSpPr>
          <p:nvPr/>
        </p:nvSpPr>
        <p:spPr bwMode="auto">
          <a:xfrm>
            <a:off x="5486400" y="1096566"/>
            <a:ext cx="609600" cy="329803"/>
          </a:xfrm>
          <a:prstGeom prst="star5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AutoShape 34"/>
          <p:cNvSpPr>
            <a:spLocks noChangeArrowheads="1"/>
          </p:cNvSpPr>
          <p:nvPr/>
        </p:nvSpPr>
        <p:spPr bwMode="auto">
          <a:xfrm>
            <a:off x="5943600" y="2068116"/>
            <a:ext cx="533400" cy="342900"/>
          </a:xfrm>
          <a:prstGeom prst="star5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5867400" y="3096816"/>
            <a:ext cx="533400" cy="342900"/>
          </a:xfrm>
          <a:prstGeom prst="star5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auto">
          <a:xfrm>
            <a:off x="5562600" y="4182666"/>
            <a:ext cx="533400" cy="342900"/>
          </a:xfrm>
          <a:prstGeom prst="star5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auto">
          <a:xfrm>
            <a:off x="8001000" y="3039666"/>
            <a:ext cx="533400" cy="342900"/>
          </a:xfrm>
          <a:prstGeom prst="star5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5" grpId="0"/>
      <p:bldP spid="102416" grpId="0"/>
      <p:bldP spid="1024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23" name="Group 23"/>
          <p:cNvGraphicFramePr>
            <a:graphicFrameLocks noGrp="1"/>
          </p:cNvGraphicFramePr>
          <p:nvPr/>
        </p:nvGraphicFramePr>
        <p:xfrm>
          <a:off x="457200" y="1657350"/>
          <a:ext cx="8382000" cy="2894410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4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What season is it?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It’s spring.        It’s summer.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It’s autumn.      It’s winter.</a:t>
                      </a:r>
                      <a:endParaRPr kumimoji="0" lang="zh-CN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</a:t>
                      </a:r>
                    </a:p>
                  </a:txBody>
                  <a:tcPr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4242" name="AutoShape 34"/>
          <p:cNvSpPr>
            <a:spLocks noChangeArrowheads="1"/>
          </p:cNvSpPr>
          <p:nvPr/>
        </p:nvSpPr>
        <p:spPr bwMode="auto">
          <a:xfrm>
            <a:off x="685800" y="3600450"/>
            <a:ext cx="685800" cy="457200"/>
          </a:xfrm>
          <a:prstGeom prst="star5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4243" name="AutoShape 35"/>
          <p:cNvSpPr>
            <a:spLocks noChangeArrowheads="1"/>
          </p:cNvSpPr>
          <p:nvPr/>
        </p:nvSpPr>
        <p:spPr bwMode="auto">
          <a:xfrm rot="188698">
            <a:off x="762001" y="2743201"/>
            <a:ext cx="531813" cy="402431"/>
          </a:xfrm>
          <a:prstGeom prst="star5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0731" name="WordArt 40"/>
          <p:cNvSpPr>
            <a:spLocks noChangeArrowheads="1" noChangeShapeType="1" noTextEdit="1"/>
          </p:cNvSpPr>
          <p:nvPr/>
        </p:nvSpPr>
        <p:spPr bwMode="auto">
          <a:xfrm>
            <a:off x="609601" y="0"/>
            <a:ext cx="2390775" cy="1157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54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Check it</a:t>
            </a:r>
            <a:endParaRPr lang="zh-CN" altLang="en-US" sz="54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MS UI Gothic" panose="020B0600070205080204" charset="-128"/>
              <a:ea typeface="MS UI Gothic" panose="020B0600070205080204" charset="-128"/>
            </a:endParaRPr>
          </a:p>
        </p:txBody>
      </p:sp>
      <p:sp>
        <p:nvSpPr>
          <p:cNvPr id="94281" name="AutoShape 73"/>
          <p:cNvSpPr>
            <a:spLocks noChangeArrowheads="1"/>
          </p:cNvSpPr>
          <p:nvPr/>
        </p:nvSpPr>
        <p:spPr bwMode="auto">
          <a:xfrm rot="188698">
            <a:off x="4114801" y="3714750"/>
            <a:ext cx="517525" cy="325041"/>
          </a:xfrm>
          <a:prstGeom prst="star5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" name="AutoShape 34"/>
          <p:cNvSpPr>
            <a:spLocks noChangeArrowheads="1"/>
          </p:cNvSpPr>
          <p:nvPr/>
        </p:nvSpPr>
        <p:spPr bwMode="auto">
          <a:xfrm>
            <a:off x="3886200" y="2686050"/>
            <a:ext cx="609600" cy="342900"/>
          </a:xfrm>
          <a:prstGeom prst="star5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609600" y="1714500"/>
            <a:ext cx="533400" cy="342900"/>
          </a:xfrm>
          <a:prstGeom prst="star5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900114" y="573881"/>
            <a:ext cx="30668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Homework: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85902" y="1668796"/>
            <a:ext cx="8000910" cy="18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</a:rPr>
              <a:t>、</a:t>
            </a:r>
            <a:r>
              <a:rPr lang="en-US" altLang="zh-CN" sz="2000" b="1" dirty="0">
                <a:latin typeface="Times New Roman" panose="02020603050405020304" pitchFamily="18" charset="0"/>
              </a:rPr>
              <a:t>Repeat the text 3 times. </a:t>
            </a:r>
            <a:r>
              <a:rPr lang="zh-CN" altLang="en-US" sz="2000" b="1" dirty="0">
                <a:latin typeface="Times New Roman" panose="02020603050405020304" pitchFamily="18" charset="0"/>
              </a:rPr>
              <a:t>（跟读课文</a:t>
            </a:r>
            <a:r>
              <a:rPr lang="en-US" altLang="zh-CN" sz="2000" b="1" dirty="0">
                <a:latin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</a:rPr>
              <a:t>遍</a:t>
            </a:r>
            <a:r>
              <a:rPr lang="zh-CN" altLang="en-US" sz="2000" b="1" dirty="0" smtClean="0">
                <a:latin typeface="Times New Roman" panose="02020603050405020304" pitchFamily="18" charset="0"/>
              </a:rPr>
              <a:t>）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</a:rPr>
              <a:t>、</a:t>
            </a:r>
            <a:r>
              <a:rPr lang="en-US" altLang="zh-CN" sz="2000" b="1" dirty="0">
                <a:latin typeface="Times New Roman" panose="02020603050405020304" pitchFamily="18" charset="0"/>
              </a:rPr>
              <a:t>Take some pictures  of summer and introduce them to your friends.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（拍摄一些夏天的图片，介绍给你的朋友。）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529"/>
            <a:ext cx="8382000" cy="35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椭圆 2"/>
          <p:cNvSpPr>
            <a:spLocks noChangeArrowheads="1"/>
          </p:cNvSpPr>
          <p:nvPr/>
        </p:nvSpPr>
        <p:spPr bwMode="auto">
          <a:xfrm>
            <a:off x="4114800" y="1028700"/>
            <a:ext cx="1295400" cy="908864"/>
          </a:xfrm>
          <a:prstGeom prst="ellipse">
            <a:avLst/>
          </a:prstGeom>
          <a:solidFill>
            <a:schemeClr val="bg1">
              <a:alpha val="0"/>
            </a:schemeClr>
          </a:solidFill>
          <a:ln w="57150" algn="ctr"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5124" name="圆角矩形 3"/>
          <p:cNvSpPr>
            <a:spLocks noChangeArrowheads="1"/>
          </p:cNvSpPr>
          <p:nvPr/>
        </p:nvSpPr>
        <p:spPr bwMode="auto">
          <a:xfrm>
            <a:off x="876300" y="3687366"/>
            <a:ext cx="7239000" cy="1055608"/>
          </a:xfrm>
          <a:prstGeom prst="roundRect">
            <a:avLst>
              <a:gd name="adj" fmla="val 16667"/>
            </a:avLst>
          </a:prstGeom>
          <a:solidFill>
            <a:srgbClr val="FFFF00">
              <a:alpha val="52940"/>
            </a:srgbClr>
          </a:solidFill>
          <a:ln w="57150" algn="ctr">
            <a:solidFill>
              <a:schemeClr val="tx1"/>
            </a:solidFill>
            <a:rou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Grandpa tree changes in different seasons. Watch the flash and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underline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zh-CN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seasons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QQ图片201309200959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4" y="141685"/>
            <a:ext cx="3887787" cy="221694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5" descr="QQ图片201309201000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2842023"/>
            <a:ext cx="3792538" cy="167401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6" descr="QQ图片2013092009582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4" y="2842022"/>
            <a:ext cx="3914775" cy="17275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7" descr="QQ图片2013092009585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6826" y="195263"/>
            <a:ext cx="3743325" cy="21062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8" name="Group 6"/>
          <p:cNvGrpSpPr/>
          <p:nvPr/>
        </p:nvGrpSpPr>
        <p:grpSpPr bwMode="auto">
          <a:xfrm>
            <a:off x="1116013" y="2301478"/>
            <a:ext cx="7246935" cy="2860834"/>
            <a:chOff x="0" y="0"/>
            <a:chExt cx="11412" cy="6007"/>
          </a:xfrm>
        </p:grpSpPr>
        <p:sp>
          <p:nvSpPr>
            <p:cNvPr id="8208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4537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It’s </a:t>
              </a:r>
              <a:r>
                <a:rPr lang="en-US" altLang="zh-C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spring</a:t>
              </a:r>
              <a:r>
                <a:rPr lang="en-US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209" name="Text Box 9"/>
            <p:cNvSpPr txBox="1">
              <a:spLocks noChangeArrowheads="1"/>
            </p:cNvSpPr>
            <p:nvPr/>
          </p:nvSpPr>
          <p:spPr bwMode="auto">
            <a:xfrm>
              <a:off x="7257" y="115"/>
              <a:ext cx="4155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It’s </a:t>
              </a:r>
              <a:r>
                <a:rPr lang="en-US" altLang="zh-C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summer</a:t>
              </a:r>
              <a:r>
                <a:rPr lang="en-US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210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4650"/>
              <a:ext cx="4101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It’s </a:t>
              </a:r>
              <a:r>
                <a:rPr lang="en-US" altLang="zh-C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autumn</a:t>
              </a:r>
              <a:r>
                <a:rPr lang="en-US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211" name="Text Box 11"/>
            <p:cNvSpPr txBox="1">
              <a:spLocks noChangeArrowheads="1"/>
            </p:cNvSpPr>
            <p:nvPr/>
          </p:nvSpPr>
          <p:spPr bwMode="auto">
            <a:xfrm>
              <a:off x="7482" y="4650"/>
              <a:ext cx="3630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It’s </a:t>
              </a:r>
              <a:r>
                <a:rPr lang="en-US" altLang="zh-C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winter</a:t>
              </a:r>
              <a:r>
                <a:rPr lang="en-US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8199" name="TextBox 13"/>
          <p:cNvSpPr txBox="1">
            <a:spLocks noChangeArrowheads="1"/>
          </p:cNvSpPr>
          <p:nvPr/>
        </p:nvSpPr>
        <p:spPr bwMode="auto">
          <a:xfrm>
            <a:off x="684213" y="357188"/>
            <a:ext cx="215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1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5003800" y="357188"/>
            <a:ext cx="215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2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8201" name="TextBox 15"/>
          <p:cNvSpPr txBox="1">
            <a:spLocks noChangeArrowheads="1"/>
          </p:cNvSpPr>
          <p:nvPr/>
        </p:nvSpPr>
        <p:spPr bwMode="auto">
          <a:xfrm>
            <a:off x="755650" y="2787254"/>
            <a:ext cx="215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3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8202" name="TextBox 16"/>
          <p:cNvSpPr txBox="1">
            <a:spLocks noChangeArrowheads="1"/>
          </p:cNvSpPr>
          <p:nvPr/>
        </p:nvSpPr>
        <p:spPr bwMode="auto">
          <a:xfrm>
            <a:off x="5148263" y="2895601"/>
            <a:ext cx="215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4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3" name="Group 19"/>
          <p:cNvGrpSpPr/>
          <p:nvPr/>
        </p:nvGrpSpPr>
        <p:grpSpPr bwMode="auto">
          <a:xfrm>
            <a:off x="1908175" y="2733675"/>
            <a:ext cx="6192838" cy="2268141"/>
            <a:chOff x="0" y="0"/>
            <a:chExt cx="9752" cy="4763"/>
          </a:xfrm>
        </p:grpSpPr>
        <p:sp>
          <p:nvSpPr>
            <p:cNvPr id="8204" name="Line 20"/>
            <p:cNvSpPr>
              <a:spLocks noChangeShapeType="1"/>
            </p:cNvSpPr>
            <p:nvPr/>
          </p:nvSpPr>
          <p:spPr bwMode="auto">
            <a:xfrm>
              <a:off x="0" y="0"/>
              <a:ext cx="215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" name="Line 21"/>
            <p:cNvSpPr>
              <a:spLocks noChangeShapeType="1"/>
            </p:cNvSpPr>
            <p:nvPr/>
          </p:nvSpPr>
          <p:spPr bwMode="auto">
            <a:xfrm flipV="1">
              <a:off x="7370" y="113"/>
              <a:ext cx="22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" name="Line 22"/>
            <p:cNvSpPr>
              <a:spLocks noChangeShapeType="1"/>
            </p:cNvSpPr>
            <p:nvPr/>
          </p:nvSpPr>
          <p:spPr bwMode="auto">
            <a:xfrm>
              <a:off x="225" y="4763"/>
              <a:ext cx="215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" name="Line 23"/>
            <p:cNvSpPr>
              <a:spLocks noChangeShapeType="1"/>
            </p:cNvSpPr>
            <p:nvPr/>
          </p:nvSpPr>
          <p:spPr bwMode="auto">
            <a:xfrm>
              <a:off x="7598" y="4763"/>
              <a:ext cx="215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QQ图片201309200959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1" y="1113235"/>
            <a:ext cx="49688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476376" y="357188"/>
            <a:ext cx="7451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000000"/>
                </a:solidFill>
                <a:latin typeface="Times New Roman" panose="02020603050405020304" pitchFamily="18" charset="0"/>
              </a:rPr>
              <a:t>What season is it</a:t>
            </a:r>
            <a:r>
              <a:rPr lang="en-US" altLang="zh-CN" sz="4800" b="1">
                <a:solidFill>
                  <a:srgbClr val="000000"/>
                </a:solidFill>
                <a:latin typeface="宋体" panose="02010600030101010101" pitchFamily="2" charset="-122"/>
              </a:rPr>
              <a:t>?</a:t>
            </a:r>
            <a:endParaRPr lang="en-US" altLang="zh-CN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895600" y="4083844"/>
            <a:ext cx="3024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>
                <a:latin typeface="Times New Roman" panose="02020603050405020304" pitchFamily="18" charset="0"/>
                <a:ea typeface="楷体_GB2312" pitchFamily="49" charset="-122"/>
              </a:rPr>
              <a:t>It’s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sp</a:t>
            </a: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ring</a:t>
            </a:r>
            <a:r>
              <a:rPr lang="en-US" altLang="zh-CN" sz="4800" b="1">
                <a:latin typeface="Times New Roman" panose="02020603050405020304" pitchFamily="18" charset="0"/>
                <a:ea typeface="楷体_GB2312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2" descr="C:\Users\Administrator\Desktop\新建文件夹\(2)【课件设计】Unit 4 Seasons Lesson 1 It's spring_英语_小学_赵洁_49369529—2\2345_image_file_copy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3434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3" descr="C:\Users\Administrator\Desktop\新建文件夹\(2)【课件设计】Unit 4 Seasons Lesson 1 It's spring_英语_小学_赵洁_49369529—2\2345_image_file_copy_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392907"/>
            <a:ext cx="4495800" cy="18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4" descr="C:\Users\Administrator\Desktop\新建文件夹\(2)【课件设计】Unit 4 Seasons Lesson 1 It's spring_英语_小学_赵洁_49369529—2\图片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514601"/>
            <a:ext cx="4368800" cy="221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4876800" y="2914651"/>
            <a:ext cx="3657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>
                <a:solidFill>
                  <a:srgbClr val="00B050"/>
                </a:solidFill>
                <a:latin typeface="Arial Black" panose="020B0A04020102020204" pitchFamily="34" charset="0"/>
              </a:rPr>
              <a:t>green</a:t>
            </a:r>
            <a:endParaRPr lang="zh-CN" altLang="en-US" sz="660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QQ图片20130920095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1200150"/>
            <a:ext cx="4752975" cy="267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692276" y="357188"/>
            <a:ext cx="52562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000000"/>
                </a:solidFill>
                <a:latin typeface="Times New Roman" panose="02020603050405020304" pitchFamily="18" charset="0"/>
              </a:rPr>
              <a:t>What season is it</a:t>
            </a:r>
            <a:r>
              <a:rPr lang="en-US" altLang="zh-CN" sz="4800" b="1">
                <a:solidFill>
                  <a:srgbClr val="000000"/>
                </a:solidFill>
                <a:latin typeface="宋体" panose="02010600030101010101" pitchFamily="2" charset="-122"/>
              </a:rPr>
              <a:t>?</a:t>
            </a:r>
            <a:endParaRPr lang="en-US" altLang="zh-CN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484439" y="4030266"/>
            <a:ext cx="3671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It’s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s</a:t>
            </a: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u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mmer</a:t>
            </a:r>
            <a:r>
              <a:rPr lang="en-US" altLang="zh-CN" sz="4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3429000" y="457200"/>
            <a:ext cx="99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>
                <a:solidFill>
                  <a:srgbClr val="FF0066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5" grpId="0"/>
      <p:bldP spid="768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教学设计\B3U4L1\三册U4L1\2345_image_file_copy_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400050"/>
            <a:ext cx="377983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Administrator\Desktop\新建文件夹\(2)【课件设计】Unit 4 Seasons Lesson 1 It's spring_英语_小学_赵洁_49369529—2\图片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42900"/>
            <a:ext cx="3733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Administrator\Desktop\新建文件夹\(2)【课件设计】Unit 4 Seasons Lesson 1 It's spring_英语_小学_赵洁_49369529—2\2345_image_file_copy_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0638" y="2457450"/>
            <a:ext cx="3965576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48200" y="3255169"/>
            <a:ext cx="4343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>
                <a:solidFill>
                  <a:srgbClr val="FF0000"/>
                </a:solidFill>
                <a:latin typeface="Arial Black" panose="020B0A04020102020204" pitchFamily="34" charset="0"/>
              </a:rPr>
              <a:t>co</a:t>
            </a:r>
            <a:r>
              <a:rPr lang="en-US" altLang="zh-CN" sz="6600">
                <a:solidFill>
                  <a:srgbClr val="FFFF00"/>
                </a:solidFill>
                <a:latin typeface="Arial Black" panose="020B0A04020102020204" pitchFamily="34" charset="0"/>
              </a:rPr>
              <a:t>lour</a:t>
            </a:r>
            <a:r>
              <a:rPr lang="en-US" altLang="zh-CN" sz="6600">
                <a:solidFill>
                  <a:srgbClr val="00B050"/>
                </a:solidFill>
                <a:latin typeface="Arial Black" panose="020B0A04020102020204" pitchFamily="34" charset="0"/>
              </a:rPr>
              <a:t>ful</a:t>
            </a:r>
            <a:endParaRPr lang="zh-CN" altLang="en-US" sz="660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692276" y="357188"/>
            <a:ext cx="52562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000000"/>
                </a:solidFill>
                <a:latin typeface="Times New Roman" panose="02020603050405020304" pitchFamily="18" charset="0"/>
              </a:rPr>
              <a:t>What season is it</a:t>
            </a:r>
            <a:r>
              <a:rPr lang="en-US" altLang="zh-CN" sz="4800" b="1">
                <a:solidFill>
                  <a:srgbClr val="000000"/>
                </a:solidFill>
                <a:latin typeface="宋体" panose="02010600030101010101" pitchFamily="2" charset="-122"/>
              </a:rPr>
              <a:t>?</a:t>
            </a:r>
            <a:endParaRPr lang="en-US" altLang="zh-CN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484439" y="4083844"/>
            <a:ext cx="3671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It’s </a:t>
            </a: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_______</a:t>
            </a:r>
            <a:r>
              <a:rPr lang="en-US" altLang="zh-CN" sz="4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</a:p>
        </p:txBody>
      </p:sp>
      <p:pic>
        <p:nvPicPr>
          <p:cNvPr id="13316" name="Picture 6" descr="QQ图片2013092009582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168003"/>
            <a:ext cx="5905500" cy="279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505200" y="4057650"/>
            <a:ext cx="259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>
                <a:solidFill>
                  <a:srgbClr val="0000FF"/>
                </a:solidFill>
              </a:rPr>
              <a:t>autumn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/>
      <p:bldP spid="77831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全屏显示(16:9)</PresentationFormat>
  <Paragraphs>77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MS UI Gothic</vt:lpstr>
      <vt:lpstr>楷体_GB2312</vt:lpstr>
      <vt:lpstr>宋体</vt:lpstr>
      <vt:lpstr>微软雅黑</vt:lpstr>
      <vt:lpstr>Arial</vt:lpstr>
      <vt:lpstr>Arial Black</vt:lpstr>
      <vt:lpstr>Times New Roman</vt:lpstr>
      <vt:lpstr>WWW.2PPT.COM
</vt:lpstr>
      <vt:lpstr>Unit 4  Seasons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2003-12-31T16:54:00Z</dcterms:created>
  <dcterms:modified xsi:type="dcterms:W3CDTF">2023-01-16T22:51:11Z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C9BAD8B839ED4101921A6AC9B6C819B8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