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6" r:id="rId12"/>
    <p:sldId id="937" r:id="rId13"/>
    <p:sldId id="938" r:id="rId14"/>
    <p:sldId id="939" r:id="rId15"/>
    <p:sldId id="940" r:id="rId16"/>
    <p:sldId id="941" r:id="rId17"/>
    <p:sldId id="927" r:id="rId18"/>
    <p:sldId id="902" r:id="rId19"/>
    <p:sldId id="942" r:id="rId20"/>
    <p:sldId id="943" r:id="rId21"/>
    <p:sldId id="944" r:id="rId22"/>
    <p:sldId id="945" r:id="rId23"/>
    <p:sldId id="946" r:id="rId24"/>
    <p:sldId id="947" r:id="rId25"/>
    <p:sldId id="948" r:id="rId26"/>
    <p:sldId id="949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965" r:id="rId43"/>
    <p:sldId id="966" r:id="rId44"/>
    <p:sldId id="967" r:id="rId45"/>
    <p:sldId id="968" r:id="rId46"/>
    <p:sldId id="969" r:id="rId47"/>
    <p:sldId id="971" r:id="rId48"/>
    <p:sldId id="972" r:id="rId49"/>
    <p:sldId id="973" r:id="rId50"/>
    <p:sldId id="974" r:id="rId51"/>
    <p:sldId id="975" r:id="rId52"/>
    <p:sldId id="976" r:id="rId53"/>
    <p:sldId id="977" r:id="rId54"/>
    <p:sldId id="978" r:id="rId55"/>
    <p:sldId id="979" r:id="rId56"/>
    <p:sldId id="980" r:id="rId57"/>
    <p:sldId id="981" r:id="rId58"/>
    <p:sldId id="982" r:id="rId59"/>
    <p:sldId id="983" r:id="rId60"/>
    <p:sldId id="984" r:id="rId61"/>
    <p:sldId id="772" r:id="rId6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5179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4" Type="http://schemas.openxmlformats.org/officeDocument/2006/relationships/image" Target="../media/image10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4" Type="http://schemas.openxmlformats.org/officeDocument/2006/relationships/image" Target="../media/image122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image" Target="../media/image149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image" Target="../media/image151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image" Target="../media/image156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image" Target="../media/image159.emf"/><Relationship Id="rId1" Type="http://schemas.openxmlformats.org/officeDocument/2006/relationships/image" Target="../media/image15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0BAEF9-FCB6-4EA7-ACDF-24C7572DF0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A3CFF7-679F-483C-82AD-BA69F460BA9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AA47B9-4401-4B32-AB3D-2E98130453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13F0F1A-EB6F-4123-86B0-0328E3719D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F0F1A-EB6F-4123-86B0-0328E3719DE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slide" Target="../slides/slide42.xml"/><Relationship Id="rId4" Type="http://schemas.openxmlformats.org/officeDocument/2006/relationships/slide" Target="../slides/slide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62470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rId5" action="ppaction://hlinksldjump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6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2" name="燕尾形 11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5643563" y="25400"/>
            <a:ext cx="32400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1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TEENAGE LIFE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1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package" Target="../embeddings/Microsoft_Word___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__14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package" Target="../embeddings/Microsoft_Word___16.docx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6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package" Target="../embeddings/Microsoft_Word___19.docx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8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package" Target="../embeddings/Microsoft_Word___1.docx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8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9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0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0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08.e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8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0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1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1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8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17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0.e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22.emf"/><Relationship Id="rId4" Type="http://schemas.openxmlformats.org/officeDocument/2006/relationships/image" Target="../media/image119.emf"/><Relationship Id="rId9" Type="http://schemas.openxmlformats.org/officeDocument/2006/relationships/oleObject" Target="../embeddings/oleObject9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2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2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2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0.e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29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2.e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3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5.e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3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37.e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3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3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2.e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4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45.e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44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47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4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50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14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52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15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package" Target="../embeddings/Microsoft_Word___23.docx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54.e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5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57.emf"/><Relationship Id="rId5" Type="http://schemas.openxmlformats.org/officeDocument/2006/relationships/package" Target="../embeddings/Microsoft_Word___25.docx"/><Relationship Id="rId4" Type="http://schemas.openxmlformats.org/officeDocument/2006/relationships/image" Target="../media/image15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6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3" Type="http://schemas.openxmlformats.org/officeDocument/2006/relationships/package" Target="../embeddings/Microsoft_Word___26.docx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59.e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58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1.bin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package" Target="../embeddings/Microsoft_Word___7.docx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1教参6.28(最新教材)（1-198）\图片（变好颜色）\Unit1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525" y="1268760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24" y="3717032"/>
            <a:ext cx="913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200" b="1" dirty="0"/>
              <a:t>Section Ⅱ</a:t>
            </a:r>
            <a:r>
              <a:rPr lang="zh-CN" altLang="zh-CN" sz="3200" b="1" dirty="0"/>
              <a:t>　</a:t>
            </a:r>
            <a:r>
              <a:rPr lang="en-US" altLang="zh-CN" sz="3200" b="1" dirty="0"/>
              <a:t>Reading and Thinking</a:t>
            </a:r>
            <a:endParaRPr lang="zh-CN" altLang="zh-CN" sz="3200" dirty="0"/>
          </a:p>
          <a:p>
            <a:pPr algn="ctr" hangingPunct="0"/>
            <a:r>
              <a:rPr lang="en-US" altLang="zh-CN" sz="3200" b="1" dirty="0"/>
              <a:t>—Comprehending</a:t>
            </a:r>
            <a:endParaRPr lang="zh-CN" altLang="zh-CN" sz="3200" dirty="0"/>
          </a:p>
        </p:txBody>
      </p:sp>
      <p:sp>
        <p:nvSpPr>
          <p:cNvPr id="8" name="矩形 7"/>
          <p:cNvSpPr/>
          <p:nvPr/>
        </p:nvSpPr>
        <p:spPr>
          <a:xfrm>
            <a:off x="0" y="573325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1187450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042988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258888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24301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1116013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843213" y="1231900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文档" r:id="rId3" imgW="11633200" imgH="546100" progId="Word.Document.12">
                  <p:embed/>
                </p:oleObj>
              </mc:Choice>
              <mc:Fallback>
                <p:oleObj name="文档" r:id="rId3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231900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24075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23850" y="5589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589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15900" y="762000"/>
          <a:ext cx="87122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文档" r:id="rId9" imgW="8716010" imgH="5472430" progId="Word.Document.12">
                  <p:embed/>
                </p:oleObj>
              </mc:Choice>
              <mc:Fallback>
                <p:oleObj name="文档" r:id="rId9" imgW="8716010" imgH="547243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62000"/>
                        <a:ext cx="8712200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917700"/>
          <a:ext cx="8712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文档" r:id="rId3" imgW="8716010" imgH="3040380" progId="Word.Document.12">
                  <p:embed/>
                </p:oleObj>
              </mc:Choice>
              <mc:Fallback>
                <p:oleObj name="文档" r:id="rId3" imgW="8716010" imgH="30403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17700"/>
                        <a:ext cx="87122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4313" y="1412875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12875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4313" y="50133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0133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944688"/>
          <a:ext cx="8713788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文档" r:id="rId3" imgW="8716010" imgH="2970530" progId="Word.Document.12">
                  <p:embed/>
                </p:oleObj>
              </mc:Choice>
              <mc:Fallback>
                <p:oleObj name="文档" r:id="rId3" imgW="8716010" imgH="29705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4688"/>
                        <a:ext cx="8713788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4313" y="182880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2880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14313" y="485298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85298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9826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15900" y="1816100"/>
          <a:ext cx="8713788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文档" r:id="rId4" imgW="8716010" imgH="3227705" progId="Word.Document.12">
                  <p:embed/>
                </p:oleObj>
              </mc:Choice>
              <mc:Fallback>
                <p:oleObj name="文档" r:id="rId4" imgW="8716010" imgH="32277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6100"/>
                        <a:ext cx="8713788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4859338" y="29241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9241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795963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14313" y="1735138"/>
          <a:ext cx="8715375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3" imgW="8716010" imgH="4274820" progId="Word.Document.12">
                  <p:embed/>
                </p:oleObj>
              </mc:Choice>
              <mc:Fallback>
                <p:oleObj name="文档" r:id="rId3" imgW="8716010" imgH="427482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35138"/>
                        <a:ext cx="8715375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0160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71550" y="3497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97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71550" y="47212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12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4313" y="1579563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文档" r:id="rId3" imgW="8716010" imgH="1858010" progId="Word.Document.12">
                  <p:embed/>
                </p:oleObj>
              </mc:Choice>
              <mc:Fallback>
                <p:oleObj name="文档" r:id="rId3" imgW="8716010" imgH="1858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9563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14313" y="34512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4512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5003800" y="2352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352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987675" y="4081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081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4313" y="2205038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205038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215900" y="981075"/>
          <a:ext cx="8713788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81075"/>
                        <a:ext cx="8713788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851275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419475" y="29606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9606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338638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4313" y="1722438"/>
          <a:ext cx="871537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文档" r:id="rId3" imgW="11633200" imgH="1701800" progId="Word.Document.12">
                  <p:embed/>
                </p:oleObj>
              </mc:Choice>
              <mc:Fallback>
                <p:oleObj name="文档" r:id="rId3" imgW="11633200" imgH="1701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22438"/>
                        <a:ext cx="8715375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313" y="30194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0194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427538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文档" r:id="rId5" imgW="11633200" imgH="3962400" progId="Word.Document.12">
                  <p:embed/>
                </p:oleObj>
              </mc:Choice>
              <mc:Fallback>
                <p:oleObj name="文档" r:id="rId5" imgW="11633200" imgH="39624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3978275" y="1557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1557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003800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2343150"/>
          <a:ext cx="8713788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文档" r:id="rId3" imgW="11633200" imgH="2908300" progId="Word.Document.12">
                  <p:embed/>
                </p:oleObj>
              </mc:Choice>
              <mc:Fallback>
                <p:oleObj name="文档" r:id="rId3" imgW="11633200" imgH="2908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43150"/>
                        <a:ext cx="8713788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4313" y="1579563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9563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34512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4512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15900" y="1778000"/>
          <a:ext cx="8713788" cy="359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文档" r:id="rId4" imgW="8716010" imgH="3732530" progId="Word.Document.12">
                  <p:embed/>
                </p:oleObj>
              </mc:Choice>
              <mc:Fallback>
                <p:oleObj name="文档" r:id="rId4" imgW="8716010" imgH="373253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78000"/>
                        <a:ext cx="8713788" cy="359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042988" y="17002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00113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文档" r:id="rId8" imgW="5273040" imgH="397510" progId="Word.Document.12">
                  <p:embed/>
                </p:oleObj>
              </mc:Choice>
              <mc:Fallback>
                <p:oleObj name="文档" r:id="rId8" imgW="527304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900113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文档" r:id="rId10" imgW="7048500" imgH="546100" progId="Word.Document.12">
                  <p:embed/>
                </p:oleObj>
              </mc:Choice>
              <mc:Fallback>
                <p:oleObj name="文档" r:id="rId10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27088" y="4111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文档" r:id="rId12" imgW="7048500" imgH="546100" progId="Word.Document.12">
                  <p:embed/>
                </p:oleObj>
              </mc:Choice>
              <mc:Fallback>
                <p:oleObj name="文档" r:id="rId12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11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827088" y="4687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文档" r:id="rId14" imgW="7048500" imgH="546100" progId="Word.Document.12">
                  <p:embed/>
                </p:oleObj>
              </mc:Choice>
              <mc:Fallback>
                <p:oleObj name="文档" r:id="rId14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687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5940425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859338" y="4327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327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4313" y="1268413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68413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4313" y="4292600"/>
          <a:ext cx="871537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文档" r:id="rId5" imgW="11633200" imgH="1981200" progId="Word.Document.12">
                  <p:embed/>
                </p:oleObj>
              </mc:Choice>
              <mc:Fallback>
                <p:oleObj name="文档" r:id="rId5" imgW="11633200" imgH="19812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92600"/>
                        <a:ext cx="8715375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214313" y="1651000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51000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419475" y="2708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708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258888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4313" y="1417638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17638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14313" y="3794125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794125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7235825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235825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214313" y="1573213"/>
          <a:ext cx="871537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文档" r:id="rId3" imgW="11633200" imgH="2108200" progId="Word.Document.12">
                  <p:embed/>
                </p:oleObj>
              </mc:Choice>
              <mc:Fallback>
                <p:oleObj name="文档" r:id="rId3" imgW="11633200" imgH="2108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3213"/>
                        <a:ext cx="871537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313" y="3228975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文档" r:id="rId5" imgW="11633200" imgH="2489200" progId="Word.Document.12">
                  <p:embed/>
                </p:oleObj>
              </mc:Choice>
              <mc:Fallback>
                <p:oleObj name="文档" r:id="rId5" imgW="11633200" imgH="24892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28975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804025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276600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500563" y="4941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941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215900" y="2292350"/>
          <a:ext cx="8713788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文档" r:id="rId3" imgW="11633200" imgH="3035300" progId="Word.Document.12">
                  <p:embed/>
                </p:oleObj>
              </mc:Choice>
              <mc:Fallback>
                <p:oleObj name="文档" r:id="rId3" imgW="11633200" imgH="3035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92350"/>
                        <a:ext cx="8713788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1"/>
          <p:cNvGraphicFramePr>
            <a:graphicFrameLocks noChangeAspect="1"/>
          </p:cNvGraphicFramePr>
          <p:nvPr/>
        </p:nvGraphicFramePr>
        <p:xfrm>
          <a:off x="214313" y="1363663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63663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14313" y="438785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8785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文档" r:id="rId3" imgW="8716010" imgH="4206240" progId="Word.Document.12">
                  <p:embed/>
                </p:oleObj>
              </mc:Choice>
              <mc:Fallback>
                <p:oleObj name="文档" r:id="rId3" imgW="8716010" imgH="420624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187450" y="12684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2684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71550" y="30321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321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042988" y="48323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8323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916238" y="26368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368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908175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215900" y="1908175"/>
          <a:ext cx="8713788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08175"/>
                        <a:ext cx="8713788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215900" y="13668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668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971550" y="36083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083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2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文档" r:id="rId5" imgW="11633200" imgH="5549900" progId="Word.Document.12">
                  <p:embed/>
                </p:oleObj>
              </mc:Choice>
              <mc:Fallback>
                <p:oleObj name="文档" r:id="rId5" imgW="11633200" imgH="55499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215900" y="1009650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09650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2538413" y="9080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9080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067175" y="2708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708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14313" y="3932238"/>
          <a:ext cx="87153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文档" r:id="rId9" imgW="11633200" imgH="3086100" progId="Word.Document.12">
                  <p:embed/>
                </p:oleObj>
              </mc:Choice>
              <mc:Fallback>
                <p:oleObj name="文档" r:id="rId9" imgW="11633200" imgH="308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32238"/>
                        <a:ext cx="87153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"/>
          <p:cNvGraphicFramePr>
            <a:graphicFrameLocks noChangeAspect="1"/>
          </p:cNvGraphicFramePr>
          <p:nvPr/>
        </p:nvGraphicFramePr>
        <p:xfrm>
          <a:off x="214313" y="912813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12813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14313" y="39370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370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870325" y="2311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2311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380288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1"/>
          <p:cNvGraphicFramePr>
            <a:graphicFrameLocks noChangeAspect="1"/>
          </p:cNvGraphicFramePr>
          <p:nvPr/>
        </p:nvGraphicFramePr>
        <p:xfrm>
          <a:off x="215900" y="2292350"/>
          <a:ext cx="8713788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文档" r:id="rId3" imgW="11633200" imgH="3035300" progId="Word.Document.12">
                  <p:embed/>
                </p:oleObj>
              </mc:Choice>
              <mc:Fallback>
                <p:oleObj name="文档" r:id="rId3" imgW="11633200" imgH="3035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92350"/>
                        <a:ext cx="8713788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1"/>
          <p:cNvGraphicFramePr>
            <a:graphicFrameLocks noChangeAspect="1"/>
          </p:cNvGraphicFramePr>
          <p:nvPr/>
        </p:nvGraphicFramePr>
        <p:xfrm>
          <a:off x="214313" y="1722438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22438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4313" y="35226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226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547813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700338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15900" y="862013"/>
          <a:ext cx="8713788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文档" r:id="rId3" imgW="8716010" imgH="5483225" progId="Word.Document.12">
                  <p:embed/>
                </p:oleObj>
              </mc:Choice>
              <mc:Fallback>
                <p:oleObj name="文档" r:id="rId3" imgW="8716010" imgH="54832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62013"/>
                        <a:ext cx="8713788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042988" y="1341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971550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042988" y="37528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528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971550" y="49768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9768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1"/>
          <p:cNvGraphicFramePr>
            <a:graphicFrameLocks noChangeAspect="1"/>
          </p:cNvGraphicFramePr>
          <p:nvPr/>
        </p:nvGraphicFramePr>
        <p:xfrm>
          <a:off x="214313" y="1219200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文档" r:id="rId3" imgW="11633200" imgH="4064000" progId="Word.Document.12">
                  <p:embed/>
                </p:oleObj>
              </mc:Choice>
              <mc:Fallback>
                <p:oleObj name="文档" r:id="rId3" imgW="11633200" imgH="4064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19200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4313" y="43148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148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962150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019925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1"/>
          <p:cNvGraphicFramePr>
            <a:graphicFrameLocks noChangeAspect="1"/>
          </p:cNvGraphicFramePr>
          <p:nvPr/>
        </p:nvGraphicFramePr>
        <p:xfrm>
          <a:off x="214313" y="1579563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79563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14313" y="39544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文档" r:id="rId5" imgW="11633200" imgH="2387600" progId="Word.Document.12">
                  <p:embed/>
                </p:oleObj>
              </mc:Choice>
              <mc:Fallback>
                <p:oleObj name="文档" r:id="rId5" imgW="11633200" imgH="2387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544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2124075" y="2349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349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203575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1"/>
          <p:cNvGraphicFramePr>
            <a:graphicFrameLocks noChangeAspect="1"/>
          </p:cNvGraphicFramePr>
          <p:nvPr/>
        </p:nvGraphicFramePr>
        <p:xfrm>
          <a:off x="214313" y="1344613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44613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14313" y="386556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6556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68313" y="29241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9241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284663" y="4111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111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1"/>
          <p:cNvGraphicFramePr>
            <a:graphicFrameLocks noChangeAspect="1"/>
          </p:cNvGraphicFramePr>
          <p:nvPr/>
        </p:nvGraphicFramePr>
        <p:xfrm>
          <a:off x="214313" y="1341438"/>
          <a:ext cx="871537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文档" r:id="rId3" imgW="8716010" imgH="3155950" progId="Word.Document.12">
                  <p:embed/>
                </p:oleObj>
              </mc:Choice>
              <mc:Fallback>
                <p:oleObj name="文档" r:id="rId3" imgW="8716010" imgH="31559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41438"/>
                        <a:ext cx="8715375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14313" y="443706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43706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3906838" y="36083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36083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6732588" y="1651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651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042988" y="34147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147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1"/>
          <p:cNvGraphicFramePr>
            <a:graphicFrameLocks noChangeAspect="1"/>
          </p:cNvGraphicFramePr>
          <p:nvPr/>
        </p:nvGraphicFramePr>
        <p:xfrm>
          <a:off x="214313" y="1306513"/>
          <a:ext cx="8715375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文档" r:id="rId3" imgW="8716010" imgH="3569335" progId="Word.Document.12">
                  <p:embed/>
                </p:oleObj>
              </mc:Choice>
              <mc:Fallback>
                <p:oleObj name="文档" r:id="rId3" imgW="8716010" imgH="3569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06513"/>
                        <a:ext cx="8715375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313" y="4835525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835525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文档" r:id="rId3" imgW="8716010" imgH="5445125" progId="Word.Document.12">
                  <p:embed/>
                </p:oleObj>
              </mc:Choice>
              <mc:Fallback>
                <p:oleObj name="文档" r:id="rId3" imgW="8716010" imgH="544512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116013" y="8366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8366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042988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042988" y="3176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76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971550" y="44005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005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3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4483100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682875" y="4652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52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276872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文档" r:id="rId3" imgW="8716010" imgH="5471160" progId="Word.Document.12">
                  <p:embed/>
                </p:oleObj>
              </mc:Choice>
              <mc:Fallback>
                <p:oleObj name="文档" r:id="rId3" imgW="8716010" imgH="547116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1042988" y="8366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8366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54088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71550" y="3176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76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97155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文档" r:id="rId11" imgW="5273040" imgH="397510" progId="Word.Document.12">
                  <p:embed/>
                </p:oleObj>
              </mc:Choice>
              <mc:Fallback>
                <p:oleObj name="文档" r:id="rId11" imgW="5273040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971550" y="5589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89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15900" y="1401763"/>
          <a:ext cx="8713788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文档" r:id="rId3" imgW="11633200" imgH="5422900" progId="Word.Document.12">
                  <p:embed/>
                </p:oleObj>
              </mc:Choice>
              <mc:Fallback>
                <p:oleObj name="文档" r:id="rId3" imgW="11633200" imgH="54229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01763"/>
                        <a:ext cx="8713788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5003800" y="1879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879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5076825" y="2455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55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5003800" y="3124200"/>
          <a:ext cx="5273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文档" r:id="rId9" imgW="7048500" imgH="800100" progId="Word.Document.12">
                  <p:embed/>
                </p:oleObj>
              </mc:Choice>
              <mc:Fallback>
                <p:oleObj name="文档" r:id="rId9" imgW="7048500" imgH="800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124200"/>
                        <a:ext cx="5273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5003800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5148263" y="4868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868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042988" y="2133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900113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900113" y="3319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19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900113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900113" y="4508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全屏显示(4:3)</PresentationFormat>
  <Paragraphs>5</Paragraphs>
  <Slides>61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9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2022-02-11T06:39:22Z</dcterms:created>
  <dcterms:modified xsi:type="dcterms:W3CDTF">2023-01-16T22:51:34Z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0C072FF4E822456B807A851D320F5EEB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