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8" r:id="rId11"/>
    <p:sldId id="265" r:id="rId12"/>
    <p:sldId id="269" r:id="rId13"/>
    <p:sldId id="266" r:id="rId14"/>
    <p:sldId id="270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40" autoAdjust="0"/>
  </p:normalViewPr>
  <p:slideViewPr>
    <p:cSldViewPr snapToGrid="0">
      <p:cViewPr varScale="1">
        <p:scale>
          <a:sx n="102" d="100"/>
          <a:sy n="102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351721"/>
            <a:ext cx="12192000" cy="4154557"/>
          </a:xfrm>
          <a:prstGeom prst="rect">
            <a:avLst/>
          </a:prstGeom>
          <a:solidFill>
            <a:srgbClr val="FFB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rot="1187400" flipH="1">
            <a:off x="1052438" y="582496"/>
            <a:ext cx="6721072" cy="5498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393190" y="930584"/>
            <a:ext cx="3856256" cy="580119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5416" y="1258119"/>
            <a:ext cx="7169426" cy="38558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8893102" y="-1"/>
            <a:ext cx="3298897" cy="413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39617" y="5327374"/>
            <a:ext cx="9369287" cy="331304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8690" y="1073405"/>
            <a:ext cx="4711189" cy="471118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68580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9879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59316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10615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879055" y="1689188"/>
            <a:ext cx="492443" cy="3817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ADD YOUR 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30354" y="1689188"/>
            <a:ext cx="1569660" cy="34796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only and not tackle my whole life problem at once. Just for today I will try to 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3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4179" y="1343026"/>
            <a:ext cx="857250" cy="857250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7700" y="2075973"/>
            <a:ext cx="4428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6667701" y="14786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4179" y="3536329"/>
            <a:ext cx="857250" cy="857250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67700" y="4269276"/>
            <a:ext cx="4428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6667701" y="3671970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98118" y="1600856"/>
            <a:ext cx="4247938" cy="387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4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0114" y="1682650"/>
            <a:ext cx="3910168" cy="1384031"/>
            <a:chOff x="758826" y="1609672"/>
            <a:chExt cx="5397502" cy="1384031"/>
          </a:xfrm>
        </p:grpSpPr>
        <p:sp>
          <p:nvSpPr>
            <p:cNvPr id="3" name="矩形 2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13638" y="3822829"/>
            <a:ext cx="3910168" cy="1412217"/>
            <a:chOff x="758826" y="1581486"/>
            <a:chExt cx="5397502" cy="1412217"/>
          </a:xfrm>
        </p:grpSpPr>
        <p:sp>
          <p:nvSpPr>
            <p:cNvPr id="6" name="矩形 5"/>
            <p:cNvSpPr/>
            <p:nvPr/>
          </p:nvSpPr>
          <p:spPr>
            <a:xfrm>
              <a:off x="800331" y="1581486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91427" y="3851015"/>
            <a:ext cx="3910168" cy="1384031"/>
            <a:chOff x="758826" y="1609672"/>
            <a:chExt cx="5397502" cy="1384031"/>
          </a:xfrm>
        </p:grpSpPr>
        <p:sp>
          <p:nvSpPr>
            <p:cNvPr id="9" name="矩形 8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97308" y="1650139"/>
            <a:ext cx="3910168" cy="1405276"/>
            <a:chOff x="758826" y="1588427"/>
            <a:chExt cx="5397502" cy="1405276"/>
          </a:xfrm>
        </p:grpSpPr>
        <p:sp>
          <p:nvSpPr>
            <p:cNvPr id="12" name="矩形 11"/>
            <p:cNvSpPr/>
            <p:nvPr/>
          </p:nvSpPr>
          <p:spPr>
            <a:xfrm>
              <a:off x="799016" y="1588427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8437" y="1505538"/>
            <a:ext cx="1490087" cy="16868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9130" y="3705414"/>
            <a:ext cx="1490087" cy="16868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61033" y="1505538"/>
            <a:ext cx="1490087" cy="16868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1726" y="3705414"/>
            <a:ext cx="1490087" cy="168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351721"/>
            <a:ext cx="12192000" cy="4154557"/>
          </a:xfrm>
          <a:prstGeom prst="rect">
            <a:avLst/>
          </a:prstGeom>
          <a:solidFill>
            <a:srgbClr val="FFB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 rot="1187400" flipH="1">
            <a:off x="1052438" y="582496"/>
            <a:ext cx="6721072" cy="54988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393190" y="930584"/>
            <a:ext cx="3856256" cy="5801198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5416" y="1258119"/>
            <a:ext cx="7169426" cy="38558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flipH="1" flipV="1">
            <a:off x="8893102" y="-1"/>
            <a:ext cx="3298897" cy="4131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3345" y="3999612"/>
            <a:ext cx="284247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997997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53116" y="3999612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626311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124278" y="3999612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6254625" y="4555586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666652" y="3993251"/>
            <a:ext cx="25428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TITTLE HERE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796999" y="4549225"/>
            <a:ext cx="2355384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27793" y="2507453"/>
            <a:ext cx="1521723" cy="17226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99101" y="2507453"/>
            <a:ext cx="1521723" cy="17226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6100" y="2507453"/>
            <a:ext cx="1521723" cy="1722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3071" y="2507453"/>
            <a:ext cx="1521723" cy="1722661"/>
          </a:xfrm>
          <a:prstGeom prst="rect">
            <a:avLst/>
          </a:prstGeom>
        </p:spPr>
      </p:pic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5879106" y="742756"/>
            <a:ext cx="458776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目   录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1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1358" y="3429000"/>
            <a:ext cx="3357564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53185" y="3960616"/>
            <a:ext cx="2613910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3770" y="971668"/>
            <a:ext cx="2327867" cy="23532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1501" y="3429000"/>
            <a:ext cx="3357564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843328" y="3960616"/>
            <a:ext cx="2613910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6029" y="971668"/>
            <a:ext cx="2351066" cy="2376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33471" y="1740620"/>
            <a:ext cx="1846659" cy="3776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  <a:p>
            <a:pPr>
              <a:lnSpc>
                <a:spcPct val="150000"/>
              </a:lnSpc>
            </a:pP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10192093" y="1740619"/>
            <a:ext cx="492443" cy="28711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</a:rPr>
              <a:t>ADD YOUR TITTLE HERE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8861" y="3297402"/>
            <a:ext cx="4488031" cy="2094858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94841" y="3751853"/>
            <a:ext cx="417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0851" y="1112811"/>
            <a:ext cx="2604052" cy="26040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13246" y="3264602"/>
            <a:ext cx="4488031" cy="2094858"/>
          </a:xfrm>
          <a:prstGeom prst="rect">
            <a:avLst/>
          </a:prstGeom>
          <a:solidFill>
            <a:srgbClr val="FFB0C3"/>
          </a:solidFill>
          <a:ln>
            <a:solidFill>
              <a:srgbClr val="FFB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69226" y="3719053"/>
            <a:ext cx="417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5236" y="1080011"/>
            <a:ext cx="2604052" cy="260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2756452" y="3429000"/>
            <a:ext cx="7659756" cy="0"/>
          </a:xfrm>
          <a:prstGeom prst="straightConnector1">
            <a:avLst/>
          </a:prstGeom>
          <a:ln w="381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15723" y="2187610"/>
            <a:ext cx="46808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15723" y="2692721"/>
            <a:ext cx="6400485" cy="560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15723" y="3540039"/>
            <a:ext cx="4680867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ADD YOUR TITTLE HERE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15723" y="4045150"/>
            <a:ext cx="6400485" cy="5604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宋体" panose="02010600030101010101" pitchFamily="2" charset="-122"/>
                <a:ea typeface="宋体" panose="02010600030101010101" pitchFamily="2" charset="-122"/>
              </a:rPr>
              <a:t>Just for today I will try to live through this day only and not tackle my whole life problem at once. only and not tackle my whole life problem at once.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4131153"/>
            <a:ext cx="3743740" cy="27813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9467" y="879478"/>
            <a:ext cx="3856256" cy="580119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22236" y="2044969"/>
            <a:ext cx="5322430" cy="1384031"/>
            <a:chOff x="758826" y="1609672"/>
            <a:chExt cx="5397502" cy="1384031"/>
          </a:xfrm>
        </p:grpSpPr>
        <p:sp>
          <p:nvSpPr>
            <p:cNvPr id="3" name="矩形 2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78470" y="3782579"/>
            <a:ext cx="5322430" cy="1384031"/>
            <a:chOff x="758826" y="1609672"/>
            <a:chExt cx="5397502" cy="1384031"/>
          </a:xfrm>
        </p:grpSpPr>
        <p:sp>
          <p:nvSpPr>
            <p:cNvPr id="6" name="矩形 5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ADD YOUR TITTLE</a:t>
              </a:r>
              <a:endPara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Just for today I will exercise my soul in three ways. I will do somebody a good turn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269" y="584563"/>
            <a:ext cx="3402276" cy="521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H="1">
            <a:off x="2531166" y="3829879"/>
            <a:ext cx="6732104" cy="0"/>
          </a:xfrm>
          <a:prstGeom prst="straightConnector1">
            <a:avLst/>
          </a:prstGeom>
          <a:ln w="76200">
            <a:solidFill>
              <a:srgbClr val="FFB0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2"/>
          <p:cNvSpPr/>
          <p:nvPr/>
        </p:nvSpPr>
        <p:spPr bwMode="auto">
          <a:xfrm>
            <a:off x="2815849" y="3998242"/>
            <a:ext cx="4896915" cy="88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hours that Just for today I will try to live through this day only and not. hours that Just for today I will try to live through this day only and not.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815850" y="3210641"/>
            <a:ext cx="4221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Open Sans" panose="020B0606030504020204" pitchFamily="34" charset="0"/>
              </a:rPr>
              <a:t>0 2  YOUR TITLE HERE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Open Sans Light" panose="020B03060305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08396" y="1230568"/>
            <a:ext cx="3113830" cy="320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95478" y="822255"/>
            <a:ext cx="3801043" cy="3842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96521" y="2685573"/>
            <a:ext cx="3801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4" name="文本框 22"/>
          <p:cNvSpPr txBox="1">
            <a:spLocks noChangeArrowheads="1"/>
          </p:cNvSpPr>
          <p:nvPr/>
        </p:nvSpPr>
        <p:spPr bwMode="auto">
          <a:xfrm>
            <a:off x="7996521" y="20882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912" y="2685573"/>
            <a:ext cx="3801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1295559" y="2088267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3888" y="5252028"/>
            <a:ext cx="6556331" cy="81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Just for today I will try to live through this day only and not tackle my whole life problem at once.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4718356" y="4800406"/>
            <a:ext cx="276739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Castellar" panose="020A0402060406010301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TITTLE HERE</a:t>
            </a:r>
            <a:endParaRPr lang="zh-CN" altLang="en-US" sz="2400" b="1" dirty="0">
              <a:latin typeface="Castellar" panose="020A0402060406010301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宽屏</PresentationFormat>
  <Paragraphs>59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Open Sans</vt:lpstr>
      <vt:lpstr>Open Sans Light</vt:lpstr>
      <vt:lpstr>楷体</vt:lpstr>
      <vt:lpstr>宋体</vt:lpstr>
      <vt:lpstr>微软雅黑</vt:lpstr>
      <vt:lpstr>Arial</vt:lpstr>
      <vt:lpstr>Calibri</vt:lpstr>
      <vt:lpstr>Calibri Light</vt:lpstr>
      <vt:lpstr>Castellar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2021-07-07T00:29:51Z</dcterms:created>
  <dcterms:modified xsi:type="dcterms:W3CDTF">2023-01-10T06:37:01Z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4281E9B998514306A7EFD1EE5FE93C49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