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362" r:id="rId2"/>
    <p:sldId id="335" r:id="rId3"/>
    <p:sldId id="367" r:id="rId4"/>
    <p:sldId id="332" r:id="rId5"/>
    <p:sldId id="323" r:id="rId6"/>
    <p:sldId id="348" r:id="rId7"/>
    <p:sldId id="368" r:id="rId8"/>
    <p:sldId id="334" r:id="rId9"/>
    <p:sldId id="365" r:id="rId10"/>
    <p:sldId id="364" r:id="rId11"/>
    <p:sldId id="316" r:id="rId12"/>
    <p:sldId id="336" r:id="rId13"/>
    <p:sldId id="327" r:id="rId14"/>
    <p:sldId id="311" r:id="rId15"/>
    <p:sldId id="344" r:id="rId16"/>
    <p:sldId id="337" r:id="rId17"/>
    <p:sldId id="338" r:id="rId18"/>
    <p:sldId id="339" r:id="rId19"/>
    <p:sldId id="340" r:id="rId20"/>
    <p:sldId id="341" r:id="rId21"/>
    <p:sldId id="359" r:id="rId22"/>
    <p:sldId id="345" r:id="rId23"/>
    <p:sldId id="355" r:id="rId24"/>
    <p:sldId id="356" r:id="rId25"/>
    <p:sldId id="357" r:id="rId26"/>
    <p:sldId id="374" r:id="rId27"/>
    <p:sldId id="342" r:id="rId28"/>
    <p:sldId id="349" r:id="rId29"/>
    <p:sldId id="346" r:id="rId30"/>
    <p:sldId id="350" r:id="rId31"/>
    <p:sldId id="351" r:id="rId32"/>
    <p:sldId id="352" r:id="rId33"/>
    <p:sldId id="347" r:id="rId34"/>
    <p:sldId id="361" r:id="rId35"/>
    <p:sldId id="354" r:id="rId36"/>
    <p:sldId id="370" r:id="rId37"/>
    <p:sldId id="371" r:id="rId38"/>
    <p:sldId id="373" r:id="rId39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4407">
          <p15:clr>
            <a:srgbClr val="A4A3A4"/>
          </p15:clr>
        </p15:guide>
        <p15:guide id="3" pos="3817">
          <p15:clr>
            <a:srgbClr val="A4A3A4"/>
          </p15:clr>
        </p15:guide>
        <p15:guide id="4" orient="horz" pos="4178">
          <p15:clr>
            <a:srgbClr val="A4A3A4"/>
          </p15:clr>
        </p15:guide>
        <p15:guide id="5" orient="horz" pos="3407">
          <p15:clr>
            <a:srgbClr val="A4A3A4"/>
          </p15:clr>
        </p15:guide>
        <p15:guide id="6" pos="74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BDF"/>
    <a:srgbClr val="08A1BB"/>
    <a:srgbClr val="E5444F"/>
    <a:srgbClr val="BF9C15"/>
    <a:srgbClr val="314C5F"/>
    <a:srgbClr val="41536B"/>
    <a:srgbClr val="688090"/>
    <a:srgbClr val="7A9CAF"/>
    <a:srgbClr val="0B2C4A"/>
    <a:srgbClr val="D57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1150" autoAdjust="0"/>
  </p:normalViewPr>
  <p:slideViewPr>
    <p:cSldViewPr snapToGrid="0" showGuides="1">
      <p:cViewPr varScale="1">
        <p:scale>
          <a:sx n="76" d="100"/>
          <a:sy n="76" d="100"/>
        </p:scale>
        <p:origin x="102" y="516"/>
      </p:cViewPr>
      <p:guideLst>
        <p:guide orient="horz" pos="119"/>
        <p:guide pos="4407"/>
        <p:guide pos="3817"/>
        <p:guide orient="horz" pos="4178"/>
        <p:guide orient="horz" pos="3407"/>
        <p:guide pos="7469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D8F48-F448-498C-BC5E-BE0E68EB1BB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0441E-D7CC-4F7E-8F33-8F60A988A4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48F1-D5C3-4CDE-9323-4FFA7423F8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31F-014B-431B-B64B-61A8EF77B87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2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48F1-D5C3-4CDE-9323-4FFA7423F8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31F-014B-431B-B64B-61A8EF77B8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48F1-D5C3-4CDE-9323-4FFA7423F8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31F-014B-431B-B64B-61A8EF77B8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48F1-D5C3-4CDE-9323-4FFA7423F8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31F-014B-431B-B64B-61A8EF77B8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48F1-D5C3-4CDE-9323-4FFA7423F8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31F-014B-431B-B64B-61A8EF77B8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48F1-D5C3-4CDE-9323-4FFA7423F8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31F-014B-431B-B64B-61A8EF77B8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48F1-D5C3-4CDE-9323-4FFA7423F8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31F-014B-431B-B64B-61A8EF77B8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48F1-D5C3-4CDE-9323-4FFA7423F8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31F-014B-431B-B64B-61A8EF77B8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48F1-D5C3-4CDE-9323-4FFA7423F8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31F-014B-431B-B64B-61A8EF77B8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48F1-D5C3-4CDE-9323-4FFA7423F8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31F-014B-431B-B64B-61A8EF77B8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48F1-D5C3-4CDE-9323-4FFA7423F8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31F-014B-431B-B64B-61A8EF77B8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48F1-D5C3-4CDE-9323-4FFA7423F8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31F-014B-431B-B64B-61A8EF77B8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48F1-D5C3-4CDE-9323-4FFA7423F8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1931F-014B-431B-B64B-61A8EF77B87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 cstate="email"/>
          <a:stretch>
            <a:fillRect/>
          </a:stretch>
        </p:blipFill>
        <p:spPr>
          <a:xfrm flipH="1">
            <a:off x="-1" y="1343"/>
            <a:ext cx="12191998" cy="68579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0800000" flipV="1">
            <a:off x="2696126" y="1664425"/>
            <a:ext cx="6676656" cy="220498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-304739" y="1746730"/>
            <a:ext cx="8194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</a:rPr>
              <a:t>不懈追求</a:t>
            </a:r>
            <a:endParaRPr lang="zh-CN" altLang="en-US" sz="36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304739" y="2400315"/>
            <a:ext cx="8194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>
                    <a:lumMod val="95000"/>
                  </a:schemeClr>
                </a:solidFill>
              </a:rPr>
              <a:t>永不放弃</a:t>
            </a:r>
            <a:endParaRPr lang="zh-CN" altLang="en-US" sz="9600" b="1" dirty="0">
              <a:solidFill>
                <a:schemeClr val="bg1">
                  <a:lumMod val="95000"/>
                </a:schemeClr>
              </a:solidFill>
              <a:latin typeface="+mj-ea"/>
              <a:cs typeface="+mn-ea"/>
              <a:sym typeface="+mn-lt"/>
            </a:endParaRPr>
          </a:p>
        </p:txBody>
      </p:sp>
      <p:pic>
        <p:nvPicPr>
          <p:cNvPr id="2" name="盟军敢死队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79452" y="6553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71 0.00093 L 0.00117 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077977" y="2268371"/>
            <a:ext cx="8194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+mn-ea"/>
                <a:sym typeface="+mn-lt"/>
              </a:rPr>
              <a:t>具体成果展示</a:t>
            </a:r>
            <a:endParaRPr lang="zh-CN" altLang="en-US" sz="9600" dirty="0">
              <a:solidFill>
                <a:schemeClr val="bg1"/>
              </a:solidFill>
              <a:latin typeface="Impact" panose="020B0806030902050204" pitchFamily="34" charset="0"/>
              <a:ea typeface="华康俪金黑W8(P)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77977" y="3918814"/>
            <a:ext cx="8194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ABOUT MY WORK</a:t>
            </a:r>
            <a:endParaRPr lang="zh-CN" altLang="en-US" sz="44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031679" y="616504"/>
            <a:ext cx="128642" cy="1179158"/>
            <a:chOff x="6031680" y="5186827"/>
            <a:chExt cx="128642" cy="1179158"/>
          </a:xfrm>
        </p:grpSpPr>
        <p:sp>
          <p:nvSpPr>
            <p:cNvPr id="8" name="椭圆 7"/>
            <p:cNvSpPr/>
            <p:nvPr/>
          </p:nvSpPr>
          <p:spPr>
            <a:xfrm>
              <a:off x="6031680" y="5186827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6031680" y="5536999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031680" y="5887171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031680" y="6237343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  <p:sp>
        <p:nvSpPr>
          <p:cNvPr id="33" name="矩形 9"/>
          <p:cNvSpPr/>
          <p:nvPr/>
        </p:nvSpPr>
        <p:spPr>
          <a:xfrm>
            <a:off x="774774" y="1623087"/>
            <a:ext cx="2951175" cy="3827349"/>
          </a:xfrm>
          <a:custGeom>
            <a:avLst/>
            <a:gdLst/>
            <a:ahLst/>
            <a:cxnLst/>
            <a:rect l="l" t="t" r="r" b="b"/>
            <a:pathLst>
              <a:path w="2071127" h="2686024">
                <a:moveTo>
                  <a:pt x="0" y="0"/>
                </a:moveTo>
                <a:lnTo>
                  <a:pt x="1738313" y="0"/>
                </a:lnTo>
                <a:lnTo>
                  <a:pt x="2071127" y="2686024"/>
                </a:lnTo>
                <a:lnTo>
                  <a:pt x="332814" y="2686024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36" name="矩形 9"/>
          <p:cNvSpPr/>
          <p:nvPr/>
        </p:nvSpPr>
        <p:spPr>
          <a:xfrm>
            <a:off x="3336650" y="1623087"/>
            <a:ext cx="2951175" cy="3827349"/>
          </a:xfrm>
          <a:custGeom>
            <a:avLst/>
            <a:gdLst/>
            <a:ahLst/>
            <a:cxnLst/>
            <a:rect l="l" t="t" r="r" b="b"/>
            <a:pathLst>
              <a:path w="2071127" h="2686024">
                <a:moveTo>
                  <a:pt x="0" y="0"/>
                </a:moveTo>
                <a:lnTo>
                  <a:pt x="1738313" y="0"/>
                </a:lnTo>
                <a:lnTo>
                  <a:pt x="2071127" y="2686024"/>
                </a:lnTo>
                <a:lnTo>
                  <a:pt x="332814" y="2686024"/>
                </a:ln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37" name="矩形 9"/>
          <p:cNvSpPr/>
          <p:nvPr/>
        </p:nvSpPr>
        <p:spPr>
          <a:xfrm>
            <a:off x="5898526" y="1623087"/>
            <a:ext cx="2951175" cy="3827349"/>
          </a:xfrm>
          <a:custGeom>
            <a:avLst/>
            <a:gdLst/>
            <a:ahLst/>
            <a:cxnLst/>
            <a:rect l="l" t="t" r="r" b="b"/>
            <a:pathLst>
              <a:path w="2071127" h="2686024">
                <a:moveTo>
                  <a:pt x="0" y="0"/>
                </a:moveTo>
                <a:lnTo>
                  <a:pt x="1738313" y="0"/>
                </a:lnTo>
                <a:lnTo>
                  <a:pt x="2071127" y="2686024"/>
                </a:lnTo>
                <a:lnTo>
                  <a:pt x="332814" y="2686024"/>
                </a:lnTo>
                <a:close/>
              </a:path>
            </a:pathLst>
          </a:cu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38" name="矩形 9"/>
          <p:cNvSpPr/>
          <p:nvPr/>
        </p:nvSpPr>
        <p:spPr>
          <a:xfrm>
            <a:off x="8460405" y="1631697"/>
            <a:ext cx="2951175" cy="3827349"/>
          </a:xfrm>
          <a:custGeom>
            <a:avLst/>
            <a:gdLst/>
            <a:ahLst/>
            <a:cxnLst/>
            <a:rect l="l" t="t" r="r" b="b"/>
            <a:pathLst>
              <a:path w="2071127" h="2686024">
                <a:moveTo>
                  <a:pt x="0" y="0"/>
                </a:moveTo>
                <a:lnTo>
                  <a:pt x="1738313" y="0"/>
                </a:lnTo>
                <a:lnTo>
                  <a:pt x="2071127" y="2686024"/>
                </a:lnTo>
                <a:lnTo>
                  <a:pt x="332814" y="2686024"/>
                </a:lnTo>
                <a:close/>
              </a:path>
            </a:pathLst>
          </a:cu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39" name="TextBox 3"/>
          <p:cNvSpPr>
            <a:spLocks noChangeArrowheads="1"/>
          </p:cNvSpPr>
          <p:nvPr/>
        </p:nvSpPr>
        <p:spPr bwMode="auto">
          <a:xfrm>
            <a:off x="1241710" y="5663174"/>
            <a:ext cx="3954544" cy="83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000" tIns="48000" rIns="48000" bIns="48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0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宋体" panose="02010600030101010101" pitchFamily="2" charset="-122"/>
              </a:rPr>
              <a:t> 工程名称：</a:t>
            </a:r>
            <a:r>
              <a:rPr lang="en-US" altLang="zh-CN" sz="1065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ADD YOUR TITLE HERE</a:t>
            </a:r>
          </a:p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  </a:t>
            </a:r>
            <a:r>
              <a:rPr lang="zh-CN" altLang="en-US" sz="10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宋体" panose="02010600030101010101" pitchFamily="2" charset="-122"/>
              </a:rPr>
              <a:t>工程时间：</a:t>
            </a:r>
            <a:r>
              <a:rPr lang="en-US" altLang="zh-CN" sz="1065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YOUR TITLE </a:t>
            </a:r>
          </a:p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   </a:t>
            </a:r>
            <a:r>
              <a:rPr lang="zh-CN" altLang="en-US" sz="10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宋体" panose="02010600030101010101" pitchFamily="2" charset="-122"/>
              </a:rPr>
              <a:t>项目说明：</a:t>
            </a:r>
            <a:r>
              <a:rPr lang="en-US" altLang="zh-CN" sz="1065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 animBg="1"/>
      <p:bldP spid="36" grpId="0" animBg="1"/>
      <p:bldP spid="37" grpId="0" animBg="1"/>
      <p:bldP spid="38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903326" y="1660262"/>
            <a:ext cx="5440815" cy="4415469"/>
            <a:chOff x="1158837" y="1841485"/>
            <a:chExt cx="5303420" cy="4812511"/>
          </a:xfrm>
        </p:grpSpPr>
        <p:grpSp>
          <p:nvGrpSpPr>
            <p:cNvPr id="44" name="组合 43"/>
            <p:cNvGrpSpPr/>
            <p:nvPr/>
          </p:nvGrpSpPr>
          <p:grpSpPr>
            <a:xfrm>
              <a:off x="1158837" y="1841485"/>
              <a:ext cx="5303420" cy="4812511"/>
              <a:chOff x="512440" y="949532"/>
              <a:chExt cx="3771528" cy="3422418"/>
            </a:xfrm>
          </p:grpSpPr>
          <p:pic>
            <p:nvPicPr>
              <p:cNvPr id="46" name="Picture 5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>
              <a:xfrm>
                <a:off x="512440" y="949532"/>
                <a:ext cx="3771528" cy="3422418"/>
              </a:xfrm>
              <a:prstGeom prst="rect">
                <a:avLst/>
              </a:prstGeom>
            </p:spPr>
          </p:pic>
          <p:sp>
            <p:nvSpPr>
              <p:cNvPr id="47" name="透明"/>
              <p:cNvSpPr/>
              <p:nvPr/>
            </p:nvSpPr>
            <p:spPr bwMode="auto">
              <a:xfrm>
                <a:off x="2343885" y="1156746"/>
                <a:ext cx="1738915" cy="2176456"/>
              </a:xfrm>
              <a:custGeom>
                <a:avLst/>
                <a:gdLst>
                  <a:gd name="T0" fmla="*/ 1682 w 1682"/>
                  <a:gd name="T1" fmla="*/ 0 h 2069"/>
                  <a:gd name="T2" fmla="*/ 789 w 1682"/>
                  <a:gd name="T3" fmla="*/ 0 h 2069"/>
                  <a:gd name="T4" fmla="*/ 0 w 1682"/>
                  <a:gd name="T5" fmla="*/ 2069 h 2069"/>
                  <a:gd name="T6" fmla="*/ 1682 w 1682"/>
                  <a:gd name="T7" fmla="*/ 2069 h 2069"/>
                  <a:gd name="T8" fmla="*/ 1682 w 1682"/>
                  <a:gd name="T9" fmla="*/ 0 h 2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2" h="2069">
                    <a:moveTo>
                      <a:pt x="1682" y="0"/>
                    </a:moveTo>
                    <a:lnTo>
                      <a:pt x="789" y="0"/>
                    </a:lnTo>
                    <a:lnTo>
                      <a:pt x="0" y="2069"/>
                    </a:lnTo>
                    <a:lnTo>
                      <a:pt x="1682" y="2069"/>
                    </a:lnTo>
                    <a:lnTo>
                      <a:pt x="168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30000"/>
                    </a:schemeClr>
                  </a:gs>
                  <a:gs pos="23000">
                    <a:schemeClr val="bg1"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zh-CN" altLang="en-US" sz="1705">
                  <a:cs typeface="+mn-ea"/>
                  <a:sym typeface="+mn-lt"/>
                </a:endParaRP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1460822" y="2108822"/>
              <a:ext cx="4718557" cy="3091679"/>
            </a:xfrm>
            <a:prstGeom prst="rect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6662950" y="2845458"/>
            <a:ext cx="4425331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36" name="直接连接符 35"/>
          <p:cNvCxnSpPr/>
          <p:nvPr/>
        </p:nvCxnSpPr>
        <p:spPr>
          <a:xfrm>
            <a:off x="6662137" y="4285539"/>
            <a:ext cx="4426145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37" name="椭圆 36"/>
          <p:cNvSpPr/>
          <p:nvPr/>
        </p:nvSpPr>
        <p:spPr>
          <a:xfrm>
            <a:off x="6608724" y="1839985"/>
            <a:ext cx="799220" cy="79922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13"/>
          <p:cNvSpPr>
            <a:spLocks noEditPoints="1"/>
          </p:cNvSpPr>
          <p:nvPr/>
        </p:nvSpPr>
        <p:spPr bwMode="auto">
          <a:xfrm>
            <a:off x="6813750" y="2089129"/>
            <a:ext cx="386129" cy="303301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7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7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8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3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7"/>
                </a:lnTo>
                <a:lnTo>
                  <a:pt x="361" y="427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7"/>
                </a:lnTo>
                <a:lnTo>
                  <a:pt x="747" y="427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6"/>
                  <a:pt x="188" y="339"/>
                </a:cubicBezTo>
                <a:lnTo>
                  <a:pt x="178" y="365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5"/>
                </a:lnTo>
                <a:lnTo>
                  <a:pt x="137" y="339"/>
                </a:lnTo>
                <a:cubicBezTo>
                  <a:pt x="135" y="336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629296" y="3166707"/>
            <a:ext cx="799220" cy="79922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17"/>
          <p:cNvSpPr>
            <a:spLocks noEditPoints="1"/>
          </p:cNvSpPr>
          <p:nvPr/>
        </p:nvSpPr>
        <p:spPr bwMode="auto">
          <a:xfrm>
            <a:off x="6813749" y="3337858"/>
            <a:ext cx="386131" cy="412920"/>
          </a:xfrm>
          <a:custGeom>
            <a:avLst/>
            <a:gdLst>
              <a:gd name="T0" fmla="*/ 224 w 593"/>
              <a:gd name="T1" fmla="*/ 394 h 633"/>
              <a:gd name="T2" fmla="*/ 213 w 593"/>
              <a:gd name="T3" fmla="*/ 358 h 633"/>
              <a:gd name="T4" fmla="*/ 259 w 593"/>
              <a:gd name="T5" fmla="*/ 173 h 633"/>
              <a:gd name="T6" fmla="*/ 307 w 593"/>
              <a:gd name="T7" fmla="*/ 323 h 633"/>
              <a:gd name="T8" fmla="*/ 367 w 593"/>
              <a:gd name="T9" fmla="*/ 149 h 633"/>
              <a:gd name="T10" fmla="*/ 234 w 593"/>
              <a:gd name="T11" fmla="*/ 296 h 633"/>
              <a:gd name="T12" fmla="*/ 223 w 593"/>
              <a:gd name="T13" fmla="*/ 315 h 633"/>
              <a:gd name="T14" fmla="*/ 304 w 593"/>
              <a:gd name="T15" fmla="*/ 363 h 633"/>
              <a:gd name="T16" fmla="*/ 391 w 593"/>
              <a:gd name="T17" fmla="*/ 127 h 633"/>
              <a:gd name="T18" fmla="*/ 395 w 593"/>
              <a:gd name="T19" fmla="*/ 81 h 633"/>
              <a:gd name="T20" fmla="*/ 391 w 593"/>
              <a:gd name="T21" fmla="*/ 127 h 633"/>
              <a:gd name="T22" fmla="*/ 463 w 593"/>
              <a:gd name="T23" fmla="*/ 149 h 633"/>
              <a:gd name="T24" fmla="*/ 417 w 593"/>
              <a:gd name="T25" fmla="*/ 154 h 633"/>
              <a:gd name="T26" fmla="*/ 338 w 593"/>
              <a:gd name="T27" fmla="*/ 107 h 633"/>
              <a:gd name="T28" fmla="*/ 319 w 593"/>
              <a:gd name="T29" fmla="*/ 65 h 633"/>
              <a:gd name="T30" fmla="*/ 338 w 593"/>
              <a:gd name="T31" fmla="*/ 107 h 633"/>
              <a:gd name="T32" fmla="*/ 261 w 593"/>
              <a:gd name="T33" fmla="*/ 79 h 633"/>
              <a:gd name="T34" fmla="*/ 266 w 593"/>
              <a:gd name="T35" fmla="*/ 125 h 633"/>
              <a:gd name="T36" fmla="*/ 435 w 593"/>
              <a:gd name="T37" fmla="*/ 226 h 633"/>
              <a:gd name="T38" fmla="*/ 477 w 593"/>
              <a:gd name="T39" fmla="*/ 207 h 633"/>
              <a:gd name="T40" fmla="*/ 435 w 593"/>
              <a:gd name="T41" fmla="*/ 226 h 633"/>
              <a:gd name="T42" fmla="*/ 218 w 593"/>
              <a:gd name="T43" fmla="*/ 324 h 633"/>
              <a:gd name="T44" fmla="*/ 206 w 593"/>
              <a:gd name="T45" fmla="*/ 344 h 633"/>
              <a:gd name="T46" fmla="*/ 288 w 593"/>
              <a:gd name="T47" fmla="*/ 391 h 633"/>
              <a:gd name="T48" fmla="*/ 216 w 593"/>
              <a:gd name="T49" fmla="*/ 633 h 633"/>
              <a:gd name="T50" fmla="*/ 231 w 593"/>
              <a:gd name="T51" fmla="*/ 37 h 633"/>
              <a:gd name="T52" fmla="*/ 564 w 593"/>
              <a:gd name="T53" fmla="*/ 180 h 633"/>
              <a:gd name="T54" fmla="*/ 569 w 593"/>
              <a:gd name="T55" fmla="*/ 276 h 633"/>
              <a:gd name="T56" fmla="*/ 586 w 593"/>
              <a:gd name="T57" fmla="*/ 396 h 633"/>
              <a:gd name="T58" fmla="*/ 565 w 593"/>
              <a:gd name="T59" fmla="*/ 498 h 633"/>
              <a:gd name="T60" fmla="*/ 442 w 593"/>
              <a:gd name="T61" fmla="*/ 526 h 633"/>
              <a:gd name="T62" fmla="*/ 216 w 593"/>
              <a:gd name="T6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3" h="633">
                <a:moveTo>
                  <a:pt x="213" y="358"/>
                </a:moveTo>
                <a:cubicBezTo>
                  <a:pt x="207" y="371"/>
                  <a:pt x="212" y="387"/>
                  <a:pt x="224" y="394"/>
                </a:cubicBezTo>
                <a:cubicBezTo>
                  <a:pt x="235" y="400"/>
                  <a:pt x="248" y="398"/>
                  <a:pt x="257" y="391"/>
                </a:cubicBezTo>
                <a:lnTo>
                  <a:pt x="213" y="358"/>
                </a:lnTo>
                <a:close/>
                <a:moveTo>
                  <a:pt x="367" y="149"/>
                </a:moveTo>
                <a:cubicBezTo>
                  <a:pt x="328" y="126"/>
                  <a:pt x="279" y="137"/>
                  <a:pt x="259" y="173"/>
                </a:cubicBezTo>
                <a:cubicBezTo>
                  <a:pt x="238" y="210"/>
                  <a:pt x="265" y="250"/>
                  <a:pt x="246" y="288"/>
                </a:cubicBezTo>
                <a:lnTo>
                  <a:pt x="307" y="323"/>
                </a:lnTo>
                <a:cubicBezTo>
                  <a:pt x="330" y="288"/>
                  <a:pt x="380" y="291"/>
                  <a:pt x="401" y="255"/>
                </a:cubicBezTo>
                <a:cubicBezTo>
                  <a:pt x="421" y="219"/>
                  <a:pt x="406" y="172"/>
                  <a:pt x="367" y="149"/>
                </a:cubicBezTo>
                <a:close/>
                <a:moveTo>
                  <a:pt x="301" y="346"/>
                </a:moveTo>
                <a:lnTo>
                  <a:pt x="234" y="296"/>
                </a:lnTo>
                <a:cubicBezTo>
                  <a:pt x="229" y="292"/>
                  <a:pt x="223" y="293"/>
                  <a:pt x="219" y="299"/>
                </a:cubicBezTo>
                <a:cubicBezTo>
                  <a:pt x="216" y="304"/>
                  <a:pt x="218" y="312"/>
                  <a:pt x="223" y="315"/>
                </a:cubicBezTo>
                <a:lnTo>
                  <a:pt x="289" y="366"/>
                </a:lnTo>
                <a:cubicBezTo>
                  <a:pt x="295" y="370"/>
                  <a:pt x="301" y="368"/>
                  <a:pt x="304" y="363"/>
                </a:cubicBezTo>
                <a:cubicBezTo>
                  <a:pt x="307" y="357"/>
                  <a:pt x="306" y="350"/>
                  <a:pt x="301" y="346"/>
                </a:cubicBezTo>
                <a:close/>
                <a:moveTo>
                  <a:pt x="391" y="127"/>
                </a:moveTo>
                <a:lnTo>
                  <a:pt x="412" y="90"/>
                </a:lnTo>
                <a:lnTo>
                  <a:pt x="395" y="81"/>
                </a:lnTo>
                <a:lnTo>
                  <a:pt x="374" y="117"/>
                </a:lnTo>
                <a:lnTo>
                  <a:pt x="391" y="127"/>
                </a:lnTo>
                <a:close/>
                <a:moveTo>
                  <a:pt x="426" y="170"/>
                </a:moveTo>
                <a:lnTo>
                  <a:pt x="463" y="149"/>
                </a:lnTo>
                <a:lnTo>
                  <a:pt x="453" y="133"/>
                </a:lnTo>
                <a:lnTo>
                  <a:pt x="417" y="154"/>
                </a:lnTo>
                <a:lnTo>
                  <a:pt x="426" y="170"/>
                </a:lnTo>
                <a:close/>
                <a:moveTo>
                  <a:pt x="338" y="107"/>
                </a:moveTo>
                <a:lnTo>
                  <a:pt x="338" y="65"/>
                </a:lnTo>
                <a:lnTo>
                  <a:pt x="319" y="65"/>
                </a:lnTo>
                <a:lnTo>
                  <a:pt x="319" y="107"/>
                </a:lnTo>
                <a:lnTo>
                  <a:pt x="338" y="107"/>
                </a:lnTo>
                <a:close/>
                <a:moveTo>
                  <a:pt x="282" y="116"/>
                </a:moveTo>
                <a:lnTo>
                  <a:pt x="261" y="79"/>
                </a:lnTo>
                <a:lnTo>
                  <a:pt x="245" y="89"/>
                </a:lnTo>
                <a:lnTo>
                  <a:pt x="266" y="125"/>
                </a:lnTo>
                <a:lnTo>
                  <a:pt x="282" y="116"/>
                </a:lnTo>
                <a:close/>
                <a:moveTo>
                  <a:pt x="435" y="226"/>
                </a:moveTo>
                <a:lnTo>
                  <a:pt x="477" y="226"/>
                </a:lnTo>
                <a:lnTo>
                  <a:pt x="477" y="207"/>
                </a:lnTo>
                <a:lnTo>
                  <a:pt x="436" y="207"/>
                </a:lnTo>
                <a:lnTo>
                  <a:pt x="435" y="226"/>
                </a:lnTo>
                <a:close/>
                <a:moveTo>
                  <a:pt x="284" y="375"/>
                </a:moveTo>
                <a:lnTo>
                  <a:pt x="218" y="324"/>
                </a:lnTo>
                <a:cubicBezTo>
                  <a:pt x="213" y="320"/>
                  <a:pt x="206" y="322"/>
                  <a:pt x="203" y="327"/>
                </a:cubicBezTo>
                <a:cubicBezTo>
                  <a:pt x="200" y="333"/>
                  <a:pt x="201" y="340"/>
                  <a:pt x="206" y="344"/>
                </a:cubicBezTo>
                <a:lnTo>
                  <a:pt x="273" y="394"/>
                </a:lnTo>
                <a:cubicBezTo>
                  <a:pt x="278" y="398"/>
                  <a:pt x="285" y="397"/>
                  <a:pt x="288" y="391"/>
                </a:cubicBezTo>
                <a:cubicBezTo>
                  <a:pt x="291" y="386"/>
                  <a:pt x="289" y="378"/>
                  <a:pt x="284" y="375"/>
                </a:cubicBezTo>
                <a:close/>
                <a:moveTo>
                  <a:pt x="216" y="633"/>
                </a:moveTo>
                <a:cubicBezTo>
                  <a:pt x="223" y="583"/>
                  <a:pt x="223" y="530"/>
                  <a:pt x="210" y="483"/>
                </a:cubicBezTo>
                <a:cubicBezTo>
                  <a:pt x="0" y="365"/>
                  <a:pt x="55" y="92"/>
                  <a:pt x="231" y="37"/>
                </a:cubicBezTo>
                <a:cubicBezTo>
                  <a:pt x="324" y="0"/>
                  <a:pt x="450" y="22"/>
                  <a:pt x="533" y="105"/>
                </a:cubicBezTo>
                <a:cubicBezTo>
                  <a:pt x="593" y="165"/>
                  <a:pt x="564" y="180"/>
                  <a:pt x="564" y="180"/>
                </a:cubicBezTo>
                <a:lnTo>
                  <a:pt x="551" y="187"/>
                </a:lnTo>
                <a:cubicBezTo>
                  <a:pt x="558" y="216"/>
                  <a:pt x="571" y="268"/>
                  <a:pt x="569" y="276"/>
                </a:cubicBezTo>
                <a:cubicBezTo>
                  <a:pt x="567" y="285"/>
                  <a:pt x="556" y="295"/>
                  <a:pt x="556" y="295"/>
                </a:cubicBezTo>
                <a:lnTo>
                  <a:pt x="586" y="396"/>
                </a:lnTo>
                <a:lnTo>
                  <a:pt x="559" y="407"/>
                </a:lnTo>
                <a:cubicBezTo>
                  <a:pt x="565" y="439"/>
                  <a:pt x="568" y="466"/>
                  <a:pt x="565" y="498"/>
                </a:cubicBezTo>
                <a:cubicBezTo>
                  <a:pt x="565" y="503"/>
                  <a:pt x="547" y="519"/>
                  <a:pt x="532" y="520"/>
                </a:cubicBezTo>
                <a:lnTo>
                  <a:pt x="442" y="526"/>
                </a:lnTo>
                <a:lnTo>
                  <a:pt x="448" y="633"/>
                </a:lnTo>
                <a:lnTo>
                  <a:pt x="216" y="63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652968" y="4450756"/>
            <a:ext cx="799220" cy="79922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19"/>
          <p:cNvSpPr>
            <a:spLocks noEditPoints="1"/>
          </p:cNvSpPr>
          <p:nvPr/>
        </p:nvSpPr>
        <p:spPr bwMode="auto">
          <a:xfrm>
            <a:off x="6854053" y="4663808"/>
            <a:ext cx="394013" cy="373115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802856" y="1749983"/>
            <a:ext cx="2730971" cy="853257"/>
            <a:chOff x="8229574" y="2013898"/>
            <a:chExt cx="2880321" cy="899920"/>
          </a:xfrm>
        </p:grpSpPr>
        <p:sp>
          <p:nvSpPr>
            <p:cNvPr id="49" name="Text Placeholder 7"/>
            <p:cNvSpPr txBox="1"/>
            <p:nvPr/>
          </p:nvSpPr>
          <p:spPr>
            <a:xfrm>
              <a:off x="8229575" y="2013898"/>
              <a:ext cx="2292236" cy="356843"/>
            </a:xfrm>
            <a:prstGeom prst="rect">
              <a:avLst/>
            </a:prstGeom>
          </p:spPr>
          <p:txBody>
            <a:bodyPr vert="horz" lIns="0" tIns="98480" rIns="0" bIns="98480" anchor="ctr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515" b="0" dirty="0">
                  <a:solidFill>
                    <a:schemeClr val="bg1">
                      <a:lumMod val="95000"/>
                    </a:schemeClr>
                  </a:solidFill>
                  <a:latin typeface="+mn-lt"/>
                  <a:cs typeface="+mn-ea"/>
                  <a:sym typeface="+mn-lt"/>
                </a:rPr>
                <a:t>请替换文字内容</a:t>
              </a:r>
            </a:p>
          </p:txBody>
        </p:sp>
        <p:sp>
          <p:nvSpPr>
            <p:cNvPr id="50" name="Text Placeholder 2"/>
            <p:cNvSpPr txBox="1"/>
            <p:nvPr/>
          </p:nvSpPr>
          <p:spPr>
            <a:xfrm>
              <a:off x="8229574" y="2335388"/>
              <a:ext cx="2880321" cy="578430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</a:pPr>
              <a:r>
                <a:rPr lang="zh-CN" altLang="zh-CN" sz="1045" dirty="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春秋视觉，致力于奉献！贴心于服务！专业定制，精心开发！多年工作经验打造全新的</a:t>
              </a:r>
              <a:r>
                <a:rPr lang="en-US" altLang="zh-CN" sz="1045" dirty="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PPT</a:t>
              </a:r>
              <a:r>
                <a:rPr lang="zh-CN" altLang="zh-CN" sz="1045" dirty="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作品！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802856" y="3113681"/>
            <a:ext cx="2730971" cy="853257"/>
            <a:chOff x="8229574" y="2013898"/>
            <a:chExt cx="2880321" cy="899920"/>
          </a:xfrm>
        </p:grpSpPr>
        <p:sp>
          <p:nvSpPr>
            <p:cNvPr id="52" name="Text Placeholder 7"/>
            <p:cNvSpPr txBox="1"/>
            <p:nvPr/>
          </p:nvSpPr>
          <p:spPr>
            <a:xfrm>
              <a:off x="8229575" y="2013898"/>
              <a:ext cx="2292236" cy="356843"/>
            </a:xfrm>
            <a:prstGeom prst="rect">
              <a:avLst/>
            </a:prstGeom>
          </p:spPr>
          <p:txBody>
            <a:bodyPr vert="horz" lIns="0" tIns="98480" rIns="0" bIns="98480" anchor="ctr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515" b="0" dirty="0">
                  <a:solidFill>
                    <a:schemeClr val="bg1">
                      <a:lumMod val="95000"/>
                    </a:schemeClr>
                  </a:solidFill>
                  <a:latin typeface="+mn-lt"/>
                  <a:cs typeface="+mn-ea"/>
                  <a:sym typeface="+mn-lt"/>
                </a:rPr>
                <a:t>请替换文字内容</a:t>
              </a:r>
            </a:p>
          </p:txBody>
        </p:sp>
        <p:sp>
          <p:nvSpPr>
            <p:cNvPr id="53" name="Text Placeholder 2"/>
            <p:cNvSpPr txBox="1"/>
            <p:nvPr/>
          </p:nvSpPr>
          <p:spPr>
            <a:xfrm>
              <a:off x="8229574" y="2335388"/>
              <a:ext cx="2880321" cy="578430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</a:pPr>
              <a:r>
                <a:rPr lang="zh-CN" altLang="zh-CN" sz="1045" dirty="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春秋视觉，致力于奉献！贴心于服务！专业定制，精心开发！多年工作经验打造全新的</a:t>
              </a:r>
              <a:r>
                <a:rPr lang="en-US" altLang="zh-CN" sz="1045" dirty="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PPT</a:t>
              </a:r>
              <a:r>
                <a:rPr lang="zh-CN" altLang="zh-CN" sz="1045" dirty="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作品！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802856" y="4468347"/>
            <a:ext cx="2730971" cy="853257"/>
            <a:chOff x="8229574" y="2013898"/>
            <a:chExt cx="2880321" cy="899920"/>
          </a:xfrm>
        </p:grpSpPr>
        <p:sp>
          <p:nvSpPr>
            <p:cNvPr id="55" name="Text Placeholder 7"/>
            <p:cNvSpPr txBox="1"/>
            <p:nvPr/>
          </p:nvSpPr>
          <p:spPr>
            <a:xfrm>
              <a:off x="8229575" y="2013898"/>
              <a:ext cx="2292236" cy="356843"/>
            </a:xfrm>
            <a:prstGeom prst="rect">
              <a:avLst/>
            </a:prstGeom>
          </p:spPr>
          <p:txBody>
            <a:bodyPr vert="horz" lIns="0" tIns="98480" rIns="0" bIns="98480" anchor="ctr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515" b="0" dirty="0">
                  <a:solidFill>
                    <a:schemeClr val="bg1">
                      <a:lumMod val="95000"/>
                    </a:schemeClr>
                  </a:solidFill>
                  <a:latin typeface="+mn-lt"/>
                  <a:cs typeface="+mn-ea"/>
                  <a:sym typeface="+mn-lt"/>
                </a:rPr>
                <a:t>请替换文字内容</a:t>
              </a:r>
            </a:p>
          </p:txBody>
        </p:sp>
        <p:sp>
          <p:nvSpPr>
            <p:cNvPr id="56" name="Text Placeholder 2"/>
            <p:cNvSpPr txBox="1"/>
            <p:nvPr/>
          </p:nvSpPr>
          <p:spPr>
            <a:xfrm>
              <a:off x="8229574" y="2335388"/>
              <a:ext cx="2880321" cy="578430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</a:pPr>
              <a:r>
                <a:rPr lang="zh-CN" altLang="zh-CN" sz="1045" dirty="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春秋视觉，致力于奉献！贴心于服务！专业定制，精心开发！多年工作经验打造全新的</a:t>
              </a:r>
              <a:r>
                <a:rPr lang="en-US" altLang="zh-CN" sz="1045" dirty="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PPT</a:t>
              </a:r>
              <a:r>
                <a:rPr lang="zh-CN" altLang="zh-CN" sz="1045" dirty="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作品！</a:t>
              </a:r>
            </a:p>
          </p:txBody>
        </p:sp>
      </p:grp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2780513" y="1794738"/>
            <a:ext cx="8330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</a:rPr>
              <a:t>国家倡导的基建领域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</a:rPr>
              <a:t>PPP</a:t>
            </a: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</a:rPr>
              <a:t>建设模式通过近三年的强力推进，在今年得到了快速发展</a:t>
            </a:r>
            <a:endParaRPr lang="zh-CN" altLang="zh-CN" sz="14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" name="圆角矩形 71"/>
          <p:cNvSpPr/>
          <p:nvPr/>
        </p:nvSpPr>
        <p:spPr>
          <a:xfrm>
            <a:off x="1513113" y="1802437"/>
            <a:ext cx="1267400" cy="2637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工作前提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2141978" y="2138397"/>
            <a:ext cx="0" cy="5508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2780513" y="2081817"/>
            <a:ext cx="8330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</a:rPr>
              <a:t>过今年各项基建建设密集上马，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</a:rPr>
              <a:t>2017</a:t>
            </a: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</a:rPr>
              <a:t>年这种投资模式将会更广的得以运用</a:t>
            </a:r>
            <a:endParaRPr lang="zh-CN" altLang="zh-CN" sz="14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" name="圆角矩形 71"/>
          <p:cNvSpPr/>
          <p:nvPr/>
        </p:nvSpPr>
        <p:spPr>
          <a:xfrm>
            <a:off x="1513113" y="2791265"/>
            <a:ext cx="1267400" cy="2637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问题分析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2780513" y="2769254"/>
            <a:ext cx="8330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</a:rPr>
              <a:t>受各地城市发展水平的不同，受财政等方面的影响，各有差异</a:t>
            </a:r>
            <a:endParaRPr lang="zh-CN" altLang="zh-CN" sz="14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2780513" y="3056333"/>
            <a:ext cx="8330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</a:rPr>
              <a:t>投资项目从跟踪到落地，都需要一段时间</a:t>
            </a:r>
            <a:endParaRPr lang="zh-CN" altLang="zh-CN" sz="14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2780513" y="3343412"/>
            <a:ext cx="8330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</a:rPr>
              <a:t>各项基础工作必须要扎实，各项营销工作是后期项目落地的前提</a:t>
            </a:r>
            <a:endParaRPr lang="zh-CN" altLang="zh-CN" sz="14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2141978" y="3371764"/>
            <a:ext cx="0" cy="5508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圆角矩形 71"/>
          <p:cNvSpPr/>
          <p:nvPr/>
        </p:nvSpPr>
        <p:spPr>
          <a:xfrm>
            <a:off x="1513113" y="4024632"/>
            <a:ext cx="1267400" cy="2637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解决方法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2780513" y="4015977"/>
            <a:ext cx="8330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</a:rPr>
              <a:t>一是要收集信息及时上报，争取资质</a:t>
            </a:r>
            <a:endParaRPr lang="zh-CN" altLang="zh-CN" sz="14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2780513" y="4269543"/>
            <a:ext cx="8330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bg1">
                    <a:lumMod val="95000"/>
                  </a:schemeClr>
                </a:solidFill>
              </a:rPr>
              <a:t>各区域投资项目的审批在各投资公司，内部竞争激烈，收集信息要广，上报要及时</a:t>
            </a:r>
            <a:endParaRPr lang="zh-CN" altLang="zh-CN" sz="12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2780513" y="4590135"/>
            <a:ext cx="8330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</a:rPr>
              <a:t>二是积极配合局做好各项基础工作</a:t>
            </a:r>
            <a:endParaRPr lang="zh-CN" altLang="zh-CN" sz="14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2780513" y="4843701"/>
            <a:ext cx="8330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bg1">
                    <a:lumMod val="95000"/>
                  </a:schemeClr>
                </a:solidFill>
              </a:rPr>
              <a:t>包括前期沟通、高层互动、实地考察、战略协议的签订等等</a:t>
            </a:r>
            <a:endParaRPr lang="zh-CN" altLang="zh-CN" sz="12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2780513" y="5132395"/>
            <a:ext cx="8330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</a:rPr>
              <a:t>三是部门协同作战</a:t>
            </a:r>
            <a:endParaRPr lang="zh-CN" altLang="zh-CN" sz="14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2780513" y="5385961"/>
            <a:ext cx="833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bg1">
                    <a:lumMod val="95000"/>
                  </a:schemeClr>
                </a:solidFill>
              </a:rPr>
              <a:t>投资项目涉及方方面面，需要多个部门通力合作，营销部、投资部要加大对各部门的协调力度，促进项目尽早落地</a:t>
            </a:r>
            <a:endParaRPr lang="zh-CN" altLang="zh-CN" sz="12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14"/>
          <p:cNvSpPr/>
          <p:nvPr/>
        </p:nvSpPr>
        <p:spPr bwMode="auto">
          <a:xfrm>
            <a:off x="4970803" y="2262122"/>
            <a:ext cx="408246" cy="404601"/>
          </a:xfrm>
          <a:custGeom>
            <a:avLst/>
            <a:gdLst>
              <a:gd name="T0" fmla="*/ 40 w 142"/>
              <a:gd name="T1" fmla="*/ 0 h 141"/>
              <a:gd name="T2" fmla="*/ 102 w 142"/>
              <a:gd name="T3" fmla="*/ 0 h 141"/>
              <a:gd name="T4" fmla="*/ 142 w 142"/>
              <a:gd name="T5" fmla="*/ 40 h 141"/>
              <a:gd name="T6" fmla="*/ 142 w 142"/>
              <a:gd name="T7" fmla="*/ 101 h 141"/>
              <a:gd name="T8" fmla="*/ 102 w 142"/>
              <a:gd name="T9" fmla="*/ 141 h 141"/>
              <a:gd name="T10" fmla="*/ 40 w 142"/>
              <a:gd name="T11" fmla="*/ 141 h 141"/>
              <a:gd name="T12" fmla="*/ 0 w 142"/>
              <a:gd name="T13" fmla="*/ 101 h 141"/>
              <a:gd name="T14" fmla="*/ 0 w 142"/>
              <a:gd name="T15" fmla="*/ 40 h 141"/>
              <a:gd name="T16" fmla="*/ 40 w 142"/>
              <a:gd name="T1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141">
                <a:moveTo>
                  <a:pt x="40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24" y="0"/>
                  <a:pt x="142" y="18"/>
                  <a:pt x="142" y="40"/>
                </a:cubicBezTo>
                <a:cubicBezTo>
                  <a:pt x="142" y="101"/>
                  <a:pt x="142" y="101"/>
                  <a:pt x="142" y="101"/>
                </a:cubicBezTo>
                <a:cubicBezTo>
                  <a:pt x="142" y="123"/>
                  <a:pt x="124" y="141"/>
                  <a:pt x="102" y="141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18" y="141"/>
                  <a:pt x="0" y="123"/>
                  <a:pt x="0" y="10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3" name="Freeform 15"/>
          <p:cNvSpPr/>
          <p:nvPr/>
        </p:nvSpPr>
        <p:spPr bwMode="auto">
          <a:xfrm>
            <a:off x="4970803" y="3034874"/>
            <a:ext cx="408246" cy="404601"/>
          </a:xfrm>
          <a:custGeom>
            <a:avLst/>
            <a:gdLst>
              <a:gd name="T0" fmla="*/ 40 w 142"/>
              <a:gd name="T1" fmla="*/ 0 h 141"/>
              <a:gd name="T2" fmla="*/ 102 w 142"/>
              <a:gd name="T3" fmla="*/ 0 h 141"/>
              <a:gd name="T4" fmla="*/ 142 w 142"/>
              <a:gd name="T5" fmla="*/ 40 h 141"/>
              <a:gd name="T6" fmla="*/ 142 w 142"/>
              <a:gd name="T7" fmla="*/ 101 h 141"/>
              <a:gd name="T8" fmla="*/ 102 w 142"/>
              <a:gd name="T9" fmla="*/ 141 h 141"/>
              <a:gd name="T10" fmla="*/ 40 w 142"/>
              <a:gd name="T11" fmla="*/ 141 h 141"/>
              <a:gd name="T12" fmla="*/ 0 w 142"/>
              <a:gd name="T13" fmla="*/ 101 h 141"/>
              <a:gd name="T14" fmla="*/ 0 w 142"/>
              <a:gd name="T15" fmla="*/ 40 h 141"/>
              <a:gd name="T16" fmla="*/ 40 w 142"/>
              <a:gd name="T1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141">
                <a:moveTo>
                  <a:pt x="40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24" y="0"/>
                  <a:pt x="142" y="18"/>
                  <a:pt x="142" y="40"/>
                </a:cubicBezTo>
                <a:cubicBezTo>
                  <a:pt x="142" y="101"/>
                  <a:pt x="142" y="101"/>
                  <a:pt x="142" y="101"/>
                </a:cubicBezTo>
                <a:cubicBezTo>
                  <a:pt x="142" y="123"/>
                  <a:pt x="124" y="141"/>
                  <a:pt x="102" y="141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18" y="141"/>
                  <a:pt x="0" y="123"/>
                  <a:pt x="0" y="10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4" name="Freeform 16"/>
          <p:cNvSpPr/>
          <p:nvPr/>
        </p:nvSpPr>
        <p:spPr bwMode="auto">
          <a:xfrm>
            <a:off x="4970803" y="3797905"/>
            <a:ext cx="408246" cy="404601"/>
          </a:xfrm>
          <a:custGeom>
            <a:avLst/>
            <a:gdLst>
              <a:gd name="T0" fmla="*/ 40 w 142"/>
              <a:gd name="T1" fmla="*/ 0 h 141"/>
              <a:gd name="T2" fmla="*/ 102 w 142"/>
              <a:gd name="T3" fmla="*/ 0 h 141"/>
              <a:gd name="T4" fmla="*/ 142 w 142"/>
              <a:gd name="T5" fmla="*/ 40 h 141"/>
              <a:gd name="T6" fmla="*/ 142 w 142"/>
              <a:gd name="T7" fmla="*/ 101 h 141"/>
              <a:gd name="T8" fmla="*/ 102 w 142"/>
              <a:gd name="T9" fmla="*/ 141 h 141"/>
              <a:gd name="T10" fmla="*/ 40 w 142"/>
              <a:gd name="T11" fmla="*/ 141 h 141"/>
              <a:gd name="T12" fmla="*/ 0 w 142"/>
              <a:gd name="T13" fmla="*/ 101 h 141"/>
              <a:gd name="T14" fmla="*/ 0 w 142"/>
              <a:gd name="T15" fmla="*/ 40 h 141"/>
              <a:gd name="T16" fmla="*/ 40 w 142"/>
              <a:gd name="T1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141">
                <a:moveTo>
                  <a:pt x="40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24" y="0"/>
                  <a:pt x="142" y="18"/>
                  <a:pt x="142" y="40"/>
                </a:cubicBezTo>
                <a:cubicBezTo>
                  <a:pt x="142" y="101"/>
                  <a:pt x="142" y="101"/>
                  <a:pt x="142" y="101"/>
                </a:cubicBezTo>
                <a:cubicBezTo>
                  <a:pt x="142" y="123"/>
                  <a:pt x="124" y="141"/>
                  <a:pt x="102" y="141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18" y="141"/>
                  <a:pt x="0" y="123"/>
                  <a:pt x="0" y="10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5" name="Freeform 17"/>
          <p:cNvSpPr/>
          <p:nvPr/>
        </p:nvSpPr>
        <p:spPr bwMode="auto">
          <a:xfrm>
            <a:off x="4970803" y="4527678"/>
            <a:ext cx="408246" cy="404601"/>
          </a:xfrm>
          <a:custGeom>
            <a:avLst/>
            <a:gdLst>
              <a:gd name="T0" fmla="*/ 40 w 142"/>
              <a:gd name="T1" fmla="*/ 0 h 141"/>
              <a:gd name="T2" fmla="*/ 102 w 142"/>
              <a:gd name="T3" fmla="*/ 0 h 141"/>
              <a:gd name="T4" fmla="*/ 142 w 142"/>
              <a:gd name="T5" fmla="*/ 40 h 141"/>
              <a:gd name="T6" fmla="*/ 142 w 142"/>
              <a:gd name="T7" fmla="*/ 101 h 141"/>
              <a:gd name="T8" fmla="*/ 102 w 142"/>
              <a:gd name="T9" fmla="*/ 141 h 141"/>
              <a:gd name="T10" fmla="*/ 40 w 142"/>
              <a:gd name="T11" fmla="*/ 141 h 141"/>
              <a:gd name="T12" fmla="*/ 0 w 142"/>
              <a:gd name="T13" fmla="*/ 101 h 141"/>
              <a:gd name="T14" fmla="*/ 0 w 142"/>
              <a:gd name="T15" fmla="*/ 40 h 141"/>
              <a:gd name="T16" fmla="*/ 40 w 142"/>
              <a:gd name="T1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141">
                <a:moveTo>
                  <a:pt x="40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24" y="0"/>
                  <a:pt x="142" y="18"/>
                  <a:pt x="142" y="40"/>
                </a:cubicBezTo>
                <a:cubicBezTo>
                  <a:pt x="142" y="101"/>
                  <a:pt x="142" y="101"/>
                  <a:pt x="142" y="101"/>
                </a:cubicBezTo>
                <a:cubicBezTo>
                  <a:pt x="142" y="123"/>
                  <a:pt x="124" y="141"/>
                  <a:pt x="102" y="141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18" y="141"/>
                  <a:pt x="0" y="123"/>
                  <a:pt x="0" y="10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6" name="Freeform 18"/>
          <p:cNvSpPr>
            <a:spLocks noEditPoints="1"/>
          </p:cNvSpPr>
          <p:nvPr/>
        </p:nvSpPr>
        <p:spPr bwMode="auto">
          <a:xfrm>
            <a:off x="5049360" y="3105753"/>
            <a:ext cx="262843" cy="262843"/>
          </a:xfrm>
          <a:custGeom>
            <a:avLst/>
            <a:gdLst>
              <a:gd name="T0" fmla="*/ 142 w 285"/>
              <a:gd name="T1" fmla="*/ 142 h 285"/>
              <a:gd name="T2" fmla="*/ 285 w 285"/>
              <a:gd name="T3" fmla="*/ 142 h 285"/>
              <a:gd name="T4" fmla="*/ 142 w 285"/>
              <a:gd name="T5" fmla="*/ 0 h 285"/>
              <a:gd name="T6" fmla="*/ 142 w 285"/>
              <a:gd name="T7" fmla="*/ 142 h 285"/>
              <a:gd name="T8" fmla="*/ 124 w 285"/>
              <a:gd name="T9" fmla="*/ 160 h 285"/>
              <a:gd name="T10" fmla="*/ 284 w 285"/>
              <a:gd name="T11" fmla="*/ 160 h 285"/>
              <a:gd name="T12" fmla="*/ 142 w 285"/>
              <a:gd name="T13" fmla="*/ 285 h 285"/>
              <a:gd name="T14" fmla="*/ 0 w 285"/>
              <a:gd name="T15" fmla="*/ 142 h 285"/>
              <a:gd name="T16" fmla="*/ 124 w 285"/>
              <a:gd name="T17" fmla="*/ 1 h 285"/>
              <a:gd name="T18" fmla="*/ 124 w 285"/>
              <a:gd name="T19" fmla="*/ 16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" h="285">
                <a:moveTo>
                  <a:pt x="142" y="142"/>
                </a:moveTo>
                <a:cubicBezTo>
                  <a:pt x="285" y="142"/>
                  <a:pt x="285" y="142"/>
                  <a:pt x="285" y="142"/>
                </a:cubicBezTo>
                <a:cubicBezTo>
                  <a:pt x="285" y="63"/>
                  <a:pt x="221" y="0"/>
                  <a:pt x="142" y="0"/>
                </a:cubicBezTo>
                <a:cubicBezTo>
                  <a:pt x="142" y="142"/>
                  <a:pt x="142" y="142"/>
                  <a:pt x="142" y="142"/>
                </a:cubicBezTo>
                <a:close/>
                <a:moveTo>
                  <a:pt x="124" y="160"/>
                </a:moveTo>
                <a:cubicBezTo>
                  <a:pt x="284" y="160"/>
                  <a:pt x="284" y="160"/>
                  <a:pt x="284" y="160"/>
                </a:cubicBezTo>
                <a:cubicBezTo>
                  <a:pt x="275" y="230"/>
                  <a:pt x="215" y="285"/>
                  <a:pt x="142" y="285"/>
                </a:cubicBezTo>
                <a:cubicBezTo>
                  <a:pt x="63" y="285"/>
                  <a:pt x="0" y="221"/>
                  <a:pt x="0" y="142"/>
                </a:cubicBezTo>
                <a:cubicBezTo>
                  <a:pt x="0" y="70"/>
                  <a:pt x="54" y="10"/>
                  <a:pt x="124" y="1"/>
                </a:cubicBezTo>
                <a:lnTo>
                  <a:pt x="124" y="16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5041592" y="3859766"/>
            <a:ext cx="278379" cy="280879"/>
          </a:xfrm>
          <a:custGeom>
            <a:avLst/>
            <a:gdLst>
              <a:gd name="T0" fmla="*/ 248 w 283"/>
              <a:gd name="T1" fmla="*/ 143 h 285"/>
              <a:gd name="T2" fmla="*/ 247 w 283"/>
              <a:gd name="T3" fmla="*/ 123 h 285"/>
              <a:gd name="T4" fmla="*/ 283 w 283"/>
              <a:gd name="T5" fmla="*/ 102 h 285"/>
              <a:gd name="T6" fmla="*/ 247 w 283"/>
              <a:gd name="T7" fmla="*/ 40 h 285"/>
              <a:gd name="T8" fmla="*/ 211 w 283"/>
              <a:gd name="T9" fmla="*/ 61 h 285"/>
              <a:gd name="T10" fmla="*/ 177 w 283"/>
              <a:gd name="T11" fmla="*/ 42 h 285"/>
              <a:gd name="T12" fmla="*/ 177 w 283"/>
              <a:gd name="T13" fmla="*/ 0 h 285"/>
              <a:gd name="T14" fmla="*/ 106 w 283"/>
              <a:gd name="T15" fmla="*/ 0 h 285"/>
              <a:gd name="T16" fmla="*/ 106 w 283"/>
              <a:gd name="T17" fmla="*/ 42 h 285"/>
              <a:gd name="T18" fmla="*/ 72 w 283"/>
              <a:gd name="T19" fmla="*/ 61 h 285"/>
              <a:gd name="T20" fmla="*/ 36 w 283"/>
              <a:gd name="T21" fmla="*/ 40 h 285"/>
              <a:gd name="T22" fmla="*/ 0 w 283"/>
              <a:gd name="T23" fmla="*/ 102 h 285"/>
              <a:gd name="T24" fmla="*/ 36 w 283"/>
              <a:gd name="T25" fmla="*/ 123 h 285"/>
              <a:gd name="T26" fmla="*/ 34 w 283"/>
              <a:gd name="T27" fmla="*/ 143 h 285"/>
              <a:gd name="T28" fmla="*/ 36 w 283"/>
              <a:gd name="T29" fmla="*/ 162 h 285"/>
              <a:gd name="T30" fmla="*/ 0 w 283"/>
              <a:gd name="T31" fmla="*/ 183 h 285"/>
              <a:gd name="T32" fmla="*/ 36 w 283"/>
              <a:gd name="T33" fmla="*/ 245 h 285"/>
              <a:gd name="T34" fmla="*/ 72 w 283"/>
              <a:gd name="T35" fmla="*/ 224 h 285"/>
              <a:gd name="T36" fmla="*/ 106 w 283"/>
              <a:gd name="T37" fmla="*/ 243 h 285"/>
              <a:gd name="T38" fmla="*/ 106 w 283"/>
              <a:gd name="T39" fmla="*/ 285 h 285"/>
              <a:gd name="T40" fmla="*/ 177 w 283"/>
              <a:gd name="T41" fmla="*/ 285 h 285"/>
              <a:gd name="T42" fmla="*/ 177 w 283"/>
              <a:gd name="T43" fmla="*/ 243 h 285"/>
              <a:gd name="T44" fmla="*/ 211 w 283"/>
              <a:gd name="T45" fmla="*/ 224 h 285"/>
              <a:gd name="T46" fmla="*/ 247 w 283"/>
              <a:gd name="T47" fmla="*/ 245 h 285"/>
              <a:gd name="T48" fmla="*/ 283 w 283"/>
              <a:gd name="T49" fmla="*/ 183 h 285"/>
              <a:gd name="T50" fmla="*/ 247 w 283"/>
              <a:gd name="T51" fmla="*/ 162 h 285"/>
              <a:gd name="T52" fmla="*/ 248 w 283"/>
              <a:gd name="T53" fmla="*/ 143 h 285"/>
              <a:gd name="T54" fmla="*/ 248 w 283"/>
              <a:gd name="T55" fmla="*/ 143 h 285"/>
              <a:gd name="T56" fmla="*/ 141 w 283"/>
              <a:gd name="T57" fmla="*/ 86 h 285"/>
              <a:gd name="T58" fmla="*/ 198 w 283"/>
              <a:gd name="T59" fmla="*/ 143 h 285"/>
              <a:gd name="T60" fmla="*/ 141 w 283"/>
              <a:gd name="T61" fmla="*/ 199 h 285"/>
              <a:gd name="T62" fmla="*/ 85 w 283"/>
              <a:gd name="T63" fmla="*/ 143 h 285"/>
              <a:gd name="T64" fmla="*/ 141 w 283"/>
              <a:gd name="T65" fmla="*/ 86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3" h="285">
                <a:moveTo>
                  <a:pt x="248" y="143"/>
                </a:moveTo>
                <a:cubicBezTo>
                  <a:pt x="248" y="136"/>
                  <a:pt x="248" y="129"/>
                  <a:pt x="247" y="123"/>
                </a:cubicBezTo>
                <a:cubicBezTo>
                  <a:pt x="283" y="102"/>
                  <a:pt x="283" y="102"/>
                  <a:pt x="283" y="102"/>
                </a:cubicBezTo>
                <a:cubicBezTo>
                  <a:pt x="247" y="40"/>
                  <a:pt x="247" y="40"/>
                  <a:pt x="247" y="40"/>
                </a:cubicBezTo>
                <a:cubicBezTo>
                  <a:pt x="211" y="61"/>
                  <a:pt x="211" y="61"/>
                  <a:pt x="211" y="61"/>
                </a:cubicBezTo>
                <a:cubicBezTo>
                  <a:pt x="201" y="53"/>
                  <a:pt x="190" y="46"/>
                  <a:pt x="177" y="42"/>
                </a:cubicBezTo>
                <a:cubicBezTo>
                  <a:pt x="177" y="0"/>
                  <a:pt x="177" y="0"/>
                  <a:pt x="17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42"/>
                  <a:pt x="106" y="42"/>
                  <a:pt x="106" y="42"/>
                </a:cubicBezTo>
                <a:cubicBezTo>
                  <a:pt x="93" y="46"/>
                  <a:pt x="82" y="53"/>
                  <a:pt x="72" y="61"/>
                </a:cubicBezTo>
                <a:cubicBezTo>
                  <a:pt x="36" y="40"/>
                  <a:pt x="36" y="40"/>
                  <a:pt x="36" y="40"/>
                </a:cubicBezTo>
                <a:cubicBezTo>
                  <a:pt x="0" y="102"/>
                  <a:pt x="0" y="102"/>
                  <a:pt x="0" y="102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35" y="129"/>
                  <a:pt x="34" y="136"/>
                  <a:pt x="34" y="143"/>
                </a:cubicBezTo>
                <a:cubicBezTo>
                  <a:pt x="34" y="149"/>
                  <a:pt x="35" y="156"/>
                  <a:pt x="36" y="162"/>
                </a:cubicBezTo>
                <a:cubicBezTo>
                  <a:pt x="0" y="183"/>
                  <a:pt x="0" y="183"/>
                  <a:pt x="0" y="183"/>
                </a:cubicBezTo>
                <a:cubicBezTo>
                  <a:pt x="36" y="245"/>
                  <a:pt x="36" y="245"/>
                  <a:pt x="36" y="245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82" y="232"/>
                  <a:pt x="93" y="239"/>
                  <a:pt x="106" y="243"/>
                </a:cubicBezTo>
                <a:cubicBezTo>
                  <a:pt x="106" y="285"/>
                  <a:pt x="106" y="285"/>
                  <a:pt x="106" y="285"/>
                </a:cubicBezTo>
                <a:cubicBezTo>
                  <a:pt x="177" y="285"/>
                  <a:pt x="177" y="285"/>
                  <a:pt x="177" y="285"/>
                </a:cubicBezTo>
                <a:cubicBezTo>
                  <a:pt x="177" y="243"/>
                  <a:pt x="177" y="243"/>
                  <a:pt x="177" y="243"/>
                </a:cubicBezTo>
                <a:cubicBezTo>
                  <a:pt x="190" y="239"/>
                  <a:pt x="201" y="232"/>
                  <a:pt x="211" y="224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83" y="183"/>
                  <a:pt x="283" y="183"/>
                  <a:pt x="283" y="183"/>
                </a:cubicBezTo>
                <a:cubicBezTo>
                  <a:pt x="247" y="162"/>
                  <a:pt x="247" y="162"/>
                  <a:pt x="247" y="162"/>
                </a:cubicBezTo>
                <a:cubicBezTo>
                  <a:pt x="248" y="156"/>
                  <a:pt x="248" y="149"/>
                  <a:pt x="248" y="143"/>
                </a:cubicBezTo>
                <a:cubicBezTo>
                  <a:pt x="248" y="143"/>
                  <a:pt x="248" y="143"/>
                  <a:pt x="248" y="143"/>
                </a:cubicBezTo>
                <a:close/>
                <a:moveTo>
                  <a:pt x="141" y="86"/>
                </a:moveTo>
                <a:cubicBezTo>
                  <a:pt x="173" y="86"/>
                  <a:pt x="198" y="111"/>
                  <a:pt x="198" y="143"/>
                </a:cubicBezTo>
                <a:cubicBezTo>
                  <a:pt x="198" y="174"/>
                  <a:pt x="173" y="199"/>
                  <a:pt x="141" y="199"/>
                </a:cubicBezTo>
                <a:cubicBezTo>
                  <a:pt x="110" y="199"/>
                  <a:pt x="85" y="174"/>
                  <a:pt x="85" y="143"/>
                </a:cubicBezTo>
                <a:cubicBezTo>
                  <a:pt x="85" y="111"/>
                  <a:pt x="110" y="86"/>
                  <a:pt x="141" y="8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Freeform 20"/>
          <p:cNvSpPr/>
          <p:nvPr/>
        </p:nvSpPr>
        <p:spPr bwMode="auto">
          <a:xfrm>
            <a:off x="5030684" y="2330151"/>
            <a:ext cx="300194" cy="268542"/>
          </a:xfrm>
          <a:custGeom>
            <a:avLst/>
            <a:gdLst>
              <a:gd name="T0" fmla="*/ 248 w 257"/>
              <a:gd name="T1" fmla="*/ 193 h 230"/>
              <a:gd name="T2" fmla="*/ 231 w 257"/>
              <a:gd name="T3" fmla="*/ 178 h 230"/>
              <a:gd name="T4" fmla="*/ 188 w 257"/>
              <a:gd name="T5" fmla="*/ 161 h 230"/>
              <a:gd name="T6" fmla="*/ 186 w 257"/>
              <a:gd name="T7" fmla="*/ 160 h 230"/>
              <a:gd name="T8" fmla="*/ 186 w 257"/>
              <a:gd name="T9" fmla="*/ 160 h 230"/>
              <a:gd name="T10" fmla="*/ 169 w 257"/>
              <a:gd name="T11" fmla="*/ 148 h 230"/>
              <a:gd name="T12" fmla="*/ 169 w 257"/>
              <a:gd name="T13" fmla="*/ 148 h 230"/>
              <a:gd name="T14" fmla="*/ 169 w 257"/>
              <a:gd name="T15" fmla="*/ 148 h 230"/>
              <a:gd name="T16" fmla="*/ 169 w 257"/>
              <a:gd name="T17" fmla="*/ 147 h 230"/>
              <a:gd name="T18" fmla="*/ 168 w 257"/>
              <a:gd name="T19" fmla="*/ 147 h 230"/>
              <a:gd name="T20" fmla="*/ 168 w 257"/>
              <a:gd name="T21" fmla="*/ 147 h 230"/>
              <a:gd name="T22" fmla="*/ 168 w 257"/>
              <a:gd name="T23" fmla="*/ 147 h 230"/>
              <a:gd name="T24" fmla="*/ 168 w 257"/>
              <a:gd name="T25" fmla="*/ 147 h 230"/>
              <a:gd name="T26" fmla="*/ 165 w 257"/>
              <a:gd name="T27" fmla="*/ 145 h 230"/>
              <a:gd name="T28" fmla="*/ 165 w 257"/>
              <a:gd name="T29" fmla="*/ 145 h 230"/>
              <a:gd name="T30" fmla="*/ 165 w 257"/>
              <a:gd name="T31" fmla="*/ 145 h 230"/>
              <a:gd name="T32" fmla="*/ 165 w 257"/>
              <a:gd name="T33" fmla="*/ 145 h 230"/>
              <a:gd name="T34" fmla="*/ 165 w 257"/>
              <a:gd name="T35" fmla="*/ 145 h 230"/>
              <a:gd name="T36" fmla="*/ 165 w 257"/>
              <a:gd name="T37" fmla="*/ 145 h 230"/>
              <a:gd name="T38" fmla="*/ 165 w 257"/>
              <a:gd name="T39" fmla="*/ 145 h 230"/>
              <a:gd name="T40" fmla="*/ 163 w 257"/>
              <a:gd name="T41" fmla="*/ 144 h 230"/>
              <a:gd name="T42" fmla="*/ 160 w 257"/>
              <a:gd name="T43" fmla="*/ 134 h 230"/>
              <a:gd name="T44" fmla="*/ 159 w 257"/>
              <a:gd name="T45" fmla="*/ 132 h 230"/>
              <a:gd name="T46" fmla="*/ 159 w 257"/>
              <a:gd name="T47" fmla="*/ 123 h 230"/>
              <a:gd name="T48" fmla="*/ 161 w 257"/>
              <a:gd name="T49" fmla="*/ 121 h 230"/>
              <a:gd name="T50" fmla="*/ 165 w 257"/>
              <a:gd name="T51" fmla="*/ 108 h 230"/>
              <a:gd name="T52" fmla="*/ 172 w 257"/>
              <a:gd name="T53" fmla="*/ 96 h 230"/>
              <a:gd name="T54" fmla="*/ 175 w 257"/>
              <a:gd name="T55" fmla="*/ 72 h 230"/>
              <a:gd name="T56" fmla="*/ 172 w 257"/>
              <a:gd name="T57" fmla="*/ 74 h 230"/>
              <a:gd name="T58" fmla="*/ 174 w 257"/>
              <a:gd name="T59" fmla="*/ 56 h 230"/>
              <a:gd name="T60" fmla="*/ 169 w 257"/>
              <a:gd name="T61" fmla="*/ 21 h 230"/>
              <a:gd name="T62" fmla="*/ 155 w 257"/>
              <a:gd name="T63" fmla="*/ 9 h 230"/>
              <a:gd name="T64" fmla="*/ 146 w 257"/>
              <a:gd name="T65" fmla="*/ 4 h 230"/>
              <a:gd name="T66" fmla="*/ 104 w 257"/>
              <a:gd name="T67" fmla="*/ 4 h 230"/>
              <a:gd name="T68" fmla="*/ 83 w 257"/>
              <a:gd name="T69" fmla="*/ 19 h 230"/>
              <a:gd name="T70" fmla="*/ 77 w 257"/>
              <a:gd name="T71" fmla="*/ 56 h 230"/>
              <a:gd name="T72" fmla="*/ 80 w 257"/>
              <a:gd name="T73" fmla="*/ 69 h 230"/>
              <a:gd name="T74" fmla="*/ 80 w 257"/>
              <a:gd name="T75" fmla="*/ 72 h 230"/>
              <a:gd name="T76" fmla="*/ 79 w 257"/>
              <a:gd name="T77" fmla="*/ 72 h 230"/>
              <a:gd name="T78" fmla="*/ 82 w 257"/>
              <a:gd name="T79" fmla="*/ 96 h 230"/>
              <a:gd name="T80" fmla="*/ 89 w 257"/>
              <a:gd name="T81" fmla="*/ 108 h 230"/>
              <a:gd name="T82" fmla="*/ 93 w 257"/>
              <a:gd name="T83" fmla="*/ 121 h 230"/>
              <a:gd name="T84" fmla="*/ 95 w 257"/>
              <a:gd name="T85" fmla="*/ 124 h 230"/>
              <a:gd name="T86" fmla="*/ 96 w 257"/>
              <a:gd name="T87" fmla="*/ 130 h 230"/>
              <a:gd name="T88" fmla="*/ 97 w 257"/>
              <a:gd name="T89" fmla="*/ 134 h 230"/>
              <a:gd name="T90" fmla="*/ 95 w 257"/>
              <a:gd name="T91" fmla="*/ 134 h 230"/>
              <a:gd name="T92" fmla="*/ 91 w 257"/>
              <a:gd name="T93" fmla="*/ 145 h 230"/>
              <a:gd name="T94" fmla="*/ 91 w 257"/>
              <a:gd name="T95" fmla="*/ 144 h 230"/>
              <a:gd name="T96" fmla="*/ 87 w 257"/>
              <a:gd name="T97" fmla="*/ 147 h 230"/>
              <a:gd name="T98" fmla="*/ 69 w 257"/>
              <a:gd name="T99" fmla="*/ 159 h 230"/>
              <a:gd name="T100" fmla="*/ 69 w 257"/>
              <a:gd name="T101" fmla="*/ 159 h 230"/>
              <a:gd name="T102" fmla="*/ 69 w 257"/>
              <a:gd name="T103" fmla="*/ 160 h 230"/>
              <a:gd name="T104" fmla="*/ 69 w 257"/>
              <a:gd name="T105" fmla="*/ 160 h 230"/>
              <a:gd name="T106" fmla="*/ 67 w 257"/>
              <a:gd name="T107" fmla="*/ 161 h 230"/>
              <a:gd name="T108" fmla="*/ 24 w 257"/>
              <a:gd name="T109" fmla="*/ 178 h 230"/>
              <a:gd name="T110" fmla="*/ 8 w 257"/>
              <a:gd name="T111" fmla="*/ 193 h 230"/>
              <a:gd name="T112" fmla="*/ 0 w 257"/>
              <a:gd name="T113" fmla="*/ 230 h 230"/>
              <a:gd name="T114" fmla="*/ 257 w 257"/>
              <a:gd name="T115" fmla="*/ 230 h 230"/>
              <a:gd name="T116" fmla="*/ 248 w 257"/>
              <a:gd name="T117" fmla="*/ 193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230">
                <a:moveTo>
                  <a:pt x="248" y="193"/>
                </a:moveTo>
                <a:cubicBezTo>
                  <a:pt x="248" y="182"/>
                  <a:pt x="240" y="181"/>
                  <a:pt x="231" y="178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87" y="160"/>
                  <a:pt x="187" y="160"/>
                  <a:pt x="186" y="160"/>
                </a:cubicBezTo>
                <a:cubicBezTo>
                  <a:pt x="186" y="160"/>
                  <a:pt x="186" y="160"/>
                  <a:pt x="186" y="160"/>
                </a:cubicBezTo>
                <a:cubicBezTo>
                  <a:pt x="178" y="156"/>
                  <a:pt x="172" y="151"/>
                  <a:pt x="169" y="148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48"/>
                  <a:pt x="169" y="147"/>
                  <a:pt x="169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4" y="145"/>
                  <a:pt x="164" y="145"/>
                  <a:pt x="163" y="144"/>
                </a:cubicBezTo>
                <a:cubicBezTo>
                  <a:pt x="162" y="140"/>
                  <a:pt x="160" y="134"/>
                  <a:pt x="160" y="134"/>
                </a:cubicBezTo>
                <a:cubicBezTo>
                  <a:pt x="160" y="132"/>
                  <a:pt x="158" y="136"/>
                  <a:pt x="159" y="132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0" y="123"/>
                  <a:pt x="161" y="122"/>
                  <a:pt x="161" y="121"/>
                </a:cubicBezTo>
                <a:cubicBezTo>
                  <a:pt x="164" y="118"/>
                  <a:pt x="164" y="110"/>
                  <a:pt x="165" y="108"/>
                </a:cubicBezTo>
                <a:cubicBezTo>
                  <a:pt x="167" y="106"/>
                  <a:pt x="170" y="105"/>
                  <a:pt x="172" y="96"/>
                </a:cubicBezTo>
                <a:cubicBezTo>
                  <a:pt x="175" y="86"/>
                  <a:pt x="179" y="72"/>
                  <a:pt x="175" y="72"/>
                </a:cubicBezTo>
                <a:cubicBezTo>
                  <a:pt x="174" y="72"/>
                  <a:pt x="173" y="73"/>
                  <a:pt x="172" y="74"/>
                </a:cubicBezTo>
                <a:cubicBezTo>
                  <a:pt x="173" y="70"/>
                  <a:pt x="174" y="62"/>
                  <a:pt x="174" y="56"/>
                </a:cubicBezTo>
                <a:cubicBezTo>
                  <a:pt x="175" y="48"/>
                  <a:pt x="173" y="29"/>
                  <a:pt x="169" y="21"/>
                </a:cubicBezTo>
                <a:cubicBezTo>
                  <a:pt x="166" y="17"/>
                  <a:pt x="161" y="12"/>
                  <a:pt x="155" y="9"/>
                </a:cubicBezTo>
                <a:cubicBezTo>
                  <a:pt x="152" y="7"/>
                  <a:pt x="149" y="5"/>
                  <a:pt x="146" y="4"/>
                </a:cubicBezTo>
                <a:cubicBezTo>
                  <a:pt x="138" y="0"/>
                  <a:pt x="112" y="2"/>
                  <a:pt x="104" y="4"/>
                </a:cubicBezTo>
                <a:cubicBezTo>
                  <a:pt x="94" y="6"/>
                  <a:pt x="87" y="12"/>
                  <a:pt x="83" y="19"/>
                </a:cubicBezTo>
                <a:cubicBezTo>
                  <a:pt x="78" y="27"/>
                  <a:pt x="76" y="49"/>
                  <a:pt x="77" y="56"/>
                </a:cubicBezTo>
                <a:cubicBezTo>
                  <a:pt x="77" y="60"/>
                  <a:pt x="79" y="66"/>
                  <a:pt x="80" y="69"/>
                </a:cubicBezTo>
                <a:cubicBezTo>
                  <a:pt x="80" y="71"/>
                  <a:pt x="80" y="71"/>
                  <a:pt x="80" y="72"/>
                </a:cubicBezTo>
                <a:cubicBezTo>
                  <a:pt x="80" y="72"/>
                  <a:pt x="80" y="72"/>
                  <a:pt x="79" y="72"/>
                </a:cubicBezTo>
                <a:cubicBezTo>
                  <a:pt x="76" y="72"/>
                  <a:pt x="79" y="86"/>
                  <a:pt x="82" y="96"/>
                </a:cubicBezTo>
                <a:cubicBezTo>
                  <a:pt x="85" y="105"/>
                  <a:pt x="87" y="106"/>
                  <a:pt x="89" y="108"/>
                </a:cubicBezTo>
                <a:cubicBezTo>
                  <a:pt x="90" y="110"/>
                  <a:pt x="90" y="118"/>
                  <a:pt x="93" y="121"/>
                </a:cubicBezTo>
                <a:cubicBezTo>
                  <a:pt x="94" y="122"/>
                  <a:pt x="94" y="123"/>
                  <a:pt x="95" y="124"/>
                </a:cubicBezTo>
                <a:cubicBezTo>
                  <a:pt x="96" y="130"/>
                  <a:pt x="96" y="130"/>
                  <a:pt x="96" y="130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6" y="133"/>
                  <a:pt x="95" y="132"/>
                  <a:pt x="95" y="134"/>
                </a:cubicBezTo>
                <a:cubicBezTo>
                  <a:pt x="94" y="137"/>
                  <a:pt x="93" y="141"/>
                  <a:pt x="91" y="145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90" y="143"/>
                  <a:pt x="88" y="144"/>
                  <a:pt x="87" y="147"/>
                </a:cubicBezTo>
                <a:cubicBezTo>
                  <a:pt x="85" y="150"/>
                  <a:pt x="78" y="155"/>
                  <a:pt x="69" y="159"/>
                </a:cubicBezTo>
                <a:cubicBezTo>
                  <a:pt x="69" y="159"/>
                  <a:pt x="69" y="159"/>
                  <a:pt x="69" y="159"/>
                </a:cubicBezTo>
                <a:cubicBezTo>
                  <a:pt x="69" y="160"/>
                  <a:pt x="69" y="160"/>
                  <a:pt x="69" y="160"/>
                </a:cubicBezTo>
                <a:cubicBezTo>
                  <a:pt x="69" y="160"/>
                  <a:pt x="69" y="160"/>
                  <a:pt x="69" y="160"/>
                </a:cubicBezTo>
                <a:cubicBezTo>
                  <a:pt x="69" y="160"/>
                  <a:pt x="68" y="160"/>
                  <a:pt x="67" y="161"/>
                </a:cubicBezTo>
                <a:cubicBezTo>
                  <a:pt x="24" y="178"/>
                  <a:pt x="24" y="178"/>
                  <a:pt x="24" y="178"/>
                </a:cubicBezTo>
                <a:cubicBezTo>
                  <a:pt x="15" y="181"/>
                  <a:pt x="8" y="182"/>
                  <a:pt x="8" y="193"/>
                </a:cubicBezTo>
                <a:cubicBezTo>
                  <a:pt x="0" y="230"/>
                  <a:pt x="0" y="230"/>
                  <a:pt x="0" y="230"/>
                </a:cubicBezTo>
                <a:cubicBezTo>
                  <a:pt x="257" y="230"/>
                  <a:pt x="257" y="230"/>
                  <a:pt x="257" y="230"/>
                </a:cubicBezTo>
                <a:cubicBezTo>
                  <a:pt x="248" y="193"/>
                  <a:pt x="248" y="193"/>
                  <a:pt x="248" y="19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Freeform 21"/>
          <p:cNvSpPr>
            <a:spLocks noEditPoints="1"/>
          </p:cNvSpPr>
          <p:nvPr/>
        </p:nvSpPr>
        <p:spPr bwMode="auto">
          <a:xfrm>
            <a:off x="5049779" y="4598976"/>
            <a:ext cx="262005" cy="262005"/>
          </a:xfrm>
          <a:custGeom>
            <a:avLst/>
            <a:gdLst>
              <a:gd name="T0" fmla="*/ 278 w 288"/>
              <a:gd name="T1" fmla="*/ 11 h 288"/>
              <a:gd name="T2" fmla="*/ 278 w 288"/>
              <a:gd name="T3" fmla="*/ 48 h 288"/>
              <a:gd name="T4" fmla="*/ 265 w 288"/>
              <a:gd name="T5" fmla="*/ 61 h 288"/>
              <a:gd name="T6" fmla="*/ 227 w 288"/>
              <a:gd name="T7" fmla="*/ 23 h 288"/>
              <a:gd name="T8" fmla="*/ 240 w 288"/>
              <a:gd name="T9" fmla="*/ 11 h 288"/>
              <a:gd name="T10" fmla="*/ 278 w 288"/>
              <a:gd name="T11" fmla="*/ 11 h 288"/>
              <a:gd name="T12" fmla="*/ 89 w 288"/>
              <a:gd name="T13" fmla="*/ 162 h 288"/>
              <a:gd name="T14" fmla="*/ 89 w 288"/>
              <a:gd name="T15" fmla="*/ 162 h 288"/>
              <a:gd name="T16" fmla="*/ 76 w 288"/>
              <a:gd name="T17" fmla="*/ 212 h 288"/>
              <a:gd name="T18" fmla="*/ 126 w 288"/>
              <a:gd name="T19" fmla="*/ 200 h 288"/>
              <a:gd name="T20" fmla="*/ 253 w 288"/>
              <a:gd name="T21" fmla="*/ 74 h 288"/>
              <a:gd name="T22" fmla="*/ 215 w 288"/>
              <a:gd name="T23" fmla="*/ 36 h 288"/>
              <a:gd name="T24" fmla="*/ 89 w 288"/>
              <a:gd name="T25" fmla="*/ 162 h 288"/>
              <a:gd name="T26" fmla="*/ 214 w 288"/>
              <a:gd name="T27" fmla="*/ 137 h 288"/>
              <a:gd name="T28" fmla="*/ 214 w 288"/>
              <a:gd name="T29" fmla="*/ 137 h 288"/>
              <a:gd name="T30" fmla="*/ 214 w 288"/>
              <a:gd name="T31" fmla="*/ 252 h 288"/>
              <a:gd name="T32" fmla="*/ 36 w 288"/>
              <a:gd name="T33" fmla="*/ 252 h 288"/>
              <a:gd name="T34" fmla="*/ 36 w 288"/>
              <a:gd name="T35" fmla="*/ 74 h 288"/>
              <a:gd name="T36" fmla="*/ 151 w 288"/>
              <a:gd name="T37" fmla="*/ 74 h 288"/>
              <a:gd name="T38" fmla="*/ 187 w 288"/>
              <a:gd name="T39" fmla="*/ 38 h 288"/>
              <a:gd name="T40" fmla="*/ 0 w 288"/>
              <a:gd name="T41" fmla="*/ 38 h 288"/>
              <a:gd name="T42" fmla="*/ 0 w 288"/>
              <a:gd name="T43" fmla="*/ 288 h 288"/>
              <a:gd name="T44" fmla="*/ 250 w 288"/>
              <a:gd name="T45" fmla="*/ 288 h 288"/>
              <a:gd name="T46" fmla="*/ 250 w 288"/>
              <a:gd name="T47" fmla="*/ 101 h 288"/>
              <a:gd name="T48" fmla="*/ 214 w 288"/>
              <a:gd name="T49" fmla="*/ 13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8" h="288">
                <a:moveTo>
                  <a:pt x="278" y="11"/>
                </a:moveTo>
                <a:cubicBezTo>
                  <a:pt x="288" y="21"/>
                  <a:pt x="288" y="38"/>
                  <a:pt x="278" y="48"/>
                </a:cubicBezTo>
                <a:cubicBezTo>
                  <a:pt x="265" y="61"/>
                  <a:pt x="265" y="61"/>
                  <a:pt x="265" y="61"/>
                </a:cubicBezTo>
                <a:cubicBezTo>
                  <a:pt x="227" y="23"/>
                  <a:pt x="227" y="23"/>
                  <a:pt x="227" y="23"/>
                </a:cubicBezTo>
                <a:cubicBezTo>
                  <a:pt x="240" y="11"/>
                  <a:pt x="240" y="11"/>
                  <a:pt x="240" y="11"/>
                </a:cubicBezTo>
                <a:cubicBezTo>
                  <a:pt x="250" y="0"/>
                  <a:pt x="267" y="0"/>
                  <a:pt x="278" y="11"/>
                </a:cubicBezTo>
                <a:close/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76" y="212"/>
                  <a:pt x="76" y="212"/>
                  <a:pt x="76" y="212"/>
                </a:cubicBezTo>
                <a:cubicBezTo>
                  <a:pt x="126" y="200"/>
                  <a:pt x="126" y="200"/>
                  <a:pt x="126" y="200"/>
                </a:cubicBezTo>
                <a:cubicBezTo>
                  <a:pt x="253" y="74"/>
                  <a:pt x="253" y="74"/>
                  <a:pt x="253" y="74"/>
                </a:cubicBezTo>
                <a:cubicBezTo>
                  <a:pt x="215" y="36"/>
                  <a:pt x="215" y="36"/>
                  <a:pt x="215" y="36"/>
                </a:cubicBezTo>
                <a:cubicBezTo>
                  <a:pt x="89" y="162"/>
                  <a:pt x="89" y="162"/>
                  <a:pt x="89" y="162"/>
                </a:cubicBezTo>
                <a:close/>
                <a:moveTo>
                  <a:pt x="214" y="137"/>
                </a:moveTo>
                <a:cubicBezTo>
                  <a:pt x="214" y="137"/>
                  <a:pt x="214" y="137"/>
                  <a:pt x="214" y="137"/>
                </a:cubicBezTo>
                <a:cubicBezTo>
                  <a:pt x="214" y="252"/>
                  <a:pt x="214" y="252"/>
                  <a:pt x="214" y="252"/>
                </a:cubicBezTo>
                <a:cubicBezTo>
                  <a:pt x="36" y="252"/>
                  <a:pt x="36" y="252"/>
                  <a:pt x="36" y="252"/>
                </a:cubicBezTo>
                <a:cubicBezTo>
                  <a:pt x="36" y="74"/>
                  <a:pt x="36" y="74"/>
                  <a:pt x="36" y="74"/>
                </a:cubicBezTo>
                <a:cubicBezTo>
                  <a:pt x="151" y="74"/>
                  <a:pt x="151" y="74"/>
                  <a:pt x="151" y="74"/>
                </a:cubicBezTo>
                <a:cubicBezTo>
                  <a:pt x="187" y="38"/>
                  <a:pt x="187" y="38"/>
                  <a:pt x="187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88"/>
                  <a:pt x="0" y="288"/>
                  <a:pt x="0" y="288"/>
                </a:cubicBezTo>
                <a:cubicBezTo>
                  <a:pt x="250" y="288"/>
                  <a:pt x="250" y="288"/>
                  <a:pt x="250" y="288"/>
                </a:cubicBezTo>
                <a:cubicBezTo>
                  <a:pt x="250" y="101"/>
                  <a:pt x="250" y="101"/>
                  <a:pt x="250" y="101"/>
                </a:cubicBezTo>
                <a:lnTo>
                  <a:pt x="214" y="13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446313" y="2262822"/>
            <a:ext cx="5015593" cy="403200"/>
          </a:xfrm>
          <a:prstGeom prst="roundRect">
            <a:avLst/>
          </a:prstGeom>
          <a:noFill/>
          <a:ln w="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5496032" y="2311422"/>
            <a:ext cx="3819564" cy="306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152400" contourW="12700">
            <a:bevelT w="165100" h="88900"/>
            <a:bevelB w="1016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54531.74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5446313" y="3018007"/>
            <a:ext cx="5015593" cy="403200"/>
          </a:xfrm>
          <a:prstGeom prst="roundRect">
            <a:avLst/>
          </a:prstGeom>
          <a:noFill/>
          <a:ln w="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5496032" y="3066607"/>
            <a:ext cx="2883460" cy="306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152400" contourW="12700">
            <a:bevelT w="165100" h="88900"/>
            <a:bevelB w="1016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41586.23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5446313" y="3773192"/>
            <a:ext cx="5015593" cy="403200"/>
          </a:xfrm>
          <a:prstGeom prst="roundRect">
            <a:avLst/>
          </a:prstGeom>
          <a:noFill/>
          <a:ln w="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5496032" y="3821792"/>
            <a:ext cx="2091372" cy="306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152400" contourW="12700">
            <a:bevelT w="165100" h="88900"/>
            <a:bevelB w="1016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39668.79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5446313" y="4528378"/>
            <a:ext cx="5015593" cy="403200"/>
          </a:xfrm>
          <a:prstGeom prst="roundRect">
            <a:avLst/>
          </a:prstGeom>
          <a:noFill/>
          <a:ln w="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5496032" y="4576978"/>
            <a:ext cx="4328382" cy="306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152400" contourW="12700">
            <a:bevelT w="165100" h="88900"/>
            <a:bevelB w="1016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64149.63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25"/>
          <p:cNvSpPr txBox="1"/>
          <p:nvPr/>
        </p:nvSpPr>
        <p:spPr>
          <a:xfrm>
            <a:off x="1126654" y="2160380"/>
            <a:ext cx="2961066" cy="423193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点击添加内容</a:t>
            </a:r>
          </a:p>
        </p:txBody>
      </p:sp>
      <p:sp>
        <p:nvSpPr>
          <p:cNvPr id="59" name="TextBox 26"/>
          <p:cNvSpPr txBox="1"/>
          <p:nvPr/>
        </p:nvSpPr>
        <p:spPr>
          <a:xfrm>
            <a:off x="1127589" y="2622045"/>
            <a:ext cx="2960131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25"/>
          <p:cNvSpPr txBox="1"/>
          <p:nvPr/>
        </p:nvSpPr>
        <p:spPr>
          <a:xfrm>
            <a:off x="10511625" y="2238654"/>
            <a:ext cx="1521541" cy="423193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关键字</a:t>
            </a:r>
          </a:p>
        </p:txBody>
      </p:sp>
      <p:sp>
        <p:nvSpPr>
          <p:cNvPr id="61" name="TextBox 25"/>
          <p:cNvSpPr txBox="1"/>
          <p:nvPr/>
        </p:nvSpPr>
        <p:spPr>
          <a:xfrm>
            <a:off x="10511625" y="2974924"/>
            <a:ext cx="1521541" cy="423193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关键字</a:t>
            </a:r>
          </a:p>
        </p:txBody>
      </p:sp>
      <p:sp>
        <p:nvSpPr>
          <p:cNvPr id="62" name="TextBox 25"/>
          <p:cNvSpPr txBox="1"/>
          <p:nvPr/>
        </p:nvSpPr>
        <p:spPr>
          <a:xfrm>
            <a:off x="10511625" y="3711194"/>
            <a:ext cx="1521541" cy="423193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关键字</a:t>
            </a:r>
          </a:p>
        </p:txBody>
      </p:sp>
      <p:sp>
        <p:nvSpPr>
          <p:cNvPr id="63" name="TextBox 25"/>
          <p:cNvSpPr txBox="1"/>
          <p:nvPr/>
        </p:nvSpPr>
        <p:spPr>
          <a:xfrm>
            <a:off x="10511625" y="4471215"/>
            <a:ext cx="1521541" cy="423193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关键字</a:t>
            </a:r>
          </a:p>
        </p:txBody>
      </p:sp>
      <p:sp>
        <p:nvSpPr>
          <p:cNvPr id="64" name="文本框 63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/>
          <p:nvPr/>
        </p:nvSpPr>
        <p:spPr bwMode="auto">
          <a:xfrm>
            <a:off x="1126654" y="1960038"/>
            <a:ext cx="1435724" cy="1503652"/>
          </a:xfrm>
          <a:custGeom>
            <a:avLst/>
            <a:gdLst>
              <a:gd name="T0" fmla="*/ 0 w 1247"/>
              <a:gd name="T1" fmla="*/ 0 h 1306"/>
              <a:gd name="T2" fmla="*/ 1247 w 1247"/>
              <a:gd name="T3" fmla="*/ 0 h 1306"/>
              <a:gd name="T4" fmla="*/ 1247 w 1247"/>
              <a:gd name="T5" fmla="*/ 945 h 1306"/>
              <a:gd name="T6" fmla="*/ 623 w 1247"/>
              <a:gd name="T7" fmla="*/ 1306 h 1306"/>
              <a:gd name="T8" fmla="*/ 0 w 1247"/>
              <a:gd name="T9" fmla="*/ 945 h 1306"/>
              <a:gd name="T10" fmla="*/ 0 w 1247"/>
              <a:gd name="T11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7" h="1306">
                <a:moveTo>
                  <a:pt x="0" y="0"/>
                </a:moveTo>
                <a:lnTo>
                  <a:pt x="1247" y="0"/>
                </a:lnTo>
                <a:lnTo>
                  <a:pt x="1247" y="945"/>
                </a:lnTo>
                <a:lnTo>
                  <a:pt x="623" y="1306"/>
                </a:lnTo>
                <a:lnTo>
                  <a:pt x="0" y="94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152400" contourW="12700">
            <a:bevelT w="165100" h="88900"/>
            <a:bevelB w="1016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Freeform 7"/>
          <p:cNvSpPr/>
          <p:nvPr/>
        </p:nvSpPr>
        <p:spPr bwMode="auto">
          <a:xfrm>
            <a:off x="1126654" y="4126167"/>
            <a:ext cx="1435724" cy="1503652"/>
          </a:xfrm>
          <a:custGeom>
            <a:avLst/>
            <a:gdLst>
              <a:gd name="T0" fmla="*/ 0 w 1247"/>
              <a:gd name="T1" fmla="*/ 0 h 1306"/>
              <a:gd name="T2" fmla="*/ 1247 w 1247"/>
              <a:gd name="T3" fmla="*/ 0 h 1306"/>
              <a:gd name="T4" fmla="*/ 1247 w 1247"/>
              <a:gd name="T5" fmla="*/ 947 h 1306"/>
              <a:gd name="T6" fmla="*/ 623 w 1247"/>
              <a:gd name="T7" fmla="*/ 1306 h 1306"/>
              <a:gd name="T8" fmla="*/ 0 w 1247"/>
              <a:gd name="T9" fmla="*/ 947 h 1306"/>
              <a:gd name="T10" fmla="*/ 0 w 1247"/>
              <a:gd name="T11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7" h="1306">
                <a:moveTo>
                  <a:pt x="0" y="0"/>
                </a:moveTo>
                <a:lnTo>
                  <a:pt x="1247" y="0"/>
                </a:lnTo>
                <a:lnTo>
                  <a:pt x="1247" y="947"/>
                </a:lnTo>
                <a:lnTo>
                  <a:pt x="623" y="1306"/>
                </a:lnTo>
                <a:lnTo>
                  <a:pt x="0" y="9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152400" contourW="12700">
            <a:bevelT w="165100" h="88900"/>
            <a:bevelB w="1016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Freeform 12"/>
          <p:cNvSpPr>
            <a:spLocks noEditPoints="1"/>
          </p:cNvSpPr>
          <p:nvPr/>
        </p:nvSpPr>
        <p:spPr bwMode="auto">
          <a:xfrm>
            <a:off x="1601774" y="4799036"/>
            <a:ext cx="485484" cy="484758"/>
          </a:xfrm>
          <a:custGeom>
            <a:avLst/>
            <a:gdLst>
              <a:gd name="T0" fmla="*/ 192 w 283"/>
              <a:gd name="T1" fmla="*/ 43 h 283"/>
              <a:gd name="T2" fmla="*/ 181 w 283"/>
              <a:gd name="T3" fmla="*/ 33 h 283"/>
              <a:gd name="T4" fmla="*/ 257 w 283"/>
              <a:gd name="T5" fmla="*/ 136 h 283"/>
              <a:gd name="T6" fmla="*/ 283 w 283"/>
              <a:gd name="T7" fmla="*/ 136 h 283"/>
              <a:gd name="T8" fmla="*/ 240 w 283"/>
              <a:gd name="T9" fmla="*/ 179 h 283"/>
              <a:gd name="T10" fmla="*/ 196 w 283"/>
              <a:gd name="T11" fmla="*/ 136 h 283"/>
              <a:gd name="T12" fmla="*/ 221 w 283"/>
              <a:gd name="T13" fmla="*/ 136 h 283"/>
              <a:gd name="T14" fmla="*/ 169 w 283"/>
              <a:gd name="T15" fmla="*/ 66 h 283"/>
              <a:gd name="T16" fmla="*/ 192 w 283"/>
              <a:gd name="T17" fmla="*/ 43 h 283"/>
              <a:gd name="T18" fmla="*/ 192 w 283"/>
              <a:gd name="T19" fmla="*/ 43 h 283"/>
              <a:gd name="T20" fmla="*/ 217 w 283"/>
              <a:gd name="T21" fmla="*/ 169 h 283"/>
              <a:gd name="T22" fmla="*/ 217 w 283"/>
              <a:gd name="T23" fmla="*/ 169 h 283"/>
              <a:gd name="T24" fmla="*/ 147 w 283"/>
              <a:gd name="T25" fmla="*/ 221 h 283"/>
              <a:gd name="T26" fmla="*/ 147 w 283"/>
              <a:gd name="T27" fmla="*/ 196 h 283"/>
              <a:gd name="T28" fmla="*/ 104 w 283"/>
              <a:gd name="T29" fmla="*/ 240 h 283"/>
              <a:gd name="T30" fmla="*/ 147 w 283"/>
              <a:gd name="T31" fmla="*/ 283 h 283"/>
              <a:gd name="T32" fmla="*/ 147 w 283"/>
              <a:gd name="T33" fmla="*/ 257 h 283"/>
              <a:gd name="T34" fmla="*/ 251 w 283"/>
              <a:gd name="T35" fmla="*/ 181 h 283"/>
              <a:gd name="T36" fmla="*/ 240 w 283"/>
              <a:gd name="T37" fmla="*/ 192 h 283"/>
              <a:gd name="T38" fmla="*/ 217 w 283"/>
              <a:gd name="T39" fmla="*/ 169 h 283"/>
              <a:gd name="T40" fmla="*/ 217 w 283"/>
              <a:gd name="T41" fmla="*/ 169 h 283"/>
              <a:gd name="T42" fmla="*/ 114 w 283"/>
              <a:gd name="T43" fmla="*/ 217 h 283"/>
              <a:gd name="T44" fmla="*/ 114 w 283"/>
              <a:gd name="T45" fmla="*/ 217 h 283"/>
              <a:gd name="T46" fmla="*/ 91 w 283"/>
              <a:gd name="T47" fmla="*/ 240 h 283"/>
              <a:gd name="T48" fmla="*/ 102 w 283"/>
              <a:gd name="T49" fmla="*/ 250 h 283"/>
              <a:gd name="T50" fmla="*/ 26 w 283"/>
              <a:gd name="T51" fmla="*/ 147 h 283"/>
              <a:gd name="T52" fmla="*/ 0 w 283"/>
              <a:gd name="T53" fmla="*/ 147 h 283"/>
              <a:gd name="T54" fmla="*/ 43 w 283"/>
              <a:gd name="T55" fmla="*/ 104 h 283"/>
              <a:gd name="T56" fmla="*/ 87 w 283"/>
              <a:gd name="T57" fmla="*/ 147 h 283"/>
              <a:gd name="T58" fmla="*/ 62 w 283"/>
              <a:gd name="T59" fmla="*/ 147 h 283"/>
              <a:gd name="T60" fmla="*/ 114 w 283"/>
              <a:gd name="T61" fmla="*/ 217 h 283"/>
              <a:gd name="T62" fmla="*/ 114 w 283"/>
              <a:gd name="T63" fmla="*/ 217 h 283"/>
              <a:gd name="T64" fmla="*/ 66 w 283"/>
              <a:gd name="T65" fmla="*/ 114 h 283"/>
              <a:gd name="T66" fmla="*/ 66 w 283"/>
              <a:gd name="T67" fmla="*/ 114 h 283"/>
              <a:gd name="T68" fmla="*/ 136 w 283"/>
              <a:gd name="T69" fmla="*/ 62 h 283"/>
              <a:gd name="T70" fmla="*/ 136 w 283"/>
              <a:gd name="T71" fmla="*/ 87 h 283"/>
              <a:gd name="T72" fmla="*/ 179 w 283"/>
              <a:gd name="T73" fmla="*/ 43 h 283"/>
              <a:gd name="T74" fmla="*/ 136 w 283"/>
              <a:gd name="T75" fmla="*/ 0 h 283"/>
              <a:gd name="T76" fmla="*/ 136 w 283"/>
              <a:gd name="T77" fmla="*/ 26 h 283"/>
              <a:gd name="T78" fmla="*/ 33 w 283"/>
              <a:gd name="T79" fmla="*/ 102 h 283"/>
              <a:gd name="T80" fmla="*/ 43 w 283"/>
              <a:gd name="T81" fmla="*/ 91 h 283"/>
              <a:gd name="T82" fmla="*/ 66 w 283"/>
              <a:gd name="T83" fmla="*/ 114 h 283"/>
              <a:gd name="T84" fmla="*/ 66 w 283"/>
              <a:gd name="T85" fmla="*/ 114 h 283"/>
              <a:gd name="T86" fmla="*/ 88 w 283"/>
              <a:gd name="T87" fmla="*/ 141 h 283"/>
              <a:gd name="T88" fmla="*/ 88 w 283"/>
              <a:gd name="T89" fmla="*/ 141 h 283"/>
              <a:gd name="T90" fmla="*/ 142 w 283"/>
              <a:gd name="T91" fmla="*/ 195 h 283"/>
              <a:gd name="T92" fmla="*/ 195 w 283"/>
              <a:gd name="T93" fmla="*/ 141 h 283"/>
              <a:gd name="T94" fmla="*/ 142 w 283"/>
              <a:gd name="T95" fmla="*/ 88 h 283"/>
              <a:gd name="T96" fmla="*/ 88 w 283"/>
              <a:gd name="T97" fmla="*/ 141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3" h="283">
                <a:moveTo>
                  <a:pt x="192" y="43"/>
                </a:moveTo>
                <a:cubicBezTo>
                  <a:pt x="181" y="33"/>
                  <a:pt x="181" y="33"/>
                  <a:pt x="181" y="33"/>
                </a:cubicBezTo>
                <a:cubicBezTo>
                  <a:pt x="224" y="48"/>
                  <a:pt x="255" y="88"/>
                  <a:pt x="257" y="136"/>
                </a:cubicBezTo>
                <a:cubicBezTo>
                  <a:pt x="283" y="136"/>
                  <a:pt x="283" y="136"/>
                  <a:pt x="283" y="136"/>
                </a:cubicBezTo>
                <a:cubicBezTo>
                  <a:pt x="240" y="179"/>
                  <a:pt x="240" y="179"/>
                  <a:pt x="240" y="179"/>
                </a:cubicBezTo>
                <a:cubicBezTo>
                  <a:pt x="196" y="136"/>
                  <a:pt x="196" y="136"/>
                  <a:pt x="196" y="136"/>
                </a:cubicBezTo>
                <a:cubicBezTo>
                  <a:pt x="221" y="136"/>
                  <a:pt x="221" y="136"/>
                  <a:pt x="221" y="136"/>
                </a:cubicBezTo>
                <a:cubicBezTo>
                  <a:pt x="219" y="104"/>
                  <a:pt x="198" y="77"/>
                  <a:pt x="169" y="66"/>
                </a:cubicBezTo>
                <a:cubicBezTo>
                  <a:pt x="192" y="43"/>
                  <a:pt x="192" y="43"/>
                  <a:pt x="192" y="43"/>
                </a:cubicBezTo>
                <a:cubicBezTo>
                  <a:pt x="192" y="43"/>
                  <a:pt x="192" y="43"/>
                  <a:pt x="192" y="43"/>
                </a:cubicBezTo>
                <a:close/>
                <a:moveTo>
                  <a:pt x="217" y="169"/>
                </a:moveTo>
                <a:cubicBezTo>
                  <a:pt x="217" y="169"/>
                  <a:pt x="217" y="169"/>
                  <a:pt x="217" y="169"/>
                </a:cubicBezTo>
                <a:cubicBezTo>
                  <a:pt x="206" y="198"/>
                  <a:pt x="179" y="219"/>
                  <a:pt x="147" y="221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04" y="240"/>
                  <a:pt x="104" y="240"/>
                  <a:pt x="104" y="240"/>
                </a:cubicBezTo>
                <a:cubicBezTo>
                  <a:pt x="147" y="283"/>
                  <a:pt x="147" y="283"/>
                  <a:pt x="147" y="283"/>
                </a:cubicBezTo>
                <a:cubicBezTo>
                  <a:pt x="147" y="257"/>
                  <a:pt x="147" y="257"/>
                  <a:pt x="147" y="257"/>
                </a:cubicBezTo>
                <a:cubicBezTo>
                  <a:pt x="195" y="255"/>
                  <a:pt x="235" y="224"/>
                  <a:pt x="251" y="181"/>
                </a:cubicBezTo>
                <a:cubicBezTo>
                  <a:pt x="240" y="192"/>
                  <a:pt x="240" y="192"/>
                  <a:pt x="240" y="192"/>
                </a:cubicBezTo>
                <a:cubicBezTo>
                  <a:pt x="217" y="169"/>
                  <a:pt x="217" y="169"/>
                  <a:pt x="217" y="169"/>
                </a:cubicBezTo>
                <a:cubicBezTo>
                  <a:pt x="217" y="169"/>
                  <a:pt x="217" y="169"/>
                  <a:pt x="217" y="169"/>
                </a:cubicBezTo>
                <a:close/>
                <a:moveTo>
                  <a:pt x="114" y="217"/>
                </a:moveTo>
                <a:cubicBezTo>
                  <a:pt x="114" y="217"/>
                  <a:pt x="114" y="217"/>
                  <a:pt x="114" y="217"/>
                </a:cubicBezTo>
                <a:cubicBezTo>
                  <a:pt x="91" y="240"/>
                  <a:pt x="91" y="240"/>
                  <a:pt x="91" y="240"/>
                </a:cubicBezTo>
                <a:cubicBezTo>
                  <a:pt x="102" y="250"/>
                  <a:pt x="102" y="250"/>
                  <a:pt x="102" y="250"/>
                </a:cubicBezTo>
                <a:cubicBezTo>
                  <a:pt x="59" y="235"/>
                  <a:pt x="28" y="195"/>
                  <a:pt x="26" y="147"/>
                </a:cubicBezTo>
                <a:cubicBezTo>
                  <a:pt x="0" y="147"/>
                  <a:pt x="0" y="147"/>
                  <a:pt x="0" y="147"/>
                </a:cubicBezTo>
                <a:cubicBezTo>
                  <a:pt x="43" y="104"/>
                  <a:pt x="43" y="104"/>
                  <a:pt x="43" y="104"/>
                </a:cubicBezTo>
                <a:cubicBezTo>
                  <a:pt x="87" y="147"/>
                  <a:pt x="87" y="147"/>
                  <a:pt x="87" y="147"/>
                </a:cubicBezTo>
                <a:cubicBezTo>
                  <a:pt x="62" y="147"/>
                  <a:pt x="62" y="147"/>
                  <a:pt x="62" y="147"/>
                </a:cubicBezTo>
                <a:cubicBezTo>
                  <a:pt x="64" y="179"/>
                  <a:pt x="85" y="206"/>
                  <a:pt x="114" y="217"/>
                </a:cubicBezTo>
                <a:cubicBezTo>
                  <a:pt x="114" y="217"/>
                  <a:pt x="114" y="217"/>
                  <a:pt x="114" y="217"/>
                </a:cubicBezTo>
                <a:close/>
                <a:moveTo>
                  <a:pt x="66" y="114"/>
                </a:moveTo>
                <a:cubicBezTo>
                  <a:pt x="66" y="114"/>
                  <a:pt x="66" y="114"/>
                  <a:pt x="66" y="114"/>
                </a:cubicBezTo>
                <a:cubicBezTo>
                  <a:pt x="77" y="85"/>
                  <a:pt x="104" y="64"/>
                  <a:pt x="136" y="62"/>
                </a:cubicBezTo>
                <a:cubicBezTo>
                  <a:pt x="136" y="87"/>
                  <a:pt x="136" y="87"/>
                  <a:pt x="136" y="87"/>
                </a:cubicBezTo>
                <a:cubicBezTo>
                  <a:pt x="179" y="43"/>
                  <a:pt x="179" y="43"/>
                  <a:pt x="179" y="43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88" y="28"/>
                  <a:pt x="48" y="59"/>
                  <a:pt x="33" y="102"/>
                </a:cubicBezTo>
                <a:cubicBezTo>
                  <a:pt x="43" y="91"/>
                  <a:pt x="43" y="91"/>
                  <a:pt x="43" y="91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66" y="114"/>
                  <a:pt x="66" y="114"/>
                  <a:pt x="66" y="114"/>
                </a:cubicBezTo>
                <a:close/>
                <a:moveTo>
                  <a:pt x="88" y="141"/>
                </a:moveTo>
                <a:cubicBezTo>
                  <a:pt x="88" y="141"/>
                  <a:pt x="88" y="141"/>
                  <a:pt x="88" y="141"/>
                </a:cubicBezTo>
                <a:cubicBezTo>
                  <a:pt x="88" y="171"/>
                  <a:pt x="112" y="195"/>
                  <a:pt x="142" y="195"/>
                </a:cubicBezTo>
                <a:cubicBezTo>
                  <a:pt x="171" y="195"/>
                  <a:pt x="195" y="171"/>
                  <a:pt x="195" y="141"/>
                </a:cubicBezTo>
                <a:cubicBezTo>
                  <a:pt x="195" y="112"/>
                  <a:pt x="171" y="88"/>
                  <a:pt x="142" y="88"/>
                </a:cubicBezTo>
                <a:cubicBezTo>
                  <a:pt x="112" y="88"/>
                  <a:pt x="88" y="112"/>
                  <a:pt x="88" y="14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610073" y="2636912"/>
            <a:ext cx="468886" cy="468886"/>
          </a:xfrm>
          <a:custGeom>
            <a:avLst/>
            <a:gdLst>
              <a:gd name="T0" fmla="*/ 99 w 285"/>
              <a:gd name="T1" fmla="*/ 198 h 285"/>
              <a:gd name="T2" fmla="*/ 63 w 285"/>
              <a:gd name="T3" fmla="*/ 261 h 285"/>
              <a:gd name="T4" fmla="*/ 0 w 285"/>
              <a:gd name="T5" fmla="*/ 142 h 285"/>
              <a:gd name="T6" fmla="*/ 133 w 285"/>
              <a:gd name="T7" fmla="*/ 0 h 285"/>
              <a:gd name="T8" fmla="*/ 133 w 285"/>
              <a:gd name="T9" fmla="*/ 71 h 285"/>
              <a:gd name="T10" fmla="*/ 71 w 285"/>
              <a:gd name="T11" fmla="*/ 142 h 285"/>
              <a:gd name="T12" fmla="*/ 99 w 285"/>
              <a:gd name="T13" fmla="*/ 198 h 285"/>
              <a:gd name="T14" fmla="*/ 99 w 285"/>
              <a:gd name="T15" fmla="*/ 198 h 285"/>
              <a:gd name="T16" fmla="*/ 199 w 285"/>
              <a:gd name="T17" fmla="*/ 99 h 285"/>
              <a:gd name="T18" fmla="*/ 199 w 285"/>
              <a:gd name="T19" fmla="*/ 99 h 285"/>
              <a:gd name="T20" fmla="*/ 261 w 285"/>
              <a:gd name="T21" fmla="*/ 63 h 285"/>
              <a:gd name="T22" fmla="*/ 151 w 285"/>
              <a:gd name="T23" fmla="*/ 0 h 285"/>
              <a:gd name="T24" fmla="*/ 151 w 285"/>
              <a:gd name="T25" fmla="*/ 71 h 285"/>
              <a:gd name="T26" fmla="*/ 199 w 285"/>
              <a:gd name="T27" fmla="*/ 99 h 285"/>
              <a:gd name="T28" fmla="*/ 270 w 285"/>
              <a:gd name="T29" fmla="*/ 78 h 285"/>
              <a:gd name="T30" fmla="*/ 270 w 285"/>
              <a:gd name="T31" fmla="*/ 78 h 285"/>
              <a:gd name="T32" fmla="*/ 208 w 285"/>
              <a:gd name="T33" fmla="*/ 114 h 285"/>
              <a:gd name="T34" fmla="*/ 214 w 285"/>
              <a:gd name="T35" fmla="*/ 142 h 285"/>
              <a:gd name="T36" fmla="*/ 142 w 285"/>
              <a:gd name="T37" fmla="*/ 213 h 285"/>
              <a:gd name="T38" fmla="*/ 115 w 285"/>
              <a:gd name="T39" fmla="*/ 208 h 285"/>
              <a:gd name="T40" fmla="*/ 79 w 285"/>
              <a:gd name="T41" fmla="*/ 269 h 285"/>
              <a:gd name="T42" fmla="*/ 142 w 285"/>
              <a:gd name="T43" fmla="*/ 285 h 285"/>
              <a:gd name="T44" fmla="*/ 285 w 285"/>
              <a:gd name="T45" fmla="*/ 142 h 285"/>
              <a:gd name="T46" fmla="*/ 270 w 285"/>
              <a:gd name="T47" fmla="*/ 78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5" h="285">
                <a:moveTo>
                  <a:pt x="99" y="198"/>
                </a:moveTo>
                <a:cubicBezTo>
                  <a:pt x="63" y="261"/>
                  <a:pt x="63" y="261"/>
                  <a:pt x="63" y="261"/>
                </a:cubicBezTo>
                <a:cubicBezTo>
                  <a:pt x="25" y="235"/>
                  <a:pt x="0" y="191"/>
                  <a:pt x="0" y="142"/>
                </a:cubicBezTo>
                <a:cubicBezTo>
                  <a:pt x="0" y="66"/>
                  <a:pt x="59" y="4"/>
                  <a:pt x="133" y="0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98" y="76"/>
                  <a:pt x="71" y="106"/>
                  <a:pt x="71" y="142"/>
                </a:cubicBezTo>
                <a:cubicBezTo>
                  <a:pt x="71" y="165"/>
                  <a:pt x="82" y="185"/>
                  <a:pt x="99" y="198"/>
                </a:cubicBezTo>
                <a:cubicBezTo>
                  <a:pt x="99" y="198"/>
                  <a:pt x="99" y="198"/>
                  <a:pt x="99" y="198"/>
                </a:cubicBezTo>
                <a:close/>
                <a:moveTo>
                  <a:pt x="199" y="99"/>
                </a:moveTo>
                <a:cubicBezTo>
                  <a:pt x="199" y="99"/>
                  <a:pt x="199" y="99"/>
                  <a:pt x="199" y="99"/>
                </a:cubicBezTo>
                <a:cubicBezTo>
                  <a:pt x="261" y="63"/>
                  <a:pt x="261" y="63"/>
                  <a:pt x="261" y="63"/>
                </a:cubicBezTo>
                <a:cubicBezTo>
                  <a:pt x="237" y="27"/>
                  <a:pt x="197" y="2"/>
                  <a:pt x="151" y="0"/>
                </a:cubicBezTo>
                <a:cubicBezTo>
                  <a:pt x="151" y="71"/>
                  <a:pt x="151" y="71"/>
                  <a:pt x="151" y="71"/>
                </a:cubicBezTo>
                <a:cubicBezTo>
                  <a:pt x="171" y="74"/>
                  <a:pt x="188" y="84"/>
                  <a:pt x="199" y="99"/>
                </a:cubicBezTo>
                <a:close/>
                <a:moveTo>
                  <a:pt x="270" y="78"/>
                </a:moveTo>
                <a:cubicBezTo>
                  <a:pt x="270" y="78"/>
                  <a:pt x="270" y="78"/>
                  <a:pt x="270" y="78"/>
                </a:cubicBezTo>
                <a:cubicBezTo>
                  <a:pt x="208" y="114"/>
                  <a:pt x="208" y="114"/>
                  <a:pt x="208" y="114"/>
                </a:cubicBezTo>
                <a:cubicBezTo>
                  <a:pt x="212" y="123"/>
                  <a:pt x="214" y="132"/>
                  <a:pt x="214" y="142"/>
                </a:cubicBezTo>
                <a:cubicBezTo>
                  <a:pt x="214" y="181"/>
                  <a:pt x="182" y="213"/>
                  <a:pt x="142" y="213"/>
                </a:cubicBezTo>
                <a:cubicBezTo>
                  <a:pt x="133" y="213"/>
                  <a:pt x="123" y="211"/>
                  <a:pt x="115" y="208"/>
                </a:cubicBezTo>
                <a:cubicBezTo>
                  <a:pt x="79" y="269"/>
                  <a:pt x="79" y="269"/>
                  <a:pt x="79" y="269"/>
                </a:cubicBezTo>
                <a:cubicBezTo>
                  <a:pt x="98" y="279"/>
                  <a:pt x="120" y="285"/>
                  <a:pt x="142" y="285"/>
                </a:cubicBezTo>
                <a:cubicBezTo>
                  <a:pt x="221" y="285"/>
                  <a:pt x="285" y="221"/>
                  <a:pt x="285" y="142"/>
                </a:cubicBezTo>
                <a:cubicBezTo>
                  <a:pt x="285" y="119"/>
                  <a:pt x="280" y="97"/>
                  <a:pt x="270" y="7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2638822" y="2001912"/>
            <a:ext cx="2825437" cy="129264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8" name="TextBox 25"/>
          <p:cNvSpPr txBox="1"/>
          <p:nvPr/>
        </p:nvSpPr>
        <p:spPr>
          <a:xfrm>
            <a:off x="2638822" y="4212543"/>
            <a:ext cx="2825437" cy="129264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6662272" y="2053603"/>
            <a:ext cx="4683952" cy="0"/>
          </a:xfrm>
          <a:prstGeom prst="line">
            <a:avLst/>
          </a:prstGeom>
          <a:noFill/>
          <a:ln w="5" cap="flat">
            <a:solidFill>
              <a:srgbClr val="DCDDDD">
                <a:alpha val="6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6662272" y="2500445"/>
            <a:ext cx="4683952" cy="0"/>
          </a:xfrm>
          <a:prstGeom prst="line">
            <a:avLst/>
          </a:prstGeom>
          <a:noFill/>
          <a:ln w="5" cap="flat">
            <a:solidFill>
              <a:srgbClr val="DCDDDD">
                <a:alpha val="6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6662272" y="2936772"/>
            <a:ext cx="4683952" cy="0"/>
          </a:xfrm>
          <a:prstGeom prst="line">
            <a:avLst/>
          </a:prstGeom>
          <a:noFill/>
          <a:ln w="5" cap="flat">
            <a:solidFill>
              <a:srgbClr val="DCDDDD">
                <a:alpha val="6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6662272" y="3383614"/>
            <a:ext cx="4683952" cy="0"/>
          </a:xfrm>
          <a:prstGeom prst="line">
            <a:avLst/>
          </a:prstGeom>
          <a:noFill/>
          <a:ln w="5" cap="flat">
            <a:solidFill>
              <a:srgbClr val="DCDDDD">
                <a:alpha val="6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6662272" y="3830455"/>
            <a:ext cx="4683952" cy="0"/>
          </a:xfrm>
          <a:prstGeom prst="line">
            <a:avLst/>
          </a:prstGeom>
          <a:noFill/>
          <a:ln w="5" cap="flat">
            <a:solidFill>
              <a:srgbClr val="DCDDDD">
                <a:alpha val="6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6662272" y="4277297"/>
            <a:ext cx="4683952" cy="0"/>
          </a:xfrm>
          <a:prstGeom prst="line">
            <a:avLst/>
          </a:prstGeom>
          <a:noFill/>
          <a:ln w="5" cap="flat">
            <a:solidFill>
              <a:srgbClr val="DCDDDD">
                <a:alpha val="6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6662272" y="4713625"/>
            <a:ext cx="4683952" cy="0"/>
          </a:xfrm>
          <a:prstGeom prst="line">
            <a:avLst/>
          </a:prstGeom>
          <a:noFill/>
          <a:ln w="5" cap="flat">
            <a:solidFill>
              <a:srgbClr val="DCDDDD">
                <a:alpha val="6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6662272" y="5160466"/>
            <a:ext cx="4683952" cy="0"/>
          </a:xfrm>
          <a:prstGeom prst="line">
            <a:avLst/>
          </a:prstGeom>
          <a:noFill/>
          <a:ln w="5" cap="flat">
            <a:solidFill>
              <a:srgbClr val="DCDDDD">
                <a:alpha val="6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9119154" y="2312775"/>
            <a:ext cx="457356" cy="284769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8419351" y="3336301"/>
            <a:ext cx="462613" cy="182416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7735319" y="2620553"/>
            <a:ext cx="446842" cy="253991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7035516" y="3064390"/>
            <a:ext cx="462613" cy="209607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TextBox 38"/>
          <p:cNvSpPr txBox="1"/>
          <p:nvPr/>
        </p:nvSpPr>
        <p:spPr>
          <a:xfrm>
            <a:off x="6401252" y="4975800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</a:t>
            </a:r>
            <a:endParaRPr lang="zh-CN" altLang="en-US" sz="14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39"/>
          <p:cNvSpPr txBox="1"/>
          <p:nvPr/>
        </p:nvSpPr>
        <p:spPr>
          <a:xfrm>
            <a:off x="6167214" y="4531965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100</a:t>
            </a:r>
            <a:endParaRPr lang="zh-CN" altLang="en-US" sz="14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40"/>
          <p:cNvSpPr txBox="1"/>
          <p:nvPr/>
        </p:nvSpPr>
        <p:spPr>
          <a:xfrm>
            <a:off x="6167214" y="4088127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200</a:t>
            </a:r>
            <a:endParaRPr lang="zh-CN" altLang="en-US" sz="14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41"/>
          <p:cNvSpPr txBox="1"/>
          <p:nvPr/>
        </p:nvSpPr>
        <p:spPr>
          <a:xfrm>
            <a:off x="6167214" y="3644289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300</a:t>
            </a:r>
            <a:endParaRPr lang="zh-CN" altLang="en-US" sz="14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42"/>
          <p:cNvSpPr txBox="1"/>
          <p:nvPr/>
        </p:nvSpPr>
        <p:spPr>
          <a:xfrm>
            <a:off x="6167214" y="3200451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400</a:t>
            </a:r>
            <a:endParaRPr lang="zh-CN" altLang="en-US" sz="14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43"/>
          <p:cNvSpPr txBox="1"/>
          <p:nvPr/>
        </p:nvSpPr>
        <p:spPr>
          <a:xfrm>
            <a:off x="6167214" y="275661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500</a:t>
            </a:r>
            <a:endParaRPr lang="zh-CN" altLang="en-US" sz="14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44"/>
          <p:cNvSpPr txBox="1"/>
          <p:nvPr/>
        </p:nvSpPr>
        <p:spPr>
          <a:xfrm>
            <a:off x="6167214" y="2312775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600</a:t>
            </a:r>
            <a:endParaRPr lang="zh-CN" altLang="en-US" sz="14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45"/>
          <p:cNvSpPr txBox="1"/>
          <p:nvPr/>
        </p:nvSpPr>
        <p:spPr>
          <a:xfrm>
            <a:off x="6167214" y="1868937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700</a:t>
            </a:r>
            <a:endParaRPr lang="zh-CN" altLang="en-US" sz="14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46"/>
          <p:cNvSpPr txBox="1"/>
          <p:nvPr/>
        </p:nvSpPr>
        <p:spPr>
          <a:xfrm>
            <a:off x="6994952" y="532080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51" name="TextBox 47"/>
          <p:cNvSpPr txBox="1"/>
          <p:nvPr/>
        </p:nvSpPr>
        <p:spPr>
          <a:xfrm>
            <a:off x="7688973" y="532080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52" name="TextBox 48"/>
          <p:cNvSpPr txBox="1"/>
          <p:nvPr/>
        </p:nvSpPr>
        <p:spPr>
          <a:xfrm>
            <a:off x="8382994" y="532080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53" name="TextBox 49"/>
          <p:cNvSpPr txBox="1"/>
          <p:nvPr/>
        </p:nvSpPr>
        <p:spPr>
          <a:xfrm>
            <a:off x="9077015" y="532080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9813700" y="3200451"/>
            <a:ext cx="457356" cy="196001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TextBox 51"/>
          <p:cNvSpPr txBox="1"/>
          <p:nvPr/>
        </p:nvSpPr>
        <p:spPr>
          <a:xfrm>
            <a:off x="9771036" y="532080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10508247" y="2756613"/>
            <a:ext cx="457356" cy="240385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TextBox 53"/>
          <p:cNvSpPr txBox="1"/>
          <p:nvPr/>
        </p:nvSpPr>
        <p:spPr>
          <a:xfrm>
            <a:off x="10465055" y="532080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1271526" y="21767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271526" y="43299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0" name="文本框 59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4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4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8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48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8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48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98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48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98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48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98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 animBg="1"/>
      <p:bldP spid="57" grpId="0"/>
      <p:bldP spid="58" grpId="0"/>
      <p:bldP spid="59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  <p:sp>
        <p:nvSpPr>
          <p:cNvPr id="66" name="AutoShape 2"/>
          <p:cNvSpPr/>
          <p:nvPr/>
        </p:nvSpPr>
        <p:spPr bwMode="auto">
          <a:xfrm>
            <a:off x="7132814" y="5204043"/>
            <a:ext cx="550039" cy="6349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00" b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es-ES" altLang="zh-CN" sz="125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AutoShape 4"/>
          <p:cNvSpPr/>
          <p:nvPr/>
        </p:nvSpPr>
        <p:spPr bwMode="auto">
          <a:xfrm>
            <a:off x="4517551" y="3189617"/>
            <a:ext cx="550039" cy="6349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AutoShape 6"/>
          <p:cNvSpPr/>
          <p:nvPr/>
        </p:nvSpPr>
        <p:spPr bwMode="auto">
          <a:xfrm>
            <a:off x="7120114" y="3714256"/>
            <a:ext cx="550039" cy="6349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AutoShape 8"/>
          <p:cNvSpPr/>
          <p:nvPr/>
        </p:nvSpPr>
        <p:spPr bwMode="auto">
          <a:xfrm>
            <a:off x="4504851" y="1868890"/>
            <a:ext cx="550039" cy="63496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00" b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es-ES" altLang="zh-CN" sz="125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AutoShape 10"/>
          <p:cNvSpPr/>
          <p:nvPr/>
        </p:nvSpPr>
        <p:spPr bwMode="auto">
          <a:xfrm>
            <a:off x="4537393" y="4669086"/>
            <a:ext cx="550039" cy="6349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AutoShape 12"/>
          <p:cNvSpPr/>
          <p:nvPr/>
        </p:nvSpPr>
        <p:spPr bwMode="auto">
          <a:xfrm>
            <a:off x="7115352" y="2393529"/>
            <a:ext cx="550039" cy="63496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ctr"/>
          <a:lstStyle/>
          <a:p>
            <a:endParaRPr lang="zh-CN" altLang="en-US" sz="1705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>
            <a:off x="5324750" y="5014348"/>
            <a:ext cx="1570745" cy="469874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28600">
              <a:defRPr/>
            </a:pPr>
            <a:endParaRPr lang="es-ES" sz="6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flipV="1">
            <a:off x="5327132" y="4036501"/>
            <a:ext cx="1538996" cy="964354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28600">
              <a:defRPr/>
            </a:pPr>
            <a:endParaRPr lang="es-ES" sz="6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Line 18"/>
          <p:cNvSpPr>
            <a:spLocks noChangeShapeType="1"/>
          </p:cNvSpPr>
          <p:nvPr/>
        </p:nvSpPr>
        <p:spPr bwMode="auto">
          <a:xfrm>
            <a:off x="5323162" y="3515037"/>
            <a:ext cx="1541378" cy="519084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28600">
              <a:defRPr/>
            </a:pPr>
            <a:endParaRPr lang="es-ES" sz="6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Line 19"/>
          <p:cNvSpPr>
            <a:spLocks noChangeShapeType="1"/>
          </p:cNvSpPr>
          <p:nvPr/>
        </p:nvSpPr>
        <p:spPr bwMode="auto">
          <a:xfrm flipV="1">
            <a:off x="5326337" y="2730061"/>
            <a:ext cx="1508042" cy="78815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28600">
              <a:defRPr/>
            </a:pPr>
            <a:endParaRPr lang="es-ES" sz="6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Line 20"/>
          <p:cNvSpPr>
            <a:spLocks noChangeShapeType="1"/>
          </p:cNvSpPr>
          <p:nvPr/>
        </p:nvSpPr>
        <p:spPr bwMode="auto">
          <a:xfrm>
            <a:off x="5338243" y="2184786"/>
            <a:ext cx="1492962" cy="5333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28600">
              <a:defRPr/>
            </a:pPr>
            <a:endParaRPr lang="es-ES" sz="6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AutoShape 21"/>
          <p:cNvSpPr/>
          <p:nvPr/>
        </p:nvSpPr>
        <p:spPr bwMode="auto">
          <a:xfrm>
            <a:off x="6722467" y="2606243"/>
            <a:ext cx="215889" cy="21588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95000"/>
            </a:schemeClr>
          </a:solidFill>
          <a:ln w="25400" cap="flat" cmpd="sng">
            <a:solidFill>
              <a:schemeClr val="bg1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2100">
              <a:defRPr/>
            </a:pPr>
            <a:endParaRPr lang="es-ES" sz="200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8" name="AutoShape 22"/>
          <p:cNvSpPr/>
          <p:nvPr/>
        </p:nvSpPr>
        <p:spPr bwMode="auto">
          <a:xfrm>
            <a:off x="6755802" y="3918239"/>
            <a:ext cx="215889" cy="21588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2100">
              <a:defRPr/>
            </a:pPr>
            <a:endParaRPr lang="es-ES" sz="200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9" name="AutoShape 23"/>
          <p:cNvSpPr/>
          <p:nvPr/>
        </p:nvSpPr>
        <p:spPr bwMode="auto">
          <a:xfrm>
            <a:off x="6798662" y="5391359"/>
            <a:ext cx="215889" cy="21588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95000"/>
            </a:schemeClr>
          </a:solidFill>
          <a:ln w="25400" cap="flat" cmpd="sng">
            <a:solidFill>
              <a:schemeClr val="bg1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2100">
              <a:defRPr/>
            </a:pPr>
            <a:endParaRPr lang="es-ES" sz="200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80" name="AutoShape 24"/>
          <p:cNvSpPr/>
          <p:nvPr/>
        </p:nvSpPr>
        <p:spPr bwMode="auto">
          <a:xfrm>
            <a:off x="5246173" y="2072872"/>
            <a:ext cx="215889" cy="21588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92100">
              <a:defRPr/>
            </a:pPr>
            <a:endParaRPr lang="es-ES" sz="200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81" name="AutoShape 25"/>
          <p:cNvSpPr/>
          <p:nvPr/>
        </p:nvSpPr>
        <p:spPr bwMode="auto">
          <a:xfrm>
            <a:off x="5228711" y="3393599"/>
            <a:ext cx="215889" cy="21588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95000"/>
            </a:schemeClr>
          </a:solidFill>
          <a:ln w="25400" cap="flat" cmpd="sng">
            <a:solidFill>
              <a:schemeClr val="bg1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92100">
              <a:defRPr/>
            </a:pPr>
            <a:endParaRPr lang="es-ES" sz="200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82" name="AutoShape 26"/>
          <p:cNvSpPr/>
          <p:nvPr/>
        </p:nvSpPr>
        <p:spPr bwMode="auto">
          <a:xfrm>
            <a:off x="5220774" y="4883387"/>
            <a:ext cx="215889" cy="21588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92100">
              <a:defRPr/>
            </a:pPr>
            <a:endParaRPr lang="es-ES" sz="200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7946364" y="2037037"/>
            <a:ext cx="2244151" cy="1225599"/>
            <a:chOff x="3762506" y="1807841"/>
            <a:chExt cx="2244151" cy="1225599"/>
          </a:xfrm>
        </p:grpSpPr>
        <p:sp>
          <p:nvSpPr>
            <p:cNvPr id="84" name="矩形 83"/>
            <p:cNvSpPr/>
            <p:nvPr/>
          </p:nvSpPr>
          <p:spPr>
            <a:xfrm>
              <a:off x="3762584" y="2110110"/>
              <a:ext cx="224407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is simply dummy text of the printing and typesetting industry.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has been the industry's standard.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is simply dummy text of the printing and more.</a:t>
              </a: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3762506" y="1807841"/>
              <a:ext cx="2175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YOUR HEADER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946364" y="3613425"/>
            <a:ext cx="2244151" cy="1225599"/>
            <a:chOff x="3762506" y="1807841"/>
            <a:chExt cx="2244151" cy="1225599"/>
          </a:xfrm>
        </p:grpSpPr>
        <p:sp>
          <p:nvSpPr>
            <p:cNvPr id="87" name="矩形 86"/>
            <p:cNvSpPr/>
            <p:nvPr/>
          </p:nvSpPr>
          <p:spPr>
            <a:xfrm>
              <a:off x="3762584" y="2110110"/>
              <a:ext cx="224407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is simply dummy text of the printing and typesetting industry.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has been the industry's standard.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is simply dummy text of the printing and more.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3762506" y="1807841"/>
              <a:ext cx="2175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YOUR HEADER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7946364" y="5189812"/>
            <a:ext cx="2244151" cy="1225599"/>
            <a:chOff x="3762506" y="1807841"/>
            <a:chExt cx="2244151" cy="1225599"/>
          </a:xfrm>
        </p:grpSpPr>
        <p:sp>
          <p:nvSpPr>
            <p:cNvPr id="90" name="矩形 89"/>
            <p:cNvSpPr/>
            <p:nvPr/>
          </p:nvSpPr>
          <p:spPr>
            <a:xfrm>
              <a:off x="3762584" y="2110110"/>
              <a:ext cx="224407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is simply dummy text of the printing and typesetting industry.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has been the industry's standard.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is simply dummy text of the printing and more.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3762506" y="1807841"/>
              <a:ext cx="2175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YOUR HEADER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917039" y="1662764"/>
            <a:ext cx="2244151" cy="1225599"/>
            <a:chOff x="3762506" y="1807841"/>
            <a:chExt cx="2244151" cy="1225599"/>
          </a:xfrm>
        </p:grpSpPr>
        <p:sp>
          <p:nvSpPr>
            <p:cNvPr id="93" name="矩形 92"/>
            <p:cNvSpPr/>
            <p:nvPr/>
          </p:nvSpPr>
          <p:spPr>
            <a:xfrm>
              <a:off x="3762584" y="2110110"/>
              <a:ext cx="224407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is simply dummy text of the printing and typesetting industry.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has been the industry's standard.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is simply dummy text of the printing and more.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3762506" y="1807841"/>
              <a:ext cx="2175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YOUR HEADER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917039" y="3239152"/>
            <a:ext cx="2244151" cy="1225599"/>
            <a:chOff x="3762506" y="1807841"/>
            <a:chExt cx="2244151" cy="1225599"/>
          </a:xfrm>
        </p:grpSpPr>
        <p:sp>
          <p:nvSpPr>
            <p:cNvPr id="96" name="矩形 95"/>
            <p:cNvSpPr/>
            <p:nvPr/>
          </p:nvSpPr>
          <p:spPr>
            <a:xfrm>
              <a:off x="3762584" y="2110110"/>
              <a:ext cx="224407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is simply dummy text of the printing and typesetting industry.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has been the industry's standard.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is simply dummy text of the printing and more.</a:t>
              </a: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3762506" y="1807841"/>
              <a:ext cx="2175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YOUR HEADER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917039" y="4815539"/>
            <a:ext cx="2244151" cy="1225599"/>
            <a:chOff x="3762506" y="1807841"/>
            <a:chExt cx="2244151" cy="1225599"/>
          </a:xfrm>
        </p:grpSpPr>
        <p:sp>
          <p:nvSpPr>
            <p:cNvPr id="99" name="矩形 98"/>
            <p:cNvSpPr/>
            <p:nvPr/>
          </p:nvSpPr>
          <p:spPr>
            <a:xfrm>
              <a:off x="3762584" y="2110110"/>
              <a:ext cx="224407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is simply dummy text of the printing and typesetting industry.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has been the industry's standard.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is simply dummy text of the printing and more.</a:t>
              </a: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3762506" y="1807841"/>
              <a:ext cx="2175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YOUR HEADER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6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 autoUpdateAnimBg="0"/>
      <p:bldP spid="69" grpId="0" animBg="1" autoUpdateAnimBg="0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29920" y="1723827"/>
            <a:ext cx="10932160" cy="14224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30104" y="2253651"/>
            <a:ext cx="3938137" cy="3701288"/>
            <a:chOff x="4087831" y="2061595"/>
            <a:chExt cx="3965540" cy="372704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087831" y="2061595"/>
              <a:ext cx="3965540" cy="318333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4230925" y="2202643"/>
              <a:ext cx="3673043" cy="20617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矩形 16"/>
            <p:cNvSpPr/>
            <p:nvPr/>
          </p:nvSpPr>
          <p:spPr>
            <a:xfrm>
              <a:off x="5353191" y="5354752"/>
              <a:ext cx="1441766" cy="433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95000"/>
                    </a:schemeClr>
                  </a:solidFill>
                  <a:latin typeface="+mj-ea"/>
                </a:rPr>
                <a:t>ENTER YOUR</a:t>
              </a:r>
            </a:p>
            <a:p>
              <a:pPr algn="ctr"/>
              <a:r>
                <a:rPr lang="en-US" altLang="zh-CN" sz="1100" dirty="0">
                  <a:solidFill>
                    <a:schemeClr val="bg1">
                      <a:lumMod val="95000"/>
                    </a:schemeClr>
                  </a:solidFill>
                  <a:latin typeface="+mj-ea"/>
                </a:rPr>
                <a:t>TEXT OR IMAGE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6605457" y="3511872"/>
            <a:ext cx="1998489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清洁编码：请在此输入您的文字，请在此输入您的文字</a:t>
            </a:r>
          </a:p>
        </p:txBody>
      </p:sp>
      <p:sp>
        <p:nvSpPr>
          <p:cNvPr id="19" name="矩形 18"/>
          <p:cNvSpPr/>
          <p:nvPr/>
        </p:nvSpPr>
        <p:spPr>
          <a:xfrm>
            <a:off x="6605457" y="4513562"/>
            <a:ext cx="1998489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界面友好：请在此输入您的文字，请在此输入您的文字</a:t>
            </a:r>
          </a:p>
        </p:txBody>
      </p:sp>
      <p:sp>
        <p:nvSpPr>
          <p:cNvPr id="20" name="椭圆 19"/>
          <p:cNvSpPr/>
          <p:nvPr/>
        </p:nvSpPr>
        <p:spPr>
          <a:xfrm>
            <a:off x="6152988" y="4564566"/>
            <a:ext cx="384000" cy="3840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244823" y="4656961"/>
            <a:ext cx="200331" cy="199212"/>
            <a:chOff x="2616200" y="414338"/>
            <a:chExt cx="1708150" cy="1698625"/>
          </a:xfrm>
        </p:grpSpPr>
        <p:sp>
          <p:nvSpPr>
            <p:cNvPr id="22" name="Freeform 25"/>
            <p:cNvSpPr/>
            <p:nvPr/>
          </p:nvSpPr>
          <p:spPr bwMode="auto">
            <a:xfrm>
              <a:off x="2616200" y="414338"/>
              <a:ext cx="1708150" cy="1698625"/>
            </a:xfrm>
            <a:custGeom>
              <a:avLst/>
              <a:gdLst>
                <a:gd name="T0" fmla="*/ 434 w 1076"/>
                <a:gd name="T1" fmla="*/ 404 h 1070"/>
                <a:gd name="T2" fmla="*/ 412 w 1076"/>
                <a:gd name="T3" fmla="*/ 398 h 1070"/>
                <a:gd name="T4" fmla="*/ 364 w 1076"/>
                <a:gd name="T5" fmla="*/ 392 h 1070"/>
                <a:gd name="T6" fmla="*/ 338 w 1076"/>
                <a:gd name="T7" fmla="*/ 390 h 1070"/>
                <a:gd name="T8" fmla="*/ 270 w 1076"/>
                <a:gd name="T9" fmla="*/ 398 h 1070"/>
                <a:gd name="T10" fmla="*/ 206 w 1076"/>
                <a:gd name="T11" fmla="*/ 418 h 1070"/>
                <a:gd name="T12" fmla="*/ 148 w 1076"/>
                <a:gd name="T13" fmla="*/ 448 h 1070"/>
                <a:gd name="T14" fmla="*/ 98 w 1076"/>
                <a:gd name="T15" fmla="*/ 490 h 1070"/>
                <a:gd name="T16" fmla="*/ 58 w 1076"/>
                <a:gd name="T17" fmla="*/ 540 h 1070"/>
                <a:gd name="T18" fmla="*/ 26 w 1076"/>
                <a:gd name="T19" fmla="*/ 598 h 1070"/>
                <a:gd name="T20" fmla="*/ 6 w 1076"/>
                <a:gd name="T21" fmla="*/ 662 h 1070"/>
                <a:gd name="T22" fmla="*/ 0 w 1076"/>
                <a:gd name="T23" fmla="*/ 730 h 1070"/>
                <a:gd name="T24" fmla="*/ 0 w 1076"/>
                <a:gd name="T25" fmla="*/ 764 h 1070"/>
                <a:gd name="T26" fmla="*/ 14 w 1076"/>
                <a:gd name="T27" fmla="*/ 832 h 1070"/>
                <a:gd name="T28" fmla="*/ 40 w 1076"/>
                <a:gd name="T29" fmla="*/ 892 h 1070"/>
                <a:gd name="T30" fmla="*/ 76 w 1076"/>
                <a:gd name="T31" fmla="*/ 946 h 1070"/>
                <a:gd name="T32" fmla="*/ 122 w 1076"/>
                <a:gd name="T33" fmla="*/ 992 h 1070"/>
                <a:gd name="T34" fmla="*/ 176 w 1076"/>
                <a:gd name="T35" fmla="*/ 1030 h 1070"/>
                <a:gd name="T36" fmla="*/ 238 w 1076"/>
                <a:gd name="T37" fmla="*/ 1054 h 1070"/>
                <a:gd name="T38" fmla="*/ 304 w 1076"/>
                <a:gd name="T39" fmla="*/ 1068 h 1070"/>
                <a:gd name="T40" fmla="*/ 338 w 1076"/>
                <a:gd name="T41" fmla="*/ 1070 h 1070"/>
                <a:gd name="T42" fmla="*/ 408 w 1076"/>
                <a:gd name="T43" fmla="*/ 1064 h 1070"/>
                <a:gd name="T44" fmla="*/ 472 w 1076"/>
                <a:gd name="T45" fmla="*/ 1044 h 1070"/>
                <a:gd name="T46" fmla="*/ 528 w 1076"/>
                <a:gd name="T47" fmla="*/ 1012 h 1070"/>
                <a:gd name="T48" fmla="*/ 580 w 1076"/>
                <a:gd name="T49" fmla="*/ 970 h 1070"/>
                <a:gd name="T50" fmla="*/ 620 w 1076"/>
                <a:gd name="T51" fmla="*/ 920 h 1070"/>
                <a:gd name="T52" fmla="*/ 652 w 1076"/>
                <a:gd name="T53" fmla="*/ 862 h 1070"/>
                <a:gd name="T54" fmla="*/ 672 w 1076"/>
                <a:gd name="T55" fmla="*/ 798 h 1070"/>
                <a:gd name="T56" fmla="*/ 678 w 1076"/>
                <a:gd name="T57" fmla="*/ 730 h 1070"/>
                <a:gd name="T58" fmla="*/ 678 w 1076"/>
                <a:gd name="T59" fmla="*/ 706 h 1070"/>
                <a:gd name="T60" fmla="*/ 672 w 1076"/>
                <a:gd name="T61" fmla="*/ 662 h 1070"/>
                <a:gd name="T62" fmla="*/ 786 w 1076"/>
                <a:gd name="T63" fmla="*/ 520 h 1070"/>
                <a:gd name="T64" fmla="*/ 934 w 1076"/>
                <a:gd name="T65" fmla="*/ 378 h 1070"/>
                <a:gd name="T66" fmla="*/ 1076 w 1076"/>
                <a:gd name="T67" fmla="*/ 216 h 1070"/>
                <a:gd name="T68" fmla="*/ 884 w 1076"/>
                <a:gd name="T69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6" h="1070">
                  <a:moveTo>
                    <a:pt x="884" y="0"/>
                  </a:moveTo>
                  <a:lnTo>
                    <a:pt x="434" y="404"/>
                  </a:lnTo>
                  <a:lnTo>
                    <a:pt x="434" y="404"/>
                  </a:lnTo>
                  <a:lnTo>
                    <a:pt x="412" y="398"/>
                  </a:lnTo>
                  <a:lnTo>
                    <a:pt x="388" y="394"/>
                  </a:lnTo>
                  <a:lnTo>
                    <a:pt x="364" y="392"/>
                  </a:lnTo>
                  <a:lnTo>
                    <a:pt x="338" y="390"/>
                  </a:lnTo>
                  <a:lnTo>
                    <a:pt x="338" y="390"/>
                  </a:lnTo>
                  <a:lnTo>
                    <a:pt x="304" y="392"/>
                  </a:lnTo>
                  <a:lnTo>
                    <a:pt x="270" y="398"/>
                  </a:lnTo>
                  <a:lnTo>
                    <a:pt x="238" y="406"/>
                  </a:lnTo>
                  <a:lnTo>
                    <a:pt x="206" y="418"/>
                  </a:lnTo>
                  <a:lnTo>
                    <a:pt x="176" y="432"/>
                  </a:lnTo>
                  <a:lnTo>
                    <a:pt x="148" y="448"/>
                  </a:lnTo>
                  <a:lnTo>
                    <a:pt x="122" y="468"/>
                  </a:lnTo>
                  <a:lnTo>
                    <a:pt x="98" y="490"/>
                  </a:lnTo>
                  <a:lnTo>
                    <a:pt x="76" y="514"/>
                  </a:lnTo>
                  <a:lnTo>
                    <a:pt x="58" y="540"/>
                  </a:lnTo>
                  <a:lnTo>
                    <a:pt x="40" y="568"/>
                  </a:lnTo>
                  <a:lnTo>
                    <a:pt x="26" y="598"/>
                  </a:lnTo>
                  <a:lnTo>
                    <a:pt x="14" y="630"/>
                  </a:lnTo>
                  <a:lnTo>
                    <a:pt x="6" y="662"/>
                  </a:lnTo>
                  <a:lnTo>
                    <a:pt x="0" y="696"/>
                  </a:lnTo>
                  <a:lnTo>
                    <a:pt x="0" y="730"/>
                  </a:lnTo>
                  <a:lnTo>
                    <a:pt x="0" y="730"/>
                  </a:lnTo>
                  <a:lnTo>
                    <a:pt x="0" y="764"/>
                  </a:lnTo>
                  <a:lnTo>
                    <a:pt x="6" y="798"/>
                  </a:lnTo>
                  <a:lnTo>
                    <a:pt x="14" y="832"/>
                  </a:lnTo>
                  <a:lnTo>
                    <a:pt x="26" y="862"/>
                  </a:lnTo>
                  <a:lnTo>
                    <a:pt x="40" y="892"/>
                  </a:lnTo>
                  <a:lnTo>
                    <a:pt x="58" y="920"/>
                  </a:lnTo>
                  <a:lnTo>
                    <a:pt x="76" y="946"/>
                  </a:lnTo>
                  <a:lnTo>
                    <a:pt x="98" y="970"/>
                  </a:lnTo>
                  <a:lnTo>
                    <a:pt x="122" y="992"/>
                  </a:lnTo>
                  <a:lnTo>
                    <a:pt x="148" y="1012"/>
                  </a:lnTo>
                  <a:lnTo>
                    <a:pt x="176" y="1030"/>
                  </a:lnTo>
                  <a:lnTo>
                    <a:pt x="206" y="1044"/>
                  </a:lnTo>
                  <a:lnTo>
                    <a:pt x="238" y="1054"/>
                  </a:lnTo>
                  <a:lnTo>
                    <a:pt x="270" y="1064"/>
                  </a:lnTo>
                  <a:lnTo>
                    <a:pt x="304" y="1068"/>
                  </a:lnTo>
                  <a:lnTo>
                    <a:pt x="338" y="1070"/>
                  </a:lnTo>
                  <a:lnTo>
                    <a:pt x="338" y="1070"/>
                  </a:lnTo>
                  <a:lnTo>
                    <a:pt x="374" y="1068"/>
                  </a:lnTo>
                  <a:lnTo>
                    <a:pt x="408" y="1064"/>
                  </a:lnTo>
                  <a:lnTo>
                    <a:pt x="440" y="1054"/>
                  </a:lnTo>
                  <a:lnTo>
                    <a:pt x="472" y="1044"/>
                  </a:lnTo>
                  <a:lnTo>
                    <a:pt x="500" y="1030"/>
                  </a:lnTo>
                  <a:lnTo>
                    <a:pt x="528" y="1012"/>
                  </a:lnTo>
                  <a:lnTo>
                    <a:pt x="556" y="992"/>
                  </a:lnTo>
                  <a:lnTo>
                    <a:pt x="580" y="970"/>
                  </a:lnTo>
                  <a:lnTo>
                    <a:pt x="602" y="946"/>
                  </a:lnTo>
                  <a:lnTo>
                    <a:pt x="620" y="920"/>
                  </a:lnTo>
                  <a:lnTo>
                    <a:pt x="638" y="892"/>
                  </a:lnTo>
                  <a:lnTo>
                    <a:pt x="652" y="862"/>
                  </a:lnTo>
                  <a:lnTo>
                    <a:pt x="664" y="832"/>
                  </a:lnTo>
                  <a:lnTo>
                    <a:pt x="672" y="798"/>
                  </a:lnTo>
                  <a:lnTo>
                    <a:pt x="678" y="764"/>
                  </a:lnTo>
                  <a:lnTo>
                    <a:pt x="678" y="730"/>
                  </a:lnTo>
                  <a:lnTo>
                    <a:pt x="678" y="730"/>
                  </a:lnTo>
                  <a:lnTo>
                    <a:pt x="678" y="706"/>
                  </a:lnTo>
                  <a:lnTo>
                    <a:pt x="676" y="684"/>
                  </a:lnTo>
                  <a:lnTo>
                    <a:pt x="672" y="662"/>
                  </a:lnTo>
                  <a:lnTo>
                    <a:pt x="666" y="640"/>
                  </a:lnTo>
                  <a:lnTo>
                    <a:pt x="786" y="520"/>
                  </a:lnTo>
                  <a:lnTo>
                    <a:pt x="786" y="378"/>
                  </a:lnTo>
                  <a:lnTo>
                    <a:pt x="934" y="378"/>
                  </a:lnTo>
                  <a:lnTo>
                    <a:pt x="934" y="208"/>
                  </a:lnTo>
                  <a:lnTo>
                    <a:pt x="1076" y="216"/>
                  </a:lnTo>
                  <a:lnTo>
                    <a:pt x="1076" y="14"/>
                  </a:lnTo>
                  <a:lnTo>
                    <a:pt x="884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2889250" y="1484313"/>
              <a:ext cx="368300" cy="368300"/>
            </a:xfrm>
            <a:custGeom>
              <a:avLst/>
              <a:gdLst>
                <a:gd name="T0" fmla="*/ 232 w 232"/>
                <a:gd name="T1" fmla="*/ 116 h 232"/>
                <a:gd name="T2" fmla="*/ 232 w 232"/>
                <a:gd name="T3" fmla="*/ 116 h 232"/>
                <a:gd name="T4" fmla="*/ 232 w 232"/>
                <a:gd name="T5" fmla="*/ 128 h 232"/>
                <a:gd name="T6" fmla="*/ 230 w 232"/>
                <a:gd name="T7" fmla="*/ 138 h 232"/>
                <a:gd name="T8" fmla="*/ 222 w 232"/>
                <a:gd name="T9" fmla="*/ 160 h 232"/>
                <a:gd name="T10" fmla="*/ 212 w 232"/>
                <a:gd name="T11" fmla="*/ 180 h 232"/>
                <a:gd name="T12" fmla="*/ 198 w 232"/>
                <a:gd name="T13" fmla="*/ 198 h 232"/>
                <a:gd name="T14" fmla="*/ 180 w 232"/>
                <a:gd name="T15" fmla="*/ 212 h 232"/>
                <a:gd name="T16" fmla="*/ 162 w 232"/>
                <a:gd name="T17" fmla="*/ 222 h 232"/>
                <a:gd name="T18" fmla="*/ 140 w 232"/>
                <a:gd name="T19" fmla="*/ 228 h 232"/>
                <a:gd name="T20" fmla="*/ 128 w 232"/>
                <a:gd name="T21" fmla="*/ 230 h 232"/>
                <a:gd name="T22" fmla="*/ 116 w 232"/>
                <a:gd name="T23" fmla="*/ 232 h 232"/>
                <a:gd name="T24" fmla="*/ 116 w 232"/>
                <a:gd name="T25" fmla="*/ 232 h 232"/>
                <a:gd name="T26" fmla="*/ 104 w 232"/>
                <a:gd name="T27" fmla="*/ 230 h 232"/>
                <a:gd name="T28" fmla="*/ 92 w 232"/>
                <a:gd name="T29" fmla="*/ 228 h 232"/>
                <a:gd name="T30" fmla="*/ 72 w 232"/>
                <a:gd name="T31" fmla="*/ 222 h 232"/>
                <a:gd name="T32" fmla="*/ 52 w 232"/>
                <a:gd name="T33" fmla="*/ 212 h 232"/>
                <a:gd name="T34" fmla="*/ 34 w 232"/>
                <a:gd name="T35" fmla="*/ 198 h 232"/>
                <a:gd name="T36" fmla="*/ 20 w 232"/>
                <a:gd name="T37" fmla="*/ 180 h 232"/>
                <a:gd name="T38" fmla="*/ 10 w 232"/>
                <a:gd name="T39" fmla="*/ 160 h 232"/>
                <a:gd name="T40" fmla="*/ 2 w 232"/>
                <a:gd name="T41" fmla="*/ 138 h 232"/>
                <a:gd name="T42" fmla="*/ 2 w 232"/>
                <a:gd name="T43" fmla="*/ 128 h 232"/>
                <a:gd name="T44" fmla="*/ 0 w 232"/>
                <a:gd name="T45" fmla="*/ 116 h 232"/>
                <a:gd name="T46" fmla="*/ 0 w 232"/>
                <a:gd name="T47" fmla="*/ 116 h 232"/>
                <a:gd name="T48" fmla="*/ 2 w 232"/>
                <a:gd name="T49" fmla="*/ 104 h 232"/>
                <a:gd name="T50" fmla="*/ 2 w 232"/>
                <a:gd name="T51" fmla="*/ 92 h 232"/>
                <a:gd name="T52" fmla="*/ 10 w 232"/>
                <a:gd name="T53" fmla="*/ 70 h 232"/>
                <a:gd name="T54" fmla="*/ 20 w 232"/>
                <a:gd name="T55" fmla="*/ 50 h 232"/>
                <a:gd name="T56" fmla="*/ 34 w 232"/>
                <a:gd name="T57" fmla="*/ 34 h 232"/>
                <a:gd name="T58" fmla="*/ 52 w 232"/>
                <a:gd name="T59" fmla="*/ 20 h 232"/>
                <a:gd name="T60" fmla="*/ 72 w 232"/>
                <a:gd name="T61" fmla="*/ 8 h 232"/>
                <a:gd name="T62" fmla="*/ 92 w 232"/>
                <a:gd name="T63" fmla="*/ 2 h 232"/>
                <a:gd name="T64" fmla="*/ 104 w 232"/>
                <a:gd name="T65" fmla="*/ 0 h 232"/>
                <a:gd name="T66" fmla="*/ 116 w 232"/>
                <a:gd name="T67" fmla="*/ 0 h 232"/>
                <a:gd name="T68" fmla="*/ 116 w 232"/>
                <a:gd name="T69" fmla="*/ 0 h 232"/>
                <a:gd name="T70" fmla="*/ 128 w 232"/>
                <a:gd name="T71" fmla="*/ 0 h 232"/>
                <a:gd name="T72" fmla="*/ 140 w 232"/>
                <a:gd name="T73" fmla="*/ 2 h 232"/>
                <a:gd name="T74" fmla="*/ 162 w 232"/>
                <a:gd name="T75" fmla="*/ 8 h 232"/>
                <a:gd name="T76" fmla="*/ 180 w 232"/>
                <a:gd name="T77" fmla="*/ 20 h 232"/>
                <a:gd name="T78" fmla="*/ 198 w 232"/>
                <a:gd name="T79" fmla="*/ 34 h 232"/>
                <a:gd name="T80" fmla="*/ 212 w 232"/>
                <a:gd name="T81" fmla="*/ 50 h 232"/>
                <a:gd name="T82" fmla="*/ 222 w 232"/>
                <a:gd name="T83" fmla="*/ 70 h 232"/>
                <a:gd name="T84" fmla="*/ 230 w 232"/>
                <a:gd name="T85" fmla="*/ 92 h 232"/>
                <a:gd name="T86" fmla="*/ 232 w 232"/>
                <a:gd name="T87" fmla="*/ 104 h 232"/>
                <a:gd name="T88" fmla="*/ 232 w 232"/>
                <a:gd name="T89" fmla="*/ 116 h 232"/>
                <a:gd name="T90" fmla="*/ 232 w 232"/>
                <a:gd name="T91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2" h="232">
                  <a:moveTo>
                    <a:pt x="232" y="116"/>
                  </a:moveTo>
                  <a:lnTo>
                    <a:pt x="232" y="116"/>
                  </a:lnTo>
                  <a:lnTo>
                    <a:pt x="232" y="128"/>
                  </a:lnTo>
                  <a:lnTo>
                    <a:pt x="230" y="138"/>
                  </a:lnTo>
                  <a:lnTo>
                    <a:pt x="222" y="160"/>
                  </a:lnTo>
                  <a:lnTo>
                    <a:pt x="212" y="180"/>
                  </a:lnTo>
                  <a:lnTo>
                    <a:pt x="198" y="198"/>
                  </a:lnTo>
                  <a:lnTo>
                    <a:pt x="180" y="212"/>
                  </a:lnTo>
                  <a:lnTo>
                    <a:pt x="162" y="222"/>
                  </a:lnTo>
                  <a:lnTo>
                    <a:pt x="140" y="228"/>
                  </a:lnTo>
                  <a:lnTo>
                    <a:pt x="128" y="230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04" y="230"/>
                  </a:lnTo>
                  <a:lnTo>
                    <a:pt x="92" y="228"/>
                  </a:lnTo>
                  <a:lnTo>
                    <a:pt x="72" y="222"/>
                  </a:lnTo>
                  <a:lnTo>
                    <a:pt x="52" y="212"/>
                  </a:lnTo>
                  <a:lnTo>
                    <a:pt x="34" y="198"/>
                  </a:lnTo>
                  <a:lnTo>
                    <a:pt x="20" y="180"/>
                  </a:lnTo>
                  <a:lnTo>
                    <a:pt x="10" y="160"/>
                  </a:lnTo>
                  <a:lnTo>
                    <a:pt x="2" y="138"/>
                  </a:lnTo>
                  <a:lnTo>
                    <a:pt x="2" y="12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2" y="8"/>
                  </a:lnTo>
                  <a:lnTo>
                    <a:pt x="92" y="2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62" y="8"/>
                  </a:lnTo>
                  <a:lnTo>
                    <a:pt x="180" y="20"/>
                  </a:lnTo>
                  <a:lnTo>
                    <a:pt x="198" y="34"/>
                  </a:lnTo>
                  <a:lnTo>
                    <a:pt x="212" y="50"/>
                  </a:lnTo>
                  <a:lnTo>
                    <a:pt x="222" y="70"/>
                  </a:lnTo>
                  <a:lnTo>
                    <a:pt x="230" y="92"/>
                  </a:lnTo>
                  <a:lnTo>
                    <a:pt x="232" y="104"/>
                  </a:lnTo>
                  <a:lnTo>
                    <a:pt x="232" y="116"/>
                  </a:lnTo>
                  <a:lnTo>
                    <a:pt x="232" y="11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>
              <a:off x="3409950" y="614363"/>
              <a:ext cx="606425" cy="546100"/>
            </a:xfrm>
            <a:prstGeom prst="line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6152988" y="3598023"/>
            <a:ext cx="384000" cy="3840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245382" y="3690418"/>
            <a:ext cx="199212" cy="199211"/>
            <a:chOff x="152400" y="414338"/>
            <a:chExt cx="1698625" cy="1698625"/>
          </a:xfrm>
        </p:grpSpPr>
        <p:sp>
          <p:nvSpPr>
            <p:cNvPr id="27" name="Freeform 41"/>
            <p:cNvSpPr/>
            <p:nvPr/>
          </p:nvSpPr>
          <p:spPr bwMode="auto">
            <a:xfrm>
              <a:off x="152400" y="414338"/>
              <a:ext cx="1698625" cy="1698625"/>
            </a:xfrm>
            <a:custGeom>
              <a:avLst/>
              <a:gdLst>
                <a:gd name="T0" fmla="*/ 954 w 1070"/>
                <a:gd name="T1" fmla="*/ 434 h 1070"/>
                <a:gd name="T2" fmla="*/ 906 w 1070"/>
                <a:gd name="T3" fmla="*/ 394 h 1070"/>
                <a:gd name="T4" fmla="*/ 896 w 1070"/>
                <a:gd name="T5" fmla="*/ 334 h 1070"/>
                <a:gd name="T6" fmla="*/ 920 w 1070"/>
                <a:gd name="T7" fmla="*/ 288 h 1070"/>
                <a:gd name="T8" fmla="*/ 946 w 1070"/>
                <a:gd name="T9" fmla="*/ 226 h 1070"/>
                <a:gd name="T10" fmla="*/ 906 w 1070"/>
                <a:gd name="T11" fmla="*/ 150 h 1070"/>
                <a:gd name="T12" fmla="*/ 844 w 1070"/>
                <a:gd name="T13" fmla="*/ 124 h 1070"/>
                <a:gd name="T14" fmla="*/ 782 w 1070"/>
                <a:gd name="T15" fmla="*/ 150 h 1070"/>
                <a:gd name="T16" fmla="*/ 734 w 1070"/>
                <a:gd name="T17" fmla="*/ 174 h 1070"/>
                <a:gd name="T18" fmla="*/ 676 w 1070"/>
                <a:gd name="T19" fmla="*/ 164 h 1070"/>
                <a:gd name="T20" fmla="*/ 636 w 1070"/>
                <a:gd name="T21" fmla="*/ 114 h 1070"/>
                <a:gd name="T22" fmla="*/ 630 w 1070"/>
                <a:gd name="T23" fmla="*/ 70 h 1070"/>
                <a:gd name="T24" fmla="*/ 578 w 1070"/>
                <a:gd name="T25" fmla="*/ 6 h 1070"/>
                <a:gd name="T26" fmla="*/ 506 w 1070"/>
                <a:gd name="T27" fmla="*/ 2 h 1070"/>
                <a:gd name="T28" fmla="*/ 444 w 1070"/>
                <a:gd name="T29" fmla="*/ 54 h 1070"/>
                <a:gd name="T30" fmla="*/ 436 w 1070"/>
                <a:gd name="T31" fmla="*/ 102 h 1070"/>
                <a:gd name="T32" fmla="*/ 404 w 1070"/>
                <a:gd name="T33" fmla="*/ 156 h 1070"/>
                <a:gd name="T34" fmla="*/ 346 w 1070"/>
                <a:gd name="T35" fmla="*/ 176 h 1070"/>
                <a:gd name="T36" fmla="*/ 288 w 1070"/>
                <a:gd name="T37" fmla="*/ 150 h 1070"/>
                <a:gd name="T38" fmla="*/ 242 w 1070"/>
                <a:gd name="T39" fmla="*/ 126 h 1070"/>
                <a:gd name="T40" fmla="*/ 162 w 1070"/>
                <a:gd name="T41" fmla="*/ 150 h 1070"/>
                <a:gd name="T42" fmla="*/ 124 w 1070"/>
                <a:gd name="T43" fmla="*/ 208 h 1070"/>
                <a:gd name="T44" fmla="*/ 148 w 1070"/>
                <a:gd name="T45" fmla="*/ 288 h 1070"/>
                <a:gd name="T46" fmla="*/ 170 w 1070"/>
                <a:gd name="T47" fmla="*/ 322 h 1070"/>
                <a:gd name="T48" fmla="*/ 168 w 1070"/>
                <a:gd name="T49" fmla="*/ 384 h 1070"/>
                <a:gd name="T50" fmla="*/ 126 w 1070"/>
                <a:gd name="T51" fmla="*/ 428 h 1070"/>
                <a:gd name="T52" fmla="*/ 86 w 1070"/>
                <a:gd name="T53" fmla="*/ 438 h 1070"/>
                <a:gd name="T54" fmla="*/ 14 w 1070"/>
                <a:gd name="T55" fmla="*/ 476 h 1070"/>
                <a:gd name="T56" fmla="*/ 0 w 1070"/>
                <a:gd name="T57" fmla="*/ 544 h 1070"/>
                <a:gd name="T58" fmla="*/ 38 w 1070"/>
                <a:gd name="T59" fmla="*/ 618 h 1070"/>
                <a:gd name="T60" fmla="*/ 86 w 1070"/>
                <a:gd name="T61" fmla="*/ 632 h 1070"/>
                <a:gd name="T62" fmla="*/ 148 w 1070"/>
                <a:gd name="T63" fmla="*/ 656 h 1070"/>
                <a:gd name="T64" fmla="*/ 174 w 1070"/>
                <a:gd name="T65" fmla="*/ 710 h 1070"/>
                <a:gd name="T66" fmla="*/ 158 w 1070"/>
                <a:gd name="T67" fmla="*/ 772 h 1070"/>
                <a:gd name="T68" fmla="*/ 130 w 1070"/>
                <a:gd name="T69" fmla="*/ 812 h 1070"/>
                <a:gd name="T70" fmla="*/ 138 w 1070"/>
                <a:gd name="T71" fmla="*/ 892 h 1070"/>
                <a:gd name="T72" fmla="*/ 192 w 1070"/>
                <a:gd name="T73" fmla="*/ 940 h 1070"/>
                <a:gd name="T74" fmla="*/ 274 w 1070"/>
                <a:gd name="T75" fmla="*/ 932 h 1070"/>
                <a:gd name="T76" fmla="*/ 310 w 1070"/>
                <a:gd name="T77" fmla="*/ 904 h 1070"/>
                <a:gd name="T78" fmla="*/ 370 w 1070"/>
                <a:gd name="T79" fmla="*/ 898 h 1070"/>
                <a:gd name="T80" fmla="*/ 422 w 1070"/>
                <a:gd name="T81" fmla="*/ 932 h 1070"/>
                <a:gd name="T82" fmla="*/ 436 w 1070"/>
                <a:gd name="T83" fmla="*/ 982 h 1070"/>
                <a:gd name="T84" fmla="*/ 462 w 1070"/>
                <a:gd name="T85" fmla="*/ 1044 h 1070"/>
                <a:gd name="T86" fmla="*/ 544 w 1070"/>
                <a:gd name="T87" fmla="*/ 1070 h 1070"/>
                <a:gd name="T88" fmla="*/ 606 w 1070"/>
                <a:gd name="T89" fmla="*/ 1044 h 1070"/>
                <a:gd name="T90" fmla="*/ 632 w 1070"/>
                <a:gd name="T91" fmla="*/ 982 h 1070"/>
                <a:gd name="T92" fmla="*/ 648 w 1070"/>
                <a:gd name="T93" fmla="*/ 932 h 1070"/>
                <a:gd name="T94" fmla="*/ 698 w 1070"/>
                <a:gd name="T95" fmla="*/ 898 h 1070"/>
                <a:gd name="T96" fmla="*/ 760 w 1070"/>
                <a:gd name="T97" fmla="*/ 904 h 1070"/>
                <a:gd name="T98" fmla="*/ 796 w 1070"/>
                <a:gd name="T99" fmla="*/ 932 h 1070"/>
                <a:gd name="T100" fmla="*/ 876 w 1070"/>
                <a:gd name="T101" fmla="*/ 940 h 1070"/>
                <a:gd name="T102" fmla="*/ 930 w 1070"/>
                <a:gd name="T103" fmla="*/ 892 h 1070"/>
                <a:gd name="T104" fmla="*/ 940 w 1070"/>
                <a:gd name="T105" fmla="*/ 812 h 1070"/>
                <a:gd name="T106" fmla="*/ 910 w 1070"/>
                <a:gd name="T107" fmla="*/ 772 h 1070"/>
                <a:gd name="T108" fmla="*/ 894 w 1070"/>
                <a:gd name="T109" fmla="*/ 710 h 1070"/>
                <a:gd name="T110" fmla="*/ 922 w 1070"/>
                <a:gd name="T111" fmla="*/ 656 h 1070"/>
                <a:gd name="T112" fmla="*/ 982 w 1070"/>
                <a:gd name="T113" fmla="*/ 632 h 1070"/>
                <a:gd name="T114" fmla="*/ 1030 w 1070"/>
                <a:gd name="T115" fmla="*/ 618 h 1070"/>
                <a:gd name="T116" fmla="*/ 1070 w 1070"/>
                <a:gd name="T117" fmla="*/ 544 h 1070"/>
                <a:gd name="T118" fmla="*/ 1054 w 1070"/>
                <a:gd name="T119" fmla="*/ 476 h 1070"/>
                <a:gd name="T120" fmla="*/ 982 w 1070"/>
                <a:gd name="T121" fmla="*/ 438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70" h="1070">
                  <a:moveTo>
                    <a:pt x="982" y="438"/>
                  </a:moveTo>
                  <a:lnTo>
                    <a:pt x="982" y="438"/>
                  </a:lnTo>
                  <a:lnTo>
                    <a:pt x="982" y="438"/>
                  </a:lnTo>
                  <a:lnTo>
                    <a:pt x="968" y="436"/>
                  </a:lnTo>
                  <a:lnTo>
                    <a:pt x="954" y="434"/>
                  </a:lnTo>
                  <a:lnTo>
                    <a:pt x="942" y="428"/>
                  </a:lnTo>
                  <a:lnTo>
                    <a:pt x="932" y="422"/>
                  </a:lnTo>
                  <a:lnTo>
                    <a:pt x="922" y="414"/>
                  </a:lnTo>
                  <a:lnTo>
                    <a:pt x="914" y="404"/>
                  </a:lnTo>
                  <a:lnTo>
                    <a:pt x="906" y="394"/>
                  </a:lnTo>
                  <a:lnTo>
                    <a:pt x="900" y="384"/>
                  </a:lnTo>
                  <a:lnTo>
                    <a:pt x="896" y="372"/>
                  </a:lnTo>
                  <a:lnTo>
                    <a:pt x="894" y="360"/>
                  </a:lnTo>
                  <a:lnTo>
                    <a:pt x="894" y="346"/>
                  </a:lnTo>
                  <a:lnTo>
                    <a:pt x="896" y="334"/>
                  </a:lnTo>
                  <a:lnTo>
                    <a:pt x="898" y="322"/>
                  </a:lnTo>
                  <a:lnTo>
                    <a:pt x="904" y="310"/>
                  </a:lnTo>
                  <a:lnTo>
                    <a:pt x="910" y="298"/>
                  </a:lnTo>
                  <a:lnTo>
                    <a:pt x="920" y="288"/>
                  </a:lnTo>
                  <a:lnTo>
                    <a:pt x="920" y="288"/>
                  </a:lnTo>
                  <a:lnTo>
                    <a:pt x="920" y="288"/>
                  </a:lnTo>
                  <a:lnTo>
                    <a:pt x="930" y="274"/>
                  </a:lnTo>
                  <a:lnTo>
                    <a:pt x="940" y="258"/>
                  </a:lnTo>
                  <a:lnTo>
                    <a:pt x="944" y="242"/>
                  </a:lnTo>
                  <a:lnTo>
                    <a:pt x="946" y="226"/>
                  </a:lnTo>
                  <a:lnTo>
                    <a:pt x="944" y="208"/>
                  </a:lnTo>
                  <a:lnTo>
                    <a:pt x="940" y="192"/>
                  </a:lnTo>
                  <a:lnTo>
                    <a:pt x="930" y="178"/>
                  </a:lnTo>
                  <a:lnTo>
                    <a:pt x="920" y="164"/>
                  </a:lnTo>
                  <a:lnTo>
                    <a:pt x="906" y="150"/>
                  </a:lnTo>
                  <a:lnTo>
                    <a:pt x="906" y="150"/>
                  </a:lnTo>
                  <a:lnTo>
                    <a:pt x="892" y="138"/>
                  </a:lnTo>
                  <a:lnTo>
                    <a:pt x="876" y="130"/>
                  </a:lnTo>
                  <a:lnTo>
                    <a:pt x="860" y="126"/>
                  </a:lnTo>
                  <a:lnTo>
                    <a:pt x="844" y="124"/>
                  </a:lnTo>
                  <a:lnTo>
                    <a:pt x="826" y="126"/>
                  </a:lnTo>
                  <a:lnTo>
                    <a:pt x="810" y="130"/>
                  </a:lnTo>
                  <a:lnTo>
                    <a:pt x="796" y="138"/>
                  </a:lnTo>
                  <a:lnTo>
                    <a:pt x="782" y="150"/>
                  </a:lnTo>
                  <a:lnTo>
                    <a:pt x="782" y="150"/>
                  </a:lnTo>
                  <a:lnTo>
                    <a:pt x="782" y="150"/>
                  </a:lnTo>
                  <a:lnTo>
                    <a:pt x="770" y="158"/>
                  </a:lnTo>
                  <a:lnTo>
                    <a:pt x="760" y="166"/>
                  </a:lnTo>
                  <a:lnTo>
                    <a:pt x="748" y="172"/>
                  </a:lnTo>
                  <a:lnTo>
                    <a:pt x="734" y="174"/>
                  </a:lnTo>
                  <a:lnTo>
                    <a:pt x="722" y="176"/>
                  </a:lnTo>
                  <a:lnTo>
                    <a:pt x="710" y="174"/>
                  </a:lnTo>
                  <a:lnTo>
                    <a:pt x="698" y="172"/>
                  </a:lnTo>
                  <a:lnTo>
                    <a:pt x="686" y="168"/>
                  </a:lnTo>
                  <a:lnTo>
                    <a:pt x="676" y="164"/>
                  </a:lnTo>
                  <a:lnTo>
                    <a:pt x="664" y="156"/>
                  </a:lnTo>
                  <a:lnTo>
                    <a:pt x="656" y="148"/>
                  </a:lnTo>
                  <a:lnTo>
                    <a:pt x="648" y="138"/>
                  </a:lnTo>
                  <a:lnTo>
                    <a:pt x="642" y="128"/>
                  </a:lnTo>
                  <a:lnTo>
                    <a:pt x="636" y="114"/>
                  </a:lnTo>
                  <a:lnTo>
                    <a:pt x="634" y="102"/>
                  </a:lnTo>
                  <a:lnTo>
                    <a:pt x="632" y="88"/>
                  </a:lnTo>
                  <a:lnTo>
                    <a:pt x="632" y="88"/>
                  </a:lnTo>
                  <a:lnTo>
                    <a:pt x="632" y="88"/>
                  </a:lnTo>
                  <a:lnTo>
                    <a:pt x="630" y="70"/>
                  </a:lnTo>
                  <a:lnTo>
                    <a:pt x="626" y="54"/>
                  </a:lnTo>
                  <a:lnTo>
                    <a:pt x="616" y="38"/>
                  </a:lnTo>
                  <a:lnTo>
                    <a:pt x="606" y="26"/>
                  </a:lnTo>
                  <a:lnTo>
                    <a:pt x="594" y="14"/>
                  </a:lnTo>
                  <a:lnTo>
                    <a:pt x="578" y="6"/>
                  </a:lnTo>
                  <a:lnTo>
                    <a:pt x="562" y="2"/>
                  </a:lnTo>
                  <a:lnTo>
                    <a:pt x="544" y="0"/>
                  </a:lnTo>
                  <a:lnTo>
                    <a:pt x="524" y="0"/>
                  </a:lnTo>
                  <a:lnTo>
                    <a:pt x="524" y="0"/>
                  </a:lnTo>
                  <a:lnTo>
                    <a:pt x="506" y="2"/>
                  </a:lnTo>
                  <a:lnTo>
                    <a:pt x="490" y="6"/>
                  </a:lnTo>
                  <a:lnTo>
                    <a:pt x="476" y="14"/>
                  </a:lnTo>
                  <a:lnTo>
                    <a:pt x="462" y="26"/>
                  </a:lnTo>
                  <a:lnTo>
                    <a:pt x="452" y="38"/>
                  </a:lnTo>
                  <a:lnTo>
                    <a:pt x="444" y="54"/>
                  </a:lnTo>
                  <a:lnTo>
                    <a:pt x="438" y="70"/>
                  </a:lnTo>
                  <a:lnTo>
                    <a:pt x="436" y="88"/>
                  </a:lnTo>
                  <a:lnTo>
                    <a:pt x="436" y="88"/>
                  </a:lnTo>
                  <a:lnTo>
                    <a:pt x="436" y="88"/>
                  </a:lnTo>
                  <a:lnTo>
                    <a:pt x="436" y="102"/>
                  </a:lnTo>
                  <a:lnTo>
                    <a:pt x="432" y="114"/>
                  </a:lnTo>
                  <a:lnTo>
                    <a:pt x="428" y="128"/>
                  </a:lnTo>
                  <a:lnTo>
                    <a:pt x="422" y="138"/>
                  </a:lnTo>
                  <a:lnTo>
                    <a:pt x="414" y="148"/>
                  </a:lnTo>
                  <a:lnTo>
                    <a:pt x="404" y="156"/>
                  </a:lnTo>
                  <a:lnTo>
                    <a:pt x="394" y="164"/>
                  </a:lnTo>
                  <a:lnTo>
                    <a:pt x="382" y="168"/>
                  </a:lnTo>
                  <a:lnTo>
                    <a:pt x="370" y="172"/>
                  </a:lnTo>
                  <a:lnTo>
                    <a:pt x="358" y="174"/>
                  </a:lnTo>
                  <a:lnTo>
                    <a:pt x="346" y="176"/>
                  </a:lnTo>
                  <a:lnTo>
                    <a:pt x="334" y="174"/>
                  </a:lnTo>
                  <a:lnTo>
                    <a:pt x="322" y="172"/>
                  </a:lnTo>
                  <a:lnTo>
                    <a:pt x="310" y="166"/>
                  </a:lnTo>
                  <a:lnTo>
                    <a:pt x="298" y="158"/>
                  </a:lnTo>
                  <a:lnTo>
                    <a:pt x="288" y="150"/>
                  </a:lnTo>
                  <a:lnTo>
                    <a:pt x="286" y="150"/>
                  </a:lnTo>
                  <a:lnTo>
                    <a:pt x="286" y="150"/>
                  </a:lnTo>
                  <a:lnTo>
                    <a:pt x="274" y="138"/>
                  </a:lnTo>
                  <a:lnTo>
                    <a:pt x="258" y="130"/>
                  </a:lnTo>
                  <a:lnTo>
                    <a:pt x="242" y="126"/>
                  </a:lnTo>
                  <a:lnTo>
                    <a:pt x="224" y="124"/>
                  </a:lnTo>
                  <a:lnTo>
                    <a:pt x="208" y="126"/>
                  </a:lnTo>
                  <a:lnTo>
                    <a:pt x="192" y="130"/>
                  </a:lnTo>
                  <a:lnTo>
                    <a:pt x="176" y="138"/>
                  </a:lnTo>
                  <a:lnTo>
                    <a:pt x="162" y="150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138" y="178"/>
                  </a:lnTo>
                  <a:lnTo>
                    <a:pt x="130" y="192"/>
                  </a:lnTo>
                  <a:lnTo>
                    <a:pt x="124" y="208"/>
                  </a:lnTo>
                  <a:lnTo>
                    <a:pt x="124" y="226"/>
                  </a:lnTo>
                  <a:lnTo>
                    <a:pt x="124" y="242"/>
                  </a:lnTo>
                  <a:lnTo>
                    <a:pt x="130" y="258"/>
                  </a:lnTo>
                  <a:lnTo>
                    <a:pt x="138" y="274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58" y="298"/>
                  </a:lnTo>
                  <a:lnTo>
                    <a:pt x="166" y="310"/>
                  </a:lnTo>
                  <a:lnTo>
                    <a:pt x="170" y="322"/>
                  </a:lnTo>
                  <a:lnTo>
                    <a:pt x="174" y="334"/>
                  </a:lnTo>
                  <a:lnTo>
                    <a:pt x="174" y="346"/>
                  </a:lnTo>
                  <a:lnTo>
                    <a:pt x="174" y="360"/>
                  </a:lnTo>
                  <a:lnTo>
                    <a:pt x="172" y="372"/>
                  </a:lnTo>
                  <a:lnTo>
                    <a:pt x="168" y="384"/>
                  </a:lnTo>
                  <a:lnTo>
                    <a:pt x="162" y="394"/>
                  </a:lnTo>
                  <a:lnTo>
                    <a:pt x="156" y="404"/>
                  </a:lnTo>
                  <a:lnTo>
                    <a:pt x="148" y="414"/>
                  </a:lnTo>
                  <a:lnTo>
                    <a:pt x="138" y="422"/>
                  </a:lnTo>
                  <a:lnTo>
                    <a:pt x="126" y="428"/>
                  </a:lnTo>
                  <a:lnTo>
                    <a:pt x="114" y="434"/>
                  </a:lnTo>
                  <a:lnTo>
                    <a:pt x="102" y="436"/>
                  </a:lnTo>
                  <a:lnTo>
                    <a:pt x="86" y="438"/>
                  </a:lnTo>
                  <a:lnTo>
                    <a:pt x="86" y="438"/>
                  </a:lnTo>
                  <a:lnTo>
                    <a:pt x="86" y="438"/>
                  </a:lnTo>
                  <a:lnTo>
                    <a:pt x="70" y="440"/>
                  </a:lnTo>
                  <a:lnTo>
                    <a:pt x="52" y="444"/>
                  </a:lnTo>
                  <a:lnTo>
                    <a:pt x="38" y="452"/>
                  </a:lnTo>
                  <a:lnTo>
                    <a:pt x="24" y="464"/>
                  </a:lnTo>
                  <a:lnTo>
                    <a:pt x="14" y="476"/>
                  </a:lnTo>
                  <a:lnTo>
                    <a:pt x="6" y="490"/>
                  </a:lnTo>
                  <a:lnTo>
                    <a:pt x="2" y="508"/>
                  </a:lnTo>
                  <a:lnTo>
                    <a:pt x="0" y="526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2" y="562"/>
                  </a:lnTo>
                  <a:lnTo>
                    <a:pt x="6" y="580"/>
                  </a:lnTo>
                  <a:lnTo>
                    <a:pt x="14" y="594"/>
                  </a:lnTo>
                  <a:lnTo>
                    <a:pt x="24" y="606"/>
                  </a:lnTo>
                  <a:lnTo>
                    <a:pt x="38" y="618"/>
                  </a:lnTo>
                  <a:lnTo>
                    <a:pt x="52" y="626"/>
                  </a:lnTo>
                  <a:lnTo>
                    <a:pt x="70" y="630"/>
                  </a:lnTo>
                  <a:lnTo>
                    <a:pt x="86" y="632"/>
                  </a:lnTo>
                  <a:lnTo>
                    <a:pt x="86" y="632"/>
                  </a:lnTo>
                  <a:lnTo>
                    <a:pt x="86" y="632"/>
                  </a:lnTo>
                  <a:lnTo>
                    <a:pt x="102" y="634"/>
                  </a:lnTo>
                  <a:lnTo>
                    <a:pt x="114" y="636"/>
                  </a:lnTo>
                  <a:lnTo>
                    <a:pt x="126" y="642"/>
                  </a:lnTo>
                  <a:lnTo>
                    <a:pt x="138" y="648"/>
                  </a:lnTo>
                  <a:lnTo>
                    <a:pt x="148" y="656"/>
                  </a:lnTo>
                  <a:lnTo>
                    <a:pt x="156" y="666"/>
                  </a:lnTo>
                  <a:lnTo>
                    <a:pt x="162" y="676"/>
                  </a:lnTo>
                  <a:lnTo>
                    <a:pt x="168" y="686"/>
                  </a:lnTo>
                  <a:lnTo>
                    <a:pt x="172" y="698"/>
                  </a:lnTo>
                  <a:lnTo>
                    <a:pt x="174" y="710"/>
                  </a:lnTo>
                  <a:lnTo>
                    <a:pt x="174" y="724"/>
                  </a:lnTo>
                  <a:lnTo>
                    <a:pt x="174" y="736"/>
                  </a:lnTo>
                  <a:lnTo>
                    <a:pt x="170" y="748"/>
                  </a:lnTo>
                  <a:lnTo>
                    <a:pt x="166" y="760"/>
                  </a:lnTo>
                  <a:lnTo>
                    <a:pt x="158" y="772"/>
                  </a:lnTo>
                  <a:lnTo>
                    <a:pt x="148" y="782"/>
                  </a:lnTo>
                  <a:lnTo>
                    <a:pt x="148" y="782"/>
                  </a:lnTo>
                  <a:lnTo>
                    <a:pt x="148" y="782"/>
                  </a:lnTo>
                  <a:lnTo>
                    <a:pt x="138" y="796"/>
                  </a:lnTo>
                  <a:lnTo>
                    <a:pt x="130" y="812"/>
                  </a:lnTo>
                  <a:lnTo>
                    <a:pt x="124" y="828"/>
                  </a:lnTo>
                  <a:lnTo>
                    <a:pt x="124" y="844"/>
                  </a:lnTo>
                  <a:lnTo>
                    <a:pt x="124" y="862"/>
                  </a:lnTo>
                  <a:lnTo>
                    <a:pt x="130" y="878"/>
                  </a:lnTo>
                  <a:lnTo>
                    <a:pt x="138" y="892"/>
                  </a:lnTo>
                  <a:lnTo>
                    <a:pt x="148" y="906"/>
                  </a:lnTo>
                  <a:lnTo>
                    <a:pt x="162" y="920"/>
                  </a:lnTo>
                  <a:lnTo>
                    <a:pt x="162" y="920"/>
                  </a:lnTo>
                  <a:lnTo>
                    <a:pt x="176" y="932"/>
                  </a:lnTo>
                  <a:lnTo>
                    <a:pt x="192" y="940"/>
                  </a:lnTo>
                  <a:lnTo>
                    <a:pt x="208" y="944"/>
                  </a:lnTo>
                  <a:lnTo>
                    <a:pt x="224" y="946"/>
                  </a:lnTo>
                  <a:lnTo>
                    <a:pt x="242" y="944"/>
                  </a:lnTo>
                  <a:lnTo>
                    <a:pt x="258" y="940"/>
                  </a:lnTo>
                  <a:lnTo>
                    <a:pt x="274" y="932"/>
                  </a:lnTo>
                  <a:lnTo>
                    <a:pt x="286" y="920"/>
                  </a:lnTo>
                  <a:lnTo>
                    <a:pt x="288" y="920"/>
                  </a:lnTo>
                  <a:lnTo>
                    <a:pt x="288" y="920"/>
                  </a:lnTo>
                  <a:lnTo>
                    <a:pt x="298" y="912"/>
                  </a:lnTo>
                  <a:lnTo>
                    <a:pt x="310" y="904"/>
                  </a:lnTo>
                  <a:lnTo>
                    <a:pt x="322" y="898"/>
                  </a:lnTo>
                  <a:lnTo>
                    <a:pt x="334" y="896"/>
                  </a:lnTo>
                  <a:lnTo>
                    <a:pt x="346" y="894"/>
                  </a:lnTo>
                  <a:lnTo>
                    <a:pt x="358" y="896"/>
                  </a:lnTo>
                  <a:lnTo>
                    <a:pt x="370" y="898"/>
                  </a:lnTo>
                  <a:lnTo>
                    <a:pt x="382" y="902"/>
                  </a:lnTo>
                  <a:lnTo>
                    <a:pt x="394" y="906"/>
                  </a:lnTo>
                  <a:lnTo>
                    <a:pt x="404" y="914"/>
                  </a:lnTo>
                  <a:lnTo>
                    <a:pt x="414" y="922"/>
                  </a:lnTo>
                  <a:lnTo>
                    <a:pt x="422" y="932"/>
                  </a:lnTo>
                  <a:lnTo>
                    <a:pt x="428" y="942"/>
                  </a:lnTo>
                  <a:lnTo>
                    <a:pt x="432" y="956"/>
                  </a:lnTo>
                  <a:lnTo>
                    <a:pt x="436" y="968"/>
                  </a:lnTo>
                  <a:lnTo>
                    <a:pt x="436" y="982"/>
                  </a:lnTo>
                  <a:lnTo>
                    <a:pt x="436" y="982"/>
                  </a:lnTo>
                  <a:lnTo>
                    <a:pt x="436" y="982"/>
                  </a:lnTo>
                  <a:lnTo>
                    <a:pt x="438" y="1000"/>
                  </a:lnTo>
                  <a:lnTo>
                    <a:pt x="444" y="1016"/>
                  </a:lnTo>
                  <a:lnTo>
                    <a:pt x="452" y="1032"/>
                  </a:lnTo>
                  <a:lnTo>
                    <a:pt x="462" y="1044"/>
                  </a:lnTo>
                  <a:lnTo>
                    <a:pt x="476" y="1056"/>
                  </a:lnTo>
                  <a:lnTo>
                    <a:pt x="490" y="1064"/>
                  </a:lnTo>
                  <a:lnTo>
                    <a:pt x="506" y="1068"/>
                  </a:lnTo>
                  <a:lnTo>
                    <a:pt x="524" y="1070"/>
                  </a:lnTo>
                  <a:lnTo>
                    <a:pt x="544" y="1070"/>
                  </a:lnTo>
                  <a:lnTo>
                    <a:pt x="544" y="1070"/>
                  </a:lnTo>
                  <a:lnTo>
                    <a:pt x="562" y="1068"/>
                  </a:lnTo>
                  <a:lnTo>
                    <a:pt x="578" y="1064"/>
                  </a:lnTo>
                  <a:lnTo>
                    <a:pt x="594" y="1056"/>
                  </a:lnTo>
                  <a:lnTo>
                    <a:pt x="606" y="1044"/>
                  </a:lnTo>
                  <a:lnTo>
                    <a:pt x="616" y="1032"/>
                  </a:lnTo>
                  <a:lnTo>
                    <a:pt x="626" y="1016"/>
                  </a:lnTo>
                  <a:lnTo>
                    <a:pt x="630" y="1000"/>
                  </a:lnTo>
                  <a:lnTo>
                    <a:pt x="632" y="982"/>
                  </a:lnTo>
                  <a:lnTo>
                    <a:pt x="632" y="982"/>
                  </a:lnTo>
                  <a:lnTo>
                    <a:pt x="632" y="982"/>
                  </a:lnTo>
                  <a:lnTo>
                    <a:pt x="634" y="968"/>
                  </a:lnTo>
                  <a:lnTo>
                    <a:pt x="636" y="956"/>
                  </a:lnTo>
                  <a:lnTo>
                    <a:pt x="642" y="942"/>
                  </a:lnTo>
                  <a:lnTo>
                    <a:pt x="648" y="932"/>
                  </a:lnTo>
                  <a:lnTo>
                    <a:pt x="656" y="922"/>
                  </a:lnTo>
                  <a:lnTo>
                    <a:pt x="664" y="914"/>
                  </a:lnTo>
                  <a:lnTo>
                    <a:pt x="676" y="906"/>
                  </a:lnTo>
                  <a:lnTo>
                    <a:pt x="686" y="902"/>
                  </a:lnTo>
                  <a:lnTo>
                    <a:pt x="698" y="898"/>
                  </a:lnTo>
                  <a:lnTo>
                    <a:pt x="710" y="896"/>
                  </a:lnTo>
                  <a:lnTo>
                    <a:pt x="722" y="894"/>
                  </a:lnTo>
                  <a:lnTo>
                    <a:pt x="734" y="896"/>
                  </a:lnTo>
                  <a:lnTo>
                    <a:pt x="748" y="898"/>
                  </a:lnTo>
                  <a:lnTo>
                    <a:pt x="760" y="904"/>
                  </a:lnTo>
                  <a:lnTo>
                    <a:pt x="770" y="912"/>
                  </a:lnTo>
                  <a:lnTo>
                    <a:pt x="782" y="920"/>
                  </a:lnTo>
                  <a:lnTo>
                    <a:pt x="782" y="920"/>
                  </a:lnTo>
                  <a:lnTo>
                    <a:pt x="782" y="920"/>
                  </a:lnTo>
                  <a:lnTo>
                    <a:pt x="796" y="932"/>
                  </a:lnTo>
                  <a:lnTo>
                    <a:pt x="810" y="940"/>
                  </a:lnTo>
                  <a:lnTo>
                    <a:pt x="826" y="944"/>
                  </a:lnTo>
                  <a:lnTo>
                    <a:pt x="844" y="946"/>
                  </a:lnTo>
                  <a:lnTo>
                    <a:pt x="860" y="944"/>
                  </a:lnTo>
                  <a:lnTo>
                    <a:pt x="876" y="940"/>
                  </a:lnTo>
                  <a:lnTo>
                    <a:pt x="892" y="932"/>
                  </a:lnTo>
                  <a:lnTo>
                    <a:pt x="906" y="920"/>
                  </a:lnTo>
                  <a:lnTo>
                    <a:pt x="920" y="906"/>
                  </a:lnTo>
                  <a:lnTo>
                    <a:pt x="920" y="906"/>
                  </a:lnTo>
                  <a:lnTo>
                    <a:pt x="930" y="892"/>
                  </a:lnTo>
                  <a:lnTo>
                    <a:pt x="940" y="878"/>
                  </a:lnTo>
                  <a:lnTo>
                    <a:pt x="944" y="862"/>
                  </a:lnTo>
                  <a:lnTo>
                    <a:pt x="946" y="844"/>
                  </a:lnTo>
                  <a:lnTo>
                    <a:pt x="944" y="828"/>
                  </a:lnTo>
                  <a:lnTo>
                    <a:pt x="940" y="812"/>
                  </a:lnTo>
                  <a:lnTo>
                    <a:pt x="930" y="796"/>
                  </a:lnTo>
                  <a:lnTo>
                    <a:pt x="920" y="782"/>
                  </a:lnTo>
                  <a:lnTo>
                    <a:pt x="920" y="782"/>
                  </a:lnTo>
                  <a:lnTo>
                    <a:pt x="920" y="782"/>
                  </a:lnTo>
                  <a:lnTo>
                    <a:pt x="910" y="772"/>
                  </a:lnTo>
                  <a:lnTo>
                    <a:pt x="904" y="760"/>
                  </a:lnTo>
                  <a:lnTo>
                    <a:pt x="898" y="748"/>
                  </a:lnTo>
                  <a:lnTo>
                    <a:pt x="896" y="736"/>
                  </a:lnTo>
                  <a:lnTo>
                    <a:pt x="894" y="724"/>
                  </a:lnTo>
                  <a:lnTo>
                    <a:pt x="894" y="710"/>
                  </a:lnTo>
                  <a:lnTo>
                    <a:pt x="896" y="698"/>
                  </a:lnTo>
                  <a:lnTo>
                    <a:pt x="900" y="686"/>
                  </a:lnTo>
                  <a:lnTo>
                    <a:pt x="906" y="676"/>
                  </a:lnTo>
                  <a:lnTo>
                    <a:pt x="914" y="666"/>
                  </a:lnTo>
                  <a:lnTo>
                    <a:pt x="922" y="656"/>
                  </a:lnTo>
                  <a:lnTo>
                    <a:pt x="932" y="648"/>
                  </a:lnTo>
                  <a:lnTo>
                    <a:pt x="942" y="642"/>
                  </a:lnTo>
                  <a:lnTo>
                    <a:pt x="954" y="636"/>
                  </a:lnTo>
                  <a:lnTo>
                    <a:pt x="968" y="634"/>
                  </a:lnTo>
                  <a:lnTo>
                    <a:pt x="982" y="632"/>
                  </a:lnTo>
                  <a:lnTo>
                    <a:pt x="982" y="632"/>
                  </a:lnTo>
                  <a:lnTo>
                    <a:pt x="982" y="632"/>
                  </a:lnTo>
                  <a:lnTo>
                    <a:pt x="1000" y="630"/>
                  </a:lnTo>
                  <a:lnTo>
                    <a:pt x="1016" y="626"/>
                  </a:lnTo>
                  <a:lnTo>
                    <a:pt x="1030" y="618"/>
                  </a:lnTo>
                  <a:lnTo>
                    <a:pt x="1044" y="606"/>
                  </a:lnTo>
                  <a:lnTo>
                    <a:pt x="1054" y="594"/>
                  </a:lnTo>
                  <a:lnTo>
                    <a:pt x="1062" y="580"/>
                  </a:lnTo>
                  <a:lnTo>
                    <a:pt x="1068" y="562"/>
                  </a:lnTo>
                  <a:lnTo>
                    <a:pt x="1070" y="544"/>
                  </a:lnTo>
                  <a:lnTo>
                    <a:pt x="1070" y="526"/>
                  </a:lnTo>
                  <a:lnTo>
                    <a:pt x="1070" y="526"/>
                  </a:lnTo>
                  <a:lnTo>
                    <a:pt x="1068" y="508"/>
                  </a:lnTo>
                  <a:lnTo>
                    <a:pt x="1062" y="490"/>
                  </a:lnTo>
                  <a:lnTo>
                    <a:pt x="1054" y="476"/>
                  </a:lnTo>
                  <a:lnTo>
                    <a:pt x="1044" y="464"/>
                  </a:lnTo>
                  <a:lnTo>
                    <a:pt x="1030" y="452"/>
                  </a:lnTo>
                  <a:lnTo>
                    <a:pt x="1016" y="444"/>
                  </a:lnTo>
                  <a:lnTo>
                    <a:pt x="1000" y="440"/>
                  </a:lnTo>
                  <a:lnTo>
                    <a:pt x="982" y="438"/>
                  </a:lnTo>
                  <a:lnTo>
                    <a:pt x="982" y="43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42"/>
            <p:cNvSpPr/>
            <p:nvPr/>
          </p:nvSpPr>
          <p:spPr bwMode="auto">
            <a:xfrm>
              <a:off x="663575" y="925513"/>
              <a:ext cx="676275" cy="676275"/>
            </a:xfrm>
            <a:custGeom>
              <a:avLst/>
              <a:gdLst>
                <a:gd name="T0" fmla="*/ 426 w 426"/>
                <a:gd name="T1" fmla="*/ 212 h 426"/>
                <a:gd name="T2" fmla="*/ 422 w 426"/>
                <a:gd name="T3" fmla="*/ 256 h 426"/>
                <a:gd name="T4" fmla="*/ 408 w 426"/>
                <a:gd name="T5" fmla="*/ 296 h 426"/>
                <a:gd name="T6" fmla="*/ 390 w 426"/>
                <a:gd name="T7" fmla="*/ 332 h 426"/>
                <a:gd name="T8" fmla="*/ 364 w 426"/>
                <a:gd name="T9" fmla="*/ 364 h 426"/>
                <a:gd name="T10" fmla="*/ 332 w 426"/>
                <a:gd name="T11" fmla="*/ 390 h 426"/>
                <a:gd name="T12" fmla="*/ 296 w 426"/>
                <a:gd name="T13" fmla="*/ 410 h 426"/>
                <a:gd name="T14" fmla="*/ 256 w 426"/>
                <a:gd name="T15" fmla="*/ 422 h 426"/>
                <a:gd name="T16" fmla="*/ 212 w 426"/>
                <a:gd name="T17" fmla="*/ 426 h 426"/>
                <a:gd name="T18" fmla="*/ 190 w 426"/>
                <a:gd name="T19" fmla="*/ 426 h 426"/>
                <a:gd name="T20" fmla="*/ 148 w 426"/>
                <a:gd name="T21" fmla="*/ 416 h 426"/>
                <a:gd name="T22" fmla="*/ 110 w 426"/>
                <a:gd name="T23" fmla="*/ 400 h 426"/>
                <a:gd name="T24" fmla="*/ 76 w 426"/>
                <a:gd name="T25" fmla="*/ 378 h 426"/>
                <a:gd name="T26" fmla="*/ 48 w 426"/>
                <a:gd name="T27" fmla="*/ 348 h 426"/>
                <a:gd name="T28" fmla="*/ 24 w 426"/>
                <a:gd name="T29" fmla="*/ 314 h 426"/>
                <a:gd name="T30" fmla="*/ 8 w 426"/>
                <a:gd name="T31" fmla="*/ 276 h 426"/>
                <a:gd name="T32" fmla="*/ 0 w 426"/>
                <a:gd name="T33" fmla="*/ 234 h 426"/>
                <a:gd name="T34" fmla="*/ 0 w 426"/>
                <a:gd name="T35" fmla="*/ 212 h 426"/>
                <a:gd name="T36" fmla="*/ 4 w 426"/>
                <a:gd name="T37" fmla="*/ 170 h 426"/>
                <a:gd name="T38" fmla="*/ 16 w 426"/>
                <a:gd name="T39" fmla="*/ 130 h 426"/>
                <a:gd name="T40" fmla="*/ 36 w 426"/>
                <a:gd name="T41" fmla="*/ 94 h 426"/>
                <a:gd name="T42" fmla="*/ 62 w 426"/>
                <a:gd name="T43" fmla="*/ 62 h 426"/>
                <a:gd name="T44" fmla="*/ 94 w 426"/>
                <a:gd name="T45" fmla="*/ 36 h 426"/>
                <a:gd name="T46" fmla="*/ 130 w 426"/>
                <a:gd name="T47" fmla="*/ 16 h 426"/>
                <a:gd name="T48" fmla="*/ 170 w 426"/>
                <a:gd name="T49" fmla="*/ 4 h 426"/>
                <a:gd name="T50" fmla="*/ 212 w 426"/>
                <a:gd name="T51" fmla="*/ 0 h 426"/>
                <a:gd name="T52" fmla="*/ 234 w 426"/>
                <a:gd name="T53" fmla="*/ 0 h 426"/>
                <a:gd name="T54" fmla="*/ 276 w 426"/>
                <a:gd name="T55" fmla="*/ 10 h 426"/>
                <a:gd name="T56" fmla="*/ 314 w 426"/>
                <a:gd name="T57" fmla="*/ 26 h 426"/>
                <a:gd name="T58" fmla="*/ 348 w 426"/>
                <a:gd name="T59" fmla="*/ 48 h 426"/>
                <a:gd name="T60" fmla="*/ 376 w 426"/>
                <a:gd name="T61" fmla="*/ 78 h 426"/>
                <a:gd name="T62" fmla="*/ 400 w 426"/>
                <a:gd name="T63" fmla="*/ 112 h 426"/>
                <a:gd name="T64" fmla="*/ 416 w 426"/>
                <a:gd name="T65" fmla="*/ 150 h 426"/>
                <a:gd name="T66" fmla="*/ 424 w 426"/>
                <a:gd name="T67" fmla="*/ 192 h 426"/>
                <a:gd name="T68" fmla="*/ 426 w 426"/>
                <a:gd name="T69" fmla="*/ 21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6" h="426">
                  <a:moveTo>
                    <a:pt x="426" y="212"/>
                  </a:moveTo>
                  <a:lnTo>
                    <a:pt x="426" y="212"/>
                  </a:lnTo>
                  <a:lnTo>
                    <a:pt x="424" y="234"/>
                  </a:lnTo>
                  <a:lnTo>
                    <a:pt x="422" y="256"/>
                  </a:lnTo>
                  <a:lnTo>
                    <a:pt x="416" y="276"/>
                  </a:lnTo>
                  <a:lnTo>
                    <a:pt x="408" y="296"/>
                  </a:lnTo>
                  <a:lnTo>
                    <a:pt x="400" y="314"/>
                  </a:lnTo>
                  <a:lnTo>
                    <a:pt x="390" y="332"/>
                  </a:lnTo>
                  <a:lnTo>
                    <a:pt x="376" y="348"/>
                  </a:lnTo>
                  <a:lnTo>
                    <a:pt x="364" y="364"/>
                  </a:lnTo>
                  <a:lnTo>
                    <a:pt x="348" y="378"/>
                  </a:lnTo>
                  <a:lnTo>
                    <a:pt x="332" y="390"/>
                  </a:lnTo>
                  <a:lnTo>
                    <a:pt x="314" y="400"/>
                  </a:lnTo>
                  <a:lnTo>
                    <a:pt x="296" y="410"/>
                  </a:lnTo>
                  <a:lnTo>
                    <a:pt x="276" y="416"/>
                  </a:lnTo>
                  <a:lnTo>
                    <a:pt x="256" y="422"/>
                  </a:lnTo>
                  <a:lnTo>
                    <a:pt x="234" y="426"/>
                  </a:lnTo>
                  <a:lnTo>
                    <a:pt x="212" y="426"/>
                  </a:lnTo>
                  <a:lnTo>
                    <a:pt x="212" y="426"/>
                  </a:lnTo>
                  <a:lnTo>
                    <a:pt x="190" y="426"/>
                  </a:lnTo>
                  <a:lnTo>
                    <a:pt x="170" y="422"/>
                  </a:lnTo>
                  <a:lnTo>
                    <a:pt x="148" y="416"/>
                  </a:lnTo>
                  <a:lnTo>
                    <a:pt x="130" y="410"/>
                  </a:lnTo>
                  <a:lnTo>
                    <a:pt x="110" y="400"/>
                  </a:lnTo>
                  <a:lnTo>
                    <a:pt x="94" y="390"/>
                  </a:lnTo>
                  <a:lnTo>
                    <a:pt x="76" y="378"/>
                  </a:lnTo>
                  <a:lnTo>
                    <a:pt x="62" y="364"/>
                  </a:lnTo>
                  <a:lnTo>
                    <a:pt x="48" y="348"/>
                  </a:lnTo>
                  <a:lnTo>
                    <a:pt x="36" y="332"/>
                  </a:lnTo>
                  <a:lnTo>
                    <a:pt x="24" y="314"/>
                  </a:lnTo>
                  <a:lnTo>
                    <a:pt x="16" y="296"/>
                  </a:lnTo>
                  <a:lnTo>
                    <a:pt x="8" y="276"/>
                  </a:lnTo>
                  <a:lnTo>
                    <a:pt x="4" y="256"/>
                  </a:lnTo>
                  <a:lnTo>
                    <a:pt x="0" y="234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192"/>
                  </a:lnTo>
                  <a:lnTo>
                    <a:pt x="4" y="170"/>
                  </a:lnTo>
                  <a:lnTo>
                    <a:pt x="8" y="150"/>
                  </a:lnTo>
                  <a:lnTo>
                    <a:pt x="16" y="130"/>
                  </a:lnTo>
                  <a:lnTo>
                    <a:pt x="24" y="112"/>
                  </a:lnTo>
                  <a:lnTo>
                    <a:pt x="36" y="94"/>
                  </a:lnTo>
                  <a:lnTo>
                    <a:pt x="48" y="78"/>
                  </a:lnTo>
                  <a:lnTo>
                    <a:pt x="62" y="62"/>
                  </a:lnTo>
                  <a:lnTo>
                    <a:pt x="76" y="48"/>
                  </a:lnTo>
                  <a:lnTo>
                    <a:pt x="94" y="36"/>
                  </a:lnTo>
                  <a:lnTo>
                    <a:pt x="110" y="26"/>
                  </a:lnTo>
                  <a:lnTo>
                    <a:pt x="130" y="16"/>
                  </a:lnTo>
                  <a:lnTo>
                    <a:pt x="148" y="10"/>
                  </a:lnTo>
                  <a:lnTo>
                    <a:pt x="170" y="4"/>
                  </a:lnTo>
                  <a:lnTo>
                    <a:pt x="190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4" y="0"/>
                  </a:lnTo>
                  <a:lnTo>
                    <a:pt x="256" y="4"/>
                  </a:lnTo>
                  <a:lnTo>
                    <a:pt x="276" y="10"/>
                  </a:lnTo>
                  <a:lnTo>
                    <a:pt x="296" y="16"/>
                  </a:lnTo>
                  <a:lnTo>
                    <a:pt x="314" y="26"/>
                  </a:lnTo>
                  <a:lnTo>
                    <a:pt x="332" y="36"/>
                  </a:lnTo>
                  <a:lnTo>
                    <a:pt x="348" y="48"/>
                  </a:lnTo>
                  <a:lnTo>
                    <a:pt x="364" y="62"/>
                  </a:lnTo>
                  <a:lnTo>
                    <a:pt x="376" y="78"/>
                  </a:lnTo>
                  <a:lnTo>
                    <a:pt x="390" y="94"/>
                  </a:lnTo>
                  <a:lnTo>
                    <a:pt x="400" y="112"/>
                  </a:lnTo>
                  <a:lnTo>
                    <a:pt x="408" y="130"/>
                  </a:lnTo>
                  <a:lnTo>
                    <a:pt x="416" y="150"/>
                  </a:lnTo>
                  <a:lnTo>
                    <a:pt x="422" y="170"/>
                  </a:lnTo>
                  <a:lnTo>
                    <a:pt x="424" y="192"/>
                  </a:lnTo>
                  <a:lnTo>
                    <a:pt x="426" y="212"/>
                  </a:lnTo>
                  <a:lnTo>
                    <a:pt x="426" y="212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024883" y="1935714"/>
            <a:ext cx="5242559" cy="88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客户：</a:t>
            </a:r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COMPANY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请在此输入您的文字，请在此输入您的文字，请在此输入您的文字，请在此输入您的文字，请在此输入您的文字</a:t>
            </a:r>
            <a:endParaRPr lang="en-US" altLang="zh-CN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268953" y="3511872"/>
            <a:ext cx="1998489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清洁编码：请在此输入您的文字，请在此输入您的文字</a:t>
            </a:r>
          </a:p>
        </p:txBody>
      </p:sp>
      <p:sp>
        <p:nvSpPr>
          <p:cNvPr id="42" name="矩形 41"/>
          <p:cNvSpPr/>
          <p:nvPr/>
        </p:nvSpPr>
        <p:spPr>
          <a:xfrm>
            <a:off x="9268953" y="4513562"/>
            <a:ext cx="1998489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界面友好：请在此输入您的文字，请在此输入您的文字</a:t>
            </a:r>
          </a:p>
        </p:txBody>
      </p:sp>
      <p:sp>
        <p:nvSpPr>
          <p:cNvPr id="43" name="椭圆 42"/>
          <p:cNvSpPr/>
          <p:nvPr/>
        </p:nvSpPr>
        <p:spPr>
          <a:xfrm>
            <a:off x="8813831" y="3598023"/>
            <a:ext cx="384000" cy="3840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904549" y="3703964"/>
            <a:ext cx="202564" cy="199211"/>
            <a:chOff x="5032375" y="3027363"/>
            <a:chExt cx="1727200" cy="1698625"/>
          </a:xfrm>
        </p:grpSpPr>
        <p:sp>
          <p:nvSpPr>
            <p:cNvPr id="45" name="Freeform 28"/>
            <p:cNvSpPr/>
            <p:nvPr/>
          </p:nvSpPr>
          <p:spPr bwMode="auto">
            <a:xfrm>
              <a:off x="5435600" y="3154363"/>
              <a:ext cx="923925" cy="1085850"/>
            </a:xfrm>
            <a:custGeom>
              <a:avLst/>
              <a:gdLst>
                <a:gd name="T0" fmla="*/ 582 w 582"/>
                <a:gd name="T1" fmla="*/ 0 h 684"/>
                <a:gd name="T2" fmla="*/ 582 w 582"/>
                <a:gd name="T3" fmla="*/ 0 h 684"/>
                <a:gd name="T4" fmla="*/ 582 w 582"/>
                <a:gd name="T5" fmla="*/ 340 h 684"/>
                <a:gd name="T6" fmla="*/ 582 w 582"/>
                <a:gd name="T7" fmla="*/ 340 h 684"/>
                <a:gd name="T8" fmla="*/ 580 w 582"/>
                <a:gd name="T9" fmla="*/ 354 h 684"/>
                <a:gd name="T10" fmla="*/ 578 w 582"/>
                <a:gd name="T11" fmla="*/ 372 h 684"/>
                <a:gd name="T12" fmla="*/ 572 w 582"/>
                <a:gd name="T13" fmla="*/ 390 h 684"/>
                <a:gd name="T14" fmla="*/ 564 w 582"/>
                <a:gd name="T15" fmla="*/ 412 h 684"/>
                <a:gd name="T16" fmla="*/ 554 w 582"/>
                <a:gd name="T17" fmla="*/ 434 h 684"/>
                <a:gd name="T18" fmla="*/ 542 w 582"/>
                <a:gd name="T19" fmla="*/ 458 h 684"/>
                <a:gd name="T20" fmla="*/ 526 w 582"/>
                <a:gd name="T21" fmla="*/ 484 h 684"/>
                <a:gd name="T22" fmla="*/ 510 w 582"/>
                <a:gd name="T23" fmla="*/ 510 h 684"/>
                <a:gd name="T24" fmla="*/ 490 w 582"/>
                <a:gd name="T25" fmla="*/ 534 h 684"/>
                <a:gd name="T26" fmla="*/ 468 w 582"/>
                <a:gd name="T27" fmla="*/ 560 h 684"/>
                <a:gd name="T28" fmla="*/ 444 w 582"/>
                <a:gd name="T29" fmla="*/ 584 h 684"/>
                <a:gd name="T30" fmla="*/ 418 w 582"/>
                <a:gd name="T31" fmla="*/ 608 h 684"/>
                <a:gd name="T32" fmla="*/ 390 w 582"/>
                <a:gd name="T33" fmla="*/ 630 h 684"/>
                <a:gd name="T34" fmla="*/ 358 w 582"/>
                <a:gd name="T35" fmla="*/ 650 h 684"/>
                <a:gd name="T36" fmla="*/ 326 w 582"/>
                <a:gd name="T37" fmla="*/ 668 h 684"/>
                <a:gd name="T38" fmla="*/ 290 w 582"/>
                <a:gd name="T39" fmla="*/ 684 h 684"/>
                <a:gd name="T40" fmla="*/ 290 w 582"/>
                <a:gd name="T41" fmla="*/ 684 h 684"/>
                <a:gd name="T42" fmla="*/ 256 w 582"/>
                <a:gd name="T43" fmla="*/ 668 h 684"/>
                <a:gd name="T44" fmla="*/ 222 w 582"/>
                <a:gd name="T45" fmla="*/ 650 h 684"/>
                <a:gd name="T46" fmla="*/ 192 w 582"/>
                <a:gd name="T47" fmla="*/ 630 h 684"/>
                <a:gd name="T48" fmla="*/ 164 w 582"/>
                <a:gd name="T49" fmla="*/ 608 h 684"/>
                <a:gd name="T50" fmla="*/ 138 w 582"/>
                <a:gd name="T51" fmla="*/ 584 h 684"/>
                <a:gd name="T52" fmla="*/ 114 w 582"/>
                <a:gd name="T53" fmla="*/ 560 h 684"/>
                <a:gd name="T54" fmla="*/ 92 w 582"/>
                <a:gd name="T55" fmla="*/ 534 h 684"/>
                <a:gd name="T56" fmla="*/ 72 w 582"/>
                <a:gd name="T57" fmla="*/ 510 h 684"/>
                <a:gd name="T58" fmla="*/ 56 w 582"/>
                <a:gd name="T59" fmla="*/ 484 h 684"/>
                <a:gd name="T60" fmla="*/ 40 w 582"/>
                <a:gd name="T61" fmla="*/ 458 h 684"/>
                <a:gd name="T62" fmla="*/ 28 w 582"/>
                <a:gd name="T63" fmla="*/ 434 h 684"/>
                <a:gd name="T64" fmla="*/ 18 w 582"/>
                <a:gd name="T65" fmla="*/ 412 h 684"/>
                <a:gd name="T66" fmla="*/ 10 w 582"/>
                <a:gd name="T67" fmla="*/ 390 h 684"/>
                <a:gd name="T68" fmla="*/ 4 w 582"/>
                <a:gd name="T69" fmla="*/ 372 h 684"/>
                <a:gd name="T70" fmla="*/ 0 w 582"/>
                <a:gd name="T71" fmla="*/ 354 h 684"/>
                <a:gd name="T72" fmla="*/ 0 w 582"/>
                <a:gd name="T73" fmla="*/ 340 h 684"/>
                <a:gd name="T74" fmla="*/ 0 w 582"/>
                <a:gd name="T75" fmla="*/ 340 h 684"/>
                <a:gd name="T76" fmla="*/ 0 w 582"/>
                <a:gd name="T77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2" h="684">
                  <a:moveTo>
                    <a:pt x="582" y="0"/>
                  </a:moveTo>
                  <a:lnTo>
                    <a:pt x="582" y="0"/>
                  </a:lnTo>
                  <a:lnTo>
                    <a:pt x="582" y="340"/>
                  </a:lnTo>
                  <a:lnTo>
                    <a:pt x="582" y="340"/>
                  </a:lnTo>
                  <a:lnTo>
                    <a:pt x="580" y="354"/>
                  </a:lnTo>
                  <a:lnTo>
                    <a:pt x="578" y="372"/>
                  </a:lnTo>
                  <a:lnTo>
                    <a:pt x="572" y="390"/>
                  </a:lnTo>
                  <a:lnTo>
                    <a:pt x="564" y="412"/>
                  </a:lnTo>
                  <a:lnTo>
                    <a:pt x="554" y="434"/>
                  </a:lnTo>
                  <a:lnTo>
                    <a:pt x="542" y="458"/>
                  </a:lnTo>
                  <a:lnTo>
                    <a:pt x="526" y="484"/>
                  </a:lnTo>
                  <a:lnTo>
                    <a:pt x="510" y="510"/>
                  </a:lnTo>
                  <a:lnTo>
                    <a:pt x="490" y="534"/>
                  </a:lnTo>
                  <a:lnTo>
                    <a:pt x="468" y="560"/>
                  </a:lnTo>
                  <a:lnTo>
                    <a:pt x="444" y="584"/>
                  </a:lnTo>
                  <a:lnTo>
                    <a:pt x="418" y="608"/>
                  </a:lnTo>
                  <a:lnTo>
                    <a:pt x="390" y="630"/>
                  </a:lnTo>
                  <a:lnTo>
                    <a:pt x="358" y="650"/>
                  </a:lnTo>
                  <a:lnTo>
                    <a:pt x="326" y="668"/>
                  </a:lnTo>
                  <a:lnTo>
                    <a:pt x="290" y="684"/>
                  </a:lnTo>
                  <a:lnTo>
                    <a:pt x="290" y="684"/>
                  </a:lnTo>
                  <a:lnTo>
                    <a:pt x="256" y="668"/>
                  </a:lnTo>
                  <a:lnTo>
                    <a:pt x="222" y="650"/>
                  </a:lnTo>
                  <a:lnTo>
                    <a:pt x="192" y="630"/>
                  </a:lnTo>
                  <a:lnTo>
                    <a:pt x="164" y="608"/>
                  </a:lnTo>
                  <a:lnTo>
                    <a:pt x="138" y="584"/>
                  </a:lnTo>
                  <a:lnTo>
                    <a:pt x="114" y="560"/>
                  </a:lnTo>
                  <a:lnTo>
                    <a:pt x="92" y="534"/>
                  </a:lnTo>
                  <a:lnTo>
                    <a:pt x="72" y="510"/>
                  </a:lnTo>
                  <a:lnTo>
                    <a:pt x="56" y="484"/>
                  </a:lnTo>
                  <a:lnTo>
                    <a:pt x="40" y="458"/>
                  </a:lnTo>
                  <a:lnTo>
                    <a:pt x="28" y="434"/>
                  </a:lnTo>
                  <a:lnTo>
                    <a:pt x="18" y="412"/>
                  </a:lnTo>
                  <a:lnTo>
                    <a:pt x="10" y="390"/>
                  </a:lnTo>
                  <a:lnTo>
                    <a:pt x="4" y="372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29"/>
            <p:cNvSpPr/>
            <p:nvPr/>
          </p:nvSpPr>
          <p:spPr bwMode="auto">
            <a:xfrm>
              <a:off x="5032375" y="3154363"/>
              <a:ext cx="1727200" cy="669925"/>
            </a:xfrm>
            <a:custGeom>
              <a:avLst/>
              <a:gdLst>
                <a:gd name="T0" fmla="*/ 892 w 1088"/>
                <a:gd name="T1" fmla="*/ 422 h 422"/>
                <a:gd name="T2" fmla="*/ 892 w 1088"/>
                <a:gd name="T3" fmla="*/ 422 h 422"/>
                <a:gd name="T4" fmla="*/ 922 w 1088"/>
                <a:gd name="T5" fmla="*/ 400 h 422"/>
                <a:gd name="T6" fmla="*/ 954 w 1088"/>
                <a:gd name="T7" fmla="*/ 374 h 422"/>
                <a:gd name="T8" fmla="*/ 990 w 1088"/>
                <a:gd name="T9" fmla="*/ 340 h 422"/>
                <a:gd name="T10" fmla="*/ 1008 w 1088"/>
                <a:gd name="T11" fmla="*/ 320 h 422"/>
                <a:gd name="T12" fmla="*/ 1026 w 1088"/>
                <a:gd name="T13" fmla="*/ 300 h 422"/>
                <a:gd name="T14" fmla="*/ 1044 w 1088"/>
                <a:gd name="T15" fmla="*/ 276 h 422"/>
                <a:gd name="T16" fmla="*/ 1058 w 1088"/>
                <a:gd name="T17" fmla="*/ 252 h 422"/>
                <a:gd name="T18" fmla="*/ 1070 w 1088"/>
                <a:gd name="T19" fmla="*/ 228 h 422"/>
                <a:gd name="T20" fmla="*/ 1080 w 1088"/>
                <a:gd name="T21" fmla="*/ 202 h 422"/>
                <a:gd name="T22" fmla="*/ 1086 w 1088"/>
                <a:gd name="T23" fmla="*/ 174 h 422"/>
                <a:gd name="T24" fmla="*/ 1088 w 1088"/>
                <a:gd name="T25" fmla="*/ 148 h 422"/>
                <a:gd name="T26" fmla="*/ 1088 w 1088"/>
                <a:gd name="T27" fmla="*/ 148 h 422"/>
                <a:gd name="T28" fmla="*/ 1086 w 1088"/>
                <a:gd name="T29" fmla="*/ 120 h 422"/>
                <a:gd name="T30" fmla="*/ 1080 w 1088"/>
                <a:gd name="T31" fmla="*/ 98 h 422"/>
                <a:gd name="T32" fmla="*/ 1070 w 1088"/>
                <a:gd name="T33" fmla="*/ 78 h 422"/>
                <a:gd name="T34" fmla="*/ 1058 w 1088"/>
                <a:gd name="T35" fmla="*/ 60 h 422"/>
                <a:gd name="T36" fmla="*/ 1042 w 1088"/>
                <a:gd name="T37" fmla="*/ 46 h 422"/>
                <a:gd name="T38" fmla="*/ 1022 w 1088"/>
                <a:gd name="T39" fmla="*/ 34 h 422"/>
                <a:gd name="T40" fmla="*/ 1002 w 1088"/>
                <a:gd name="T41" fmla="*/ 24 h 422"/>
                <a:gd name="T42" fmla="*/ 980 w 1088"/>
                <a:gd name="T43" fmla="*/ 18 h 422"/>
                <a:gd name="T44" fmla="*/ 956 w 1088"/>
                <a:gd name="T45" fmla="*/ 12 h 422"/>
                <a:gd name="T46" fmla="*/ 932 w 1088"/>
                <a:gd name="T47" fmla="*/ 6 h 422"/>
                <a:gd name="T48" fmla="*/ 882 w 1088"/>
                <a:gd name="T49" fmla="*/ 2 h 422"/>
                <a:gd name="T50" fmla="*/ 834 w 1088"/>
                <a:gd name="T51" fmla="*/ 0 h 422"/>
                <a:gd name="T52" fmla="*/ 788 w 1088"/>
                <a:gd name="T53" fmla="*/ 0 h 422"/>
                <a:gd name="T54" fmla="*/ 788 w 1088"/>
                <a:gd name="T55" fmla="*/ 0 h 422"/>
                <a:gd name="T56" fmla="*/ 544 w 1088"/>
                <a:gd name="T57" fmla="*/ 0 h 422"/>
                <a:gd name="T58" fmla="*/ 544 w 1088"/>
                <a:gd name="T59" fmla="*/ 0 h 422"/>
                <a:gd name="T60" fmla="*/ 300 w 1088"/>
                <a:gd name="T61" fmla="*/ 0 h 422"/>
                <a:gd name="T62" fmla="*/ 300 w 1088"/>
                <a:gd name="T63" fmla="*/ 0 h 422"/>
                <a:gd name="T64" fmla="*/ 256 w 1088"/>
                <a:gd name="T65" fmla="*/ 0 h 422"/>
                <a:gd name="T66" fmla="*/ 208 w 1088"/>
                <a:gd name="T67" fmla="*/ 2 h 422"/>
                <a:gd name="T68" fmla="*/ 158 w 1088"/>
                <a:gd name="T69" fmla="*/ 6 h 422"/>
                <a:gd name="T70" fmla="*/ 134 w 1088"/>
                <a:gd name="T71" fmla="*/ 12 h 422"/>
                <a:gd name="T72" fmla="*/ 110 w 1088"/>
                <a:gd name="T73" fmla="*/ 18 h 422"/>
                <a:gd name="T74" fmla="*/ 88 w 1088"/>
                <a:gd name="T75" fmla="*/ 24 h 422"/>
                <a:gd name="T76" fmla="*/ 66 w 1088"/>
                <a:gd name="T77" fmla="*/ 34 h 422"/>
                <a:gd name="T78" fmla="*/ 48 w 1088"/>
                <a:gd name="T79" fmla="*/ 46 h 422"/>
                <a:gd name="T80" fmla="*/ 32 w 1088"/>
                <a:gd name="T81" fmla="*/ 60 h 422"/>
                <a:gd name="T82" fmla="*/ 18 w 1088"/>
                <a:gd name="T83" fmla="*/ 78 h 422"/>
                <a:gd name="T84" fmla="*/ 8 w 1088"/>
                <a:gd name="T85" fmla="*/ 98 h 422"/>
                <a:gd name="T86" fmla="*/ 2 w 1088"/>
                <a:gd name="T87" fmla="*/ 120 h 422"/>
                <a:gd name="T88" fmla="*/ 0 w 1088"/>
                <a:gd name="T89" fmla="*/ 148 h 422"/>
                <a:gd name="T90" fmla="*/ 0 w 1088"/>
                <a:gd name="T91" fmla="*/ 148 h 422"/>
                <a:gd name="T92" fmla="*/ 2 w 1088"/>
                <a:gd name="T93" fmla="*/ 174 h 422"/>
                <a:gd name="T94" fmla="*/ 10 w 1088"/>
                <a:gd name="T95" fmla="*/ 202 h 422"/>
                <a:gd name="T96" fmla="*/ 18 w 1088"/>
                <a:gd name="T97" fmla="*/ 228 h 422"/>
                <a:gd name="T98" fmla="*/ 32 w 1088"/>
                <a:gd name="T99" fmla="*/ 252 h 422"/>
                <a:gd name="T100" fmla="*/ 46 w 1088"/>
                <a:gd name="T101" fmla="*/ 276 h 422"/>
                <a:gd name="T102" fmla="*/ 64 w 1088"/>
                <a:gd name="T103" fmla="*/ 300 h 422"/>
                <a:gd name="T104" fmla="*/ 80 w 1088"/>
                <a:gd name="T105" fmla="*/ 320 h 422"/>
                <a:gd name="T106" fmla="*/ 100 w 1088"/>
                <a:gd name="T107" fmla="*/ 340 h 422"/>
                <a:gd name="T108" fmla="*/ 136 w 1088"/>
                <a:gd name="T109" fmla="*/ 374 h 422"/>
                <a:gd name="T110" fmla="*/ 168 w 1088"/>
                <a:gd name="T111" fmla="*/ 400 h 422"/>
                <a:gd name="T112" fmla="*/ 198 w 1088"/>
                <a:gd name="T113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8" h="422">
                  <a:moveTo>
                    <a:pt x="892" y="422"/>
                  </a:moveTo>
                  <a:lnTo>
                    <a:pt x="892" y="422"/>
                  </a:lnTo>
                  <a:lnTo>
                    <a:pt x="922" y="400"/>
                  </a:lnTo>
                  <a:lnTo>
                    <a:pt x="954" y="374"/>
                  </a:lnTo>
                  <a:lnTo>
                    <a:pt x="990" y="340"/>
                  </a:lnTo>
                  <a:lnTo>
                    <a:pt x="1008" y="320"/>
                  </a:lnTo>
                  <a:lnTo>
                    <a:pt x="1026" y="300"/>
                  </a:lnTo>
                  <a:lnTo>
                    <a:pt x="1044" y="276"/>
                  </a:lnTo>
                  <a:lnTo>
                    <a:pt x="1058" y="252"/>
                  </a:lnTo>
                  <a:lnTo>
                    <a:pt x="1070" y="228"/>
                  </a:lnTo>
                  <a:lnTo>
                    <a:pt x="1080" y="202"/>
                  </a:lnTo>
                  <a:lnTo>
                    <a:pt x="1086" y="174"/>
                  </a:lnTo>
                  <a:lnTo>
                    <a:pt x="1088" y="148"/>
                  </a:lnTo>
                  <a:lnTo>
                    <a:pt x="1088" y="148"/>
                  </a:lnTo>
                  <a:lnTo>
                    <a:pt x="1086" y="120"/>
                  </a:lnTo>
                  <a:lnTo>
                    <a:pt x="1080" y="98"/>
                  </a:lnTo>
                  <a:lnTo>
                    <a:pt x="1070" y="78"/>
                  </a:lnTo>
                  <a:lnTo>
                    <a:pt x="1058" y="60"/>
                  </a:lnTo>
                  <a:lnTo>
                    <a:pt x="1042" y="46"/>
                  </a:lnTo>
                  <a:lnTo>
                    <a:pt x="1022" y="34"/>
                  </a:lnTo>
                  <a:lnTo>
                    <a:pt x="1002" y="24"/>
                  </a:lnTo>
                  <a:lnTo>
                    <a:pt x="980" y="18"/>
                  </a:lnTo>
                  <a:lnTo>
                    <a:pt x="956" y="12"/>
                  </a:lnTo>
                  <a:lnTo>
                    <a:pt x="932" y="6"/>
                  </a:lnTo>
                  <a:lnTo>
                    <a:pt x="882" y="2"/>
                  </a:lnTo>
                  <a:lnTo>
                    <a:pt x="834" y="0"/>
                  </a:lnTo>
                  <a:lnTo>
                    <a:pt x="788" y="0"/>
                  </a:lnTo>
                  <a:lnTo>
                    <a:pt x="788" y="0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56" y="0"/>
                  </a:lnTo>
                  <a:lnTo>
                    <a:pt x="208" y="2"/>
                  </a:lnTo>
                  <a:lnTo>
                    <a:pt x="158" y="6"/>
                  </a:lnTo>
                  <a:lnTo>
                    <a:pt x="134" y="12"/>
                  </a:lnTo>
                  <a:lnTo>
                    <a:pt x="110" y="18"/>
                  </a:lnTo>
                  <a:lnTo>
                    <a:pt x="88" y="24"/>
                  </a:lnTo>
                  <a:lnTo>
                    <a:pt x="66" y="34"/>
                  </a:lnTo>
                  <a:lnTo>
                    <a:pt x="48" y="46"/>
                  </a:lnTo>
                  <a:lnTo>
                    <a:pt x="32" y="60"/>
                  </a:lnTo>
                  <a:lnTo>
                    <a:pt x="18" y="78"/>
                  </a:lnTo>
                  <a:lnTo>
                    <a:pt x="8" y="98"/>
                  </a:lnTo>
                  <a:lnTo>
                    <a:pt x="2" y="120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174"/>
                  </a:lnTo>
                  <a:lnTo>
                    <a:pt x="10" y="202"/>
                  </a:lnTo>
                  <a:lnTo>
                    <a:pt x="18" y="228"/>
                  </a:lnTo>
                  <a:lnTo>
                    <a:pt x="32" y="252"/>
                  </a:lnTo>
                  <a:lnTo>
                    <a:pt x="46" y="276"/>
                  </a:lnTo>
                  <a:lnTo>
                    <a:pt x="64" y="300"/>
                  </a:lnTo>
                  <a:lnTo>
                    <a:pt x="80" y="320"/>
                  </a:lnTo>
                  <a:lnTo>
                    <a:pt x="100" y="340"/>
                  </a:lnTo>
                  <a:lnTo>
                    <a:pt x="136" y="374"/>
                  </a:lnTo>
                  <a:lnTo>
                    <a:pt x="168" y="400"/>
                  </a:lnTo>
                  <a:lnTo>
                    <a:pt x="198" y="422"/>
                  </a:lnTo>
                </a:path>
              </a:pathLst>
            </a:cu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Line 30"/>
            <p:cNvSpPr>
              <a:spLocks noChangeShapeType="1"/>
            </p:cNvSpPr>
            <p:nvPr/>
          </p:nvSpPr>
          <p:spPr bwMode="auto">
            <a:xfrm>
              <a:off x="5435600" y="3027363"/>
              <a:ext cx="923925" cy="0"/>
            </a:xfrm>
            <a:prstGeom prst="line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>
              <a:off x="5895975" y="4240213"/>
              <a:ext cx="0" cy="184150"/>
            </a:xfrm>
            <a:prstGeom prst="line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Freeform 32"/>
            <p:cNvSpPr/>
            <p:nvPr/>
          </p:nvSpPr>
          <p:spPr bwMode="auto">
            <a:xfrm>
              <a:off x="5543550" y="4510088"/>
              <a:ext cx="708025" cy="215900"/>
            </a:xfrm>
            <a:custGeom>
              <a:avLst/>
              <a:gdLst>
                <a:gd name="T0" fmla="*/ 0 w 446"/>
                <a:gd name="T1" fmla="*/ 136 h 136"/>
                <a:gd name="T2" fmla="*/ 0 w 446"/>
                <a:gd name="T3" fmla="*/ 64 h 136"/>
                <a:gd name="T4" fmla="*/ 0 w 446"/>
                <a:gd name="T5" fmla="*/ 64 h 136"/>
                <a:gd name="T6" fmla="*/ 0 w 446"/>
                <a:gd name="T7" fmla="*/ 50 h 136"/>
                <a:gd name="T8" fmla="*/ 4 w 446"/>
                <a:gd name="T9" fmla="*/ 38 h 136"/>
                <a:gd name="T10" fmla="*/ 10 w 446"/>
                <a:gd name="T11" fmla="*/ 28 h 136"/>
                <a:gd name="T12" fmla="*/ 18 w 446"/>
                <a:gd name="T13" fmla="*/ 20 h 136"/>
                <a:gd name="T14" fmla="*/ 26 w 446"/>
                <a:gd name="T15" fmla="*/ 12 h 136"/>
                <a:gd name="T16" fmla="*/ 38 w 446"/>
                <a:gd name="T17" fmla="*/ 6 h 136"/>
                <a:gd name="T18" fmla="*/ 48 w 446"/>
                <a:gd name="T19" fmla="*/ 2 h 136"/>
                <a:gd name="T20" fmla="*/ 62 w 446"/>
                <a:gd name="T21" fmla="*/ 0 h 136"/>
                <a:gd name="T22" fmla="*/ 384 w 446"/>
                <a:gd name="T23" fmla="*/ 0 h 136"/>
                <a:gd name="T24" fmla="*/ 384 w 446"/>
                <a:gd name="T25" fmla="*/ 0 h 136"/>
                <a:gd name="T26" fmla="*/ 396 w 446"/>
                <a:gd name="T27" fmla="*/ 2 h 136"/>
                <a:gd name="T28" fmla="*/ 408 w 446"/>
                <a:gd name="T29" fmla="*/ 6 h 136"/>
                <a:gd name="T30" fmla="*/ 418 w 446"/>
                <a:gd name="T31" fmla="*/ 12 h 136"/>
                <a:gd name="T32" fmla="*/ 428 w 446"/>
                <a:gd name="T33" fmla="*/ 20 h 136"/>
                <a:gd name="T34" fmla="*/ 436 w 446"/>
                <a:gd name="T35" fmla="*/ 28 h 136"/>
                <a:gd name="T36" fmla="*/ 442 w 446"/>
                <a:gd name="T37" fmla="*/ 38 h 136"/>
                <a:gd name="T38" fmla="*/ 446 w 446"/>
                <a:gd name="T39" fmla="*/ 50 h 136"/>
                <a:gd name="T40" fmla="*/ 446 w 446"/>
                <a:gd name="T41" fmla="*/ 64 h 136"/>
                <a:gd name="T42" fmla="*/ 446 w 446"/>
                <a:gd name="T43" fmla="*/ 136 h 136"/>
                <a:gd name="T44" fmla="*/ 0 w 446"/>
                <a:gd name="T4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6" h="136">
                  <a:moveTo>
                    <a:pt x="0" y="136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6" y="12"/>
                  </a:lnTo>
                  <a:lnTo>
                    <a:pt x="38" y="6"/>
                  </a:lnTo>
                  <a:lnTo>
                    <a:pt x="48" y="2"/>
                  </a:lnTo>
                  <a:lnTo>
                    <a:pt x="62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96" y="2"/>
                  </a:lnTo>
                  <a:lnTo>
                    <a:pt x="408" y="6"/>
                  </a:lnTo>
                  <a:lnTo>
                    <a:pt x="418" y="12"/>
                  </a:lnTo>
                  <a:lnTo>
                    <a:pt x="428" y="20"/>
                  </a:lnTo>
                  <a:lnTo>
                    <a:pt x="436" y="28"/>
                  </a:lnTo>
                  <a:lnTo>
                    <a:pt x="442" y="38"/>
                  </a:lnTo>
                  <a:lnTo>
                    <a:pt x="446" y="50"/>
                  </a:lnTo>
                  <a:lnTo>
                    <a:pt x="446" y="64"/>
                  </a:lnTo>
                  <a:lnTo>
                    <a:pt x="446" y="136"/>
                  </a:lnTo>
                  <a:lnTo>
                    <a:pt x="0" y="13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0" name="椭圆 49"/>
          <p:cNvSpPr/>
          <p:nvPr/>
        </p:nvSpPr>
        <p:spPr>
          <a:xfrm>
            <a:off x="8813831" y="4564566"/>
            <a:ext cx="384000" cy="3840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906039" y="4656961"/>
            <a:ext cx="199585" cy="199212"/>
            <a:chOff x="2578100" y="3027363"/>
            <a:chExt cx="1701800" cy="1698625"/>
          </a:xfrm>
        </p:grpSpPr>
        <p:sp>
          <p:nvSpPr>
            <p:cNvPr id="52" name="Freeform 11"/>
            <p:cNvSpPr/>
            <p:nvPr/>
          </p:nvSpPr>
          <p:spPr bwMode="auto">
            <a:xfrm>
              <a:off x="2578100" y="3027363"/>
              <a:ext cx="1701800" cy="1698625"/>
            </a:xfrm>
            <a:custGeom>
              <a:avLst/>
              <a:gdLst>
                <a:gd name="T0" fmla="*/ 1056 w 1072"/>
                <a:gd name="T1" fmla="*/ 160 h 1070"/>
                <a:gd name="T2" fmla="*/ 910 w 1072"/>
                <a:gd name="T3" fmla="*/ 14 h 1070"/>
                <a:gd name="T4" fmla="*/ 910 w 1072"/>
                <a:gd name="T5" fmla="*/ 14 h 1070"/>
                <a:gd name="T6" fmla="*/ 902 w 1072"/>
                <a:gd name="T7" fmla="*/ 6 h 1070"/>
                <a:gd name="T8" fmla="*/ 892 w 1072"/>
                <a:gd name="T9" fmla="*/ 2 h 1070"/>
                <a:gd name="T10" fmla="*/ 882 w 1072"/>
                <a:gd name="T11" fmla="*/ 0 h 1070"/>
                <a:gd name="T12" fmla="*/ 872 w 1072"/>
                <a:gd name="T13" fmla="*/ 0 h 1070"/>
                <a:gd name="T14" fmla="*/ 862 w 1072"/>
                <a:gd name="T15" fmla="*/ 0 h 1070"/>
                <a:gd name="T16" fmla="*/ 852 w 1072"/>
                <a:gd name="T17" fmla="*/ 4 h 1070"/>
                <a:gd name="T18" fmla="*/ 842 w 1072"/>
                <a:gd name="T19" fmla="*/ 10 h 1070"/>
                <a:gd name="T20" fmla="*/ 832 w 1072"/>
                <a:gd name="T21" fmla="*/ 16 h 1070"/>
                <a:gd name="T22" fmla="*/ 732 w 1072"/>
                <a:gd name="T23" fmla="*/ 118 h 1070"/>
                <a:gd name="T24" fmla="*/ 86 w 1072"/>
                <a:gd name="T25" fmla="*/ 764 h 1070"/>
                <a:gd name="T26" fmla="*/ 0 w 1072"/>
                <a:gd name="T27" fmla="*/ 1070 h 1070"/>
                <a:gd name="T28" fmla="*/ 306 w 1072"/>
                <a:gd name="T29" fmla="*/ 986 h 1070"/>
                <a:gd name="T30" fmla="*/ 954 w 1072"/>
                <a:gd name="T31" fmla="*/ 338 h 1070"/>
                <a:gd name="T32" fmla="*/ 1054 w 1072"/>
                <a:gd name="T33" fmla="*/ 238 h 1070"/>
                <a:gd name="T34" fmla="*/ 1054 w 1072"/>
                <a:gd name="T35" fmla="*/ 238 h 1070"/>
                <a:gd name="T36" fmla="*/ 1060 w 1072"/>
                <a:gd name="T37" fmla="*/ 230 h 1070"/>
                <a:gd name="T38" fmla="*/ 1066 w 1072"/>
                <a:gd name="T39" fmla="*/ 220 h 1070"/>
                <a:gd name="T40" fmla="*/ 1070 w 1072"/>
                <a:gd name="T41" fmla="*/ 210 h 1070"/>
                <a:gd name="T42" fmla="*/ 1072 w 1072"/>
                <a:gd name="T43" fmla="*/ 198 h 1070"/>
                <a:gd name="T44" fmla="*/ 1070 w 1072"/>
                <a:gd name="T45" fmla="*/ 188 h 1070"/>
                <a:gd name="T46" fmla="*/ 1068 w 1072"/>
                <a:gd name="T47" fmla="*/ 178 h 1070"/>
                <a:gd name="T48" fmla="*/ 1064 w 1072"/>
                <a:gd name="T49" fmla="*/ 170 h 1070"/>
                <a:gd name="T50" fmla="*/ 1056 w 1072"/>
                <a:gd name="T51" fmla="*/ 160 h 1070"/>
                <a:gd name="T52" fmla="*/ 1056 w 1072"/>
                <a:gd name="T53" fmla="*/ 16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72" h="1070">
                  <a:moveTo>
                    <a:pt x="1056" y="160"/>
                  </a:moveTo>
                  <a:lnTo>
                    <a:pt x="910" y="14"/>
                  </a:lnTo>
                  <a:lnTo>
                    <a:pt x="910" y="14"/>
                  </a:lnTo>
                  <a:lnTo>
                    <a:pt x="902" y="6"/>
                  </a:lnTo>
                  <a:lnTo>
                    <a:pt x="892" y="2"/>
                  </a:lnTo>
                  <a:lnTo>
                    <a:pt x="882" y="0"/>
                  </a:lnTo>
                  <a:lnTo>
                    <a:pt x="872" y="0"/>
                  </a:lnTo>
                  <a:lnTo>
                    <a:pt x="862" y="0"/>
                  </a:lnTo>
                  <a:lnTo>
                    <a:pt x="852" y="4"/>
                  </a:lnTo>
                  <a:lnTo>
                    <a:pt x="842" y="10"/>
                  </a:lnTo>
                  <a:lnTo>
                    <a:pt x="832" y="16"/>
                  </a:lnTo>
                  <a:lnTo>
                    <a:pt x="732" y="118"/>
                  </a:lnTo>
                  <a:lnTo>
                    <a:pt x="86" y="764"/>
                  </a:lnTo>
                  <a:lnTo>
                    <a:pt x="0" y="1070"/>
                  </a:lnTo>
                  <a:lnTo>
                    <a:pt x="306" y="986"/>
                  </a:lnTo>
                  <a:lnTo>
                    <a:pt x="954" y="338"/>
                  </a:lnTo>
                  <a:lnTo>
                    <a:pt x="1054" y="238"/>
                  </a:lnTo>
                  <a:lnTo>
                    <a:pt x="1054" y="238"/>
                  </a:lnTo>
                  <a:lnTo>
                    <a:pt x="1060" y="230"/>
                  </a:lnTo>
                  <a:lnTo>
                    <a:pt x="1066" y="220"/>
                  </a:lnTo>
                  <a:lnTo>
                    <a:pt x="1070" y="210"/>
                  </a:lnTo>
                  <a:lnTo>
                    <a:pt x="1072" y="198"/>
                  </a:lnTo>
                  <a:lnTo>
                    <a:pt x="1070" y="188"/>
                  </a:lnTo>
                  <a:lnTo>
                    <a:pt x="1068" y="178"/>
                  </a:lnTo>
                  <a:lnTo>
                    <a:pt x="1064" y="170"/>
                  </a:lnTo>
                  <a:lnTo>
                    <a:pt x="1056" y="160"/>
                  </a:lnTo>
                  <a:lnTo>
                    <a:pt x="1056" y="16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Line 12"/>
            <p:cNvSpPr>
              <a:spLocks noChangeShapeType="1"/>
            </p:cNvSpPr>
            <p:nvPr/>
          </p:nvSpPr>
          <p:spPr bwMode="auto">
            <a:xfrm>
              <a:off x="3740150" y="3214688"/>
              <a:ext cx="352425" cy="349250"/>
            </a:xfrm>
            <a:prstGeom prst="line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Line 13"/>
            <p:cNvSpPr>
              <a:spLocks noChangeShapeType="1"/>
            </p:cNvSpPr>
            <p:nvPr/>
          </p:nvSpPr>
          <p:spPr bwMode="auto">
            <a:xfrm flipH="1">
              <a:off x="2870200" y="3300413"/>
              <a:ext cx="955675" cy="958850"/>
            </a:xfrm>
            <a:prstGeom prst="line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Line 14"/>
            <p:cNvSpPr>
              <a:spLocks noChangeShapeType="1"/>
            </p:cNvSpPr>
            <p:nvPr/>
          </p:nvSpPr>
          <p:spPr bwMode="auto">
            <a:xfrm flipH="1">
              <a:off x="3044825" y="3478213"/>
              <a:ext cx="958850" cy="955675"/>
            </a:xfrm>
            <a:prstGeom prst="line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15"/>
            <p:cNvSpPr/>
            <p:nvPr/>
          </p:nvSpPr>
          <p:spPr bwMode="auto">
            <a:xfrm>
              <a:off x="2714625" y="4240213"/>
              <a:ext cx="349250" cy="352425"/>
            </a:xfrm>
            <a:custGeom>
              <a:avLst/>
              <a:gdLst>
                <a:gd name="T0" fmla="*/ 0 w 220"/>
                <a:gd name="T1" fmla="*/ 0 h 222"/>
                <a:gd name="T2" fmla="*/ 98 w 220"/>
                <a:gd name="T3" fmla="*/ 12 h 222"/>
                <a:gd name="T4" fmla="*/ 110 w 220"/>
                <a:gd name="T5" fmla="*/ 110 h 222"/>
                <a:gd name="T6" fmla="*/ 208 w 220"/>
                <a:gd name="T7" fmla="*/ 122 h 222"/>
                <a:gd name="T8" fmla="*/ 220 w 22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22">
                  <a:moveTo>
                    <a:pt x="0" y="0"/>
                  </a:moveTo>
                  <a:lnTo>
                    <a:pt x="98" y="12"/>
                  </a:lnTo>
                  <a:lnTo>
                    <a:pt x="110" y="110"/>
                  </a:lnTo>
                  <a:lnTo>
                    <a:pt x="208" y="122"/>
                  </a:lnTo>
                  <a:lnTo>
                    <a:pt x="220" y="222"/>
                  </a:lnTo>
                </a:path>
              </a:pathLst>
            </a:cu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Line 16"/>
            <p:cNvSpPr>
              <a:spLocks noChangeShapeType="1"/>
            </p:cNvSpPr>
            <p:nvPr/>
          </p:nvSpPr>
          <p:spPr bwMode="auto">
            <a:xfrm flipV="1">
              <a:off x="2749550" y="3294063"/>
              <a:ext cx="234950" cy="238125"/>
            </a:xfrm>
            <a:prstGeom prst="line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Line 17"/>
            <p:cNvSpPr>
              <a:spLocks noChangeShapeType="1"/>
            </p:cNvSpPr>
            <p:nvPr/>
          </p:nvSpPr>
          <p:spPr bwMode="auto">
            <a:xfrm flipV="1">
              <a:off x="2879725" y="3497263"/>
              <a:ext cx="165100" cy="165100"/>
            </a:xfrm>
            <a:prstGeom prst="line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Line 18"/>
            <p:cNvSpPr>
              <a:spLocks noChangeShapeType="1"/>
            </p:cNvSpPr>
            <p:nvPr/>
          </p:nvSpPr>
          <p:spPr bwMode="auto">
            <a:xfrm flipV="1">
              <a:off x="3771900" y="4319588"/>
              <a:ext cx="238125" cy="238125"/>
            </a:xfrm>
            <a:prstGeom prst="line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Line 19"/>
            <p:cNvSpPr>
              <a:spLocks noChangeShapeType="1"/>
            </p:cNvSpPr>
            <p:nvPr/>
          </p:nvSpPr>
          <p:spPr bwMode="auto">
            <a:xfrm flipV="1">
              <a:off x="3641725" y="4259263"/>
              <a:ext cx="165100" cy="165100"/>
            </a:xfrm>
            <a:prstGeom prst="line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20"/>
            <p:cNvSpPr/>
            <p:nvPr/>
          </p:nvSpPr>
          <p:spPr bwMode="auto">
            <a:xfrm>
              <a:off x="2619375" y="3071813"/>
              <a:ext cx="736600" cy="736600"/>
            </a:xfrm>
            <a:custGeom>
              <a:avLst/>
              <a:gdLst>
                <a:gd name="T0" fmla="*/ 464 w 464"/>
                <a:gd name="T1" fmla="*/ 256 h 464"/>
                <a:gd name="T2" fmla="*/ 222 w 464"/>
                <a:gd name="T3" fmla="*/ 14 h 464"/>
                <a:gd name="T4" fmla="*/ 222 w 464"/>
                <a:gd name="T5" fmla="*/ 14 h 464"/>
                <a:gd name="T6" fmla="*/ 214 w 464"/>
                <a:gd name="T7" fmla="*/ 8 h 464"/>
                <a:gd name="T8" fmla="*/ 206 w 464"/>
                <a:gd name="T9" fmla="*/ 4 h 464"/>
                <a:gd name="T10" fmla="*/ 196 w 464"/>
                <a:gd name="T11" fmla="*/ 0 h 464"/>
                <a:gd name="T12" fmla="*/ 188 w 464"/>
                <a:gd name="T13" fmla="*/ 0 h 464"/>
                <a:gd name="T14" fmla="*/ 178 w 464"/>
                <a:gd name="T15" fmla="*/ 0 h 464"/>
                <a:gd name="T16" fmla="*/ 168 w 464"/>
                <a:gd name="T17" fmla="*/ 4 h 464"/>
                <a:gd name="T18" fmla="*/ 160 w 464"/>
                <a:gd name="T19" fmla="*/ 8 h 464"/>
                <a:gd name="T20" fmla="*/ 152 w 464"/>
                <a:gd name="T21" fmla="*/ 14 h 464"/>
                <a:gd name="T22" fmla="*/ 14 w 464"/>
                <a:gd name="T23" fmla="*/ 154 h 464"/>
                <a:gd name="T24" fmla="*/ 14 w 464"/>
                <a:gd name="T25" fmla="*/ 154 h 464"/>
                <a:gd name="T26" fmla="*/ 8 w 464"/>
                <a:gd name="T27" fmla="*/ 160 h 464"/>
                <a:gd name="T28" fmla="*/ 4 w 464"/>
                <a:gd name="T29" fmla="*/ 170 h 464"/>
                <a:gd name="T30" fmla="*/ 0 w 464"/>
                <a:gd name="T31" fmla="*/ 178 h 464"/>
                <a:gd name="T32" fmla="*/ 0 w 464"/>
                <a:gd name="T33" fmla="*/ 188 h 464"/>
                <a:gd name="T34" fmla="*/ 0 w 464"/>
                <a:gd name="T35" fmla="*/ 198 h 464"/>
                <a:gd name="T36" fmla="*/ 4 w 464"/>
                <a:gd name="T37" fmla="*/ 206 h 464"/>
                <a:gd name="T38" fmla="*/ 8 w 464"/>
                <a:gd name="T39" fmla="*/ 214 h 464"/>
                <a:gd name="T40" fmla="*/ 14 w 464"/>
                <a:gd name="T41" fmla="*/ 222 h 464"/>
                <a:gd name="T42" fmla="*/ 256 w 464"/>
                <a:gd name="T4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4" h="464">
                  <a:moveTo>
                    <a:pt x="464" y="256"/>
                  </a:moveTo>
                  <a:lnTo>
                    <a:pt x="222" y="14"/>
                  </a:lnTo>
                  <a:lnTo>
                    <a:pt x="222" y="14"/>
                  </a:lnTo>
                  <a:lnTo>
                    <a:pt x="214" y="8"/>
                  </a:lnTo>
                  <a:lnTo>
                    <a:pt x="206" y="4"/>
                  </a:lnTo>
                  <a:lnTo>
                    <a:pt x="196" y="0"/>
                  </a:lnTo>
                  <a:lnTo>
                    <a:pt x="188" y="0"/>
                  </a:lnTo>
                  <a:lnTo>
                    <a:pt x="178" y="0"/>
                  </a:lnTo>
                  <a:lnTo>
                    <a:pt x="168" y="4"/>
                  </a:lnTo>
                  <a:lnTo>
                    <a:pt x="160" y="8"/>
                  </a:lnTo>
                  <a:lnTo>
                    <a:pt x="152" y="14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8" y="160"/>
                  </a:lnTo>
                  <a:lnTo>
                    <a:pt x="4" y="170"/>
                  </a:lnTo>
                  <a:lnTo>
                    <a:pt x="0" y="178"/>
                  </a:lnTo>
                  <a:lnTo>
                    <a:pt x="0" y="188"/>
                  </a:lnTo>
                  <a:lnTo>
                    <a:pt x="0" y="198"/>
                  </a:lnTo>
                  <a:lnTo>
                    <a:pt x="4" y="206"/>
                  </a:lnTo>
                  <a:lnTo>
                    <a:pt x="8" y="214"/>
                  </a:lnTo>
                  <a:lnTo>
                    <a:pt x="14" y="222"/>
                  </a:lnTo>
                  <a:lnTo>
                    <a:pt x="256" y="464"/>
                  </a:lnTo>
                </a:path>
              </a:pathLst>
            </a:cu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21"/>
            <p:cNvSpPr/>
            <p:nvPr/>
          </p:nvSpPr>
          <p:spPr bwMode="auto">
            <a:xfrm>
              <a:off x="3495675" y="3948113"/>
              <a:ext cx="736600" cy="736600"/>
            </a:xfrm>
            <a:custGeom>
              <a:avLst/>
              <a:gdLst>
                <a:gd name="T0" fmla="*/ 0 w 464"/>
                <a:gd name="T1" fmla="*/ 210 h 464"/>
                <a:gd name="T2" fmla="*/ 242 w 464"/>
                <a:gd name="T3" fmla="*/ 450 h 464"/>
                <a:gd name="T4" fmla="*/ 242 w 464"/>
                <a:gd name="T5" fmla="*/ 450 h 464"/>
                <a:gd name="T6" fmla="*/ 250 w 464"/>
                <a:gd name="T7" fmla="*/ 456 h 464"/>
                <a:gd name="T8" fmla="*/ 258 w 464"/>
                <a:gd name="T9" fmla="*/ 462 h 464"/>
                <a:gd name="T10" fmla="*/ 268 w 464"/>
                <a:gd name="T11" fmla="*/ 464 h 464"/>
                <a:gd name="T12" fmla="*/ 276 w 464"/>
                <a:gd name="T13" fmla="*/ 464 h 464"/>
                <a:gd name="T14" fmla="*/ 286 w 464"/>
                <a:gd name="T15" fmla="*/ 464 h 464"/>
                <a:gd name="T16" fmla="*/ 296 w 464"/>
                <a:gd name="T17" fmla="*/ 462 h 464"/>
                <a:gd name="T18" fmla="*/ 304 w 464"/>
                <a:gd name="T19" fmla="*/ 456 h 464"/>
                <a:gd name="T20" fmla="*/ 312 w 464"/>
                <a:gd name="T21" fmla="*/ 450 h 464"/>
                <a:gd name="T22" fmla="*/ 450 w 464"/>
                <a:gd name="T23" fmla="*/ 312 h 464"/>
                <a:gd name="T24" fmla="*/ 450 w 464"/>
                <a:gd name="T25" fmla="*/ 312 h 464"/>
                <a:gd name="T26" fmla="*/ 456 w 464"/>
                <a:gd name="T27" fmla="*/ 304 h 464"/>
                <a:gd name="T28" fmla="*/ 460 w 464"/>
                <a:gd name="T29" fmla="*/ 296 h 464"/>
                <a:gd name="T30" fmla="*/ 464 w 464"/>
                <a:gd name="T31" fmla="*/ 286 h 464"/>
                <a:gd name="T32" fmla="*/ 464 w 464"/>
                <a:gd name="T33" fmla="*/ 278 h 464"/>
                <a:gd name="T34" fmla="*/ 464 w 464"/>
                <a:gd name="T35" fmla="*/ 268 h 464"/>
                <a:gd name="T36" fmla="*/ 460 w 464"/>
                <a:gd name="T37" fmla="*/ 258 h 464"/>
                <a:gd name="T38" fmla="*/ 456 w 464"/>
                <a:gd name="T39" fmla="*/ 250 h 464"/>
                <a:gd name="T40" fmla="*/ 450 w 464"/>
                <a:gd name="T41" fmla="*/ 242 h 464"/>
                <a:gd name="T42" fmla="*/ 208 w 464"/>
                <a:gd name="T4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4" h="464">
                  <a:moveTo>
                    <a:pt x="0" y="210"/>
                  </a:moveTo>
                  <a:lnTo>
                    <a:pt x="242" y="450"/>
                  </a:lnTo>
                  <a:lnTo>
                    <a:pt x="242" y="450"/>
                  </a:lnTo>
                  <a:lnTo>
                    <a:pt x="250" y="456"/>
                  </a:lnTo>
                  <a:lnTo>
                    <a:pt x="258" y="462"/>
                  </a:lnTo>
                  <a:lnTo>
                    <a:pt x="268" y="464"/>
                  </a:lnTo>
                  <a:lnTo>
                    <a:pt x="276" y="464"/>
                  </a:lnTo>
                  <a:lnTo>
                    <a:pt x="286" y="464"/>
                  </a:lnTo>
                  <a:lnTo>
                    <a:pt x="296" y="462"/>
                  </a:lnTo>
                  <a:lnTo>
                    <a:pt x="304" y="456"/>
                  </a:lnTo>
                  <a:lnTo>
                    <a:pt x="312" y="450"/>
                  </a:lnTo>
                  <a:lnTo>
                    <a:pt x="450" y="312"/>
                  </a:lnTo>
                  <a:lnTo>
                    <a:pt x="450" y="312"/>
                  </a:lnTo>
                  <a:lnTo>
                    <a:pt x="456" y="304"/>
                  </a:lnTo>
                  <a:lnTo>
                    <a:pt x="460" y="296"/>
                  </a:lnTo>
                  <a:lnTo>
                    <a:pt x="464" y="286"/>
                  </a:lnTo>
                  <a:lnTo>
                    <a:pt x="464" y="278"/>
                  </a:lnTo>
                  <a:lnTo>
                    <a:pt x="464" y="268"/>
                  </a:lnTo>
                  <a:lnTo>
                    <a:pt x="460" y="258"/>
                  </a:lnTo>
                  <a:lnTo>
                    <a:pt x="456" y="250"/>
                  </a:lnTo>
                  <a:lnTo>
                    <a:pt x="450" y="242"/>
                  </a:lnTo>
                  <a:lnTo>
                    <a:pt x="208" y="0"/>
                  </a:lnTo>
                </a:path>
              </a:pathLst>
            </a:cu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3" name="文本框 62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/>
      <p:bldP spid="20" grpId="0" animBg="1"/>
      <p:bldP spid="25" grpId="0" animBg="1"/>
      <p:bldP spid="29" grpId="0"/>
      <p:bldP spid="30" grpId="0"/>
      <p:bldP spid="42" grpId="0"/>
      <p:bldP spid="43" grpId="0" animBg="1"/>
      <p:bldP spid="50" grpId="0" animBg="1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962150" y="2181225"/>
            <a:ext cx="2057400" cy="3028950"/>
          </a:xfrm>
          <a:prstGeom prst="rect">
            <a:avLst/>
          </a:prstGeom>
          <a:blipFill dpi="0" rotWithShape="0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000500" y="2181225"/>
            <a:ext cx="2057400" cy="15144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00500" y="3695700"/>
            <a:ext cx="2057400" cy="15144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057900" y="2181225"/>
            <a:ext cx="2057400" cy="3028950"/>
          </a:xfrm>
          <a:prstGeom prst="rect">
            <a:avLst/>
          </a:prstGeom>
          <a:blipFill dpi="0" rotWithShape="0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096250" y="2181225"/>
            <a:ext cx="2057400" cy="1514475"/>
          </a:xfrm>
          <a:prstGeom prst="rect">
            <a:avLst/>
          </a:prstGeom>
          <a:blipFill dpi="0" rotWithShape="0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096250" y="3695700"/>
            <a:ext cx="2057400" cy="1514475"/>
          </a:xfrm>
          <a:prstGeom prst="rect">
            <a:avLst/>
          </a:prstGeom>
          <a:blipFill dpi="0" rotWithShape="0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402060" y="2771775"/>
            <a:ext cx="1162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YOUR TITLE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haroni" panose="02010803020104030203" pitchFamily="2" charset="-79"/>
              <a:ea typeface="HOT-Ninja Std R" panose="02020400000000000000" pitchFamily="18" charset="-128"/>
              <a:cs typeface="Aharoni" panose="02010803020104030203" pitchFamily="2" charset="-79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17547" y="3823990"/>
            <a:ext cx="1839701" cy="996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145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err="1">
                <a:solidFill>
                  <a:schemeClr val="bg1"/>
                </a:solidFill>
              </a:rPr>
              <a:t>Lorem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</a:rPr>
              <a:t>ipsum</a:t>
            </a:r>
            <a:r>
              <a:rPr lang="en-US" altLang="zh-CN" sz="800" dirty="0">
                <a:solidFill>
                  <a:schemeClr val="bg1"/>
                </a:solidFill>
              </a:rPr>
              <a:t> dolor sit </a:t>
            </a:r>
            <a:r>
              <a:rPr lang="en-US" altLang="zh-CN" sz="800" dirty="0" err="1">
                <a:solidFill>
                  <a:schemeClr val="bg1"/>
                </a:solidFill>
              </a:rPr>
              <a:t>amet</a:t>
            </a:r>
            <a:r>
              <a:rPr lang="en-US" altLang="zh-CN" sz="800" dirty="0">
                <a:solidFill>
                  <a:schemeClr val="bg1"/>
                </a:solidFill>
              </a:rPr>
              <a:t>, </a:t>
            </a:r>
            <a:r>
              <a:rPr lang="en-US" altLang="zh-CN" sz="800" dirty="0" err="1">
                <a:solidFill>
                  <a:schemeClr val="bg1"/>
                </a:solidFill>
              </a:rPr>
              <a:t>consectetur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</a:rPr>
              <a:t>adipisicing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</a:rPr>
              <a:t>elit</a:t>
            </a:r>
            <a:r>
              <a:rPr lang="en-US" altLang="zh-CN" sz="800" dirty="0">
                <a:solidFill>
                  <a:schemeClr val="bg1"/>
                </a:solidFill>
              </a:rPr>
              <a:t>, </a:t>
            </a:r>
            <a:r>
              <a:rPr lang="en-US" altLang="zh-CN" sz="800" dirty="0" err="1">
                <a:solidFill>
                  <a:schemeClr val="bg1"/>
                </a:solidFill>
              </a:rPr>
              <a:t>sed</a:t>
            </a:r>
            <a:r>
              <a:rPr lang="en-US" altLang="zh-CN" sz="800" dirty="0">
                <a:solidFill>
                  <a:schemeClr val="bg1"/>
                </a:solidFill>
              </a:rPr>
              <a:t> do </a:t>
            </a:r>
            <a:r>
              <a:rPr lang="en-US" altLang="zh-CN" sz="800" dirty="0" err="1">
                <a:solidFill>
                  <a:schemeClr val="bg1"/>
                </a:solidFill>
              </a:rPr>
              <a:t>eiusmod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</a:rPr>
              <a:t>tempor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</a:rPr>
              <a:t>incididunt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</a:rPr>
              <a:t>ut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</a:rPr>
              <a:t>labore</a:t>
            </a:r>
            <a:r>
              <a:rPr lang="en-US" altLang="zh-CN" sz="800" dirty="0">
                <a:solidFill>
                  <a:schemeClr val="bg1"/>
                </a:solidFill>
              </a:rPr>
              <a:t> et </a:t>
            </a:r>
            <a:r>
              <a:rPr lang="en-US" altLang="zh-CN" sz="800" dirty="0" err="1">
                <a:solidFill>
                  <a:schemeClr val="bg1"/>
                </a:solidFill>
              </a:rPr>
              <a:t>dolore</a:t>
            </a:r>
            <a:r>
              <a:rPr lang="en-US" altLang="zh-CN" sz="800" dirty="0">
                <a:solidFill>
                  <a:schemeClr val="bg1"/>
                </a:solidFill>
              </a:rPr>
              <a:t> magna </a:t>
            </a:r>
            <a:r>
              <a:rPr lang="en-US" altLang="zh-CN" sz="800" dirty="0" err="1">
                <a:solidFill>
                  <a:schemeClr val="bg1"/>
                </a:solidFill>
              </a:rPr>
              <a:t>aliqua</a:t>
            </a:r>
            <a:r>
              <a:rPr lang="en-US" altLang="zh-CN" sz="800" dirty="0">
                <a:solidFill>
                  <a:schemeClr val="bg1"/>
                </a:solidFill>
              </a:rPr>
              <a:t>. </a:t>
            </a:r>
            <a:r>
              <a:rPr lang="en-US" altLang="zh-CN" sz="800" dirty="0" err="1">
                <a:solidFill>
                  <a:schemeClr val="bg1"/>
                </a:solidFill>
              </a:rPr>
              <a:t>Ut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</a:rPr>
              <a:t>enim</a:t>
            </a:r>
            <a:r>
              <a:rPr lang="en-US" altLang="zh-CN" sz="800" dirty="0">
                <a:solidFill>
                  <a:schemeClr val="bg1"/>
                </a:solidFill>
              </a:rPr>
              <a:t> ad minim </a:t>
            </a:r>
            <a:r>
              <a:rPr lang="en-US" altLang="zh-CN" sz="800" dirty="0" err="1">
                <a:solidFill>
                  <a:schemeClr val="bg1"/>
                </a:solidFill>
              </a:rPr>
              <a:t>veniam</a:t>
            </a:r>
            <a:endParaRPr lang="en-US" altLang="zh-CN" sz="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590917" y="1973787"/>
            <a:ext cx="2536948" cy="345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直接连接符 7"/>
          <p:cNvCxnSpPr>
            <a:cxnSpLocks noChangeShapeType="1"/>
          </p:cNvCxnSpPr>
          <p:nvPr/>
        </p:nvCxnSpPr>
        <p:spPr bwMode="auto">
          <a:xfrm>
            <a:off x="4483100" y="1973787"/>
            <a:ext cx="0" cy="345737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" name="组合 17"/>
          <p:cNvGrpSpPr/>
          <p:nvPr/>
        </p:nvGrpSpPr>
        <p:grpSpPr bwMode="auto">
          <a:xfrm>
            <a:off x="4797425" y="1973787"/>
            <a:ext cx="3046413" cy="963781"/>
            <a:chOff x="0" y="0"/>
            <a:chExt cx="3046360" cy="964255"/>
          </a:xfrm>
        </p:grpSpPr>
        <p:sp>
          <p:nvSpPr>
            <p:cNvPr id="79" name="矩形 13"/>
            <p:cNvSpPr>
              <a:spLocks noChangeArrowheads="1"/>
            </p:cNvSpPr>
            <p:nvPr/>
          </p:nvSpPr>
          <p:spPr bwMode="auto">
            <a:xfrm>
              <a:off x="0" y="207586"/>
              <a:ext cx="3046360" cy="756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0" name="文本框 83"/>
            <p:cNvSpPr txBox="1">
              <a:spLocks noChangeArrowheads="1"/>
            </p:cNvSpPr>
            <p:nvPr/>
          </p:nvSpPr>
          <p:spPr bwMode="auto">
            <a:xfrm>
              <a:off x="103604" y="0"/>
              <a:ext cx="10917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 dirty="0">
                  <a:solidFill>
                    <a:schemeClr val="bg1"/>
                  </a:solidFill>
                </a:rPr>
                <a:t>TEXT HERE</a:t>
              </a:r>
              <a:endParaRPr lang="zh-CN" altLang="en-US" sz="1100" b="1" dirty="0">
                <a:solidFill>
                  <a:schemeClr val="bg1"/>
                </a:solidFill>
              </a:endParaRPr>
            </a:p>
          </p:txBody>
        </p:sp>
        <p:cxnSp>
          <p:nvCxnSpPr>
            <p:cNvPr id="81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" name="组合 22"/>
          <p:cNvGrpSpPr/>
          <p:nvPr/>
        </p:nvGrpSpPr>
        <p:grpSpPr bwMode="auto">
          <a:xfrm>
            <a:off x="4795838" y="3162715"/>
            <a:ext cx="3044825" cy="992635"/>
            <a:chOff x="0" y="0"/>
            <a:chExt cx="3046360" cy="991591"/>
          </a:xfrm>
        </p:grpSpPr>
        <p:sp>
          <p:nvSpPr>
            <p:cNvPr id="83" name="矩形 13"/>
            <p:cNvSpPr>
              <a:spLocks noChangeArrowheads="1"/>
            </p:cNvSpPr>
            <p:nvPr/>
          </p:nvSpPr>
          <p:spPr bwMode="auto">
            <a:xfrm>
              <a:off x="0" y="207586"/>
              <a:ext cx="3046360" cy="78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4" name="文本框 83"/>
            <p:cNvSpPr txBox="1">
              <a:spLocks noChangeArrowheads="1"/>
            </p:cNvSpPr>
            <p:nvPr/>
          </p:nvSpPr>
          <p:spPr bwMode="auto">
            <a:xfrm>
              <a:off x="103604" y="0"/>
              <a:ext cx="109397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 dirty="0">
                  <a:solidFill>
                    <a:schemeClr val="bg1"/>
                  </a:solidFill>
                </a:rPr>
                <a:t>TEXT HERE</a:t>
              </a:r>
              <a:endParaRPr lang="zh-CN" altLang="en-US" sz="1100" b="1" dirty="0">
                <a:solidFill>
                  <a:schemeClr val="bg1"/>
                </a:solidFill>
              </a:endParaRPr>
            </a:p>
          </p:txBody>
        </p:sp>
        <p:cxnSp>
          <p:nvCxnSpPr>
            <p:cNvPr id="85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6" name="组合 26"/>
          <p:cNvGrpSpPr/>
          <p:nvPr/>
        </p:nvGrpSpPr>
        <p:grpSpPr bwMode="auto">
          <a:xfrm>
            <a:off x="4795838" y="4433942"/>
            <a:ext cx="3044825" cy="992314"/>
            <a:chOff x="0" y="0"/>
            <a:chExt cx="3046360" cy="992803"/>
          </a:xfrm>
        </p:grpSpPr>
        <p:sp>
          <p:nvSpPr>
            <p:cNvPr id="87" name="矩形 86"/>
            <p:cNvSpPr>
              <a:spLocks noChangeArrowheads="1"/>
            </p:cNvSpPr>
            <p:nvPr/>
          </p:nvSpPr>
          <p:spPr bwMode="auto">
            <a:xfrm>
              <a:off x="0" y="207586"/>
              <a:ext cx="3046360" cy="785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8" name="文本框 83"/>
            <p:cNvSpPr txBox="1">
              <a:spLocks noChangeArrowheads="1"/>
            </p:cNvSpPr>
            <p:nvPr/>
          </p:nvSpPr>
          <p:spPr bwMode="auto">
            <a:xfrm>
              <a:off x="103604" y="0"/>
              <a:ext cx="109397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chemeClr val="bg1"/>
                  </a:solidFill>
                </a:rPr>
                <a:t>TEXT HERE</a:t>
              </a:r>
              <a:endParaRPr lang="zh-CN" altLang="en-US" sz="1100" b="1">
                <a:solidFill>
                  <a:schemeClr val="bg1"/>
                </a:solidFill>
              </a:endParaRPr>
            </a:p>
          </p:txBody>
        </p:sp>
        <p:cxnSp>
          <p:nvCxnSpPr>
            <p:cNvPr id="89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0" name="组合 30"/>
          <p:cNvGrpSpPr/>
          <p:nvPr/>
        </p:nvGrpSpPr>
        <p:grpSpPr bwMode="auto">
          <a:xfrm>
            <a:off x="7869238" y="1973787"/>
            <a:ext cx="3046412" cy="963781"/>
            <a:chOff x="0" y="0"/>
            <a:chExt cx="3046360" cy="964255"/>
          </a:xfrm>
        </p:grpSpPr>
        <p:sp>
          <p:nvSpPr>
            <p:cNvPr id="91" name="矩形 13"/>
            <p:cNvSpPr>
              <a:spLocks noChangeArrowheads="1"/>
            </p:cNvSpPr>
            <p:nvPr/>
          </p:nvSpPr>
          <p:spPr bwMode="auto">
            <a:xfrm>
              <a:off x="0" y="207586"/>
              <a:ext cx="3046360" cy="756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" name="文本框 83"/>
            <p:cNvSpPr txBox="1">
              <a:spLocks noChangeArrowheads="1"/>
            </p:cNvSpPr>
            <p:nvPr/>
          </p:nvSpPr>
          <p:spPr bwMode="auto">
            <a:xfrm>
              <a:off x="103604" y="0"/>
              <a:ext cx="11901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 dirty="0">
                  <a:solidFill>
                    <a:schemeClr val="bg1"/>
                  </a:solidFill>
                </a:rPr>
                <a:t>TEXT HERE</a:t>
              </a:r>
              <a:endParaRPr lang="zh-CN" altLang="en-US" sz="11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3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4" name="组合 34"/>
          <p:cNvGrpSpPr/>
          <p:nvPr/>
        </p:nvGrpSpPr>
        <p:grpSpPr bwMode="auto">
          <a:xfrm>
            <a:off x="7867650" y="3162715"/>
            <a:ext cx="3046413" cy="992635"/>
            <a:chOff x="0" y="0"/>
            <a:chExt cx="3046360" cy="991591"/>
          </a:xfrm>
        </p:grpSpPr>
        <p:sp>
          <p:nvSpPr>
            <p:cNvPr id="95" name="矩形 13"/>
            <p:cNvSpPr>
              <a:spLocks noChangeArrowheads="1"/>
            </p:cNvSpPr>
            <p:nvPr/>
          </p:nvSpPr>
          <p:spPr bwMode="auto">
            <a:xfrm>
              <a:off x="0" y="207586"/>
              <a:ext cx="3046360" cy="78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6" name="文本框 83"/>
            <p:cNvSpPr txBox="1">
              <a:spLocks noChangeArrowheads="1"/>
            </p:cNvSpPr>
            <p:nvPr/>
          </p:nvSpPr>
          <p:spPr bwMode="auto">
            <a:xfrm>
              <a:off x="103604" y="0"/>
              <a:ext cx="10679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 dirty="0">
                  <a:solidFill>
                    <a:schemeClr val="bg1"/>
                  </a:solidFill>
                </a:rPr>
                <a:t>TEXT HERE</a:t>
              </a:r>
              <a:endParaRPr lang="zh-CN" altLang="en-US" sz="11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7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" name="组合 38"/>
          <p:cNvGrpSpPr/>
          <p:nvPr/>
        </p:nvGrpSpPr>
        <p:grpSpPr bwMode="auto">
          <a:xfrm>
            <a:off x="7867650" y="4433942"/>
            <a:ext cx="3046413" cy="992314"/>
            <a:chOff x="0" y="0"/>
            <a:chExt cx="3046360" cy="992803"/>
          </a:xfrm>
        </p:grpSpPr>
        <p:sp>
          <p:nvSpPr>
            <p:cNvPr id="99" name="矩形 13"/>
            <p:cNvSpPr>
              <a:spLocks noChangeArrowheads="1"/>
            </p:cNvSpPr>
            <p:nvPr/>
          </p:nvSpPr>
          <p:spPr bwMode="auto">
            <a:xfrm>
              <a:off x="0" y="207586"/>
              <a:ext cx="3046360" cy="785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6845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文本框 83"/>
            <p:cNvSpPr txBox="1">
              <a:spLocks noChangeArrowheads="1"/>
            </p:cNvSpPr>
            <p:nvPr/>
          </p:nvSpPr>
          <p:spPr bwMode="auto">
            <a:xfrm>
              <a:off x="103604" y="0"/>
              <a:ext cx="10679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 dirty="0">
                  <a:solidFill>
                    <a:schemeClr val="bg1"/>
                  </a:solidFill>
                </a:rPr>
                <a:t>TEXT HERE</a:t>
              </a:r>
              <a:endParaRPr lang="zh-CN" altLang="en-US" sz="11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1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800000" flipV="1">
            <a:off x="7388346" y="3794863"/>
            <a:ext cx="6676656" cy="220498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87481" y="3877168"/>
            <a:ext cx="8194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</a:rPr>
              <a:t>艰辛努力</a:t>
            </a:r>
            <a:endParaRPr lang="zh-CN" altLang="en-US" sz="36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87481" y="4530753"/>
            <a:ext cx="8194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>
                    <a:lumMod val="95000"/>
                  </a:schemeClr>
                </a:solidFill>
              </a:rPr>
              <a:t>奋勇拼搏</a:t>
            </a:r>
            <a:endParaRPr lang="zh-CN" altLang="en-US" sz="9600" b="1" dirty="0">
              <a:solidFill>
                <a:schemeClr val="bg1">
                  <a:lumMod val="95000"/>
                </a:schemeClr>
              </a:solidFill>
              <a:latin typeface="+mj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71 0.00092 L 0.00117 0.0018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222135" y="2025906"/>
            <a:ext cx="6855563" cy="37229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7332" y="2246668"/>
            <a:ext cx="4804686" cy="3202790"/>
          </a:xfrm>
          <a:prstGeom prst="rect">
            <a:avLst/>
          </a:prstGeom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998846" y="2753207"/>
            <a:ext cx="8194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+mn-ea"/>
                <a:sym typeface="+mn-lt"/>
              </a:rPr>
              <a:t>行业现状分析</a:t>
            </a:r>
            <a:endParaRPr lang="zh-CN" altLang="en-US" sz="9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华康俪金黑W8(P)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98846" y="4385542"/>
            <a:ext cx="8194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THE BACKGROUND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32973" y="5380339"/>
            <a:ext cx="126055" cy="965417"/>
            <a:chOff x="6032973" y="5380339"/>
            <a:chExt cx="126055" cy="965417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6032973" y="5380339"/>
              <a:ext cx="126055" cy="12605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6032973" y="5660126"/>
              <a:ext cx="126055" cy="12605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6032973" y="5939913"/>
              <a:ext cx="126055" cy="12605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6032973" y="6219701"/>
              <a:ext cx="126055" cy="12605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032973" y="418516"/>
            <a:ext cx="126055" cy="965417"/>
            <a:chOff x="6032973" y="418516"/>
            <a:chExt cx="126055" cy="965417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6032973" y="418516"/>
              <a:ext cx="126055" cy="12605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6032973" y="698303"/>
              <a:ext cx="126055" cy="12605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6032973" y="978090"/>
              <a:ext cx="126055" cy="12605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6032973" y="1257878"/>
              <a:ext cx="126055" cy="12605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5676901" y="1509576"/>
            <a:ext cx="838200" cy="8382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97299" y="1783041"/>
            <a:ext cx="987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Part 02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  <p:bldP spid="19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  <p:bldP spid="19" grpId="0" animBg="1"/>
          <p:bldP spid="2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4645241" y="1660262"/>
            <a:ext cx="2877185" cy="287718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002751" y="2116912"/>
            <a:ext cx="2684623" cy="572464"/>
            <a:chOff x="7786851" y="2283300"/>
            <a:chExt cx="2684623" cy="572464"/>
          </a:xfrm>
        </p:grpSpPr>
        <p:sp>
          <p:nvSpPr>
            <p:cNvPr id="15" name="椭圆 14"/>
            <p:cNvSpPr/>
            <p:nvPr/>
          </p:nvSpPr>
          <p:spPr>
            <a:xfrm>
              <a:off x="7786851" y="2400451"/>
              <a:ext cx="110798" cy="1107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 bwMode="auto">
            <a:xfrm flipH="1">
              <a:off x="7912571" y="2283300"/>
              <a:ext cx="2558903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defRPr>
              </a:lvl1pPr>
            </a:lstStyle>
            <a:p>
              <a:pPr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为客户提供有效服务，是我们工作的方向和价值评价的标尺。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002751" y="2878912"/>
            <a:ext cx="2684623" cy="572464"/>
            <a:chOff x="7786851" y="3045300"/>
            <a:chExt cx="2684623" cy="572464"/>
          </a:xfrm>
        </p:grpSpPr>
        <p:sp>
          <p:nvSpPr>
            <p:cNvPr id="18" name="椭圆 17"/>
            <p:cNvSpPr/>
            <p:nvPr/>
          </p:nvSpPr>
          <p:spPr>
            <a:xfrm>
              <a:off x="7786851" y="3162451"/>
              <a:ext cx="110798" cy="1107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 bwMode="auto">
            <a:xfrm flipH="1">
              <a:off x="7912571" y="3045300"/>
              <a:ext cx="2558903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defRPr>
              </a:lvl1pPr>
            </a:lstStyle>
            <a:p>
              <a:pPr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为客户提供有效服务，是我们工作的方向和价值评价的标尺。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002751" y="3640912"/>
            <a:ext cx="2684623" cy="572464"/>
            <a:chOff x="7786851" y="3807300"/>
            <a:chExt cx="2684623" cy="572464"/>
          </a:xfrm>
        </p:grpSpPr>
        <p:sp>
          <p:nvSpPr>
            <p:cNvPr id="21" name="椭圆 20"/>
            <p:cNvSpPr/>
            <p:nvPr/>
          </p:nvSpPr>
          <p:spPr>
            <a:xfrm>
              <a:off x="7786851" y="3924451"/>
              <a:ext cx="110798" cy="1107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 bwMode="auto">
            <a:xfrm flipH="1">
              <a:off x="7912571" y="3807300"/>
              <a:ext cx="2558903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defRPr>
              </a:lvl1pPr>
            </a:lstStyle>
            <a:p>
              <a:pPr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为客户提供有效服务，是我们工作的方向和价值评价的标尺。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04626" y="2116912"/>
            <a:ext cx="2684623" cy="572464"/>
            <a:chOff x="1720526" y="2283300"/>
            <a:chExt cx="2684623" cy="572464"/>
          </a:xfrm>
        </p:grpSpPr>
        <p:sp>
          <p:nvSpPr>
            <p:cNvPr id="24" name="椭圆 23"/>
            <p:cNvSpPr/>
            <p:nvPr/>
          </p:nvSpPr>
          <p:spPr>
            <a:xfrm>
              <a:off x="4294351" y="2400451"/>
              <a:ext cx="110798" cy="1107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 bwMode="auto">
            <a:xfrm flipH="1">
              <a:off x="1720526" y="2283300"/>
              <a:ext cx="2558903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defRPr>
              </a:lvl1pPr>
            </a:lstStyle>
            <a:p>
              <a:pPr algn="r"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为客户提供有效服务，是我们工作的方向和价值评价的标尺。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504626" y="2878912"/>
            <a:ext cx="2684623" cy="572464"/>
            <a:chOff x="1720526" y="3045300"/>
            <a:chExt cx="2684623" cy="572464"/>
          </a:xfrm>
        </p:grpSpPr>
        <p:sp>
          <p:nvSpPr>
            <p:cNvPr id="27" name="椭圆 26"/>
            <p:cNvSpPr/>
            <p:nvPr/>
          </p:nvSpPr>
          <p:spPr>
            <a:xfrm>
              <a:off x="4294351" y="3162451"/>
              <a:ext cx="110798" cy="1107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 bwMode="auto">
            <a:xfrm flipH="1">
              <a:off x="1720526" y="3045300"/>
              <a:ext cx="2558903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defRPr>
              </a:lvl1pPr>
            </a:lstStyle>
            <a:p>
              <a:pPr algn="r"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为客户提供有效服务，是我们工作的方向和价值评价的标尺。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04626" y="3640912"/>
            <a:ext cx="2684623" cy="572464"/>
            <a:chOff x="1720526" y="3807300"/>
            <a:chExt cx="2684623" cy="572464"/>
          </a:xfrm>
        </p:grpSpPr>
        <p:sp>
          <p:nvSpPr>
            <p:cNvPr id="30" name="椭圆 29"/>
            <p:cNvSpPr/>
            <p:nvPr/>
          </p:nvSpPr>
          <p:spPr>
            <a:xfrm>
              <a:off x="4294351" y="3924451"/>
              <a:ext cx="110798" cy="1107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 bwMode="auto">
            <a:xfrm flipH="1">
              <a:off x="1720526" y="3807300"/>
              <a:ext cx="2558903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defRPr>
              </a:lvl1pPr>
            </a:lstStyle>
            <a:p>
              <a:pPr algn="r"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为客户提供有效服务，是我们工作的方向和价值评价的标尺。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432732" y="5004780"/>
            <a:ext cx="9326543" cy="621529"/>
            <a:chOff x="1746485" y="5445125"/>
            <a:chExt cx="8699032" cy="621529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1839176" y="5445125"/>
              <a:ext cx="8513649" cy="0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1746485" y="5531123"/>
              <a:ext cx="869903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10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defRPr>
              </a:lvl1pPr>
            </a:lstStyle>
            <a:p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为客户提供有效服务，是我们工作的方向和价值评价的标尺，成就客户就是成就我们自己。为客户提供有效服务，是我们工作的方向和价值评价的标尺，成就客户就是成就我们自己。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5121035" y="2614787"/>
            <a:ext cx="177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the title here</a:t>
            </a: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19" presetID="2" presetClass="entr" presetSubtype="8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accel="6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accel="60000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accel="60000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accel="60000" fill="hold" nodeType="withEffect" p14:presetBounceEnd="4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accel="60000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4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19" presetID="2" presetClass="entr" presetSubtype="8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accel="6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accel="6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accel="6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accel="6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accel="6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4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46" grpId="0"/>
          <p:bldP spid="4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7557098" y="1804983"/>
            <a:ext cx="154322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</a:p>
          <a:p>
            <a:pPr>
              <a:lnSpc>
                <a:spcPct val="85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29227" y="1586829"/>
            <a:ext cx="1509186" cy="1962437"/>
            <a:chOff x="1829227" y="1586829"/>
            <a:chExt cx="1509186" cy="1962437"/>
          </a:xfrm>
        </p:grpSpPr>
        <p:sp>
          <p:nvSpPr>
            <p:cNvPr id="16" name="矩形 15"/>
            <p:cNvSpPr/>
            <p:nvPr/>
          </p:nvSpPr>
          <p:spPr>
            <a:xfrm>
              <a:off x="1832468" y="1586829"/>
              <a:ext cx="1505944" cy="1746557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29227" y="3133513"/>
              <a:ext cx="1509186" cy="38989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877080" y="3295350"/>
              <a:ext cx="141348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oboto" panose="02000000000000000000" pitchFamily="2" charset="0"/>
                </a:rPr>
                <a:t>ADD YOUR TEXT HERE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924933" y="3103440"/>
              <a:ext cx="128248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oboto" panose="02000000000000000000" pitchFamily="2" charset="0"/>
                </a:rPr>
                <a:t>YOUR TEXT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61655" y="1586829"/>
            <a:ext cx="1509186" cy="1962437"/>
            <a:chOff x="3561655" y="1586829"/>
            <a:chExt cx="1509186" cy="1962437"/>
          </a:xfrm>
        </p:grpSpPr>
        <p:sp>
          <p:nvSpPr>
            <p:cNvPr id="21" name="矩形 20"/>
            <p:cNvSpPr/>
            <p:nvPr/>
          </p:nvSpPr>
          <p:spPr>
            <a:xfrm>
              <a:off x="3564896" y="1586829"/>
              <a:ext cx="1505944" cy="1746557"/>
            </a:xfrm>
            <a:prstGeom prst="rect">
              <a:avLst/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561655" y="3133513"/>
              <a:ext cx="1509186" cy="38989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609508" y="3295350"/>
              <a:ext cx="141348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oboto" panose="02000000000000000000" pitchFamily="2" charset="0"/>
                </a:rPr>
                <a:t>ADD YOUR TEXT HERE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657361" y="3095077"/>
              <a:ext cx="128248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oboto" panose="02000000000000000000" pitchFamily="2" charset="0"/>
                </a:rPr>
                <a:t>YOUR TEXT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97323" y="1586829"/>
            <a:ext cx="1509186" cy="1962437"/>
            <a:chOff x="5297323" y="1586829"/>
            <a:chExt cx="1509186" cy="1962437"/>
          </a:xfrm>
        </p:grpSpPr>
        <p:sp>
          <p:nvSpPr>
            <p:cNvPr id="26" name="矩形 25"/>
            <p:cNvSpPr/>
            <p:nvPr/>
          </p:nvSpPr>
          <p:spPr>
            <a:xfrm>
              <a:off x="5300564" y="1586829"/>
              <a:ext cx="1505944" cy="1746557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297323" y="3133513"/>
              <a:ext cx="1509186" cy="38989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345176" y="3295350"/>
              <a:ext cx="141348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oboto" panose="02000000000000000000" pitchFamily="2" charset="0"/>
                </a:rPr>
                <a:t>ADD YOUR TEXT HERE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393029" y="3095077"/>
              <a:ext cx="128248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oboto" panose="02000000000000000000" pitchFamily="2" charset="0"/>
                </a:rPr>
                <a:t>YOUR TEXT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36248" y="3779972"/>
            <a:ext cx="1509186" cy="1962437"/>
            <a:chOff x="1836248" y="3779972"/>
            <a:chExt cx="1509186" cy="1962437"/>
          </a:xfrm>
        </p:grpSpPr>
        <p:sp>
          <p:nvSpPr>
            <p:cNvPr id="42" name="矩形 41"/>
            <p:cNvSpPr/>
            <p:nvPr/>
          </p:nvSpPr>
          <p:spPr>
            <a:xfrm>
              <a:off x="1839489" y="3779972"/>
              <a:ext cx="1505944" cy="1746557"/>
            </a:xfrm>
            <a:prstGeom prst="rect">
              <a:avLst/>
            </a:prstGeom>
            <a:blipFill>
              <a:blip r:embed="rId6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836248" y="5326656"/>
              <a:ext cx="1509186" cy="38989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84101" y="5488493"/>
              <a:ext cx="141348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oboto" panose="02000000000000000000" pitchFamily="2" charset="0"/>
                </a:rPr>
                <a:t>ADD YOUR TEXT HERE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1931954" y="5288220"/>
              <a:ext cx="128248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oboto" panose="02000000000000000000" pitchFamily="2" charset="0"/>
                </a:rPr>
                <a:t>YOUR TEXT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61655" y="3805829"/>
            <a:ext cx="1509186" cy="1962437"/>
            <a:chOff x="3561655" y="3805829"/>
            <a:chExt cx="1509186" cy="1962437"/>
          </a:xfrm>
        </p:grpSpPr>
        <p:sp>
          <p:nvSpPr>
            <p:cNvPr id="47" name="矩形 46"/>
            <p:cNvSpPr/>
            <p:nvPr/>
          </p:nvSpPr>
          <p:spPr>
            <a:xfrm>
              <a:off x="3564896" y="3805829"/>
              <a:ext cx="1505944" cy="1746557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561655" y="5352513"/>
              <a:ext cx="1509186" cy="38989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609508" y="5514350"/>
              <a:ext cx="141348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oboto" panose="02000000000000000000" pitchFamily="2" charset="0"/>
                </a:rPr>
                <a:t>ADD YOUR TEXT HERE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3657361" y="5314077"/>
              <a:ext cx="128248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oboto" panose="02000000000000000000" pitchFamily="2" charset="0"/>
                </a:rPr>
                <a:t>YOUR TEXT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97323" y="3805829"/>
            <a:ext cx="1509186" cy="1962437"/>
            <a:chOff x="5297323" y="3805829"/>
            <a:chExt cx="1509186" cy="1962437"/>
          </a:xfrm>
        </p:grpSpPr>
        <p:sp>
          <p:nvSpPr>
            <p:cNvPr id="52" name="矩形 51"/>
            <p:cNvSpPr/>
            <p:nvPr/>
          </p:nvSpPr>
          <p:spPr>
            <a:xfrm>
              <a:off x="5300564" y="3805829"/>
              <a:ext cx="1505944" cy="1746557"/>
            </a:xfrm>
            <a:prstGeom prst="rect">
              <a:avLst/>
            </a:prstGeom>
            <a:blipFill>
              <a:blip r:embed="rId7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5297323" y="5352513"/>
              <a:ext cx="1509186" cy="38989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345176" y="5514350"/>
              <a:ext cx="141348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oboto" panose="02000000000000000000" pitchFamily="2" charset="0"/>
                </a:rPr>
                <a:t>ADD YOUR TEXT HERE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5393029" y="5314077"/>
              <a:ext cx="128248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oboto" panose="02000000000000000000" pitchFamily="2" charset="0"/>
                </a:rPr>
                <a:t>YOUR TEXT</a:t>
              </a:r>
            </a:p>
          </p:txBody>
        </p:sp>
      </p:grpSp>
      <p:cxnSp>
        <p:nvCxnSpPr>
          <p:cNvPr id="56" name="直接连接符 55"/>
          <p:cNvCxnSpPr/>
          <p:nvPr/>
        </p:nvCxnSpPr>
        <p:spPr>
          <a:xfrm>
            <a:off x="7557098" y="3148118"/>
            <a:ext cx="0" cy="17970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7683378" y="2709961"/>
            <a:ext cx="2057295" cy="2353889"/>
            <a:chOff x="6377851" y="1038415"/>
            <a:chExt cx="2546008" cy="2353889"/>
          </a:xfrm>
        </p:grpSpPr>
        <p:sp>
          <p:nvSpPr>
            <p:cNvPr id="58" name="矩形 57"/>
            <p:cNvSpPr/>
            <p:nvPr/>
          </p:nvSpPr>
          <p:spPr>
            <a:xfrm>
              <a:off x="6377852" y="1038415"/>
              <a:ext cx="25460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Roboto" panose="02000000000000000000" pitchFamily="2" charset="0"/>
                </a:rPr>
                <a:t>ADD YOUR TEXT HERE</a:t>
              </a:r>
            </a:p>
          </p:txBody>
        </p:sp>
        <p:sp>
          <p:nvSpPr>
            <p:cNvPr id="59" name="文本框 8"/>
            <p:cNvSpPr txBox="1"/>
            <p:nvPr/>
          </p:nvSpPr>
          <p:spPr>
            <a:xfrm>
              <a:off x="6377851" y="1360979"/>
              <a:ext cx="249465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Insert you awesome clever slogan or theme in this area awesome clever slogan or theme in this world short of ambition. It would probably be a kinder world: with out demands, without…… </a:t>
              </a:r>
              <a:endParaRPr lang="zh-CN" altLang="en-US" sz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  <p:sp>
        <p:nvSpPr>
          <p:cNvPr id="47" name="椭圆 46"/>
          <p:cNvSpPr/>
          <p:nvPr/>
        </p:nvSpPr>
        <p:spPr>
          <a:xfrm>
            <a:off x="653141" y="1970012"/>
            <a:ext cx="805218" cy="805218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01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cxnSp>
        <p:nvCxnSpPr>
          <p:cNvPr id="48" name="直接连接符 47"/>
          <p:cNvCxnSpPr>
            <a:stCxn id="47" idx="6"/>
          </p:cNvCxnSpPr>
          <p:nvPr/>
        </p:nvCxnSpPr>
        <p:spPr>
          <a:xfrm>
            <a:off x="1458359" y="2372621"/>
            <a:ext cx="4687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653141" y="3289786"/>
            <a:ext cx="805218" cy="805218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02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cxnSp>
        <p:nvCxnSpPr>
          <p:cNvPr id="50" name="直接连接符 49"/>
          <p:cNvCxnSpPr>
            <a:stCxn id="49" idx="6"/>
          </p:cNvCxnSpPr>
          <p:nvPr/>
        </p:nvCxnSpPr>
        <p:spPr>
          <a:xfrm>
            <a:off x="1458359" y="3692395"/>
            <a:ext cx="4687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653141" y="4754292"/>
            <a:ext cx="805218" cy="805218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03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>
            <a:stCxn id="51" idx="6"/>
          </p:cNvCxnSpPr>
          <p:nvPr/>
        </p:nvCxnSpPr>
        <p:spPr>
          <a:xfrm>
            <a:off x="1458359" y="5156901"/>
            <a:ext cx="4687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/>
          <p:cNvSpPr/>
          <p:nvPr/>
        </p:nvSpPr>
        <p:spPr>
          <a:xfrm>
            <a:off x="6071458" y="1970012"/>
            <a:ext cx="805218" cy="805218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04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cxnSp>
        <p:nvCxnSpPr>
          <p:cNvPr id="54" name="直接连接符 53"/>
          <p:cNvCxnSpPr>
            <a:stCxn id="53" idx="6"/>
          </p:cNvCxnSpPr>
          <p:nvPr/>
        </p:nvCxnSpPr>
        <p:spPr>
          <a:xfrm>
            <a:off x="6876676" y="2372621"/>
            <a:ext cx="4687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>
            <a:off x="6071458" y="3289786"/>
            <a:ext cx="805218" cy="805218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05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cxnSp>
        <p:nvCxnSpPr>
          <p:cNvPr id="56" name="直接连接符 55"/>
          <p:cNvCxnSpPr>
            <a:stCxn id="55" idx="6"/>
          </p:cNvCxnSpPr>
          <p:nvPr/>
        </p:nvCxnSpPr>
        <p:spPr>
          <a:xfrm>
            <a:off x="6876676" y="3692395"/>
            <a:ext cx="4687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/>
          <p:nvPr/>
        </p:nvSpPr>
        <p:spPr>
          <a:xfrm>
            <a:off x="6071458" y="4754292"/>
            <a:ext cx="805218" cy="805218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06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cxnSp>
        <p:nvCxnSpPr>
          <p:cNvPr id="58" name="直接连接符 57"/>
          <p:cNvCxnSpPr>
            <a:stCxn id="57" idx="6"/>
          </p:cNvCxnSpPr>
          <p:nvPr/>
        </p:nvCxnSpPr>
        <p:spPr>
          <a:xfrm>
            <a:off x="6876676" y="5156901"/>
            <a:ext cx="4687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2026142" y="2025621"/>
            <a:ext cx="3551959" cy="935397"/>
            <a:chOff x="2136461" y="1993722"/>
            <a:chExt cx="3551959" cy="935397"/>
          </a:xfrm>
        </p:grpSpPr>
        <p:sp>
          <p:nvSpPr>
            <p:cNvPr id="60" name="文本框 59"/>
            <p:cNvSpPr txBox="1"/>
            <p:nvPr/>
          </p:nvSpPr>
          <p:spPr>
            <a:xfrm>
              <a:off x="2136462" y="2282788"/>
              <a:ext cx="3551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为客户提供有效服务，是我们工作的方向和价值评价的标尺，成就客户就是成就我们自己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2136461" y="1993722"/>
              <a:ext cx="35519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SUBTITLE HERE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026142" y="3411754"/>
            <a:ext cx="3551959" cy="935397"/>
            <a:chOff x="2136461" y="1993722"/>
            <a:chExt cx="3551959" cy="935397"/>
          </a:xfrm>
        </p:grpSpPr>
        <p:sp>
          <p:nvSpPr>
            <p:cNvPr id="63" name="文本框 62"/>
            <p:cNvSpPr txBox="1"/>
            <p:nvPr/>
          </p:nvSpPr>
          <p:spPr>
            <a:xfrm>
              <a:off x="2136462" y="2282788"/>
              <a:ext cx="3551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为客户提供有效服务，是我们工作的方向和价值评价的标尺，成就客户就是成就我们自己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2136461" y="1993722"/>
              <a:ext cx="35519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SUBTITLE HERE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026142" y="4797887"/>
            <a:ext cx="3551959" cy="935397"/>
            <a:chOff x="2136461" y="1993722"/>
            <a:chExt cx="3551959" cy="935397"/>
          </a:xfrm>
        </p:grpSpPr>
        <p:sp>
          <p:nvSpPr>
            <p:cNvPr id="66" name="文本框 65"/>
            <p:cNvSpPr txBox="1"/>
            <p:nvPr/>
          </p:nvSpPr>
          <p:spPr>
            <a:xfrm>
              <a:off x="2136462" y="2282788"/>
              <a:ext cx="3551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为客户提供有效服务，是我们工作的方向和价值评价的标尺，成就客户就是成就我们自己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2136461" y="1993722"/>
              <a:ext cx="35519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SUBTITLE HERE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469035" y="1993722"/>
            <a:ext cx="3551959" cy="935397"/>
            <a:chOff x="2136461" y="1993722"/>
            <a:chExt cx="3551959" cy="935397"/>
          </a:xfrm>
        </p:grpSpPr>
        <p:sp>
          <p:nvSpPr>
            <p:cNvPr id="69" name="文本框 68"/>
            <p:cNvSpPr txBox="1"/>
            <p:nvPr/>
          </p:nvSpPr>
          <p:spPr>
            <a:xfrm>
              <a:off x="2136462" y="2282788"/>
              <a:ext cx="3551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为客户提供有效服务，是我们工作的方向和价值评价的标尺，成就客户就是成就我们自己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2136461" y="1993722"/>
              <a:ext cx="35519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SUBTITLE HERE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469035" y="3379855"/>
            <a:ext cx="3551959" cy="935397"/>
            <a:chOff x="2136461" y="1993722"/>
            <a:chExt cx="3551959" cy="935397"/>
          </a:xfrm>
        </p:grpSpPr>
        <p:sp>
          <p:nvSpPr>
            <p:cNvPr id="72" name="文本框 71"/>
            <p:cNvSpPr txBox="1"/>
            <p:nvPr/>
          </p:nvSpPr>
          <p:spPr>
            <a:xfrm>
              <a:off x="2136462" y="2282788"/>
              <a:ext cx="3551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为客户提供有效服务，是我们工作的方向和价值评价的标尺，成就客户就是成就我们自己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2136461" y="1993722"/>
              <a:ext cx="35519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SUBTITLE HERE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469035" y="4765988"/>
            <a:ext cx="3551959" cy="935397"/>
            <a:chOff x="2136461" y="1993722"/>
            <a:chExt cx="3551959" cy="935397"/>
          </a:xfrm>
        </p:grpSpPr>
        <p:sp>
          <p:nvSpPr>
            <p:cNvPr id="75" name="文本框 74"/>
            <p:cNvSpPr txBox="1"/>
            <p:nvPr/>
          </p:nvSpPr>
          <p:spPr>
            <a:xfrm>
              <a:off x="2136462" y="2282788"/>
              <a:ext cx="3551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为客户提供有效服务，是我们工作的方向和价值评价的标尺，成就客户就是成就我们自己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2136461" y="1993722"/>
              <a:ext cx="35519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SUBTITLE HERE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 animBg="1"/>
      <p:bldP spid="49" grpId="0" animBg="1"/>
      <p:bldP spid="51" grpId="0" animBg="1"/>
      <p:bldP spid="53" grpId="0" animBg="1"/>
      <p:bldP spid="55" grpId="0" animBg="1"/>
      <p:bldP spid="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48586" y="1848365"/>
            <a:ext cx="8165029" cy="1053013"/>
            <a:chOff x="648586" y="1848365"/>
            <a:chExt cx="8165029" cy="1053013"/>
          </a:xfrm>
        </p:grpSpPr>
        <p:sp>
          <p:nvSpPr>
            <p:cNvPr id="48" name="圆角矩形 71"/>
            <p:cNvSpPr/>
            <p:nvPr/>
          </p:nvSpPr>
          <p:spPr>
            <a:xfrm>
              <a:off x="648586" y="2081787"/>
              <a:ext cx="2493922" cy="56058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编标工作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中发现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3565398" y="2093240"/>
              <a:ext cx="1897234" cy="570393"/>
              <a:chOff x="4581651" y="1784987"/>
              <a:chExt cx="1897234" cy="570393"/>
            </a:xfrm>
            <a:solidFill>
              <a:schemeClr val="bg1">
                <a:lumMod val="95000"/>
              </a:schemeClr>
            </a:solidFill>
          </p:grpSpPr>
          <p:sp>
            <p:nvSpPr>
              <p:cNvPr id="50" name="圆角矩形 114"/>
              <p:cNvSpPr/>
              <p:nvPr/>
            </p:nvSpPr>
            <p:spPr>
              <a:xfrm>
                <a:off x="4689067" y="1784987"/>
                <a:ext cx="1789818" cy="57039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营销部管理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松懈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 flipH="1">
                <a:off x="4581651" y="2070186"/>
                <a:ext cx="107413" cy="0"/>
              </a:xfrm>
              <a:prstGeom prst="line">
                <a:avLst/>
              </a:prstGeom>
              <a:grpFill/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组合 51"/>
            <p:cNvGrpSpPr/>
            <p:nvPr/>
          </p:nvGrpSpPr>
          <p:grpSpPr>
            <a:xfrm>
              <a:off x="5666827" y="2226787"/>
              <a:ext cx="3146788" cy="287727"/>
              <a:chOff x="4581651" y="3055148"/>
              <a:chExt cx="3146788" cy="287727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圆角矩形 124"/>
              <p:cNvSpPr/>
              <p:nvPr/>
            </p:nvSpPr>
            <p:spPr>
              <a:xfrm>
                <a:off x="4689067" y="3055148"/>
                <a:ext cx="3039372" cy="28772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zh-CN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制度落实不到位</a:t>
                </a:r>
                <a:endPara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 flipH="1">
                <a:off x="4581651" y="3199013"/>
                <a:ext cx="107413" cy="0"/>
              </a:xfrm>
              <a:prstGeom prst="line">
                <a:avLst/>
              </a:prstGeom>
              <a:grpFill/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5666827" y="1848365"/>
              <a:ext cx="3146788" cy="287727"/>
              <a:chOff x="4581651" y="2425977"/>
              <a:chExt cx="3146788" cy="287727"/>
            </a:xfrm>
            <a:solidFill>
              <a:schemeClr val="bg1">
                <a:lumMod val="95000"/>
              </a:schemeClr>
            </a:solidFill>
          </p:grpSpPr>
          <p:sp>
            <p:nvSpPr>
              <p:cNvPr id="56" name="圆角矩形 119"/>
              <p:cNvSpPr/>
              <p:nvPr/>
            </p:nvSpPr>
            <p:spPr>
              <a:xfrm>
                <a:off x="4689067" y="2425977"/>
                <a:ext cx="3039372" cy="28772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zh-CN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资审未通过</a:t>
                </a:r>
                <a:endPara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 flipH="1">
                <a:off x="4581651" y="2577306"/>
                <a:ext cx="107413" cy="0"/>
              </a:xfrm>
              <a:prstGeom prst="line">
                <a:avLst/>
              </a:prstGeom>
              <a:grpFill/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组合 57"/>
            <p:cNvGrpSpPr/>
            <p:nvPr/>
          </p:nvGrpSpPr>
          <p:grpSpPr>
            <a:xfrm>
              <a:off x="5666827" y="2613651"/>
              <a:ext cx="3146788" cy="287727"/>
              <a:chOff x="4581651" y="3055148"/>
              <a:chExt cx="3146788" cy="287727"/>
            </a:xfrm>
            <a:solidFill>
              <a:schemeClr val="bg1">
                <a:lumMod val="95000"/>
              </a:schemeClr>
            </a:solidFill>
          </p:grpSpPr>
          <p:sp>
            <p:nvSpPr>
              <p:cNvPr id="59" name="圆角矩形 124"/>
              <p:cNvSpPr/>
              <p:nvPr/>
            </p:nvSpPr>
            <p:spPr>
              <a:xfrm>
                <a:off x="4689067" y="3055148"/>
                <a:ext cx="3039372" cy="28772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zh-CN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标书编制质量不高的现象时常发生</a:t>
                </a:r>
                <a:endPara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 flipH="1">
                <a:off x="4581651" y="3199013"/>
                <a:ext cx="107413" cy="0"/>
              </a:xfrm>
              <a:prstGeom prst="line">
                <a:avLst/>
              </a:prstGeom>
              <a:grpFill/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直接连接符 60"/>
            <p:cNvCxnSpPr/>
            <p:nvPr/>
          </p:nvCxnSpPr>
          <p:spPr>
            <a:xfrm flipH="1">
              <a:off x="3142509" y="2374862"/>
              <a:ext cx="422889" cy="0"/>
            </a:xfrm>
            <a:prstGeom prst="lin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5666827" y="2007329"/>
              <a:ext cx="0" cy="757822"/>
            </a:xfrm>
            <a:prstGeom prst="lin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>
              <a:endCxn id="50" idx="3"/>
            </p:cNvCxnSpPr>
            <p:nvPr/>
          </p:nvCxnSpPr>
          <p:spPr>
            <a:xfrm flipH="1">
              <a:off x="5462632" y="2373009"/>
              <a:ext cx="269342" cy="5428"/>
            </a:xfrm>
            <a:prstGeom prst="lin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26"/>
          <p:cNvSpPr txBox="1"/>
          <p:nvPr/>
        </p:nvSpPr>
        <p:spPr>
          <a:xfrm>
            <a:off x="8887402" y="2514514"/>
            <a:ext cx="2733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200" dirty="0">
                <a:solidFill>
                  <a:schemeClr val="bg1"/>
                </a:solidFill>
              </a:rPr>
              <a:t>如宝坻一期资审未通过、新长铁路中标项目、唐山项目标书缺陷及黄山项目被举报等，这些问题的出现</a:t>
            </a:r>
            <a:endParaRPr lang="zh-CN" altLang="en-US" sz="12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31628" y="4042205"/>
            <a:ext cx="9994605" cy="1175591"/>
            <a:chOff x="531628" y="4042205"/>
            <a:chExt cx="9994605" cy="1175591"/>
          </a:xfrm>
        </p:grpSpPr>
        <p:grpSp>
          <p:nvGrpSpPr>
            <p:cNvPr id="65" name="组合 64"/>
            <p:cNvGrpSpPr/>
            <p:nvPr/>
          </p:nvGrpSpPr>
          <p:grpSpPr>
            <a:xfrm>
              <a:off x="531628" y="4408060"/>
              <a:ext cx="2579481" cy="570393"/>
              <a:chOff x="3801983" y="1784987"/>
              <a:chExt cx="2579481" cy="570393"/>
            </a:xfrm>
            <a:solidFill>
              <a:schemeClr val="bg1">
                <a:lumMod val="95000"/>
              </a:schemeClr>
            </a:solidFill>
          </p:grpSpPr>
          <p:sp>
            <p:nvSpPr>
              <p:cNvPr id="66" name="圆角矩形 114"/>
              <p:cNvSpPr/>
              <p:nvPr/>
            </p:nvSpPr>
            <p:spPr>
              <a:xfrm>
                <a:off x="3801983" y="1784987"/>
                <a:ext cx="2579481" cy="57039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主观上分析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原因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67" name="直接连接符 66"/>
              <p:cNvCxnSpPr/>
              <p:nvPr/>
            </p:nvCxnSpPr>
            <p:spPr>
              <a:xfrm flipH="1">
                <a:off x="4581651" y="2070186"/>
                <a:ext cx="107413" cy="0"/>
              </a:xfrm>
              <a:prstGeom prst="line">
                <a:avLst/>
              </a:prstGeom>
              <a:grpFill/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组合 67"/>
            <p:cNvGrpSpPr/>
            <p:nvPr/>
          </p:nvGrpSpPr>
          <p:grpSpPr>
            <a:xfrm>
              <a:off x="3406905" y="4738826"/>
              <a:ext cx="3146788" cy="424124"/>
              <a:chOff x="4581651" y="3055148"/>
              <a:chExt cx="3146788" cy="287727"/>
            </a:xfrm>
            <a:solidFill>
              <a:schemeClr val="bg1">
                <a:lumMod val="95000"/>
              </a:schemeClr>
            </a:solidFill>
          </p:grpSpPr>
          <p:sp>
            <p:nvSpPr>
              <p:cNvPr id="69" name="圆角矩形 124"/>
              <p:cNvSpPr/>
              <p:nvPr/>
            </p:nvSpPr>
            <p:spPr>
              <a:xfrm>
                <a:off x="4689067" y="3055148"/>
                <a:ext cx="3039372" cy="28772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编标工作打疲劳战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 flipH="1">
                <a:off x="4581651" y="3199013"/>
                <a:ext cx="107413" cy="0"/>
              </a:xfrm>
              <a:prstGeom prst="line">
                <a:avLst/>
              </a:prstGeom>
              <a:grpFill/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组合 70"/>
            <p:cNvGrpSpPr/>
            <p:nvPr/>
          </p:nvGrpSpPr>
          <p:grpSpPr>
            <a:xfrm>
              <a:off x="3406905" y="4222915"/>
              <a:ext cx="3146788" cy="424124"/>
              <a:chOff x="4581651" y="2425977"/>
              <a:chExt cx="3146788" cy="287727"/>
            </a:xfrm>
            <a:solidFill>
              <a:schemeClr val="bg1">
                <a:lumMod val="95000"/>
              </a:schemeClr>
            </a:solidFill>
          </p:grpSpPr>
          <p:sp>
            <p:nvSpPr>
              <p:cNvPr id="72" name="圆角矩形 119"/>
              <p:cNvSpPr/>
              <p:nvPr/>
            </p:nvSpPr>
            <p:spPr>
              <a:xfrm>
                <a:off x="4689067" y="2425977"/>
                <a:ext cx="3039372" cy="28772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管理制度落实未到位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73" name="直接连接符 72"/>
              <p:cNvCxnSpPr/>
              <p:nvPr/>
            </p:nvCxnSpPr>
            <p:spPr>
              <a:xfrm flipH="1">
                <a:off x="4581651" y="2577306"/>
                <a:ext cx="107413" cy="0"/>
              </a:xfrm>
              <a:prstGeom prst="line">
                <a:avLst/>
              </a:prstGeom>
              <a:grpFill/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组合 73"/>
            <p:cNvGrpSpPr/>
            <p:nvPr/>
          </p:nvGrpSpPr>
          <p:grpSpPr>
            <a:xfrm>
              <a:off x="7379445" y="4042205"/>
              <a:ext cx="3146788" cy="287727"/>
              <a:chOff x="4581651" y="3055148"/>
              <a:chExt cx="3146788" cy="287727"/>
            </a:xfrm>
            <a:solidFill>
              <a:schemeClr val="bg1">
                <a:lumMod val="95000"/>
              </a:schemeClr>
            </a:solidFill>
          </p:grpSpPr>
          <p:sp>
            <p:nvSpPr>
              <p:cNvPr id="75" name="圆角矩形 124"/>
              <p:cNvSpPr/>
              <p:nvPr/>
            </p:nvSpPr>
            <p:spPr>
              <a:xfrm>
                <a:off x="4689067" y="3055148"/>
                <a:ext cx="3039372" cy="28772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zh-CN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导致工作效率不高所造成</a:t>
                </a:r>
                <a:endPara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76" name="直接连接符 75"/>
              <p:cNvCxnSpPr/>
              <p:nvPr/>
            </p:nvCxnSpPr>
            <p:spPr>
              <a:xfrm flipH="1">
                <a:off x="4581651" y="3199013"/>
                <a:ext cx="107413" cy="0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直接连接符 76"/>
            <p:cNvCxnSpPr/>
            <p:nvPr/>
          </p:nvCxnSpPr>
          <p:spPr>
            <a:xfrm>
              <a:off x="3406905" y="4435626"/>
              <a:ext cx="0" cy="515262"/>
            </a:xfrm>
            <a:prstGeom prst="lin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3124336" y="4684504"/>
              <a:ext cx="269342" cy="5428"/>
            </a:xfrm>
            <a:prstGeom prst="lin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组合 78"/>
            <p:cNvGrpSpPr/>
            <p:nvPr/>
          </p:nvGrpSpPr>
          <p:grpSpPr>
            <a:xfrm>
              <a:off x="7379445" y="4488773"/>
              <a:ext cx="3146788" cy="287727"/>
              <a:chOff x="4581651" y="3055148"/>
              <a:chExt cx="3146788" cy="287727"/>
            </a:xfrm>
            <a:solidFill>
              <a:schemeClr val="bg1">
                <a:lumMod val="95000"/>
              </a:schemeClr>
            </a:solidFill>
          </p:grpSpPr>
          <p:sp>
            <p:nvSpPr>
              <p:cNvPr id="80" name="圆角矩形 124"/>
              <p:cNvSpPr/>
              <p:nvPr/>
            </p:nvSpPr>
            <p:spPr>
              <a:xfrm>
                <a:off x="4689067" y="3055148"/>
                <a:ext cx="3039372" cy="28772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zh-CN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对一些重点项目的编标工作安排还不够细致</a:t>
                </a:r>
                <a:endPara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81" name="直接连接符 80"/>
              <p:cNvCxnSpPr/>
              <p:nvPr/>
            </p:nvCxnSpPr>
            <p:spPr>
              <a:xfrm flipH="1">
                <a:off x="4581651" y="3199013"/>
                <a:ext cx="107413" cy="0"/>
              </a:xfrm>
              <a:prstGeom prst="line">
                <a:avLst/>
              </a:prstGeom>
              <a:grpFill/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组合 81"/>
            <p:cNvGrpSpPr/>
            <p:nvPr/>
          </p:nvGrpSpPr>
          <p:grpSpPr>
            <a:xfrm>
              <a:off x="7379445" y="4930069"/>
              <a:ext cx="3146788" cy="287727"/>
              <a:chOff x="4581651" y="3055148"/>
              <a:chExt cx="3146788" cy="287727"/>
            </a:xfrm>
            <a:solidFill>
              <a:schemeClr val="bg1">
                <a:lumMod val="95000"/>
              </a:schemeClr>
            </a:solidFill>
          </p:grpSpPr>
          <p:sp>
            <p:nvSpPr>
              <p:cNvPr id="83" name="圆角矩形 124"/>
              <p:cNvSpPr/>
              <p:nvPr/>
            </p:nvSpPr>
            <p:spPr>
              <a:xfrm>
                <a:off x="4689067" y="3055148"/>
                <a:ext cx="3039372" cy="28772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zh-CN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或多或少的都存在打乱战的现象</a:t>
                </a:r>
                <a:endPara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 flipH="1">
                <a:off x="4581651" y="3199013"/>
                <a:ext cx="107413" cy="0"/>
              </a:xfrm>
              <a:prstGeom prst="line">
                <a:avLst/>
              </a:prstGeom>
              <a:grpFill/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直接连接符 84"/>
            <p:cNvCxnSpPr/>
            <p:nvPr/>
          </p:nvCxnSpPr>
          <p:spPr>
            <a:xfrm>
              <a:off x="7368486" y="4186068"/>
              <a:ext cx="0" cy="887864"/>
            </a:xfrm>
            <a:prstGeom prst="lin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734447" y="4641097"/>
              <a:ext cx="548855" cy="0"/>
            </a:xfrm>
            <a:prstGeom prst="lin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右大括号 86"/>
            <p:cNvSpPr/>
            <p:nvPr/>
          </p:nvSpPr>
          <p:spPr>
            <a:xfrm>
              <a:off x="6564326" y="4376161"/>
              <a:ext cx="180754" cy="542828"/>
            </a:xfrm>
            <a:prstGeom prst="rightBrac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998846" y="2753207"/>
            <a:ext cx="8194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+mn-ea"/>
                <a:sym typeface="+mn-lt"/>
              </a:rPr>
              <a:t>未来工作计划</a:t>
            </a:r>
            <a:endParaRPr lang="zh-CN" altLang="en-US" sz="9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华康俪金黑W8(P)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98846" y="4385542"/>
            <a:ext cx="8194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THE FUTURE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32973" y="5380339"/>
            <a:ext cx="126055" cy="965417"/>
            <a:chOff x="6032973" y="5380339"/>
            <a:chExt cx="126055" cy="965417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6032973" y="5380339"/>
              <a:ext cx="126055" cy="12605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6032973" y="5660126"/>
              <a:ext cx="126055" cy="12605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6032973" y="5939913"/>
              <a:ext cx="126055" cy="12605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6032973" y="6219701"/>
              <a:ext cx="126055" cy="12605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032973" y="418516"/>
            <a:ext cx="126055" cy="965417"/>
            <a:chOff x="6032973" y="418516"/>
            <a:chExt cx="126055" cy="965417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6032973" y="418516"/>
              <a:ext cx="126055" cy="12605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6032973" y="698303"/>
              <a:ext cx="126055" cy="12605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6032973" y="978090"/>
              <a:ext cx="126055" cy="12605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6032973" y="1257878"/>
              <a:ext cx="126055" cy="12605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5676901" y="1509576"/>
            <a:ext cx="838200" cy="8382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97299" y="1783041"/>
            <a:ext cx="987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Part 03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  <p:bldP spid="19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  <p:bldP spid="19" grpId="0" animBg="1"/>
          <p:bldP spid="20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927894" y="1812110"/>
            <a:ext cx="4413156" cy="3869010"/>
            <a:chOff x="1691680" y="9153"/>
            <a:chExt cx="5611320" cy="4919439"/>
          </a:xfrm>
        </p:grpSpPr>
        <p:pic>
          <p:nvPicPr>
            <p:cNvPr id="14" name="Picture 26" descr="iMac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691680" y="9153"/>
              <a:ext cx="5611320" cy="491943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332586" y="670874"/>
              <a:ext cx="4362590" cy="2453956"/>
            </a:xfrm>
            <a:prstGeom prst="rect">
              <a:avLst/>
            </a:prstGeom>
          </p:spPr>
        </p:pic>
      </p:grpSp>
      <p:sp>
        <p:nvSpPr>
          <p:cNvPr id="16" name="TextBox 14"/>
          <p:cNvSpPr txBox="1"/>
          <p:nvPr/>
        </p:nvSpPr>
        <p:spPr>
          <a:xfrm>
            <a:off x="6367069" y="2982736"/>
            <a:ext cx="3704535" cy="2652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is simply dummy text of the printing and typesetting industry. </a:t>
            </a: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has been the industry's standard. </a:t>
            </a: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is simply dummy text of the printing and more.</a:t>
            </a:r>
          </a:p>
          <a:p>
            <a:pPr>
              <a:lnSpc>
                <a:spcPct val="150000"/>
              </a:lnSpc>
            </a:pP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is simply dummy text of the printing and typesetting industry. </a:t>
            </a: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has been the industry's standard. </a:t>
            </a: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is simply dummy text of the printing and more.</a:t>
            </a:r>
          </a:p>
          <a:p>
            <a:pPr>
              <a:lnSpc>
                <a:spcPct val="150000"/>
              </a:lnSpc>
            </a:pP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is simply dummy text of the printing and typesetting industry. </a:t>
            </a: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has been the industry's standard. </a:t>
            </a: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is simply dummy text of the printing and more.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67069" y="2332536"/>
            <a:ext cx="24897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1" hangingPunct="1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en-US" altLang="zh-CN" dirty="0">
                <a:solidFill>
                  <a:schemeClr val="bg1"/>
                </a:solidFill>
              </a:rPr>
              <a:t>ADD YOUR TITLE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1143087" y="3644900"/>
            <a:ext cx="936000" cy="9360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37052" y="3644900"/>
            <a:ext cx="936000" cy="9360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731017" y="3644900"/>
            <a:ext cx="936000" cy="9360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524982" y="3644900"/>
            <a:ext cx="936000" cy="9360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318947" y="3644900"/>
            <a:ext cx="936000" cy="9360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05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112913" y="3644900"/>
            <a:ext cx="936000" cy="9360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06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611087" y="3004457"/>
            <a:ext cx="8969826" cy="615043"/>
            <a:chOff x="1611087" y="3004457"/>
            <a:chExt cx="8969826" cy="914399"/>
          </a:xfrm>
        </p:grpSpPr>
        <p:cxnSp>
          <p:nvCxnSpPr>
            <p:cNvPr id="20" name="直接连接符 19"/>
            <p:cNvCxnSpPr/>
            <p:nvPr/>
          </p:nvCxnSpPr>
          <p:spPr>
            <a:xfrm flipH="1">
              <a:off x="1611087" y="3454400"/>
              <a:ext cx="8969826" cy="0"/>
            </a:xfrm>
            <a:prstGeom prst="line">
              <a:avLst/>
            </a:prstGeom>
            <a:noFill/>
            <a:ln w="15875" cap="rnd" cmpd="sng" algn="ctr">
              <a:solidFill>
                <a:schemeClr val="bg1"/>
              </a:solidFill>
              <a:prstDash val="sysDot"/>
              <a:miter lim="800000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 flipV="1">
              <a:off x="1611087" y="3454400"/>
              <a:ext cx="0" cy="464456"/>
            </a:xfrm>
            <a:prstGeom prst="line">
              <a:avLst/>
            </a:prstGeom>
            <a:noFill/>
            <a:ln w="15875" cap="rnd" cmpd="sng" algn="ctr">
              <a:solidFill>
                <a:schemeClr val="bg1"/>
              </a:solidFill>
              <a:prstDash val="sysDot"/>
              <a:miter lim="800000"/>
            </a:ln>
            <a:effectLst/>
          </p:spPr>
        </p:cxnSp>
        <p:cxnSp>
          <p:nvCxnSpPr>
            <p:cNvPr id="22" name="直接连接符 21"/>
            <p:cNvCxnSpPr/>
            <p:nvPr/>
          </p:nvCxnSpPr>
          <p:spPr>
            <a:xfrm flipV="1">
              <a:off x="10580913" y="3454400"/>
              <a:ext cx="0" cy="464456"/>
            </a:xfrm>
            <a:prstGeom prst="line">
              <a:avLst/>
            </a:prstGeom>
            <a:noFill/>
            <a:ln w="15875" cap="rnd" cmpd="sng" algn="ctr">
              <a:solidFill>
                <a:schemeClr val="bg1"/>
              </a:solidFill>
              <a:prstDash val="sysDot"/>
              <a:miter lim="800000"/>
            </a:ln>
            <a:effectLst/>
          </p:spPr>
        </p:cxnSp>
        <p:cxnSp>
          <p:nvCxnSpPr>
            <p:cNvPr id="23" name="直接连接符 22"/>
            <p:cNvCxnSpPr/>
            <p:nvPr/>
          </p:nvCxnSpPr>
          <p:spPr>
            <a:xfrm flipV="1">
              <a:off x="8786947" y="3454400"/>
              <a:ext cx="0" cy="464456"/>
            </a:xfrm>
            <a:prstGeom prst="line">
              <a:avLst/>
            </a:prstGeom>
            <a:noFill/>
            <a:ln w="15875" cap="rnd" cmpd="sng" algn="ctr">
              <a:solidFill>
                <a:schemeClr val="bg1"/>
              </a:solidFill>
              <a:prstDash val="sysDot"/>
              <a:miter lim="800000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 flipV="1">
              <a:off x="6992982" y="3454400"/>
              <a:ext cx="0" cy="464456"/>
            </a:xfrm>
            <a:prstGeom prst="line">
              <a:avLst/>
            </a:prstGeom>
            <a:noFill/>
            <a:ln w="15875" cap="rnd" cmpd="sng" algn="ctr">
              <a:solidFill>
                <a:schemeClr val="bg1"/>
              </a:solidFill>
              <a:prstDash val="sysDot"/>
              <a:miter lim="800000"/>
            </a:ln>
            <a:effectLst/>
          </p:spPr>
        </p:cxnSp>
        <p:cxnSp>
          <p:nvCxnSpPr>
            <p:cNvPr id="25" name="直接连接符 24"/>
            <p:cNvCxnSpPr/>
            <p:nvPr/>
          </p:nvCxnSpPr>
          <p:spPr>
            <a:xfrm flipV="1">
              <a:off x="5199017" y="3454400"/>
              <a:ext cx="0" cy="464456"/>
            </a:xfrm>
            <a:prstGeom prst="line">
              <a:avLst/>
            </a:prstGeom>
            <a:noFill/>
            <a:ln w="15875" cap="rnd" cmpd="sng" algn="ctr">
              <a:solidFill>
                <a:schemeClr val="bg1"/>
              </a:solidFill>
              <a:prstDash val="sysDot"/>
              <a:miter lim="800000"/>
            </a:ln>
            <a:effectLst/>
          </p:spPr>
        </p:cxnSp>
        <p:cxnSp>
          <p:nvCxnSpPr>
            <p:cNvPr id="26" name="直接连接符 25"/>
            <p:cNvCxnSpPr/>
            <p:nvPr/>
          </p:nvCxnSpPr>
          <p:spPr>
            <a:xfrm flipV="1">
              <a:off x="3405052" y="3454400"/>
              <a:ext cx="0" cy="464456"/>
            </a:xfrm>
            <a:prstGeom prst="line">
              <a:avLst/>
            </a:prstGeom>
            <a:noFill/>
            <a:ln w="15875" cap="rnd" cmpd="sng" algn="ctr">
              <a:solidFill>
                <a:schemeClr val="bg1"/>
              </a:solidFill>
              <a:prstDash val="sysDot"/>
              <a:miter lim="800000"/>
            </a:ln>
            <a:effectLst/>
          </p:spPr>
        </p:cxnSp>
        <p:cxnSp>
          <p:nvCxnSpPr>
            <p:cNvPr id="27" name="直接连接符 26"/>
            <p:cNvCxnSpPr/>
            <p:nvPr/>
          </p:nvCxnSpPr>
          <p:spPr>
            <a:xfrm>
              <a:off x="6096000" y="3004457"/>
              <a:ext cx="0" cy="449943"/>
            </a:xfrm>
            <a:prstGeom prst="line">
              <a:avLst/>
            </a:prstGeom>
            <a:noFill/>
            <a:ln w="15875" cap="rnd" cmpd="sng" algn="ctr">
              <a:solidFill>
                <a:schemeClr val="bg1"/>
              </a:solidFill>
              <a:prstDash val="sysDot"/>
              <a:miter lim="800000"/>
            </a:ln>
            <a:effectLst/>
          </p:spPr>
        </p:cxnSp>
      </p:grpSp>
      <p:sp>
        <p:nvSpPr>
          <p:cNvPr id="28" name="椭圆 27"/>
          <p:cNvSpPr/>
          <p:nvPr/>
        </p:nvSpPr>
        <p:spPr>
          <a:xfrm>
            <a:off x="5428343" y="1580640"/>
            <a:ext cx="1335314" cy="13353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17"/>
          <p:cNvSpPr>
            <a:spLocks noEditPoints="1"/>
          </p:cNvSpPr>
          <p:nvPr/>
        </p:nvSpPr>
        <p:spPr bwMode="auto">
          <a:xfrm>
            <a:off x="5842000" y="1977139"/>
            <a:ext cx="508000" cy="508000"/>
          </a:xfrm>
          <a:custGeom>
            <a:avLst/>
            <a:gdLst>
              <a:gd name="T0" fmla="*/ 553 w 1018"/>
              <a:gd name="T1" fmla="*/ 10 h 1017"/>
              <a:gd name="T2" fmla="*/ 500 w 1018"/>
              <a:gd name="T3" fmla="*/ 0 h 1017"/>
              <a:gd name="T4" fmla="*/ 448 w 1018"/>
              <a:gd name="T5" fmla="*/ 20 h 1017"/>
              <a:gd name="T6" fmla="*/ 11 w 1018"/>
              <a:gd name="T7" fmla="*/ 463 h 1017"/>
              <a:gd name="T8" fmla="*/ 1 w 1018"/>
              <a:gd name="T9" fmla="*/ 517 h 1017"/>
              <a:gd name="T10" fmla="*/ 21 w 1018"/>
              <a:gd name="T11" fmla="*/ 568 h 1017"/>
              <a:gd name="T12" fmla="*/ 59 w 1018"/>
              <a:gd name="T13" fmla="*/ 596 h 1017"/>
              <a:gd name="T14" fmla="*/ 104 w 1018"/>
              <a:gd name="T15" fmla="*/ 603 h 1017"/>
              <a:gd name="T16" fmla="*/ 128 w 1018"/>
              <a:gd name="T17" fmla="*/ 966 h 1017"/>
              <a:gd name="T18" fmla="*/ 178 w 1018"/>
              <a:gd name="T19" fmla="*/ 1016 h 1017"/>
              <a:gd name="T20" fmla="*/ 331 w 1018"/>
              <a:gd name="T21" fmla="*/ 1016 h 1017"/>
              <a:gd name="T22" fmla="*/ 380 w 1018"/>
              <a:gd name="T23" fmla="*/ 966 h 1017"/>
              <a:gd name="T24" fmla="*/ 636 w 1018"/>
              <a:gd name="T25" fmla="*/ 953 h 1017"/>
              <a:gd name="T26" fmla="*/ 664 w 1018"/>
              <a:gd name="T27" fmla="*/ 1006 h 1017"/>
              <a:gd name="T28" fmla="*/ 827 w 1018"/>
              <a:gd name="T29" fmla="*/ 1017 h 1017"/>
              <a:gd name="T30" fmla="*/ 879 w 1018"/>
              <a:gd name="T31" fmla="*/ 989 h 1017"/>
              <a:gd name="T32" fmla="*/ 890 w 1018"/>
              <a:gd name="T33" fmla="*/ 597 h 1017"/>
              <a:gd name="T34" fmla="*/ 932 w 1018"/>
              <a:gd name="T35" fmla="*/ 603 h 1017"/>
              <a:gd name="T36" fmla="*/ 982 w 1018"/>
              <a:gd name="T37" fmla="*/ 581 h 1017"/>
              <a:gd name="T38" fmla="*/ 1010 w 1018"/>
              <a:gd name="T39" fmla="*/ 544 h 1017"/>
              <a:gd name="T40" fmla="*/ 1016 w 1018"/>
              <a:gd name="T41" fmla="*/ 490 h 1017"/>
              <a:gd name="T42" fmla="*/ 990 w 1018"/>
              <a:gd name="T43" fmla="*/ 441 h 1017"/>
              <a:gd name="T44" fmla="*/ 503 w 1018"/>
              <a:gd name="T45" fmla="*/ 63 h 1017"/>
              <a:gd name="T46" fmla="*/ 532 w 1018"/>
              <a:gd name="T47" fmla="*/ 71 h 1017"/>
              <a:gd name="T48" fmla="*/ 540 w 1018"/>
              <a:gd name="T49" fmla="*/ 100 h 1017"/>
              <a:gd name="T50" fmla="*/ 487 w 1018"/>
              <a:gd name="T51" fmla="*/ 117 h 1017"/>
              <a:gd name="T52" fmla="*/ 479 w 1018"/>
              <a:gd name="T53" fmla="*/ 82 h 1017"/>
              <a:gd name="T54" fmla="*/ 113 w 1018"/>
              <a:gd name="T55" fmla="*/ 534 h 1017"/>
              <a:gd name="T56" fmla="*/ 78 w 1018"/>
              <a:gd name="T57" fmla="*/ 534 h 1017"/>
              <a:gd name="T58" fmla="*/ 64 w 1018"/>
              <a:gd name="T59" fmla="*/ 508 h 1017"/>
              <a:gd name="T60" fmla="*/ 423 w 1018"/>
              <a:gd name="T61" fmla="*/ 135 h 1017"/>
              <a:gd name="T62" fmla="*/ 827 w 1018"/>
              <a:gd name="T63" fmla="*/ 953 h 1017"/>
              <a:gd name="T64" fmla="*/ 695 w 1018"/>
              <a:gd name="T65" fmla="*/ 706 h 1017"/>
              <a:gd name="T66" fmla="*/ 642 w 1018"/>
              <a:gd name="T67" fmla="*/ 667 h 1017"/>
              <a:gd name="T68" fmla="*/ 357 w 1018"/>
              <a:gd name="T69" fmla="*/ 672 h 1017"/>
              <a:gd name="T70" fmla="*/ 318 w 1018"/>
              <a:gd name="T71" fmla="*/ 724 h 1017"/>
              <a:gd name="T72" fmla="*/ 827 w 1018"/>
              <a:gd name="T73" fmla="*/ 547 h 1017"/>
              <a:gd name="T74" fmla="*/ 929 w 1018"/>
              <a:gd name="T75" fmla="*/ 538 h 1017"/>
              <a:gd name="T76" fmla="*/ 554 w 1018"/>
              <a:gd name="T77" fmla="*/ 184 h 1017"/>
              <a:gd name="T78" fmla="*/ 945 w 1018"/>
              <a:gd name="T79" fmla="*/ 486 h 1017"/>
              <a:gd name="T80" fmla="*/ 953 w 1018"/>
              <a:gd name="T81" fmla="*/ 514 h 1017"/>
              <a:gd name="T82" fmla="*/ 382 w 1018"/>
              <a:gd name="T83" fmla="*/ 476 h 1017"/>
              <a:gd name="T84" fmla="*/ 403 w 1018"/>
              <a:gd name="T85" fmla="*/ 547 h 1017"/>
              <a:gd name="T86" fmla="*/ 460 w 1018"/>
              <a:gd name="T87" fmla="*/ 593 h 1017"/>
              <a:gd name="T88" fmla="*/ 522 w 1018"/>
              <a:gd name="T89" fmla="*/ 603 h 1017"/>
              <a:gd name="T90" fmla="*/ 590 w 1018"/>
              <a:gd name="T91" fmla="*/ 574 h 1017"/>
              <a:gd name="T92" fmla="*/ 630 w 1018"/>
              <a:gd name="T93" fmla="*/ 514 h 1017"/>
              <a:gd name="T94" fmla="*/ 634 w 1018"/>
              <a:gd name="T95" fmla="*/ 450 h 1017"/>
              <a:gd name="T96" fmla="*/ 598 w 1018"/>
              <a:gd name="T97" fmla="*/ 386 h 1017"/>
              <a:gd name="T98" fmla="*/ 535 w 1018"/>
              <a:gd name="T99" fmla="*/ 352 h 1017"/>
              <a:gd name="T100" fmla="*/ 471 w 1018"/>
              <a:gd name="T101" fmla="*/ 355 h 1017"/>
              <a:gd name="T102" fmla="*/ 411 w 1018"/>
              <a:gd name="T103" fmla="*/ 394 h 1017"/>
              <a:gd name="T104" fmla="*/ 383 w 1018"/>
              <a:gd name="T105" fmla="*/ 463 h 1017"/>
              <a:gd name="T106" fmla="*/ 571 w 1018"/>
              <a:gd name="T107" fmla="*/ 489 h 1017"/>
              <a:gd name="T108" fmla="*/ 522 w 1018"/>
              <a:gd name="T109" fmla="*/ 538 h 1017"/>
              <a:gd name="T110" fmla="*/ 485 w 1018"/>
              <a:gd name="T111" fmla="*/ 535 h 1017"/>
              <a:gd name="T112" fmla="*/ 446 w 1018"/>
              <a:gd name="T113" fmla="*/ 482 h 1017"/>
              <a:gd name="T114" fmla="*/ 457 w 1018"/>
              <a:gd name="T115" fmla="*/ 441 h 1017"/>
              <a:gd name="T116" fmla="*/ 509 w 1018"/>
              <a:gd name="T117" fmla="*/ 413 h 1017"/>
              <a:gd name="T118" fmla="*/ 554 w 1018"/>
              <a:gd name="T119" fmla="*/ 431 h 1017"/>
              <a:gd name="T120" fmla="*/ 573 w 1018"/>
              <a:gd name="T121" fmla="*/ 476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18" h="1017">
                <a:moveTo>
                  <a:pt x="990" y="441"/>
                </a:moveTo>
                <a:lnTo>
                  <a:pt x="577" y="26"/>
                </a:lnTo>
                <a:lnTo>
                  <a:pt x="577" y="26"/>
                </a:lnTo>
                <a:lnTo>
                  <a:pt x="569" y="20"/>
                </a:lnTo>
                <a:lnTo>
                  <a:pt x="562" y="15"/>
                </a:lnTo>
                <a:lnTo>
                  <a:pt x="553" y="10"/>
                </a:lnTo>
                <a:lnTo>
                  <a:pt x="545" y="6"/>
                </a:lnTo>
                <a:lnTo>
                  <a:pt x="536" y="3"/>
                </a:lnTo>
                <a:lnTo>
                  <a:pt x="527" y="1"/>
                </a:lnTo>
                <a:lnTo>
                  <a:pt x="518" y="0"/>
                </a:lnTo>
                <a:lnTo>
                  <a:pt x="509" y="0"/>
                </a:lnTo>
                <a:lnTo>
                  <a:pt x="500" y="0"/>
                </a:lnTo>
                <a:lnTo>
                  <a:pt x="491" y="1"/>
                </a:lnTo>
                <a:lnTo>
                  <a:pt x="481" y="3"/>
                </a:lnTo>
                <a:lnTo>
                  <a:pt x="473" y="6"/>
                </a:lnTo>
                <a:lnTo>
                  <a:pt x="464" y="10"/>
                </a:lnTo>
                <a:lnTo>
                  <a:pt x="456" y="15"/>
                </a:lnTo>
                <a:lnTo>
                  <a:pt x="448" y="20"/>
                </a:lnTo>
                <a:lnTo>
                  <a:pt x="442" y="26"/>
                </a:lnTo>
                <a:lnTo>
                  <a:pt x="27" y="441"/>
                </a:lnTo>
                <a:lnTo>
                  <a:pt x="27" y="441"/>
                </a:lnTo>
                <a:lnTo>
                  <a:pt x="21" y="447"/>
                </a:lnTo>
                <a:lnTo>
                  <a:pt x="16" y="456"/>
                </a:lnTo>
                <a:lnTo>
                  <a:pt x="11" y="463"/>
                </a:lnTo>
                <a:lnTo>
                  <a:pt x="7" y="472"/>
                </a:lnTo>
                <a:lnTo>
                  <a:pt x="4" y="480"/>
                </a:lnTo>
                <a:lnTo>
                  <a:pt x="2" y="490"/>
                </a:lnTo>
                <a:lnTo>
                  <a:pt x="1" y="499"/>
                </a:lnTo>
                <a:lnTo>
                  <a:pt x="0" y="508"/>
                </a:lnTo>
                <a:lnTo>
                  <a:pt x="1" y="517"/>
                </a:lnTo>
                <a:lnTo>
                  <a:pt x="2" y="526"/>
                </a:lnTo>
                <a:lnTo>
                  <a:pt x="4" y="535"/>
                </a:lnTo>
                <a:lnTo>
                  <a:pt x="7" y="544"/>
                </a:lnTo>
                <a:lnTo>
                  <a:pt x="11" y="552"/>
                </a:lnTo>
                <a:lnTo>
                  <a:pt x="16" y="561"/>
                </a:lnTo>
                <a:lnTo>
                  <a:pt x="21" y="568"/>
                </a:lnTo>
                <a:lnTo>
                  <a:pt x="27" y="576"/>
                </a:lnTo>
                <a:lnTo>
                  <a:pt x="27" y="576"/>
                </a:lnTo>
                <a:lnTo>
                  <a:pt x="35" y="581"/>
                </a:lnTo>
                <a:lnTo>
                  <a:pt x="43" y="588"/>
                </a:lnTo>
                <a:lnTo>
                  <a:pt x="50" y="592"/>
                </a:lnTo>
                <a:lnTo>
                  <a:pt x="59" y="596"/>
                </a:lnTo>
                <a:lnTo>
                  <a:pt x="67" y="599"/>
                </a:lnTo>
                <a:lnTo>
                  <a:pt x="77" y="602"/>
                </a:lnTo>
                <a:lnTo>
                  <a:pt x="87" y="603"/>
                </a:lnTo>
                <a:lnTo>
                  <a:pt x="95" y="604"/>
                </a:lnTo>
                <a:lnTo>
                  <a:pt x="95" y="604"/>
                </a:lnTo>
                <a:lnTo>
                  <a:pt x="104" y="603"/>
                </a:lnTo>
                <a:lnTo>
                  <a:pt x="111" y="602"/>
                </a:lnTo>
                <a:lnTo>
                  <a:pt x="127" y="597"/>
                </a:lnTo>
                <a:lnTo>
                  <a:pt x="127" y="953"/>
                </a:lnTo>
                <a:lnTo>
                  <a:pt x="127" y="953"/>
                </a:lnTo>
                <a:lnTo>
                  <a:pt x="127" y="960"/>
                </a:lnTo>
                <a:lnTo>
                  <a:pt x="128" y="966"/>
                </a:lnTo>
                <a:lnTo>
                  <a:pt x="133" y="978"/>
                </a:lnTo>
                <a:lnTo>
                  <a:pt x="138" y="989"/>
                </a:lnTo>
                <a:lnTo>
                  <a:pt x="146" y="998"/>
                </a:lnTo>
                <a:lnTo>
                  <a:pt x="155" y="1006"/>
                </a:lnTo>
                <a:lnTo>
                  <a:pt x="166" y="1012"/>
                </a:lnTo>
                <a:lnTo>
                  <a:pt x="178" y="1016"/>
                </a:lnTo>
                <a:lnTo>
                  <a:pt x="184" y="1017"/>
                </a:lnTo>
                <a:lnTo>
                  <a:pt x="191" y="1017"/>
                </a:lnTo>
                <a:lnTo>
                  <a:pt x="318" y="1017"/>
                </a:lnTo>
                <a:lnTo>
                  <a:pt x="318" y="1017"/>
                </a:lnTo>
                <a:lnTo>
                  <a:pt x="325" y="1017"/>
                </a:lnTo>
                <a:lnTo>
                  <a:pt x="331" y="1016"/>
                </a:lnTo>
                <a:lnTo>
                  <a:pt x="343" y="1012"/>
                </a:lnTo>
                <a:lnTo>
                  <a:pt x="354" y="1006"/>
                </a:lnTo>
                <a:lnTo>
                  <a:pt x="363" y="998"/>
                </a:lnTo>
                <a:lnTo>
                  <a:pt x="371" y="989"/>
                </a:lnTo>
                <a:lnTo>
                  <a:pt x="376" y="978"/>
                </a:lnTo>
                <a:lnTo>
                  <a:pt x="380" y="966"/>
                </a:lnTo>
                <a:lnTo>
                  <a:pt x="382" y="960"/>
                </a:lnTo>
                <a:lnTo>
                  <a:pt x="382" y="953"/>
                </a:lnTo>
                <a:lnTo>
                  <a:pt x="382" y="730"/>
                </a:lnTo>
                <a:lnTo>
                  <a:pt x="636" y="730"/>
                </a:lnTo>
                <a:lnTo>
                  <a:pt x="636" y="953"/>
                </a:lnTo>
                <a:lnTo>
                  <a:pt x="636" y="953"/>
                </a:lnTo>
                <a:lnTo>
                  <a:pt x="637" y="960"/>
                </a:lnTo>
                <a:lnTo>
                  <a:pt x="637" y="966"/>
                </a:lnTo>
                <a:lnTo>
                  <a:pt x="641" y="978"/>
                </a:lnTo>
                <a:lnTo>
                  <a:pt x="647" y="989"/>
                </a:lnTo>
                <a:lnTo>
                  <a:pt x="655" y="998"/>
                </a:lnTo>
                <a:lnTo>
                  <a:pt x="664" y="1006"/>
                </a:lnTo>
                <a:lnTo>
                  <a:pt x="674" y="1012"/>
                </a:lnTo>
                <a:lnTo>
                  <a:pt x="687" y="1016"/>
                </a:lnTo>
                <a:lnTo>
                  <a:pt x="693" y="1017"/>
                </a:lnTo>
                <a:lnTo>
                  <a:pt x="700" y="1017"/>
                </a:lnTo>
                <a:lnTo>
                  <a:pt x="827" y="1017"/>
                </a:lnTo>
                <a:lnTo>
                  <a:pt x="827" y="1017"/>
                </a:lnTo>
                <a:lnTo>
                  <a:pt x="833" y="1017"/>
                </a:lnTo>
                <a:lnTo>
                  <a:pt x="840" y="1016"/>
                </a:lnTo>
                <a:lnTo>
                  <a:pt x="852" y="1012"/>
                </a:lnTo>
                <a:lnTo>
                  <a:pt x="862" y="1006"/>
                </a:lnTo>
                <a:lnTo>
                  <a:pt x="872" y="998"/>
                </a:lnTo>
                <a:lnTo>
                  <a:pt x="879" y="989"/>
                </a:lnTo>
                <a:lnTo>
                  <a:pt x="886" y="978"/>
                </a:lnTo>
                <a:lnTo>
                  <a:pt x="889" y="966"/>
                </a:lnTo>
                <a:lnTo>
                  <a:pt x="890" y="960"/>
                </a:lnTo>
                <a:lnTo>
                  <a:pt x="890" y="953"/>
                </a:lnTo>
                <a:lnTo>
                  <a:pt x="890" y="597"/>
                </a:lnTo>
                <a:lnTo>
                  <a:pt x="890" y="597"/>
                </a:lnTo>
                <a:lnTo>
                  <a:pt x="899" y="599"/>
                </a:lnTo>
                <a:lnTo>
                  <a:pt x="906" y="602"/>
                </a:lnTo>
                <a:lnTo>
                  <a:pt x="914" y="603"/>
                </a:lnTo>
                <a:lnTo>
                  <a:pt x="922" y="604"/>
                </a:lnTo>
                <a:lnTo>
                  <a:pt x="922" y="604"/>
                </a:lnTo>
                <a:lnTo>
                  <a:pt x="932" y="603"/>
                </a:lnTo>
                <a:lnTo>
                  <a:pt x="942" y="602"/>
                </a:lnTo>
                <a:lnTo>
                  <a:pt x="950" y="599"/>
                </a:lnTo>
                <a:lnTo>
                  <a:pt x="959" y="596"/>
                </a:lnTo>
                <a:lnTo>
                  <a:pt x="967" y="592"/>
                </a:lnTo>
                <a:lnTo>
                  <a:pt x="975" y="588"/>
                </a:lnTo>
                <a:lnTo>
                  <a:pt x="982" y="581"/>
                </a:lnTo>
                <a:lnTo>
                  <a:pt x="990" y="576"/>
                </a:lnTo>
                <a:lnTo>
                  <a:pt x="990" y="576"/>
                </a:lnTo>
                <a:lnTo>
                  <a:pt x="996" y="568"/>
                </a:lnTo>
                <a:lnTo>
                  <a:pt x="1002" y="561"/>
                </a:lnTo>
                <a:lnTo>
                  <a:pt x="1007" y="552"/>
                </a:lnTo>
                <a:lnTo>
                  <a:pt x="1010" y="544"/>
                </a:lnTo>
                <a:lnTo>
                  <a:pt x="1014" y="535"/>
                </a:lnTo>
                <a:lnTo>
                  <a:pt x="1016" y="526"/>
                </a:lnTo>
                <a:lnTo>
                  <a:pt x="1018" y="517"/>
                </a:lnTo>
                <a:lnTo>
                  <a:pt x="1018" y="508"/>
                </a:lnTo>
                <a:lnTo>
                  <a:pt x="1018" y="499"/>
                </a:lnTo>
                <a:lnTo>
                  <a:pt x="1016" y="490"/>
                </a:lnTo>
                <a:lnTo>
                  <a:pt x="1014" y="480"/>
                </a:lnTo>
                <a:lnTo>
                  <a:pt x="1010" y="472"/>
                </a:lnTo>
                <a:lnTo>
                  <a:pt x="1007" y="463"/>
                </a:lnTo>
                <a:lnTo>
                  <a:pt x="1002" y="456"/>
                </a:lnTo>
                <a:lnTo>
                  <a:pt x="996" y="447"/>
                </a:lnTo>
                <a:lnTo>
                  <a:pt x="990" y="441"/>
                </a:lnTo>
                <a:lnTo>
                  <a:pt x="990" y="441"/>
                </a:lnTo>
                <a:close/>
                <a:moveTo>
                  <a:pt x="487" y="71"/>
                </a:moveTo>
                <a:lnTo>
                  <a:pt x="487" y="71"/>
                </a:lnTo>
                <a:lnTo>
                  <a:pt x="491" y="67"/>
                </a:lnTo>
                <a:lnTo>
                  <a:pt x="496" y="64"/>
                </a:lnTo>
                <a:lnTo>
                  <a:pt x="503" y="63"/>
                </a:lnTo>
                <a:lnTo>
                  <a:pt x="509" y="62"/>
                </a:lnTo>
                <a:lnTo>
                  <a:pt x="509" y="62"/>
                </a:lnTo>
                <a:lnTo>
                  <a:pt x="516" y="63"/>
                </a:lnTo>
                <a:lnTo>
                  <a:pt x="521" y="64"/>
                </a:lnTo>
                <a:lnTo>
                  <a:pt x="526" y="67"/>
                </a:lnTo>
                <a:lnTo>
                  <a:pt x="532" y="71"/>
                </a:lnTo>
                <a:lnTo>
                  <a:pt x="532" y="71"/>
                </a:lnTo>
                <a:lnTo>
                  <a:pt x="535" y="77"/>
                </a:lnTo>
                <a:lnTo>
                  <a:pt x="538" y="82"/>
                </a:lnTo>
                <a:lnTo>
                  <a:pt x="540" y="88"/>
                </a:lnTo>
                <a:lnTo>
                  <a:pt x="540" y="94"/>
                </a:lnTo>
                <a:lnTo>
                  <a:pt x="540" y="100"/>
                </a:lnTo>
                <a:lnTo>
                  <a:pt x="538" y="106"/>
                </a:lnTo>
                <a:lnTo>
                  <a:pt x="535" y="111"/>
                </a:lnTo>
                <a:lnTo>
                  <a:pt x="532" y="117"/>
                </a:lnTo>
                <a:lnTo>
                  <a:pt x="509" y="139"/>
                </a:lnTo>
                <a:lnTo>
                  <a:pt x="487" y="117"/>
                </a:lnTo>
                <a:lnTo>
                  <a:pt x="487" y="117"/>
                </a:lnTo>
                <a:lnTo>
                  <a:pt x="482" y="111"/>
                </a:lnTo>
                <a:lnTo>
                  <a:pt x="479" y="106"/>
                </a:lnTo>
                <a:lnTo>
                  <a:pt x="478" y="100"/>
                </a:lnTo>
                <a:lnTo>
                  <a:pt x="477" y="94"/>
                </a:lnTo>
                <a:lnTo>
                  <a:pt x="478" y="88"/>
                </a:lnTo>
                <a:lnTo>
                  <a:pt x="479" y="82"/>
                </a:lnTo>
                <a:lnTo>
                  <a:pt x="482" y="77"/>
                </a:lnTo>
                <a:lnTo>
                  <a:pt x="487" y="71"/>
                </a:lnTo>
                <a:lnTo>
                  <a:pt x="487" y="71"/>
                </a:lnTo>
                <a:close/>
                <a:moveTo>
                  <a:pt x="118" y="531"/>
                </a:moveTo>
                <a:lnTo>
                  <a:pt x="118" y="531"/>
                </a:lnTo>
                <a:lnTo>
                  <a:pt x="113" y="534"/>
                </a:lnTo>
                <a:lnTo>
                  <a:pt x="108" y="537"/>
                </a:lnTo>
                <a:lnTo>
                  <a:pt x="102" y="538"/>
                </a:lnTo>
                <a:lnTo>
                  <a:pt x="95" y="539"/>
                </a:lnTo>
                <a:lnTo>
                  <a:pt x="90" y="538"/>
                </a:lnTo>
                <a:lnTo>
                  <a:pt x="83" y="537"/>
                </a:lnTo>
                <a:lnTo>
                  <a:pt x="78" y="534"/>
                </a:lnTo>
                <a:lnTo>
                  <a:pt x="73" y="531"/>
                </a:lnTo>
                <a:lnTo>
                  <a:pt x="73" y="531"/>
                </a:lnTo>
                <a:lnTo>
                  <a:pt x="69" y="525"/>
                </a:lnTo>
                <a:lnTo>
                  <a:pt x="66" y="520"/>
                </a:lnTo>
                <a:lnTo>
                  <a:pt x="64" y="514"/>
                </a:lnTo>
                <a:lnTo>
                  <a:pt x="64" y="508"/>
                </a:lnTo>
                <a:lnTo>
                  <a:pt x="64" y="502"/>
                </a:lnTo>
                <a:lnTo>
                  <a:pt x="66" y="495"/>
                </a:lnTo>
                <a:lnTo>
                  <a:pt x="69" y="490"/>
                </a:lnTo>
                <a:lnTo>
                  <a:pt x="73" y="486"/>
                </a:lnTo>
                <a:lnTo>
                  <a:pt x="423" y="135"/>
                </a:lnTo>
                <a:lnTo>
                  <a:pt x="423" y="135"/>
                </a:lnTo>
                <a:lnTo>
                  <a:pt x="431" y="149"/>
                </a:lnTo>
                <a:lnTo>
                  <a:pt x="436" y="155"/>
                </a:lnTo>
                <a:lnTo>
                  <a:pt x="442" y="162"/>
                </a:lnTo>
                <a:lnTo>
                  <a:pt x="464" y="184"/>
                </a:lnTo>
                <a:lnTo>
                  <a:pt x="118" y="531"/>
                </a:lnTo>
                <a:close/>
                <a:moveTo>
                  <a:pt x="827" y="953"/>
                </a:moveTo>
                <a:lnTo>
                  <a:pt x="700" y="953"/>
                </a:lnTo>
                <a:lnTo>
                  <a:pt x="700" y="730"/>
                </a:lnTo>
                <a:lnTo>
                  <a:pt x="700" y="730"/>
                </a:lnTo>
                <a:lnTo>
                  <a:pt x="699" y="724"/>
                </a:lnTo>
                <a:lnTo>
                  <a:pt x="698" y="717"/>
                </a:lnTo>
                <a:lnTo>
                  <a:pt x="695" y="706"/>
                </a:lnTo>
                <a:lnTo>
                  <a:pt x="688" y="695"/>
                </a:lnTo>
                <a:lnTo>
                  <a:pt x="681" y="685"/>
                </a:lnTo>
                <a:lnTo>
                  <a:pt x="671" y="678"/>
                </a:lnTo>
                <a:lnTo>
                  <a:pt x="661" y="672"/>
                </a:lnTo>
                <a:lnTo>
                  <a:pt x="649" y="668"/>
                </a:lnTo>
                <a:lnTo>
                  <a:pt x="642" y="667"/>
                </a:lnTo>
                <a:lnTo>
                  <a:pt x="636" y="667"/>
                </a:lnTo>
                <a:lnTo>
                  <a:pt x="382" y="667"/>
                </a:lnTo>
                <a:lnTo>
                  <a:pt x="382" y="667"/>
                </a:lnTo>
                <a:lnTo>
                  <a:pt x="375" y="667"/>
                </a:lnTo>
                <a:lnTo>
                  <a:pt x="369" y="668"/>
                </a:lnTo>
                <a:lnTo>
                  <a:pt x="357" y="672"/>
                </a:lnTo>
                <a:lnTo>
                  <a:pt x="346" y="678"/>
                </a:lnTo>
                <a:lnTo>
                  <a:pt x="337" y="685"/>
                </a:lnTo>
                <a:lnTo>
                  <a:pt x="329" y="695"/>
                </a:lnTo>
                <a:lnTo>
                  <a:pt x="323" y="706"/>
                </a:lnTo>
                <a:lnTo>
                  <a:pt x="319" y="717"/>
                </a:lnTo>
                <a:lnTo>
                  <a:pt x="318" y="724"/>
                </a:lnTo>
                <a:lnTo>
                  <a:pt x="318" y="730"/>
                </a:lnTo>
                <a:lnTo>
                  <a:pt x="318" y="953"/>
                </a:lnTo>
                <a:lnTo>
                  <a:pt x="191" y="953"/>
                </a:lnTo>
                <a:lnTo>
                  <a:pt x="191" y="547"/>
                </a:lnTo>
                <a:lnTo>
                  <a:pt x="509" y="229"/>
                </a:lnTo>
                <a:lnTo>
                  <a:pt x="827" y="547"/>
                </a:lnTo>
                <a:lnTo>
                  <a:pt x="827" y="953"/>
                </a:lnTo>
                <a:close/>
                <a:moveTo>
                  <a:pt x="945" y="531"/>
                </a:moveTo>
                <a:lnTo>
                  <a:pt x="945" y="531"/>
                </a:lnTo>
                <a:lnTo>
                  <a:pt x="939" y="534"/>
                </a:lnTo>
                <a:lnTo>
                  <a:pt x="934" y="537"/>
                </a:lnTo>
                <a:lnTo>
                  <a:pt x="929" y="538"/>
                </a:lnTo>
                <a:lnTo>
                  <a:pt x="922" y="539"/>
                </a:lnTo>
                <a:lnTo>
                  <a:pt x="916" y="538"/>
                </a:lnTo>
                <a:lnTo>
                  <a:pt x="911" y="537"/>
                </a:lnTo>
                <a:lnTo>
                  <a:pt x="905" y="534"/>
                </a:lnTo>
                <a:lnTo>
                  <a:pt x="900" y="531"/>
                </a:lnTo>
                <a:lnTo>
                  <a:pt x="554" y="184"/>
                </a:lnTo>
                <a:lnTo>
                  <a:pt x="577" y="162"/>
                </a:lnTo>
                <a:lnTo>
                  <a:pt x="577" y="162"/>
                </a:lnTo>
                <a:lnTo>
                  <a:pt x="582" y="155"/>
                </a:lnTo>
                <a:lnTo>
                  <a:pt x="586" y="149"/>
                </a:lnTo>
                <a:lnTo>
                  <a:pt x="595" y="135"/>
                </a:lnTo>
                <a:lnTo>
                  <a:pt x="945" y="486"/>
                </a:lnTo>
                <a:lnTo>
                  <a:pt x="945" y="486"/>
                </a:lnTo>
                <a:lnTo>
                  <a:pt x="949" y="490"/>
                </a:lnTo>
                <a:lnTo>
                  <a:pt x="951" y="495"/>
                </a:lnTo>
                <a:lnTo>
                  <a:pt x="953" y="502"/>
                </a:lnTo>
                <a:lnTo>
                  <a:pt x="955" y="508"/>
                </a:lnTo>
                <a:lnTo>
                  <a:pt x="953" y="514"/>
                </a:lnTo>
                <a:lnTo>
                  <a:pt x="951" y="520"/>
                </a:lnTo>
                <a:lnTo>
                  <a:pt x="949" y="525"/>
                </a:lnTo>
                <a:lnTo>
                  <a:pt x="945" y="531"/>
                </a:lnTo>
                <a:lnTo>
                  <a:pt x="945" y="531"/>
                </a:lnTo>
                <a:close/>
                <a:moveTo>
                  <a:pt x="382" y="476"/>
                </a:moveTo>
                <a:lnTo>
                  <a:pt x="382" y="476"/>
                </a:lnTo>
                <a:lnTo>
                  <a:pt x="383" y="489"/>
                </a:lnTo>
                <a:lnTo>
                  <a:pt x="385" y="502"/>
                </a:lnTo>
                <a:lnTo>
                  <a:pt x="387" y="514"/>
                </a:lnTo>
                <a:lnTo>
                  <a:pt x="391" y="525"/>
                </a:lnTo>
                <a:lnTo>
                  <a:pt x="397" y="536"/>
                </a:lnTo>
                <a:lnTo>
                  <a:pt x="403" y="547"/>
                </a:lnTo>
                <a:lnTo>
                  <a:pt x="411" y="556"/>
                </a:lnTo>
                <a:lnTo>
                  <a:pt x="419" y="566"/>
                </a:lnTo>
                <a:lnTo>
                  <a:pt x="428" y="574"/>
                </a:lnTo>
                <a:lnTo>
                  <a:pt x="437" y="581"/>
                </a:lnTo>
                <a:lnTo>
                  <a:pt x="448" y="588"/>
                </a:lnTo>
                <a:lnTo>
                  <a:pt x="460" y="593"/>
                </a:lnTo>
                <a:lnTo>
                  <a:pt x="471" y="597"/>
                </a:lnTo>
                <a:lnTo>
                  <a:pt x="483" y="600"/>
                </a:lnTo>
                <a:lnTo>
                  <a:pt x="496" y="603"/>
                </a:lnTo>
                <a:lnTo>
                  <a:pt x="509" y="604"/>
                </a:lnTo>
                <a:lnTo>
                  <a:pt x="509" y="604"/>
                </a:lnTo>
                <a:lnTo>
                  <a:pt x="522" y="603"/>
                </a:lnTo>
                <a:lnTo>
                  <a:pt x="535" y="600"/>
                </a:lnTo>
                <a:lnTo>
                  <a:pt x="547" y="597"/>
                </a:lnTo>
                <a:lnTo>
                  <a:pt x="559" y="593"/>
                </a:lnTo>
                <a:lnTo>
                  <a:pt x="569" y="588"/>
                </a:lnTo>
                <a:lnTo>
                  <a:pt x="580" y="581"/>
                </a:lnTo>
                <a:lnTo>
                  <a:pt x="590" y="574"/>
                </a:lnTo>
                <a:lnTo>
                  <a:pt x="598" y="566"/>
                </a:lnTo>
                <a:lnTo>
                  <a:pt x="607" y="556"/>
                </a:lnTo>
                <a:lnTo>
                  <a:pt x="614" y="547"/>
                </a:lnTo>
                <a:lnTo>
                  <a:pt x="621" y="536"/>
                </a:lnTo>
                <a:lnTo>
                  <a:pt x="626" y="525"/>
                </a:lnTo>
                <a:lnTo>
                  <a:pt x="630" y="514"/>
                </a:lnTo>
                <a:lnTo>
                  <a:pt x="634" y="502"/>
                </a:lnTo>
                <a:lnTo>
                  <a:pt x="636" y="489"/>
                </a:lnTo>
                <a:lnTo>
                  <a:pt x="636" y="476"/>
                </a:lnTo>
                <a:lnTo>
                  <a:pt x="636" y="476"/>
                </a:lnTo>
                <a:lnTo>
                  <a:pt x="636" y="463"/>
                </a:lnTo>
                <a:lnTo>
                  <a:pt x="634" y="450"/>
                </a:lnTo>
                <a:lnTo>
                  <a:pt x="630" y="438"/>
                </a:lnTo>
                <a:lnTo>
                  <a:pt x="626" y="427"/>
                </a:lnTo>
                <a:lnTo>
                  <a:pt x="621" y="415"/>
                </a:lnTo>
                <a:lnTo>
                  <a:pt x="614" y="405"/>
                </a:lnTo>
                <a:lnTo>
                  <a:pt x="607" y="394"/>
                </a:lnTo>
                <a:lnTo>
                  <a:pt x="598" y="386"/>
                </a:lnTo>
                <a:lnTo>
                  <a:pt x="590" y="377"/>
                </a:lnTo>
                <a:lnTo>
                  <a:pt x="580" y="371"/>
                </a:lnTo>
                <a:lnTo>
                  <a:pt x="569" y="364"/>
                </a:lnTo>
                <a:lnTo>
                  <a:pt x="559" y="359"/>
                </a:lnTo>
                <a:lnTo>
                  <a:pt x="547" y="355"/>
                </a:lnTo>
                <a:lnTo>
                  <a:pt x="535" y="352"/>
                </a:lnTo>
                <a:lnTo>
                  <a:pt x="522" y="349"/>
                </a:lnTo>
                <a:lnTo>
                  <a:pt x="509" y="348"/>
                </a:lnTo>
                <a:lnTo>
                  <a:pt x="509" y="348"/>
                </a:lnTo>
                <a:lnTo>
                  <a:pt x="496" y="349"/>
                </a:lnTo>
                <a:lnTo>
                  <a:pt x="483" y="352"/>
                </a:lnTo>
                <a:lnTo>
                  <a:pt x="471" y="355"/>
                </a:lnTo>
                <a:lnTo>
                  <a:pt x="460" y="359"/>
                </a:lnTo>
                <a:lnTo>
                  <a:pt x="448" y="364"/>
                </a:lnTo>
                <a:lnTo>
                  <a:pt x="437" y="371"/>
                </a:lnTo>
                <a:lnTo>
                  <a:pt x="428" y="377"/>
                </a:lnTo>
                <a:lnTo>
                  <a:pt x="419" y="386"/>
                </a:lnTo>
                <a:lnTo>
                  <a:pt x="411" y="394"/>
                </a:lnTo>
                <a:lnTo>
                  <a:pt x="403" y="405"/>
                </a:lnTo>
                <a:lnTo>
                  <a:pt x="397" y="415"/>
                </a:lnTo>
                <a:lnTo>
                  <a:pt x="391" y="427"/>
                </a:lnTo>
                <a:lnTo>
                  <a:pt x="387" y="438"/>
                </a:lnTo>
                <a:lnTo>
                  <a:pt x="385" y="450"/>
                </a:lnTo>
                <a:lnTo>
                  <a:pt x="383" y="463"/>
                </a:lnTo>
                <a:lnTo>
                  <a:pt x="382" y="476"/>
                </a:lnTo>
                <a:lnTo>
                  <a:pt x="382" y="476"/>
                </a:lnTo>
                <a:close/>
                <a:moveTo>
                  <a:pt x="573" y="476"/>
                </a:moveTo>
                <a:lnTo>
                  <a:pt x="573" y="476"/>
                </a:lnTo>
                <a:lnTo>
                  <a:pt x="573" y="482"/>
                </a:lnTo>
                <a:lnTo>
                  <a:pt x="571" y="489"/>
                </a:lnTo>
                <a:lnTo>
                  <a:pt x="567" y="501"/>
                </a:lnTo>
                <a:lnTo>
                  <a:pt x="562" y="511"/>
                </a:lnTo>
                <a:lnTo>
                  <a:pt x="554" y="521"/>
                </a:lnTo>
                <a:lnTo>
                  <a:pt x="545" y="529"/>
                </a:lnTo>
                <a:lnTo>
                  <a:pt x="534" y="535"/>
                </a:lnTo>
                <a:lnTo>
                  <a:pt x="522" y="538"/>
                </a:lnTo>
                <a:lnTo>
                  <a:pt x="516" y="539"/>
                </a:lnTo>
                <a:lnTo>
                  <a:pt x="509" y="539"/>
                </a:lnTo>
                <a:lnTo>
                  <a:pt x="509" y="539"/>
                </a:lnTo>
                <a:lnTo>
                  <a:pt x="503" y="539"/>
                </a:lnTo>
                <a:lnTo>
                  <a:pt x="496" y="538"/>
                </a:lnTo>
                <a:lnTo>
                  <a:pt x="485" y="535"/>
                </a:lnTo>
                <a:lnTo>
                  <a:pt x="474" y="529"/>
                </a:lnTo>
                <a:lnTo>
                  <a:pt x="464" y="521"/>
                </a:lnTo>
                <a:lnTo>
                  <a:pt x="457" y="511"/>
                </a:lnTo>
                <a:lnTo>
                  <a:pt x="450" y="501"/>
                </a:lnTo>
                <a:lnTo>
                  <a:pt x="447" y="489"/>
                </a:lnTo>
                <a:lnTo>
                  <a:pt x="446" y="482"/>
                </a:lnTo>
                <a:lnTo>
                  <a:pt x="445" y="476"/>
                </a:lnTo>
                <a:lnTo>
                  <a:pt x="445" y="476"/>
                </a:lnTo>
                <a:lnTo>
                  <a:pt x="446" y="470"/>
                </a:lnTo>
                <a:lnTo>
                  <a:pt x="447" y="463"/>
                </a:lnTo>
                <a:lnTo>
                  <a:pt x="450" y="451"/>
                </a:lnTo>
                <a:lnTo>
                  <a:pt x="457" y="441"/>
                </a:lnTo>
                <a:lnTo>
                  <a:pt x="464" y="431"/>
                </a:lnTo>
                <a:lnTo>
                  <a:pt x="474" y="423"/>
                </a:lnTo>
                <a:lnTo>
                  <a:pt x="485" y="417"/>
                </a:lnTo>
                <a:lnTo>
                  <a:pt x="496" y="414"/>
                </a:lnTo>
                <a:lnTo>
                  <a:pt x="503" y="413"/>
                </a:lnTo>
                <a:lnTo>
                  <a:pt x="509" y="413"/>
                </a:lnTo>
                <a:lnTo>
                  <a:pt x="509" y="413"/>
                </a:lnTo>
                <a:lnTo>
                  <a:pt x="516" y="413"/>
                </a:lnTo>
                <a:lnTo>
                  <a:pt x="522" y="414"/>
                </a:lnTo>
                <a:lnTo>
                  <a:pt x="534" y="417"/>
                </a:lnTo>
                <a:lnTo>
                  <a:pt x="545" y="423"/>
                </a:lnTo>
                <a:lnTo>
                  <a:pt x="554" y="431"/>
                </a:lnTo>
                <a:lnTo>
                  <a:pt x="562" y="441"/>
                </a:lnTo>
                <a:lnTo>
                  <a:pt x="567" y="451"/>
                </a:lnTo>
                <a:lnTo>
                  <a:pt x="571" y="463"/>
                </a:lnTo>
                <a:lnTo>
                  <a:pt x="573" y="470"/>
                </a:lnTo>
                <a:lnTo>
                  <a:pt x="573" y="476"/>
                </a:lnTo>
                <a:lnTo>
                  <a:pt x="573" y="47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80992" y="4668363"/>
            <a:ext cx="1860190" cy="1067485"/>
            <a:chOff x="2261504" y="1673330"/>
            <a:chExt cx="1860190" cy="1067485"/>
          </a:xfrm>
        </p:grpSpPr>
        <p:sp>
          <p:nvSpPr>
            <p:cNvPr id="42" name="矩形 41"/>
            <p:cNvSpPr/>
            <p:nvPr/>
          </p:nvSpPr>
          <p:spPr>
            <a:xfrm>
              <a:off x="2293402" y="1673330"/>
              <a:ext cx="17963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9CB38"/>
                </a:buClr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ENTER YOUR TITLE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261504" y="1955985"/>
              <a:ext cx="186019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9CB38"/>
                </a:buClr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为客户提供有效服务，是我们工作的方向和价值评价的标尺，成就客户就是成就我们自己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477894" y="4668363"/>
            <a:ext cx="1860190" cy="1067485"/>
            <a:chOff x="2261504" y="1673330"/>
            <a:chExt cx="1860190" cy="1067485"/>
          </a:xfrm>
        </p:grpSpPr>
        <p:sp>
          <p:nvSpPr>
            <p:cNvPr id="45" name="矩形 44"/>
            <p:cNvSpPr/>
            <p:nvPr/>
          </p:nvSpPr>
          <p:spPr>
            <a:xfrm>
              <a:off x="2293402" y="1673330"/>
              <a:ext cx="17963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9CB38"/>
                </a:buClr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ENTER YOUR TITLE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261504" y="1955985"/>
              <a:ext cx="186019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9CB38"/>
                </a:buClr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为客户提供有效服务，是我们工作的方向和价值评价的标尺，成就客户就是成就我们自己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274796" y="4668363"/>
            <a:ext cx="1860190" cy="1067485"/>
            <a:chOff x="2261504" y="1673330"/>
            <a:chExt cx="1860190" cy="1067485"/>
          </a:xfrm>
        </p:grpSpPr>
        <p:sp>
          <p:nvSpPr>
            <p:cNvPr id="48" name="矩形 47"/>
            <p:cNvSpPr/>
            <p:nvPr/>
          </p:nvSpPr>
          <p:spPr>
            <a:xfrm>
              <a:off x="2293402" y="1673330"/>
              <a:ext cx="17963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9CB38"/>
                </a:buClr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ENTER YOUR TITLE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2261504" y="1955985"/>
              <a:ext cx="186019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9CB38"/>
                </a:buClr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为客户提供有效服务，是我们工作的方向和价值评价的标尺，成就客户就是成就我们自己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082331" y="4668363"/>
            <a:ext cx="1860190" cy="1067485"/>
            <a:chOff x="2261504" y="1673330"/>
            <a:chExt cx="1860190" cy="1067485"/>
          </a:xfrm>
        </p:grpSpPr>
        <p:sp>
          <p:nvSpPr>
            <p:cNvPr id="51" name="矩形 50"/>
            <p:cNvSpPr/>
            <p:nvPr/>
          </p:nvSpPr>
          <p:spPr>
            <a:xfrm>
              <a:off x="2293402" y="1673330"/>
              <a:ext cx="17963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9CB38"/>
                </a:buClr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ENTER YOUR TITLE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2261504" y="1955985"/>
              <a:ext cx="186019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9CB38"/>
                </a:buClr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为客户提供有效服务，是我们工作的方向和价值评价的标尺，成就客户就是成就我们自己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53661" y="4668363"/>
            <a:ext cx="1860190" cy="1067485"/>
            <a:chOff x="2261504" y="1673330"/>
            <a:chExt cx="1860190" cy="1067485"/>
          </a:xfrm>
        </p:grpSpPr>
        <p:sp>
          <p:nvSpPr>
            <p:cNvPr id="54" name="矩形 53"/>
            <p:cNvSpPr/>
            <p:nvPr/>
          </p:nvSpPr>
          <p:spPr>
            <a:xfrm>
              <a:off x="2293402" y="1673330"/>
              <a:ext cx="17963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9CB38"/>
                </a:buClr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ENTER YOUR TITLE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261504" y="1955985"/>
              <a:ext cx="186019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9CB38"/>
                </a:buClr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为客户提供有效服务，是我们工作的方向和价值评价的标尺，成就客户就是成就我们自己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867522" y="4668363"/>
            <a:ext cx="1860190" cy="1067485"/>
            <a:chOff x="2261504" y="1673330"/>
            <a:chExt cx="1860190" cy="1067485"/>
          </a:xfrm>
        </p:grpSpPr>
        <p:sp>
          <p:nvSpPr>
            <p:cNvPr id="57" name="矩形 56"/>
            <p:cNvSpPr/>
            <p:nvPr/>
          </p:nvSpPr>
          <p:spPr>
            <a:xfrm>
              <a:off x="2293402" y="1673330"/>
              <a:ext cx="17963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9CB38"/>
                </a:buClr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ENTER YOUR TITLE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261504" y="1955985"/>
              <a:ext cx="186019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9CB38"/>
                </a:buClr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为客户提供有效服务，是我们工作的方向和价值评价的标尺，成就客户就是成就我们自己</a:t>
              </a:r>
            </a:p>
          </p:txBody>
        </p:sp>
      </p:grp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 animBg="1"/>
      <p:bldP spid="29" grpId="0" animBg="1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32"/>
          <p:cNvSpPr/>
          <p:nvPr/>
        </p:nvSpPr>
        <p:spPr>
          <a:xfrm>
            <a:off x="6484042" y="2004715"/>
            <a:ext cx="1703222" cy="1703222"/>
          </a:xfrm>
          <a:custGeom>
            <a:avLst/>
            <a:gdLst>
              <a:gd name="connsiteX0" fmla="*/ 885717 w 2333806"/>
              <a:gd name="connsiteY0" fmla="*/ 470942 h 2333807"/>
              <a:gd name="connsiteX1" fmla="*/ 470942 w 2333806"/>
              <a:gd name="connsiteY1" fmla="*/ 1448090 h 2333807"/>
              <a:gd name="connsiteX2" fmla="*/ 1448090 w 2333806"/>
              <a:gd name="connsiteY2" fmla="*/ 1862864 h 2333807"/>
              <a:gd name="connsiteX3" fmla="*/ 1862864 w 2333806"/>
              <a:gd name="connsiteY3" fmla="*/ 885717 h 2333807"/>
              <a:gd name="connsiteX4" fmla="*/ 885717 w 2333806"/>
              <a:gd name="connsiteY4" fmla="*/ 470942 h 2333807"/>
              <a:gd name="connsiteX5" fmla="*/ 729773 w 2333806"/>
              <a:gd name="connsiteY5" fmla="*/ 84969 h 2333807"/>
              <a:gd name="connsiteX6" fmla="*/ 850669 w 2333806"/>
              <a:gd name="connsiteY6" fmla="*/ 136286 h 2333807"/>
              <a:gd name="connsiteX7" fmla="*/ 892245 w 2333806"/>
              <a:gd name="connsiteY7" fmla="*/ 239189 h 2333807"/>
              <a:gd name="connsiteX8" fmla="*/ 897994 w 2333806"/>
              <a:gd name="connsiteY8" fmla="*/ 237197 h 2333807"/>
              <a:gd name="connsiteX9" fmla="*/ 992578 w 2333806"/>
              <a:gd name="connsiteY9" fmla="*/ 214799 h 2333807"/>
              <a:gd name="connsiteX10" fmla="*/ 1074034 w 2333806"/>
              <a:gd name="connsiteY10" fmla="*/ 203959 h 2333807"/>
              <a:gd name="connsiteX11" fmla="*/ 1074034 w 2333806"/>
              <a:gd name="connsiteY11" fmla="*/ 92869 h 2333807"/>
              <a:gd name="connsiteX12" fmla="*/ 1130754 w 2333806"/>
              <a:gd name="connsiteY12" fmla="*/ 7298 h 2333807"/>
              <a:gd name="connsiteX13" fmla="*/ 1166903 w 2333806"/>
              <a:gd name="connsiteY13" fmla="*/ 0 h 2333807"/>
              <a:gd name="connsiteX14" fmla="*/ 1259772 w 2333806"/>
              <a:gd name="connsiteY14" fmla="*/ 92869 h 2333807"/>
              <a:gd name="connsiteX15" fmla="*/ 1259772 w 2333806"/>
              <a:gd name="connsiteY15" fmla="*/ 204083 h 2333807"/>
              <a:gd name="connsiteX16" fmla="*/ 1275829 w 2333806"/>
              <a:gd name="connsiteY16" fmla="*/ 205127 h 2333807"/>
              <a:gd name="connsiteX17" fmla="*/ 1367969 w 2333806"/>
              <a:gd name="connsiteY17" fmla="*/ 220181 h 2333807"/>
              <a:gd name="connsiteX18" fmla="*/ 1456065 w 2333806"/>
              <a:gd name="connsiteY18" fmla="*/ 248001 h 2333807"/>
              <a:gd name="connsiteX19" fmla="*/ 1501076 w 2333806"/>
              <a:gd name="connsiteY19" fmla="*/ 141963 h 2333807"/>
              <a:gd name="connsiteX20" fmla="*/ 1551773 w 2333806"/>
              <a:gd name="connsiteY20" fmla="*/ 92143 h 2333807"/>
              <a:gd name="connsiteX21" fmla="*/ 1622849 w 2333806"/>
              <a:gd name="connsiteY21" fmla="*/ 92763 h 2333807"/>
              <a:gd name="connsiteX22" fmla="*/ 1672048 w 2333806"/>
              <a:gd name="connsiteY22" fmla="*/ 214537 h 2333807"/>
              <a:gd name="connsiteX23" fmla="*/ 1627038 w 2333806"/>
              <a:gd name="connsiteY23" fmla="*/ 320574 h 2333807"/>
              <a:gd name="connsiteX24" fmla="*/ 1708247 w 2333806"/>
              <a:gd name="connsiteY24" fmla="*/ 364621 h 2333807"/>
              <a:gd name="connsiteX25" fmla="*/ 1782477 w 2333806"/>
              <a:gd name="connsiteY25" fmla="*/ 419993 h 2333807"/>
              <a:gd name="connsiteX26" fmla="*/ 1860692 w 2333806"/>
              <a:gd name="connsiteY26" fmla="*/ 341778 h 2333807"/>
              <a:gd name="connsiteX27" fmla="*/ 1891414 w 2333806"/>
              <a:gd name="connsiteY27" fmla="*/ 321378 h 2333807"/>
              <a:gd name="connsiteX28" fmla="*/ 1992029 w 2333806"/>
              <a:gd name="connsiteY28" fmla="*/ 341778 h 2333807"/>
              <a:gd name="connsiteX29" fmla="*/ 1992029 w 2333806"/>
              <a:gd name="connsiteY29" fmla="*/ 473115 h 2333807"/>
              <a:gd name="connsiteX30" fmla="*/ 1913780 w 2333806"/>
              <a:gd name="connsiteY30" fmla="*/ 551364 h 2333807"/>
              <a:gd name="connsiteX31" fmla="*/ 1916033 w 2333806"/>
              <a:gd name="connsiteY31" fmla="*/ 553858 h 2333807"/>
              <a:gd name="connsiteX32" fmla="*/ 2022478 w 2333806"/>
              <a:gd name="connsiteY32" fmla="*/ 714512 h 2333807"/>
              <a:gd name="connsiteX33" fmla="*/ 2025039 w 2333806"/>
              <a:gd name="connsiteY33" fmla="*/ 720032 h 2333807"/>
              <a:gd name="connsiteX34" fmla="*/ 2127941 w 2333806"/>
              <a:gd name="connsiteY34" fmla="*/ 678457 h 2333807"/>
              <a:gd name="connsiteX35" fmla="*/ 2248838 w 2333806"/>
              <a:gd name="connsiteY35" fmla="*/ 729774 h 2333807"/>
              <a:gd name="connsiteX36" fmla="*/ 2197520 w 2333806"/>
              <a:gd name="connsiteY36" fmla="*/ 850670 h 2333807"/>
              <a:gd name="connsiteX37" fmla="*/ 2094618 w 2333806"/>
              <a:gd name="connsiteY37" fmla="*/ 892245 h 2333807"/>
              <a:gd name="connsiteX38" fmla="*/ 2096610 w 2333806"/>
              <a:gd name="connsiteY38" fmla="*/ 897994 h 2333807"/>
              <a:gd name="connsiteX39" fmla="*/ 2119008 w 2333806"/>
              <a:gd name="connsiteY39" fmla="*/ 992578 h 2333807"/>
              <a:gd name="connsiteX40" fmla="*/ 2129847 w 2333806"/>
              <a:gd name="connsiteY40" fmla="*/ 1074035 h 2333807"/>
              <a:gd name="connsiteX41" fmla="*/ 2240937 w 2333806"/>
              <a:gd name="connsiteY41" fmla="*/ 1074035 h 2333807"/>
              <a:gd name="connsiteX42" fmla="*/ 2333806 w 2333806"/>
              <a:gd name="connsiteY42" fmla="*/ 1166904 h 2333807"/>
              <a:gd name="connsiteX43" fmla="*/ 2240937 w 2333806"/>
              <a:gd name="connsiteY43" fmla="*/ 1259773 h 2333807"/>
              <a:gd name="connsiteX44" fmla="*/ 2129724 w 2333806"/>
              <a:gd name="connsiteY44" fmla="*/ 1259773 h 2333807"/>
              <a:gd name="connsiteX45" fmla="*/ 2128680 w 2333806"/>
              <a:gd name="connsiteY45" fmla="*/ 1275829 h 2333807"/>
              <a:gd name="connsiteX46" fmla="*/ 2113625 w 2333806"/>
              <a:gd name="connsiteY46" fmla="*/ 1367968 h 2333807"/>
              <a:gd name="connsiteX47" fmla="*/ 2085805 w 2333806"/>
              <a:gd name="connsiteY47" fmla="*/ 1456066 h 2333807"/>
              <a:gd name="connsiteX48" fmla="*/ 2191844 w 2333806"/>
              <a:gd name="connsiteY48" fmla="*/ 1501076 h 2333807"/>
              <a:gd name="connsiteX49" fmla="*/ 2241043 w 2333806"/>
              <a:gd name="connsiteY49" fmla="*/ 1622849 h 2333807"/>
              <a:gd name="connsiteX50" fmla="*/ 2119270 w 2333806"/>
              <a:gd name="connsiteY50" fmla="*/ 1672049 h 2333807"/>
              <a:gd name="connsiteX51" fmla="*/ 2013232 w 2333806"/>
              <a:gd name="connsiteY51" fmla="*/ 1627038 h 2333807"/>
              <a:gd name="connsiteX52" fmla="*/ 1969186 w 2333806"/>
              <a:gd name="connsiteY52" fmla="*/ 1708247 h 2333807"/>
              <a:gd name="connsiteX53" fmla="*/ 1913814 w 2333806"/>
              <a:gd name="connsiteY53" fmla="*/ 1782478 h 2333807"/>
              <a:gd name="connsiteX54" fmla="*/ 1992028 w 2333806"/>
              <a:gd name="connsiteY54" fmla="*/ 1860693 h 2333807"/>
              <a:gd name="connsiteX55" fmla="*/ 1992028 w 2333806"/>
              <a:gd name="connsiteY55" fmla="*/ 1992030 h 2333807"/>
              <a:gd name="connsiteX56" fmla="*/ 1860691 w 2333806"/>
              <a:gd name="connsiteY56" fmla="*/ 1992030 h 2333807"/>
              <a:gd name="connsiteX57" fmla="*/ 1782442 w 2333806"/>
              <a:gd name="connsiteY57" fmla="*/ 1913780 h 2333807"/>
              <a:gd name="connsiteX58" fmla="*/ 1779948 w 2333806"/>
              <a:gd name="connsiteY58" fmla="*/ 1916034 h 2333807"/>
              <a:gd name="connsiteX59" fmla="*/ 1619295 w 2333806"/>
              <a:gd name="connsiteY59" fmla="*/ 2022478 h 2333807"/>
              <a:gd name="connsiteX60" fmla="*/ 1613774 w 2333806"/>
              <a:gd name="connsiteY60" fmla="*/ 2025039 h 2333807"/>
              <a:gd name="connsiteX61" fmla="*/ 1655350 w 2333806"/>
              <a:gd name="connsiteY61" fmla="*/ 2127942 h 2333807"/>
              <a:gd name="connsiteX62" fmla="*/ 1604032 w 2333806"/>
              <a:gd name="connsiteY62" fmla="*/ 2248838 h 2333807"/>
              <a:gd name="connsiteX63" fmla="*/ 1483136 w 2333806"/>
              <a:gd name="connsiteY63" fmla="*/ 2197521 h 2333807"/>
              <a:gd name="connsiteX64" fmla="*/ 1441561 w 2333806"/>
              <a:gd name="connsiteY64" fmla="*/ 2094618 h 2333807"/>
              <a:gd name="connsiteX65" fmla="*/ 1435812 w 2333806"/>
              <a:gd name="connsiteY65" fmla="*/ 2096610 h 2333807"/>
              <a:gd name="connsiteX66" fmla="*/ 1341228 w 2333806"/>
              <a:gd name="connsiteY66" fmla="*/ 2119008 h 2333807"/>
              <a:gd name="connsiteX67" fmla="*/ 1259772 w 2333806"/>
              <a:gd name="connsiteY67" fmla="*/ 2129848 h 2333807"/>
              <a:gd name="connsiteX68" fmla="*/ 1259772 w 2333806"/>
              <a:gd name="connsiteY68" fmla="*/ 2240938 h 2333807"/>
              <a:gd name="connsiteX69" fmla="*/ 1166903 w 2333806"/>
              <a:gd name="connsiteY69" fmla="*/ 2333807 h 2333807"/>
              <a:gd name="connsiteX70" fmla="*/ 1074033 w 2333806"/>
              <a:gd name="connsiteY70" fmla="*/ 2240938 h 2333807"/>
              <a:gd name="connsiteX71" fmla="*/ 1074034 w 2333806"/>
              <a:gd name="connsiteY71" fmla="*/ 2129724 h 2333807"/>
              <a:gd name="connsiteX72" fmla="*/ 1057977 w 2333806"/>
              <a:gd name="connsiteY72" fmla="*/ 2128680 h 2333807"/>
              <a:gd name="connsiteX73" fmla="*/ 965838 w 2333806"/>
              <a:gd name="connsiteY73" fmla="*/ 2113626 h 2333807"/>
              <a:gd name="connsiteX74" fmla="*/ 877740 w 2333806"/>
              <a:gd name="connsiteY74" fmla="*/ 2085806 h 2333807"/>
              <a:gd name="connsiteX75" fmla="*/ 832730 w 2333806"/>
              <a:gd name="connsiteY75" fmla="*/ 2191844 h 2333807"/>
              <a:gd name="connsiteX76" fmla="*/ 710957 w 2333806"/>
              <a:gd name="connsiteY76" fmla="*/ 2241044 h 2333807"/>
              <a:gd name="connsiteX77" fmla="*/ 661757 w 2333806"/>
              <a:gd name="connsiteY77" fmla="*/ 2119271 h 2333807"/>
              <a:gd name="connsiteX78" fmla="*/ 706768 w 2333806"/>
              <a:gd name="connsiteY78" fmla="*/ 2013232 h 2333807"/>
              <a:gd name="connsiteX79" fmla="*/ 625560 w 2333806"/>
              <a:gd name="connsiteY79" fmla="*/ 1969186 h 2333807"/>
              <a:gd name="connsiteX80" fmla="*/ 551328 w 2333806"/>
              <a:gd name="connsiteY80" fmla="*/ 1913814 h 2333807"/>
              <a:gd name="connsiteX81" fmla="*/ 473114 w 2333806"/>
              <a:gd name="connsiteY81" fmla="*/ 1992029 h 2333807"/>
              <a:gd name="connsiteX82" fmla="*/ 341776 w 2333806"/>
              <a:gd name="connsiteY82" fmla="*/ 1992029 h 2333807"/>
              <a:gd name="connsiteX83" fmla="*/ 341777 w 2333806"/>
              <a:gd name="connsiteY83" fmla="*/ 1860692 h 2333807"/>
              <a:gd name="connsiteX84" fmla="*/ 420027 w 2333806"/>
              <a:gd name="connsiteY84" fmla="*/ 1782443 h 2333807"/>
              <a:gd name="connsiteX85" fmla="*/ 417773 w 2333806"/>
              <a:gd name="connsiteY85" fmla="*/ 1779948 h 2333807"/>
              <a:gd name="connsiteX86" fmla="*/ 311328 w 2333806"/>
              <a:gd name="connsiteY86" fmla="*/ 1619294 h 2333807"/>
              <a:gd name="connsiteX87" fmla="*/ 308767 w 2333806"/>
              <a:gd name="connsiteY87" fmla="*/ 1613775 h 2333807"/>
              <a:gd name="connsiteX88" fmla="*/ 205864 w 2333806"/>
              <a:gd name="connsiteY88" fmla="*/ 1655350 h 2333807"/>
              <a:gd name="connsiteX89" fmla="*/ 84968 w 2333806"/>
              <a:gd name="connsiteY89" fmla="*/ 1604033 h 2333807"/>
              <a:gd name="connsiteX90" fmla="*/ 136285 w 2333806"/>
              <a:gd name="connsiteY90" fmla="*/ 1483137 h 2333807"/>
              <a:gd name="connsiteX91" fmla="*/ 239189 w 2333806"/>
              <a:gd name="connsiteY91" fmla="*/ 1441562 h 2333807"/>
              <a:gd name="connsiteX92" fmla="*/ 237197 w 2333806"/>
              <a:gd name="connsiteY92" fmla="*/ 1435813 h 2333807"/>
              <a:gd name="connsiteX93" fmla="*/ 214799 w 2333806"/>
              <a:gd name="connsiteY93" fmla="*/ 1341228 h 2333807"/>
              <a:gd name="connsiteX94" fmla="*/ 203960 w 2333806"/>
              <a:gd name="connsiteY94" fmla="*/ 1259772 h 2333807"/>
              <a:gd name="connsiteX95" fmla="*/ 92868 w 2333806"/>
              <a:gd name="connsiteY95" fmla="*/ 1259772 h 2333807"/>
              <a:gd name="connsiteX96" fmla="*/ 0 w 2333806"/>
              <a:gd name="connsiteY96" fmla="*/ 1166903 h 2333807"/>
              <a:gd name="connsiteX97" fmla="*/ 56720 w 2333806"/>
              <a:gd name="connsiteY97" fmla="*/ 1081333 h 2333807"/>
              <a:gd name="connsiteX98" fmla="*/ 92869 w 2333806"/>
              <a:gd name="connsiteY98" fmla="*/ 1074034 h 2333807"/>
              <a:gd name="connsiteX99" fmla="*/ 204083 w 2333806"/>
              <a:gd name="connsiteY99" fmla="*/ 1074034 h 2333807"/>
              <a:gd name="connsiteX100" fmla="*/ 205127 w 2333806"/>
              <a:gd name="connsiteY100" fmla="*/ 1057977 h 2333807"/>
              <a:gd name="connsiteX101" fmla="*/ 220181 w 2333806"/>
              <a:gd name="connsiteY101" fmla="*/ 965838 h 2333807"/>
              <a:gd name="connsiteX102" fmla="*/ 248000 w 2333806"/>
              <a:gd name="connsiteY102" fmla="*/ 877741 h 2333807"/>
              <a:gd name="connsiteX103" fmla="*/ 141962 w 2333806"/>
              <a:gd name="connsiteY103" fmla="*/ 832731 h 2333807"/>
              <a:gd name="connsiteX104" fmla="*/ 92762 w 2333806"/>
              <a:gd name="connsiteY104" fmla="*/ 710958 h 2333807"/>
              <a:gd name="connsiteX105" fmla="*/ 143460 w 2333806"/>
              <a:gd name="connsiteY105" fmla="*/ 661138 h 2333807"/>
              <a:gd name="connsiteX106" fmla="*/ 214536 w 2333806"/>
              <a:gd name="connsiteY106" fmla="*/ 661758 h 2333807"/>
              <a:gd name="connsiteX107" fmla="*/ 320574 w 2333806"/>
              <a:gd name="connsiteY107" fmla="*/ 706769 h 2333807"/>
              <a:gd name="connsiteX108" fmla="*/ 364620 w 2333806"/>
              <a:gd name="connsiteY108" fmla="*/ 625560 h 2333807"/>
              <a:gd name="connsiteX109" fmla="*/ 419993 w 2333806"/>
              <a:gd name="connsiteY109" fmla="*/ 551329 h 2333807"/>
              <a:gd name="connsiteX110" fmla="*/ 341778 w 2333806"/>
              <a:gd name="connsiteY110" fmla="*/ 473114 h 2333807"/>
              <a:gd name="connsiteX111" fmla="*/ 341777 w 2333806"/>
              <a:gd name="connsiteY111" fmla="*/ 341777 h 2333807"/>
              <a:gd name="connsiteX112" fmla="*/ 372499 w 2333806"/>
              <a:gd name="connsiteY112" fmla="*/ 321377 h 2333807"/>
              <a:gd name="connsiteX113" fmla="*/ 473114 w 2333806"/>
              <a:gd name="connsiteY113" fmla="*/ 341777 h 2333807"/>
              <a:gd name="connsiteX114" fmla="*/ 551363 w 2333806"/>
              <a:gd name="connsiteY114" fmla="*/ 420027 h 2333807"/>
              <a:gd name="connsiteX115" fmla="*/ 553858 w 2333806"/>
              <a:gd name="connsiteY115" fmla="*/ 417773 h 2333807"/>
              <a:gd name="connsiteX116" fmla="*/ 714512 w 2333806"/>
              <a:gd name="connsiteY116" fmla="*/ 311329 h 2333807"/>
              <a:gd name="connsiteX117" fmla="*/ 720031 w 2333806"/>
              <a:gd name="connsiteY117" fmla="*/ 308768 h 2333807"/>
              <a:gd name="connsiteX118" fmla="*/ 678456 w 2333806"/>
              <a:gd name="connsiteY118" fmla="*/ 205865 h 2333807"/>
              <a:gd name="connsiteX119" fmla="*/ 729773 w 2333806"/>
              <a:gd name="connsiteY119" fmla="*/ 84969 h 233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333806" h="2333807">
                <a:moveTo>
                  <a:pt x="885717" y="470942"/>
                </a:moveTo>
                <a:cubicBezTo>
                  <a:pt x="501348" y="626237"/>
                  <a:pt x="315647" y="1063721"/>
                  <a:pt x="470942" y="1448090"/>
                </a:cubicBezTo>
                <a:cubicBezTo>
                  <a:pt x="626237" y="1832458"/>
                  <a:pt x="1063721" y="2018159"/>
                  <a:pt x="1448090" y="1862864"/>
                </a:cubicBezTo>
                <a:cubicBezTo>
                  <a:pt x="1832458" y="1707569"/>
                  <a:pt x="2018159" y="1270086"/>
                  <a:pt x="1862864" y="885717"/>
                </a:cubicBezTo>
                <a:cubicBezTo>
                  <a:pt x="1707569" y="501348"/>
                  <a:pt x="1270085" y="315647"/>
                  <a:pt x="885717" y="470942"/>
                </a:cubicBezTo>
                <a:close/>
                <a:moveTo>
                  <a:pt x="729773" y="84969"/>
                </a:moveTo>
                <a:cubicBezTo>
                  <a:pt x="777329" y="65755"/>
                  <a:pt x="831456" y="88731"/>
                  <a:pt x="850669" y="136286"/>
                </a:cubicBezTo>
                <a:lnTo>
                  <a:pt x="892245" y="239189"/>
                </a:lnTo>
                <a:lnTo>
                  <a:pt x="897994" y="237197"/>
                </a:lnTo>
                <a:cubicBezTo>
                  <a:pt x="929395" y="228074"/>
                  <a:pt x="960959" y="220622"/>
                  <a:pt x="992578" y="214799"/>
                </a:cubicBezTo>
                <a:lnTo>
                  <a:pt x="1074034" y="203959"/>
                </a:lnTo>
                <a:lnTo>
                  <a:pt x="1074034" y="92869"/>
                </a:lnTo>
                <a:cubicBezTo>
                  <a:pt x="1074034" y="54401"/>
                  <a:pt x="1097422" y="21396"/>
                  <a:pt x="1130754" y="7298"/>
                </a:cubicBezTo>
                <a:cubicBezTo>
                  <a:pt x="1141865" y="2599"/>
                  <a:pt x="1154080" y="0"/>
                  <a:pt x="1166903" y="0"/>
                </a:cubicBezTo>
                <a:cubicBezTo>
                  <a:pt x="1218193" y="0"/>
                  <a:pt x="1259772" y="41579"/>
                  <a:pt x="1259772" y="92869"/>
                </a:cubicBezTo>
                <a:lnTo>
                  <a:pt x="1259772" y="204083"/>
                </a:lnTo>
                <a:lnTo>
                  <a:pt x="1275829" y="205127"/>
                </a:lnTo>
                <a:cubicBezTo>
                  <a:pt x="1306838" y="208667"/>
                  <a:pt x="1337586" y="213699"/>
                  <a:pt x="1367969" y="220181"/>
                </a:cubicBezTo>
                <a:lnTo>
                  <a:pt x="1456065" y="248001"/>
                </a:lnTo>
                <a:lnTo>
                  <a:pt x="1501076" y="141963"/>
                </a:lnTo>
                <a:cubicBezTo>
                  <a:pt x="1511096" y="118356"/>
                  <a:pt x="1529736" y="101047"/>
                  <a:pt x="1551773" y="92143"/>
                </a:cubicBezTo>
                <a:cubicBezTo>
                  <a:pt x="1573809" y="83240"/>
                  <a:pt x="1599243" y="82743"/>
                  <a:pt x="1622849" y="92763"/>
                </a:cubicBezTo>
                <a:cubicBezTo>
                  <a:pt x="1670062" y="112804"/>
                  <a:pt x="1692089" y="167324"/>
                  <a:pt x="1672048" y="214537"/>
                </a:cubicBezTo>
                <a:lnTo>
                  <a:pt x="1627038" y="320574"/>
                </a:lnTo>
                <a:lnTo>
                  <a:pt x="1708247" y="364621"/>
                </a:lnTo>
                <a:lnTo>
                  <a:pt x="1782477" y="419993"/>
                </a:lnTo>
                <a:lnTo>
                  <a:pt x="1860692" y="341778"/>
                </a:lnTo>
                <a:cubicBezTo>
                  <a:pt x="1869759" y="332712"/>
                  <a:pt x="1880234" y="325911"/>
                  <a:pt x="1891414" y="321378"/>
                </a:cubicBezTo>
                <a:cubicBezTo>
                  <a:pt x="1924952" y="307777"/>
                  <a:pt x="1964828" y="314578"/>
                  <a:pt x="1992029" y="341778"/>
                </a:cubicBezTo>
                <a:cubicBezTo>
                  <a:pt x="2028296" y="378046"/>
                  <a:pt x="2028297" y="436847"/>
                  <a:pt x="1992029" y="473115"/>
                </a:cubicBezTo>
                <a:lnTo>
                  <a:pt x="1913780" y="551364"/>
                </a:lnTo>
                <a:lnTo>
                  <a:pt x="1916033" y="553858"/>
                </a:lnTo>
                <a:cubicBezTo>
                  <a:pt x="1956215" y="602989"/>
                  <a:pt x="1991978" y="656660"/>
                  <a:pt x="2022478" y="714512"/>
                </a:cubicBezTo>
                <a:lnTo>
                  <a:pt x="2025039" y="720032"/>
                </a:lnTo>
                <a:lnTo>
                  <a:pt x="2127941" y="678457"/>
                </a:lnTo>
                <a:cubicBezTo>
                  <a:pt x="2175496" y="659243"/>
                  <a:pt x="2229624" y="682219"/>
                  <a:pt x="2248838" y="729774"/>
                </a:cubicBezTo>
                <a:cubicBezTo>
                  <a:pt x="2268052" y="777329"/>
                  <a:pt x="2245075" y="831457"/>
                  <a:pt x="2197520" y="850670"/>
                </a:cubicBezTo>
                <a:lnTo>
                  <a:pt x="2094618" y="892245"/>
                </a:lnTo>
                <a:lnTo>
                  <a:pt x="2096610" y="897994"/>
                </a:lnTo>
                <a:cubicBezTo>
                  <a:pt x="2105733" y="929395"/>
                  <a:pt x="2113185" y="960958"/>
                  <a:pt x="2119008" y="992578"/>
                </a:cubicBezTo>
                <a:lnTo>
                  <a:pt x="2129847" y="1074035"/>
                </a:lnTo>
                <a:lnTo>
                  <a:pt x="2240937" y="1074035"/>
                </a:lnTo>
                <a:cubicBezTo>
                  <a:pt x="2292227" y="1074035"/>
                  <a:pt x="2333806" y="1115614"/>
                  <a:pt x="2333806" y="1166904"/>
                </a:cubicBezTo>
                <a:cubicBezTo>
                  <a:pt x="2333806" y="1218194"/>
                  <a:pt x="2292227" y="1259773"/>
                  <a:pt x="2240937" y="1259773"/>
                </a:cubicBezTo>
                <a:lnTo>
                  <a:pt x="2129724" y="1259773"/>
                </a:lnTo>
                <a:lnTo>
                  <a:pt x="2128680" y="1275829"/>
                </a:lnTo>
                <a:cubicBezTo>
                  <a:pt x="2125140" y="1306838"/>
                  <a:pt x="2120107" y="1337586"/>
                  <a:pt x="2113625" y="1367968"/>
                </a:cubicBezTo>
                <a:lnTo>
                  <a:pt x="2085805" y="1456066"/>
                </a:lnTo>
                <a:lnTo>
                  <a:pt x="2191844" y="1501076"/>
                </a:lnTo>
                <a:cubicBezTo>
                  <a:pt x="2239056" y="1521117"/>
                  <a:pt x="2261084" y="1575637"/>
                  <a:pt x="2241043" y="1622849"/>
                </a:cubicBezTo>
                <a:cubicBezTo>
                  <a:pt x="2221002" y="1670062"/>
                  <a:pt x="2166483" y="1692089"/>
                  <a:pt x="2119270" y="1672049"/>
                </a:cubicBezTo>
                <a:lnTo>
                  <a:pt x="2013232" y="1627038"/>
                </a:lnTo>
                <a:lnTo>
                  <a:pt x="1969186" y="1708247"/>
                </a:lnTo>
                <a:lnTo>
                  <a:pt x="1913814" y="1782478"/>
                </a:lnTo>
                <a:lnTo>
                  <a:pt x="1992028" y="1860693"/>
                </a:lnTo>
                <a:cubicBezTo>
                  <a:pt x="2028296" y="1896960"/>
                  <a:pt x="2028295" y="1955762"/>
                  <a:pt x="1992028" y="1992030"/>
                </a:cubicBezTo>
                <a:cubicBezTo>
                  <a:pt x="1955761" y="2028297"/>
                  <a:pt x="1896959" y="2028297"/>
                  <a:pt x="1860691" y="1992030"/>
                </a:cubicBezTo>
                <a:lnTo>
                  <a:pt x="1782442" y="1913780"/>
                </a:lnTo>
                <a:lnTo>
                  <a:pt x="1779948" y="1916034"/>
                </a:lnTo>
                <a:cubicBezTo>
                  <a:pt x="1730818" y="1956215"/>
                  <a:pt x="1677146" y="1991978"/>
                  <a:pt x="1619295" y="2022478"/>
                </a:cubicBezTo>
                <a:lnTo>
                  <a:pt x="1613774" y="2025039"/>
                </a:lnTo>
                <a:lnTo>
                  <a:pt x="1655350" y="2127942"/>
                </a:lnTo>
                <a:cubicBezTo>
                  <a:pt x="1674563" y="2175498"/>
                  <a:pt x="1651588" y="2229625"/>
                  <a:pt x="1604032" y="2248838"/>
                </a:cubicBezTo>
                <a:cubicBezTo>
                  <a:pt x="1556477" y="2268052"/>
                  <a:pt x="1502350" y="2245076"/>
                  <a:pt x="1483136" y="2197521"/>
                </a:cubicBezTo>
                <a:lnTo>
                  <a:pt x="1441561" y="2094618"/>
                </a:lnTo>
                <a:lnTo>
                  <a:pt x="1435812" y="2096610"/>
                </a:lnTo>
                <a:cubicBezTo>
                  <a:pt x="1404411" y="2105733"/>
                  <a:pt x="1372847" y="2113184"/>
                  <a:pt x="1341228" y="2119008"/>
                </a:cubicBezTo>
                <a:lnTo>
                  <a:pt x="1259772" y="2129848"/>
                </a:lnTo>
                <a:lnTo>
                  <a:pt x="1259772" y="2240938"/>
                </a:lnTo>
                <a:cubicBezTo>
                  <a:pt x="1259772" y="2292228"/>
                  <a:pt x="1218193" y="2333807"/>
                  <a:pt x="1166903" y="2333807"/>
                </a:cubicBezTo>
                <a:cubicBezTo>
                  <a:pt x="1115612" y="2333807"/>
                  <a:pt x="1074034" y="2292228"/>
                  <a:pt x="1074033" y="2240938"/>
                </a:cubicBezTo>
                <a:lnTo>
                  <a:pt x="1074034" y="2129724"/>
                </a:lnTo>
                <a:lnTo>
                  <a:pt x="1057977" y="2128680"/>
                </a:lnTo>
                <a:cubicBezTo>
                  <a:pt x="1026969" y="2125140"/>
                  <a:pt x="996220" y="2120107"/>
                  <a:pt x="965838" y="2113626"/>
                </a:cubicBezTo>
                <a:lnTo>
                  <a:pt x="877740" y="2085806"/>
                </a:lnTo>
                <a:lnTo>
                  <a:pt x="832730" y="2191844"/>
                </a:lnTo>
                <a:cubicBezTo>
                  <a:pt x="812689" y="2239057"/>
                  <a:pt x="758169" y="2261084"/>
                  <a:pt x="710957" y="2241044"/>
                </a:cubicBezTo>
                <a:cubicBezTo>
                  <a:pt x="663744" y="2221003"/>
                  <a:pt x="641716" y="2166483"/>
                  <a:pt x="661757" y="2119271"/>
                </a:cubicBezTo>
                <a:lnTo>
                  <a:pt x="706768" y="2013232"/>
                </a:lnTo>
                <a:lnTo>
                  <a:pt x="625560" y="1969186"/>
                </a:lnTo>
                <a:lnTo>
                  <a:pt x="551328" y="1913814"/>
                </a:lnTo>
                <a:lnTo>
                  <a:pt x="473114" y="1992029"/>
                </a:lnTo>
                <a:cubicBezTo>
                  <a:pt x="436846" y="2028296"/>
                  <a:pt x="378044" y="2028296"/>
                  <a:pt x="341776" y="1992029"/>
                </a:cubicBezTo>
                <a:cubicBezTo>
                  <a:pt x="305509" y="1955761"/>
                  <a:pt x="305509" y="1896960"/>
                  <a:pt x="341777" y="1860692"/>
                </a:cubicBezTo>
                <a:lnTo>
                  <a:pt x="420027" y="1782443"/>
                </a:lnTo>
                <a:lnTo>
                  <a:pt x="417773" y="1779948"/>
                </a:lnTo>
                <a:cubicBezTo>
                  <a:pt x="377592" y="1730818"/>
                  <a:pt x="341829" y="1677147"/>
                  <a:pt x="311328" y="1619294"/>
                </a:cubicBezTo>
                <a:lnTo>
                  <a:pt x="308767" y="1613775"/>
                </a:lnTo>
                <a:lnTo>
                  <a:pt x="205864" y="1655350"/>
                </a:lnTo>
                <a:cubicBezTo>
                  <a:pt x="158308" y="1674564"/>
                  <a:pt x="104182" y="1651588"/>
                  <a:pt x="84968" y="1604033"/>
                </a:cubicBezTo>
                <a:cubicBezTo>
                  <a:pt x="65755" y="1556478"/>
                  <a:pt x="88730" y="1502351"/>
                  <a:pt x="136285" y="1483137"/>
                </a:cubicBezTo>
                <a:lnTo>
                  <a:pt x="239189" y="1441562"/>
                </a:lnTo>
                <a:lnTo>
                  <a:pt x="237197" y="1435813"/>
                </a:lnTo>
                <a:cubicBezTo>
                  <a:pt x="228073" y="1404411"/>
                  <a:pt x="220622" y="1372848"/>
                  <a:pt x="214799" y="1341228"/>
                </a:cubicBezTo>
                <a:lnTo>
                  <a:pt x="203960" y="1259772"/>
                </a:lnTo>
                <a:lnTo>
                  <a:pt x="92868" y="1259772"/>
                </a:lnTo>
                <a:cubicBezTo>
                  <a:pt x="41579" y="1259772"/>
                  <a:pt x="-1" y="1218193"/>
                  <a:pt x="0" y="1166903"/>
                </a:cubicBezTo>
                <a:cubicBezTo>
                  <a:pt x="-1" y="1128436"/>
                  <a:pt x="23388" y="1095431"/>
                  <a:pt x="56720" y="1081333"/>
                </a:cubicBezTo>
                <a:cubicBezTo>
                  <a:pt x="67830" y="1076633"/>
                  <a:pt x="80046" y="1074034"/>
                  <a:pt x="92869" y="1074034"/>
                </a:cubicBezTo>
                <a:lnTo>
                  <a:pt x="204083" y="1074034"/>
                </a:lnTo>
                <a:lnTo>
                  <a:pt x="205127" y="1057977"/>
                </a:lnTo>
                <a:cubicBezTo>
                  <a:pt x="208667" y="1026969"/>
                  <a:pt x="213700" y="996221"/>
                  <a:pt x="220181" y="965838"/>
                </a:cubicBezTo>
                <a:lnTo>
                  <a:pt x="248000" y="877741"/>
                </a:lnTo>
                <a:lnTo>
                  <a:pt x="141962" y="832731"/>
                </a:lnTo>
                <a:cubicBezTo>
                  <a:pt x="94749" y="812690"/>
                  <a:pt x="72722" y="758170"/>
                  <a:pt x="92762" y="710958"/>
                </a:cubicBezTo>
                <a:cubicBezTo>
                  <a:pt x="102783" y="687351"/>
                  <a:pt x="121423" y="670041"/>
                  <a:pt x="143460" y="661138"/>
                </a:cubicBezTo>
                <a:cubicBezTo>
                  <a:pt x="165496" y="652234"/>
                  <a:pt x="190929" y="651738"/>
                  <a:pt x="214536" y="661758"/>
                </a:cubicBezTo>
                <a:lnTo>
                  <a:pt x="320574" y="706769"/>
                </a:lnTo>
                <a:lnTo>
                  <a:pt x="364620" y="625560"/>
                </a:lnTo>
                <a:lnTo>
                  <a:pt x="419993" y="551329"/>
                </a:lnTo>
                <a:lnTo>
                  <a:pt x="341778" y="473114"/>
                </a:lnTo>
                <a:cubicBezTo>
                  <a:pt x="305510" y="436847"/>
                  <a:pt x="305510" y="378045"/>
                  <a:pt x="341777" y="341777"/>
                </a:cubicBezTo>
                <a:cubicBezTo>
                  <a:pt x="350844" y="332711"/>
                  <a:pt x="361319" y="325910"/>
                  <a:pt x="372499" y="321377"/>
                </a:cubicBezTo>
                <a:cubicBezTo>
                  <a:pt x="406037" y="307776"/>
                  <a:pt x="445913" y="314577"/>
                  <a:pt x="473114" y="341777"/>
                </a:cubicBezTo>
                <a:lnTo>
                  <a:pt x="551363" y="420027"/>
                </a:lnTo>
                <a:lnTo>
                  <a:pt x="553858" y="417773"/>
                </a:lnTo>
                <a:cubicBezTo>
                  <a:pt x="602989" y="377592"/>
                  <a:pt x="656660" y="341829"/>
                  <a:pt x="714512" y="311329"/>
                </a:cubicBezTo>
                <a:lnTo>
                  <a:pt x="720031" y="308768"/>
                </a:lnTo>
                <a:lnTo>
                  <a:pt x="678456" y="205865"/>
                </a:lnTo>
                <a:cubicBezTo>
                  <a:pt x="659242" y="158309"/>
                  <a:pt x="682218" y="104182"/>
                  <a:pt x="729773" y="84969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892392" y="2413068"/>
            <a:ext cx="886516" cy="88651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</a:endParaRPr>
          </a:p>
        </p:txBody>
      </p:sp>
      <p:sp>
        <p:nvSpPr>
          <p:cNvPr id="15" name="Freeform 10"/>
          <p:cNvSpPr>
            <a:spLocks noEditPoints="1"/>
          </p:cNvSpPr>
          <p:nvPr/>
        </p:nvSpPr>
        <p:spPr bwMode="auto">
          <a:xfrm>
            <a:off x="7136610" y="2656303"/>
            <a:ext cx="398086" cy="400044"/>
          </a:xfrm>
          <a:custGeom>
            <a:avLst/>
            <a:gdLst>
              <a:gd name="T0" fmla="*/ 992 w 1018"/>
              <a:gd name="T1" fmla="*/ 413 h 1018"/>
              <a:gd name="T2" fmla="*/ 904 w 1018"/>
              <a:gd name="T3" fmla="*/ 252 h 1018"/>
              <a:gd name="T4" fmla="*/ 764 w 1018"/>
              <a:gd name="T5" fmla="*/ 133 h 1018"/>
              <a:gd name="T6" fmla="*/ 589 w 1018"/>
              <a:gd name="T7" fmla="*/ 71 h 1018"/>
              <a:gd name="T8" fmla="*/ 532 w 1018"/>
              <a:gd name="T9" fmla="*/ 10 h 1018"/>
              <a:gd name="T10" fmla="*/ 492 w 1018"/>
              <a:gd name="T11" fmla="*/ 6 h 1018"/>
              <a:gd name="T12" fmla="*/ 453 w 1018"/>
              <a:gd name="T13" fmla="*/ 68 h 1018"/>
              <a:gd name="T14" fmla="*/ 275 w 1018"/>
              <a:gd name="T15" fmla="*/ 123 h 1018"/>
              <a:gd name="T16" fmla="*/ 130 w 1018"/>
              <a:gd name="T17" fmla="*/ 235 h 1018"/>
              <a:gd name="T18" fmla="*/ 35 w 1018"/>
              <a:gd name="T19" fmla="*/ 391 h 1018"/>
              <a:gd name="T20" fmla="*/ 1 w 1018"/>
              <a:gd name="T21" fmla="*/ 554 h 1018"/>
              <a:gd name="T22" fmla="*/ 20 w 1018"/>
              <a:gd name="T23" fmla="*/ 602 h 1018"/>
              <a:gd name="T24" fmla="*/ 59 w 1018"/>
              <a:gd name="T25" fmla="*/ 591 h 1018"/>
              <a:gd name="T26" fmla="*/ 74 w 1018"/>
              <a:gd name="T27" fmla="*/ 524 h 1018"/>
              <a:gd name="T28" fmla="*/ 142 w 1018"/>
              <a:gd name="T29" fmla="*/ 456 h 1018"/>
              <a:gd name="T30" fmla="*/ 229 w 1018"/>
              <a:gd name="T31" fmla="*/ 452 h 1018"/>
              <a:gd name="T32" fmla="*/ 303 w 1018"/>
              <a:gd name="T33" fmla="*/ 513 h 1018"/>
              <a:gd name="T34" fmla="*/ 321 w 1018"/>
              <a:gd name="T35" fmla="*/ 586 h 1018"/>
              <a:gd name="T36" fmla="*/ 356 w 1018"/>
              <a:gd name="T37" fmla="*/ 604 h 1018"/>
              <a:gd name="T38" fmla="*/ 382 w 1018"/>
              <a:gd name="T39" fmla="*/ 573 h 1018"/>
              <a:gd name="T40" fmla="*/ 409 w 1018"/>
              <a:gd name="T41" fmla="*/ 495 h 1018"/>
              <a:gd name="T42" fmla="*/ 478 w 1018"/>
              <a:gd name="T43" fmla="*/ 451 h 1018"/>
              <a:gd name="T44" fmla="*/ 462 w 1018"/>
              <a:gd name="T45" fmla="*/ 912 h 1018"/>
              <a:gd name="T46" fmla="*/ 402 w 1018"/>
              <a:gd name="T47" fmla="*/ 953 h 1018"/>
              <a:gd name="T48" fmla="*/ 337 w 1018"/>
              <a:gd name="T49" fmla="*/ 943 h 1018"/>
              <a:gd name="T50" fmla="*/ 291 w 1018"/>
              <a:gd name="T51" fmla="*/ 888 h 1018"/>
              <a:gd name="T52" fmla="*/ 277 w 1018"/>
              <a:gd name="T53" fmla="*/ 837 h 1018"/>
              <a:gd name="T54" fmla="*/ 237 w 1018"/>
              <a:gd name="T55" fmla="*/ 833 h 1018"/>
              <a:gd name="T56" fmla="*/ 227 w 1018"/>
              <a:gd name="T57" fmla="*/ 892 h 1018"/>
              <a:gd name="T58" fmla="*/ 293 w 1018"/>
              <a:gd name="T59" fmla="*/ 992 h 1018"/>
              <a:gd name="T60" fmla="*/ 398 w 1018"/>
              <a:gd name="T61" fmla="*/ 1017 h 1018"/>
              <a:gd name="T62" fmla="*/ 505 w 1018"/>
              <a:gd name="T63" fmla="*/ 960 h 1018"/>
              <a:gd name="T64" fmla="*/ 541 w 1018"/>
              <a:gd name="T65" fmla="*/ 451 h 1018"/>
              <a:gd name="T66" fmla="*/ 603 w 1018"/>
              <a:gd name="T67" fmla="*/ 487 h 1018"/>
              <a:gd name="T68" fmla="*/ 636 w 1018"/>
              <a:gd name="T69" fmla="*/ 562 h 1018"/>
              <a:gd name="T70" fmla="*/ 656 w 1018"/>
              <a:gd name="T71" fmla="*/ 602 h 1018"/>
              <a:gd name="T72" fmla="*/ 694 w 1018"/>
              <a:gd name="T73" fmla="*/ 591 h 1018"/>
              <a:gd name="T74" fmla="*/ 711 w 1018"/>
              <a:gd name="T75" fmla="*/ 524 h 1018"/>
              <a:gd name="T76" fmla="*/ 778 w 1018"/>
              <a:gd name="T77" fmla="*/ 456 h 1018"/>
              <a:gd name="T78" fmla="*/ 865 w 1018"/>
              <a:gd name="T79" fmla="*/ 452 h 1018"/>
              <a:gd name="T80" fmla="*/ 939 w 1018"/>
              <a:gd name="T81" fmla="*/ 513 h 1018"/>
              <a:gd name="T82" fmla="*/ 957 w 1018"/>
              <a:gd name="T83" fmla="*/ 586 h 1018"/>
              <a:gd name="T84" fmla="*/ 993 w 1018"/>
              <a:gd name="T85" fmla="*/ 604 h 1018"/>
              <a:gd name="T86" fmla="*/ 1018 w 1018"/>
              <a:gd name="T87" fmla="*/ 573 h 1018"/>
              <a:gd name="T88" fmla="*/ 779 w 1018"/>
              <a:gd name="T89" fmla="*/ 389 h 1018"/>
              <a:gd name="T90" fmla="*/ 699 w 1018"/>
              <a:gd name="T91" fmla="*/ 433 h 1018"/>
              <a:gd name="T92" fmla="*/ 647 w 1018"/>
              <a:gd name="T93" fmla="*/ 441 h 1018"/>
              <a:gd name="T94" fmla="*/ 569 w 1018"/>
              <a:gd name="T95" fmla="*/ 392 h 1018"/>
              <a:gd name="T96" fmla="*/ 485 w 1018"/>
              <a:gd name="T97" fmla="*/ 384 h 1018"/>
              <a:gd name="T98" fmla="*/ 398 w 1018"/>
              <a:gd name="T99" fmla="*/ 419 h 1018"/>
              <a:gd name="T100" fmla="*/ 344 w 1018"/>
              <a:gd name="T101" fmla="*/ 458 h 1018"/>
              <a:gd name="T102" fmla="*/ 273 w 1018"/>
              <a:gd name="T103" fmla="*/ 400 h 1018"/>
              <a:gd name="T104" fmla="*/ 191 w 1018"/>
              <a:gd name="T105" fmla="*/ 382 h 1018"/>
              <a:gd name="T106" fmla="*/ 97 w 1018"/>
              <a:gd name="T107" fmla="*/ 408 h 1018"/>
              <a:gd name="T108" fmla="*/ 231 w 1018"/>
              <a:gd name="T109" fmla="*/ 226 h 1018"/>
              <a:gd name="T110" fmla="*/ 441 w 1018"/>
              <a:gd name="T111" fmla="*/ 133 h 1018"/>
              <a:gd name="T112" fmla="*/ 561 w 1018"/>
              <a:gd name="T113" fmla="*/ 131 h 1018"/>
              <a:gd name="T114" fmla="*/ 762 w 1018"/>
              <a:gd name="T115" fmla="*/ 206 h 1018"/>
              <a:gd name="T116" fmla="*/ 923 w 1018"/>
              <a:gd name="T117" fmla="*/ 408 h 1018"/>
              <a:gd name="T118" fmla="*/ 840 w 1018"/>
              <a:gd name="T119" fmla="*/ 383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8" h="1018">
                <a:moveTo>
                  <a:pt x="1017" y="554"/>
                </a:moveTo>
                <a:lnTo>
                  <a:pt x="1017" y="554"/>
                </a:lnTo>
                <a:lnTo>
                  <a:pt x="1016" y="529"/>
                </a:lnTo>
                <a:lnTo>
                  <a:pt x="1013" y="506"/>
                </a:lnTo>
                <a:lnTo>
                  <a:pt x="1010" y="482"/>
                </a:lnTo>
                <a:lnTo>
                  <a:pt x="1005" y="458"/>
                </a:lnTo>
                <a:lnTo>
                  <a:pt x="999" y="436"/>
                </a:lnTo>
                <a:lnTo>
                  <a:pt x="992" y="413"/>
                </a:lnTo>
                <a:lnTo>
                  <a:pt x="984" y="391"/>
                </a:lnTo>
                <a:lnTo>
                  <a:pt x="976" y="369"/>
                </a:lnTo>
                <a:lnTo>
                  <a:pt x="966" y="349"/>
                </a:lnTo>
                <a:lnTo>
                  <a:pt x="955" y="329"/>
                </a:lnTo>
                <a:lnTo>
                  <a:pt x="943" y="308"/>
                </a:lnTo>
                <a:lnTo>
                  <a:pt x="930" y="289"/>
                </a:lnTo>
                <a:lnTo>
                  <a:pt x="918" y="271"/>
                </a:lnTo>
                <a:lnTo>
                  <a:pt x="904" y="252"/>
                </a:lnTo>
                <a:lnTo>
                  <a:pt x="889" y="235"/>
                </a:lnTo>
                <a:lnTo>
                  <a:pt x="873" y="218"/>
                </a:lnTo>
                <a:lnTo>
                  <a:pt x="856" y="202"/>
                </a:lnTo>
                <a:lnTo>
                  <a:pt x="839" y="187"/>
                </a:lnTo>
                <a:lnTo>
                  <a:pt x="822" y="172"/>
                </a:lnTo>
                <a:lnTo>
                  <a:pt x="803" y="159"/>
                </a:lnTo>
                <a:lnTo>
                  <a:pt x="785" y="146"/>
                </a:lnTo>
                <a:lnTo>
                  <a:pt x="764" y="133"/>
                </a:lnTo>
                <a:lnTo>
                  <a:pt x="745" y="123"/>
                </a:lnTo>
                <a:lnTo>
                  <a:pt x="723" y="112"/>
                </a:lnTo>
                <a:lnTo>
                  <a:pt x="702" y="103"/>
                </a:lnTo>
                <a:lnTo>
                  <a:pt x="680" y="95"/>
                </a:lnTo>
                <a:lnTo>
                  <a:pt x="658" y="87"/>
                </a:lnTo>
                <a:lnTo>
                  <a:pt x="635" y="81"/>
                </a:lnTo>
                <a:lnTo>
                  <a:pt x="613" y="75"/>
                </a:lnTo>
                <a:lnTo>
                  <a:pt x="589" y="71"/>
                </a:lnTo>
                <a:lnTo>
                  <a:pt x="566" y="68"/>
                </a:lnTo>
                <a:lnTo>
                  <a:pt x="541" y="66"/>
                </a:lnTo>
                <a:lnTo>
                  <a:pt x="541" y="32"/>
                </a:lnTo>
                <a:lnTo>
                  <a:pt x="541" y="32"/>
                </a:lnTo>
                <a:lnTo>
                  <a:pt x="541" y="26"/>
                </a:lnTo>
                <a:lnTo>
                  <a:pt x="539" y="21"/>
                </a:lnTo>
                <a:lnTo>
                  <a:pt x="536" y="14"/>
                </a:lnTo>
                <a:lnTo>
                  <a:pt x="532" y="10"/>
                </a:lnTo>
                <a:lnTo>
                  <a:pt x="527" y="6"/>
                </a:lnTo>
                <a:lnTo>
                  <a:pt x="522" y="3"/>
                </a:lnTo>
                <a:lnTo>
                  <a:pt x="516" y="1"/>
                </a:lnTo>
                <a:lnTo>
                  <a:pt x="510" y="0"/>
                </a:lnTo>
                <a:lnTo>
                  <a:pt x="510" y="0"/>
                </a:lnTo>
                <a:lnTo>
                  <a:pt x="503" y="1"/>
                </a:lnTo>
                <a:lnTo>
                  <a:pt x="497" y="3"/>
                </a:lnTo>
                <a:lnTo>
                  <a:pt x="492" y="6"/>
                </a:lnTo>
                <a:lnTo>
                  <a:pt x="487" y="10"/>
                </a:lnTo>
                <a:lnTo>
                  <a:pt x="483" y="14"/>
                </a:lnTo>
                <a:lnTo>
                  <a:pt x="480" y="21"/>
                </a:lnTo>
                <a:lnTo>
                  <a:pt x="479" y="26"/>
                </a:lnTo>
                <a:lnTo>
                  <a:pt x="478" y="32"/>
                </a:lnTo>
                <a:lnTo>
                  <a:pt x="478" y="66"/>
                </a:lnTo>
                <a:lnTo>
                  <a:pt x="478" y="66"/>
                </a:lnTo>
                <a:lnTo>
                  <a:pt x="453" y="68"/>
                </a:lnTo>
                <a:lnTo>
                  <a:pt x="429" y="71"/>
                </a:lnTo>
                <a:lnTo>
                  <a:pt x="406" y="75"/>
                </a:lnTo>
                <a:lnTo>
                  <a:pt x="383" y="81"/>
                </a:lnTo>
                <a:lnTo>
                  <a:pt x="361" y="87"/>
                </a:lnTo>
                <a:lnTo>
                  <a:pt x="338" y="95"/>
                </a:lnTo>
                <a:lnTo>
                  <a:pt x="317" y="103"/>
                </a:lnTo>
                <a:lnTo>
                  <a:pt x="295" y="112"/>
                </a:lnTo>
                <a:lnTo>
                  <a:pt x="275" y="123"/>
                </a:lnTo>
                <a:lnTo>
                  <a:pt x="255" y="133"/>
                </a:lnTo>
                <a:lnTo>
                  <a:pt x="235" y="146"/>
                </a:lnTo>
                <a:lnTo>
                  <a:pt x="216" y="159"/>
                </a:lnTo>
                <a:lnTo>
                  <a:pt x="198" y="172"/>
                </a:lnTo>
                <a:lnTo>
                  <a:pt x="179" y="187"/>
                </a:lnTo>
                <a:lnTo>
                  <a:pt x="162" y="202"/>
                </a:lnTo>
                <a:lnTo>
                  <a:pt x="146" y="218"/>
                </a:lnTo>
                <a:lnTo>
                  <a:pt x="130" y="235"/>
                </a:lnTo>
                <a:lnTo>
                  <a:pt x="116" y="252"/>
                </a:lnTo>
                <a:lnTo>
                  <a:pt x="101" y="271"/>
                </a:lnTo>
                <a:lnTo>
                  <a:pt x="88" y="289"/>
                </a:lnTo>
                <a:lnTo>
                  <a:pt x="75" y="308"/>
                </a:lnTo>
                <a:lnTo>
                  <a:pt x="65" y="329"/>
                </a:lnTo>
                <a:lnTo>
                  <a:pt x="54" y="349"/>
                </a:lnTo>
                <a:lnTo>
                  <a:pt x="44" y="369"/>
                </a:lnTo>
                <a:lnTo>
                  <a:pt x="35" y="391"/>
                </a:lnTo>
                <a:lnTo>
                  <a:pt x="27" y="413"/>
                </a:lnTo>
                <a:lnTo>
                  <a:pt x="21" y="436"/>
                </a:lnTo>
                <a:lnTo>
                  <a:pt x="14" y="458"/>
                </a:lnTo>
                <a:lnTo>
                  <a:pt x="10" y="482"/>
                </a:lnTo>
                <a:lnTo>
                  <a:pt x="6" y="506"/>
                </a:lnTo>
                <a:lnTo>
                  <a:pt x="3" y="529"/>
                </a:lnTo>
                <a:lnTo>
                  <a:pt x="1" y="554"/>
                </a:lnTo>
                <a:lnTo>
                  <a:pt x="1" y="554"/>
                </a:lnTo>
                <a:lnTo>
                  <a:pt x="0" y="573"/>
                </a:lnTo>
                <a:lnTo>
                  <a:pt x="0" y="573"/>
                </a:lnTo>
                <a:lnTo>
                  <a:pt x="1" y="580"/>
                </a:lnTo>
                <a:lnTo>
                  <a:pt x="3" y="586"/>
                </a:lnTo>
                <a:lnTo>
                  <a:pt x="6" y="591"/>
                </a:lnTo>
                <a:lnTo>
                  <a:pt x="10" y="596"/>
                </a:lnTo>
                <a:lnTo>
                  <a:pt x="14" y="600"/>
                </a:lnTo>
                <a:lnTo>
                  <a:pt x="20" y="602"/>
                </a:lnTo>
                <a:lnTo>
                  <a:pt x="26" y="604"/>
                </a:lnTo>
                <a:lnTo>
                  <a:pt x="32" y="605"/>
                </a:lnTo>
                <a:lnTo>
                  <a:pt x="32" y="605"/>
                </a:lnTo>
                <a:lnTo>
                  <a:pt x="39" y="604"/>
                </a:lnTo>
                <a:lnTo>
                  <a:pt x="45" y="602"/>
                </a:lnTo>
                <a:lnTo>
                  <a:pt x="51" y="600"/>
                </a:lnTo>
                <a:lnTo>
                  <a:pt x="55" y="596"/>
                </a:lnTo>
                <a:lnTo>
                  <a:pt x="59" y="591"/>
                </a:lnTo>
                <a:lnTo>
                  <a:pt x="61" y="586"/>
                </a:lnTo>
                <a:lnTo>
                  <a:pt x="64" y="580"/>
                </a:lnTo>
                <a:lnTo>
                  <a:pt x="65" y="573"/>
                </a:lnTo>
                <a:lnTo>
                  <a:pt x="65" y="573"/>
                </a:lnTo>
                <a:lnTo>
                  <a:pt x="65" y="560"/>
                </a:lnTo>
                <a:lnTo>
                  <a:pt x="67" y="547"/>
                </a:lnTo>
                <a:lnTo>
                  <a:pt x="70" y="536"/>
                </a:lnTo>
                <a:lnTo>
                  <a:pt x="74" y="524"/>
                </a:lnTo>
                <a:lnTo>
                  <a:pt x="80" y="513"/>
                </a:lnTo>
                <a:lnTo>
                  <a:pt x="86" y="502"/>
                </a:lnTo>
                <a:lnTo>
                  <a:pt x="94" y="493"/>
                </a:lnTo>
                <a:lnTo>
                  <a:pt x="101" y="483"/>
                </a:lnTo>
                <a:lnTo>
                  <a:pt x="111" y="476"/>
                </a:lnTo>
                <a:lnTo>
                  <a:pt x="120" y="468"/>
                </a:lnTo>
                <a:lnTo>
                  <a:pt x="131" y="462"/>
                </a:lnTo>
                <a:lnTo>
                  <a:pt x="142" y="456"/>
                </a:lnTo>
                <a:lnTo>
                  <a:pt x="154" y="452"/>
                </a:lnTo>
                <a:lnTo>
                  <a:pt x="165" y="449"/>
                </a:lnTo>
                <a:lnTo>
                  <a:pt x="178" y="447"/>
                </a:lnTo>
                <a:lnTo>
                  <a:pt x="191" y="445"/>
                </a:lnTo>
                <a:lnTo>
                  <a:pt x="191" y="445"/>
                </a:lnTo>
                <a:lnTo>
                  <a:pt x="204" y="447"/>
                </a:lnTo>
                <a:lnTo>
                  <a:pt x="217" y="449"/>
                </a:lnTo>
                <a:lnTo>
                  <a:pt x="229" y="452"/>
                </a:lnTo>
                <a:lnTo>
                  <a:pt x="241" y="456"/>
                </a:lnTo>
                <a:lnTo>
                  <a:pt x="252" y="462"/>
                </a:lnTo>
                <a:lnTo>
                  <a:pt x="262" y="468"/>
                </a:lnTo>
                <a:lnTo>
                  <a:pt x="273" y="476"/>
                </a:lnTo>
                <a:lnTo>
                  <a:pt x="281" y="483"/>
                </a:lnTo>
                <a:lnTo>
                  <a:pt x="290" y="493"/>
                </a:lnTo>
                <a:lnTo>
                  <a:pt x="296" y="502"/>
                </a:lnTo>
                <a:lnTo>
                  <a:pt x="303" y="513"/>
                </a:lnTo>
                <a:lnTo>
                  <a:pt x="308" y="524"/>
                </a:lnTo>
                <a:lnTo>
                  <a:pt x="312" y="536"/>
                </a:lnTo>
                <a:lnTo>
                  <a:pt x="316" y="547"/>
                </a:lnTo>
                <a:lnTo>
                  <a:pt x="318" y="560"/>
                </a:lnTo>
                <a:lnTo>
                  <a:pt x="319" y="573"/>
                </a:lnTo>
                <a:lnTo>
                  <a:pt x="319" y="573"/>
                </a:lnTo>
                <a:lnTo>
                  <a:pt x="319" y="580"/>
                </a:lnTo>
                <a:lnTo>
                  <a:pt x="321" y="586"/>
                </a:lnTo>
                <a:lnTo>
                  <a:pt x="324" y="591"/>
                </a:lnTo>
                <a:lnTo>
                  <a:pt x="327" y="596"/>
                </a:lnTo>
                <a:lnTo>
                  <a:pt x="333" y="600"/>
                </a:lnTo>
                <a:lnTo>
                  <a:pt x="338" y="602"/>
                </a:lnTo>
                <a:lnTo>
                  <a:pt x="344" y="604"/>
                </a:lnTo>
                <a:lnTo>
                  <a:pt x="350" y="605"/>
                </a:lnTo>
                <a:lnTo>
                  <a:pt x="350" y="605"/>
                </a:lnTo>
                <a:lnTo>
                  <a:pt x="356" y="604"/>
                </a:lnTo>
                <a:lnTo>
                  <a:pt x="363" y="602"/>
                </a:lnTo>
                <a:lnTo>
                  <a:pt x="368" y="600"/>
                </a:lnTo>
                <a:lnTo>
                  <a:pt x="373" y="596"/>
                </a:lnTo>
                <a:lnTo>
                  <a:pt x="377" y="591"/>
                </a:lnTo>
                <a:lnTo>
                  <a:pt x="380" y="586"/>
                </a:lnTo>
                <a:lnTo>
                  <a:pt x="381" y="580"/>
                </a:lnTo>
                <a:lnTo>
                  <a:pt x="382" y="573"/>
                </a:lnTo>
                <a:lnTo>
                  <a:pt x="382" y="573"/>
                </a:lnTo>
                <a:lnTo>
                  <a:pt x="382" y="562"/>
                </a:lnTo>
                <a:lnTo>
                  <a:pt x="384" y="552"/>
                </a:lnTo>
                <a:lnTo>
                  <a:pt x="386" y="541"/>
                </a:lnTo>
                <a:lnTo>
                  <a:pt x="390" y="531"/>
                </a:lnTo>
                <a:lnTo>
                  <a:pt x="393" y="522"/>
                </a:lnTo>
                <a:lnTo>
                  <a:pt x="398" y="512"/>
                </a:lnTo>
                <a:lnTo>
                  <a:pt x="404" y="503"/>
                </a:lnTo>
                <a:lnTo>
                  <a:pt x="409" y="495"/>
                </a:lnTo>
                <a:lnTo>
                  <a:pt x="417" y="487"/>
                </a:lnTo>
                <a:lnTo>
                  <a:pt x="423" y="480"/>
                </a:lnTo>
                <a:lnTo>
                  <a:pt x="432" y="473"/>
                </a:lnTo>
                <a:lnTo>
                  <a:pt x="440" y="467"/>
                </a:lnTo>
                <a:lnTo>
                  <a:pt x="449" y="462"/>
                </a:lnTo>
                <a:lnTo>
                  <a:pt x="458" y="457"/>
                </a:lnTo>
                <a:lnTo>
                  <a:pt x="468" y="453"/>
                </a:lnTo>
                <a:lnTo>
                  <a:pt x="478" y="451"/>
                </a:lnTo>
                <a:lnTo>
                  <a:pt x="478" y="860"/>
                </a:lnTo>
                <a:lnTo>
                  <a:pt x="478" y="860"/>
                </a:lnTo>
                <a:lnTo>
                  <a:pt x="478" y="869"/>
                </a:lnTo>
                <a:lnTo>
                  <a:pt x="476" y="879"/>
                </a:lnTo>
                <a:lnTo>
                  <a:pt x="473" y="888"/>
                </a:lnTo>
                <a:lnTo>
                  <a:pt x="470" y="896"/>
                </a:lnTo>
                <a:lnTo>
                  <a:pt x="466" y="905"/>
                </a:lnTo>
                <a:lnTo>
                  <a:pt x="462" y="912"/>
                </a:lnTo>
                <a:lnTo>
                  <a:pt x="456" y="920"/>
                </a:lnTo>
                <a:lnTo>
                  <a:pt x="450" y="927"/>
                </a:lnTo>
                <a:lnTo>
                  <a:pt x="443" y="933"/>
                </a:lnTo>
                <a:lnTo>
                  <a:pt x="436" y="938"/>
                </a:lnTo>
                <a:lnTo>
                  <a:pt x="427" y="943"/>
                </a:lnTo>
                <a:lnTo>
                  <a:pt x="420" y="948"/>
                </a:lnTo>
                <a:lnTo>
                  <a:pt x="410" y="951"/>
                </a:lnTo>
                <a:lnTo>
                  <a:pt x="402" y="953"/>
                </a:lnTo>
                <a:lnTo>
                  <a:pt x="392" y="954"/>
                </a:lnTo>
                <a:lnTo>
                  <a:pt x="382" y="955"/>
                </a:lnTo>
                <a:lnTo>
                  <a:pt x="382" y="955"/>
                </a:lnTo>
                <a:lnTo>
                  <a:pt x="373" y="954"/>
                </a:lnTo>
                <a:lnTo>
                  <a:pt x="363" y="953"/>
                </a:lnTo>
                <a:lnTo>
                  <a:pt x="354" y="951"/>
                </a:lnTo>
                <a:lnTo>
                  <a:pt x="345" y="948"/>
                </a:lnTo>
                <a:lnTo>
                  <a:pt x="337" y="943"/>
                </a:lnTo>
                <a:lnTo>
                  <a:pt x="329" y="938"/>
                </a:lnTo>
                <a:lnTo>
                  <a:pt x="322" y="933"/>
                </a:lnTo>
                <a:lnTo>
                  <a:pt x="315" y="927"/>
                </a:lnTo>
                <a:lnTo>
                  <a:pt x="308" y="920"/>
                </a:lnTo>
                <a:lnTo>
                  <a:pt x="303" y="912"/>
                </a:lnTo>
                <a:lnTo>
                  <a:pt x="299" y="905"/>
                </a:lnTo>
                <a:lnTo>
                  <a:pt x="294" y="896"/>
                </a:lnTo>
                <a:lnTo>
                  <a:pt x="291" y="888"/>
                </a:lnTo>
                <a:lnTo>
                  <a:pt x="289" y="879"/>
                </a:lnTo>
                <a:lnTo>
                  <a:pt x="288" y="869"/>
                </a:lnTo>
                <a:lnTo>
                  <a:pt x="287" y="860"/>
                </a:lnTo>
                <a:lnTo>
                  <a:pt x="287" y="860"/>
                </a:lnTo>
                <a:lnTo>
                  <a:pt x="287" y="853"/>
                </a:lnTo>
                <a:lnTo>
                  <a:pt x="285" y="847"/>
                </a:lnTo>
                <a:lnTo>
                  <a:pt x="281" y="841"/>
                </a:lnTo>
                <a:lnTo>
                  <a:pt x="277" y="837"/>
                </a:lnTo>
                <a:lnTo>
                  <a:pt x="273" y="833"/>
                </a:lnTo>
                <a:lnTo>
                  <a:pt x="267" y="830"/>
                </a:lnTo>
                <a:lnTo>
                  <a:pt x="261" y="828"/>
                </a:lnTo>
                <a:lnTo>
                  <a:pt x="255" y="827"/>
                </a:lnTo>
                <a:lnTo>
                  <a:pt x="255" y="827"/>
                </a:lnTo>
                <a:lnTo>
                  <a:pt x="249" y="828"/>
                </a:lnTo>
                <a:lnTo>
                  <a:pt x="243" y="830"/>
                </a:lnTo>
                <a:lnTo>
                  <a:pt x="237" y="833"/>
                </a:lnTo>
                <a:lnTo>
                  <a:pt x="233" y="837"/>
                </a:lnTo>
                <a:lnTo>
                  <a:pt x="229" y="841"/>
                </a:lnTo>
                <a:lnTo>
                  <a:pt x="226" y="847"/>
                </a:lnTo>
                <a:lnTo>
                  <a:pt x="223" y="853"/>
                </a:lnTo>
                <a:lnTo>
                  <a:pt x="223" y="860"/>
                </a:lnTo>
                <a:lnTo>
                  <a:pt x="223" y="860"/>
                </a:lnTo>
                <a:lnTo>
                  <a:pt x="224" y="876"/>
                </a:lnTo>
                <a:lnTo>
                  <a:pt x="227" y="892"/>
                </a:lnTo>
                <a:lnTo>
                  <a:pt x="231" y="907"/>
                </a:lnTo>
                <a:lnTo>
                  <a:pt x="236" y="921"/>
                </a:lnTo>
                <a:lnTo>
                  <a:pt x="243" y="935"/>
                </a:lnTo>
                <a:lnTo>
                  <a:pt x="250" y="949"/>
                </a:lnTo>
                <a:lnTo>
                  <a:pt x="260" y="960"/>
                </a:lnTo>
                <a:lnTo>
                  <a:pt x="270" y="972"/>
                </a:lnTo>
                <a:lnTo>
                  <a:pt x="281" y="982"/>
                </a:lnTo>
                <a:lnTo>
                  <a:pt x="293" y="992"/>
                </a:lnTo>
                <a:lnTo>
                  <a:pt x="306" y="999"/>
                </a:lnTo>
                <a:lnTo>
                  <a:pt x="320" y="1006"/>
                </a:lnTo>
                <a:lnTo>
                  <a:pt x="335" y="1011"/>
                </a:lnTo>
                <a:lnTo>
                  <a:pt x="350" y="1015"/>
                </a:lnTo>
                <a:lnTo>
                  <a:pt x="366" y="1017"/>
                </a:lnTo>
                <a:lnTo>
                  <a:pt x="382" y="1018"/>
                </a:lnTo>
                <a:lnTo>
                  <a:pt x="382" y="1018"/>
                </a:lnTo>
                <a:lnTo>
                  <a:pt x="398" y="1017"/>
                </a:lnTo>
                <a:lnTo>
                  <a:pt x="414" y="1015"/>
                </a:lnTo>
                <a:lnTo>
                  <a:pt x="429" y="1011"/>
                </a:lnTo>
                <a:lnTo>
                  <a:pt x="444" y="1006"/>
                </a:lnTo>
                <a:lnTo>
                  <a:pt x="458" y="999"/>
                </a:lnTo>
                <a:lnTo>
                  <a:pt x="471" y="992"/>
                </a:lnTo>
                <a:lnTo>
                  <a:pt x="483" y="982"/>
                </a:lnTo>
                <a:lnTo>
                  <a:pt x="495" y="972"/>
                </a:lnTo>
                <a:lnTo>
                  <a:pt x="505" y="960"/>
                </a:lnTo>
                <a:lnTo>
                  <a:pt x="514" y="949"/>
                </a:lnTo>
                <a:lnTo>
                  <a:pt x="522" y="935"/>
                </a:lnTo>
                <a:lnTo>
                  <a:pt x="529" y="921"/>
                </a:lnTo>
                <a:lnTo>
                  <a:pt x="535" y="907"/>
                </a:lnTo>
                <a:lnTo>
                  <a:pt x="538" y="892"/>
                </a:lnTo>
                <a:lnTo>
                  <a:pt x="540" y="876"/>
                </a:lnTo>
                <a:lnTo>
                  <a:pt x="541" y="860"/>
                </a:lnTo>
                <a:lnTo>
                  <a:pt x="541" y="451"/>
                </a:lnTo>
                <a:lnTo>
                  <a:pt x="541" y="451"/>
                </a:lnTo>
                <a:lnTo>
                  <a:pt x="552" y="453"/>
                </a:lnTo>
                <a:lnTo>
                  <a:pt x="561" y="457"/>
                </a:lnTo>
                <a:lnTo>
                  <a:pt x="570" y="462"/>
                </a:lnTo>
                <a:lnTo>
                  <a:pt x="580" y="467"/>
                </a:lnTo>
                <a:lnTo>
                  <a:pt x="587" y="473"/>
                </a:lnTo>
                <a:lnTo>
                  <a:pt x="596" y="480"/>
                </a:lnTo>
                <a:lnTo>
                  <a:pt x="603" y="487"/>
                </a:lnTo>
                <a:lnTo>
                  <a:pt x="610" y="495"/>
                </a:lnTo>
                <a:lnTo>
                  <a:pt x="615" y="503"/>
                </a:lnTo>
                <a:lnTo>
                  <a:pt x="621" y="512"/>
                </a:lnTo>
                <a:lnTo>
                  <a:pt x="626" y="522"/>
                </a:lnTo>
                <a:lnTo>
                  <a:pt x="629" y="531"/>
                </a:lnTo>
                <a:lnTo>
                  <a:pt x="632" y="541"/>
                </a:lnTo>
                <a:lnTo>
                  <a:pt x="634" y="552"/>
                </a:lnTo>
                <a:lnTo>
                  <a:pt x="636" y="562"/>
                </a:lnTo>
                <a:lnTo>
                  <a:pt x="636" y="573"/>
                </a:lnTo>
                <a:lnTo>
                  <a:pt x="636" y="573"/>
                </a:lnTo>
                <a:lnTo>
                  <a:pt x="638" y="580"/>
                </a:lnTo>
                <a:lnTo>
                  <a:pt x="640" y="586"/>
                </a:lnTo>
                <a:lnTo>
                  <a:pt x="642" y="591"/>
                </a:lnTo>
                <a:lnTo>
                  <a:pt x="646" y="596"/>
                </a:lnTo>
                <a:lnTo>
                  <a:pt x="650" y="600"/>
                </a:lnTo>
                <a:lnTo>
                  <a:pt x="656" y="602"/>
                </a:lnTo>
                <a:lnTo>
                  <a:pt x="662" y="604"/>
                </a:lnTo>
                <a:lnTo>
                  <a:pt x="669" y="605"/>
                </a:lnTo>
                <a:lnTo>
                  <a:pt x="669" y="605"/>
                </a:lnTo>
                <a:lnTo>
                  <a:pt x="675" y="604"/>
                </a:lnTo>
                <a:lnTo>
                  <a:pt x="680" y="602"/>
                </a:lnTo>
                <a:lnTo>
                  <a:pt x="686" y="600"/>
                </a:lnTo>
                <a:lnTo>
                  <a:pt x="691" y="596"/>
                </a:lnTo>
                <a:lnTo>
                  <a:pt x="694" y="591"/>
                </a:lnTo>
                <a:lnTo>
                  <a:pt x="698" y="586"/>
                </a:lnTo>
                <a:lnTo>
                  <a:pt x="700" y="580"/>
                </a:lnTo>
                <a:lnTo>
                  <a:pt x="700" y="573"/>
                </a:lnTo>
                <a:lnTo>
                  <a:pt x="700" y="573"/>
                </a:lnTo>
                <a:lnTo>
                  <a:pt x="701" y="560"/>
                </a:lnTo>
                <a:lnTo>
                  <a:pt x="703" y="547"/>
                </a:lnTo>
                <a:lnTo>
                  <a:pt x="706" y="536"/>
                </a:lnTo>
                <a:lnTo>
                  <a:pt x="711" y="524"/>
                </a:lnTo>
                <a:lnTo>
                  <a:pt x="716" y="513"/>
                </a:lnTo>
                <a:lnTo>
                  <a:pt x="722" y="502"/>
                </a:lnTo>
                <a:lnTo>
                  <a:pt x="730" y="493"/>
                </a:lnTo>
                <a:lnTo>
                  <a:pt x="737" y="483"/>
                </a:lnTo>
                <a:lnTo>
                  <a:pt x="747" y="476"/>
                </a:lnTo>
                <a:lnTo>
                  <a:pt x="757" y="468"/>
                </a:lnTo>
                <a:lnTo>
                  <a:pt x="767" y="462"/>
                </a:lnTo>
                <a:lnTo>
                  <a:pt x="778" y="456"/>
                </a:lnTo>
                <a:lnTo>
                  <a:pt x="790" y="452"/>
                </a:lnTo>
                <a:lnTo>
                  <a:pt x="802" y="449"/>
                </a:lnTo>
                <a:lnTo>
                  <a:pt x="815" y="447"/>
                </a:lnTo>
                <a:lnTo>
                  <a:pt x="827" y="445"/>
                </a:lnTo>
                <a:lnTo>
                  <a:pt x="827" y="445"/>
                </a:lnTo>
                <a:lnTo>
                  <a:pt x="840" y="447"/>
                </a:lnTo>
                <a:lnTo>
                  <a:pt x="853" y="449"/>
                </a:lnTo>
                <a:lnTo>
                  <a:pt x="865" y="452"/>
                </a:lnTo>
                <a:lnTo>
                  <a:pt x="877" y="456"/>
                </a:lnTo>
                <a:lnTo>
                  <a:pt x="889" y="462"/>
                </a:lnTo>
                <a:lnTo>
                  <a:pt x="898" y="468"/>
                </a:lnTo>
                <a:lnTo>
                  <a:pt x="908" y="476"/>
                </a:lnTo>
                <a:lnTo>
                  <a:pt x="918" y="483"/>
                </a:lnTo>
                <a:lnTo>
                  <a:pt x="926" y="493"/>
                </a:lnTo>
                <a:lnTo>
                  <a:pt x="933" y="502"/>
                </a:lnTo>
                <a:lnTo>
                  <a:pt x="939" y="513"/>
                </a:lnTo>
                <a:lnTo>
                  <a:pt x="944" y="524"/>
                </a:lnTo>
                <a:lnTo>
                  <a:pt x="949" y="536"/>
                </a:lnTo>
                <a:lnTo>
                  <a:pt x="952" y="547"/>
                </a:lnTo>
                <a:lnTo>
                  <a:pt x="954" y="560"/>
                </a:lnTo>
                <a:lnTo>
                  <a:pt x="955" y="573"/>
                </a:lnTo>
                <a:lnTo>
                  <a:pt x="955" y="573"/>
                </a:lnTo>
                <a:lnTo>
                  <a:pt x="955" y="580"/>
                </a:lnTo>
                <a:lnTo>
                  <a:pt x="957" y="586"/>
                </a:lnTo>
                <a:lnTo>
                  <a:pt x="961" y="591"/>
                </a:lnTo>
                <a:lnTo>
                  <a:pt x="964" y="596"/>
                </a:lnTo>
                <a:lnTo>
                  <a:pt x="969" y="600"/>
                </a:lnTo>
                <a:lnTo>
                  <a:pt x="974" y="602"/>
                </a:lnTo>
                <a:lnTo>
                  <a:pt x="980" y="604"/>
                </a:lnTo>
                <a:lnTo>
                  <a:pt x="986" y="605"/>
                </a:lnTo>
                <a:lnTo>
                  <a:pt x="986" y="605"/>
                </a:lnTo>
                <a:lnTo>
                  <a:pt x="993" y="604"/>
                </a:lnTo>
                <a:lnTo>
                  <a:pt x="999" y="602"/>
                </a:lnTo>
                <a:lnTo>
                  <a:pt x="1005" y="600"/>
                </a:lnTo>
                <a:lnTo>
                  <a:pt x="1009" y="596"/>
                </a:lnTo>
                <a:lnTo>
                  <a:pt x="1013" y="591"/>
                </a:lnTo>
                <a:lnTo>
                  <a:pt x="1016" y="586"/>
                </a:lnTo>
                <a:lnTo>
                  <a:pt x="1017" y="580"/>
                </a:lnTo>
                <a:lnTo>
                  <a:pt x="1018" y="573"/>
                </a:lnTo>
                <a:lnTo>
                  <a:pt x="1018" y="573"/>
                </a:lnTo>
                <a:lnTo>
                  <a:pt x="1017" y="554"/>
                </a:lnTo>
                <a:lnTo>
                  <a:pt x="1017" y="554"/>
                </a:lnTo>
                <a:close/>
                <a:moveTo>
                  <a:pt x="827" y="382"/>
                </a:moveTo>
                <a:lnTo>
                  <a:pt x="827" y="382"/>
                </a:lnTo>
                <a:lnTo>
                  <a:pt x="816" y="383"/>
                </a:lnTo>
                <a:lnTo>
                  <a:pt x="803" y="384"/>
                </a:lnTo>
                <a:lnTo>
                  <a:pt x="791" y="385"/>
                </a:lnTo>
                <a:lnTo>
                  <a:pt x="779" y="389"/>
                </a:lnTo>
                <a:lnTo>
                  <a:pt x="768" y="392"/>
                </a:lnTo>
                <a:lnTo>
                  <a:pt x="757" y="396"/>
                </a:lnTo>
                <a:lnTo>
                  <a:pt x="746" y="400"/>
                </a:lnTo>
                <a:lnTo>
                  <a:pt x="736" y="406"/>
                </a:lnTo>
                <a:lnTo>
                  <a:pt x="726" y="412"/>
                </a:lnTo>
                <a:lnTo>
                  <a:pt x="716" y="419"/>
                </a:lnTo>
                <a:lnTo>
                  <a:pt x="707" y="425"/>
                </a:lnTo>
                <a:lnTo>
                  <a:pt x="699" y="433"/>
                </a:lnTo>
                <a:lnTo>
                  <a:pt x="690" y="441"/>
                </a:lnTo>
                <a:lnTo>
                  <a:pt x="683" y="450"/>
                </a:lnTo>
                <a:lnTo>
                  <a:pt x="675" y="458"/>
                </a:lnTo>
                <a:lnTo>
                  <a:pt x="669" y="468"/>
                </a:lnTo>
                <a:lnTo>
                  <a:pt x="669" y="468"/>
                </a:lnTo>
                <a:lnTo>
                  <a:pt x="662" y="458"/>
                </a:lnTo>
                <a:lnTo>
                  <a:pt x="655" y="450"/>
                </a:lnTo>
                <a:lnTo>
                  <a:pt x="647" y="441"/>
                </a:lnTo>
                <a:lnTo>
                  <a:pt x="639" y="433"/>
                </a:lnTo>
                <a:lnTo>
                  <a:pt x="630" y="425"/>
                </a:lnTo>
                <a:lnTo>
                  <a:pt x="620" y="419"/>
                </a:lnTo>
                <a:lnTo>
                  <a:pt x="611" y="412"/>
                </a:lnTo>
                <a:lnTo>
                  <a:pt x="601" y="406"/>
                </a:lnTo>
                <a:lnTo>
                  <a:pt x="590" y="400"/>
                </a:lnTo>
                <a:lnTo>
                  <a:pt x="580" y="396"/>
                </a:lnTo>
                <a:lnTo>
                  <a:pt x="569" y="392"/>
                </a:lnTo>
                <a:lnTo>
                  <a:pt x="557" y="389"/>
                </a:lnTo>
                <a:lnTo>
                  <a:pt x="546" y="385"/>
                </a:lnTo>
                <a:lnTo>
                  <a:pt x="533" y="384"/>
                </a:lnTo>
                <a:lnTo>
                  <a:pt x="522" y="383"/>
                </a:lnTo>
                <a:lnTo>
                  <a:pt x="510" y="382"/>
                </a:lnTo>
                <a:lnTo>
                  <a:pt x="510" y="382"/>
                </a:lnTo>
                <a:lnTo>
                  <a:pt x="497" y="383"/>
                </a:lnTo>
                <a:lnTo>
                  <a:pt x="485" y="384"/>
                </a:lnTo>
                <a:lnTo>
                  <a:pt x="473" y="385"/>
                </a:lnTo>
                <a:lnTo>
                  <a:pt x="462" y="389"/>
                </a:lnTo>
                <a:lnTo>
                  <a:pt x="450" y="392"/>
                </a:lnTo>
                <a:lnTo>
                  <a:pt x="439" y="396"/>
                </a:lnTo>
                <a:lnTo>
                  <a:pt x="428" y="400"/>
                </a:lnTo>
                <a:lnTo>
                  <a:pt x="418" y="406"/>
                </a:lnTo>
                <a:lnTo>
                  <a:pt x="408" y="412"/>
                </a:lnTo>
                <a:lnTo>
                  <a:pt x="398" y="419"/>
                </a:lnTo>
                <a:lnTo>
                  <a:pt x="389" y="425"/>
                </a:lnTo>
                <a:lnTo>
                  <a:pt x="380" y="433"/>
                </a:lnTo>
                <a:lnTo>
                  <a:pt x="373" y="441"/>
                </a:lnTo>
                <a:lnTo>
                  <a:pt x="364" y="450"/>
                </a:lnTo>
                <a:lnTo>
                  <a:pt x="358" y="458"/>
                </a:lnTo>
                <a:lnTo>
                  <a:pt x="350" y="468"/>
                </a:lnTo>
                <a:lnTo>
                  <a:pt x="350" y="468"/>
                </a:lnTo>
                <a:lnTo>
                  <a:pt x="344" y="458"/>
                </a:lnTo>
                <a:lnTo>
                  <a:pt x="336" y="450"/>
                </a:lnTo>
                <a:lnTo>
                  <a:pt x="329" y="441"/>
                </a:lnTo>
                <a:lnTo>
                  <a:pt x="320" y="433"/>
                </a:lnTo>
                <a:lnTo>
                  <a:pt x="311" y="425"/>
                </a:lnTo>
                <a:lnTo>
                  <a:pt x="303" y="419"/>
                </a:lnTo>
                <a:lnTo>
                  <a:pt x="293" y="412"/>
                </a:lnTo>
                <a:lnTo>
                  <a:pt x="283" y="406"/>
                </a:lnTo>
                <a:lnTo>
                  <a:pt x="273" y="400"/>
                </a:lnTo>
                <a:lnTo>
                  <a:pt x="262" y="396"/>
                </a:lnTo>
                <a:lnTo>
                  <a:pt x="251" y="392"/>
                </a:lnTo>
                <a:lnTo>
                  <a:pt x="239" y="389"/>
                </a:lnTo>
                <a:lnTo>
                  <a:pt x="228" y="385"/>
                </a:lnTo>
                <a:lnTo>
                  <a:pt x="216" y="384"/>
                </a:lnTo>
                <a:lnTo>
                  <a:pt x="204" y="383"/>
                </a:lnTo>
                <a:lnTo>
                  <a:pt x="191" y="382"/>
                </a:lnTo>
                <a:lnTo>
                  <a:pt x="191" y="382"/>
                </a:lnTo>
                <a:lnTo>
                  <a:pt x="178" y="383"/>
                </a:lnTo>
                <a:lnTo>
                  <a:pt x="165" y="384"/>
                </a:lnTo>
                <a:lnTo>
                  <a:pt x="154" y="386"/>
                </a:lnTo>
                <a:lnTo>
                  <a:pt x="142" y="389"/>
                </a:lnTo>
                <a:lnTo>
                  <a:pt x="130" y="393"/>
                </a:lnTo>
                <a:lnTo>
                  <a:pt x="118" y="397"/>
                </a:lnTo>
                <a:lnTo>
                  <a:pt x="108" y="403"/>
                </a:lnTo>
                <a:lnTo>
                  <a:pt x="97" y="408"/>
                </a:lnTo>
                <a:lnTo>
                  <a:pt x="97" y="408"/>
                </a:lnTo>
                <a:lnTo>
                  <a:pt x="110" y="378"/>
                </a:lnTo>
                <a:lnTo>
                  <a:pt x="126" y="349"/>
                </a:lnTo>
                <a:lnTo>
                  <a:pt x="143" y="321"/>
                </a:lnTo>
                <a:lnTo>
                  <a:pt x="162" y="295"/>
                </a:lnTo>
                <a:lnTo>
                  <a:pt x="184" y="271"/>
                </a:lnTo>
                <a:lnTo>
                  <a:pt x="206" y="247"/>
                </a:lnTo>
                <a:lnTo>
                  <a:pt x="231" y="226"/>
                </a:lnTo>
                <a:lnTo>
                  <a:pt x="258" y="206"/>
                </a:lnTo>
                <a:lnTo>
                  <a:pt x="285" y="189"/>
                </a:lnTo>
                <a:lnTo>
                  <a:pt x="314" y="173"/>
                </a:lnTo>
                <a:lnTo>
                  <a:pt x="344" y="160"/>
                </a:lnTo>
                <a:lnTo>
                  <a:pt x="375" y="148"/>
                </a:lnTo>
                <a:lnTo>
                  <a:pt x="408" y="140"/>
                </a:lnTo>
                <a:lnTo>
                  <a:pt x="424" y="136"/>
                </a:lnTo>
                <a:lnTo>
                  <a:pt x="441" y="133"/>
                </a:lnTo>
                <a:lnTo>
                  <a:pt x="457" y="131"/>
                </a:lnTo>
                <a:lnTo>
                  <a:pt x="474" y="129"/>
                </a:lnTo>
                <a:lnTo>
                  <a:pt x="492" y="128"/>
                </a:lnTo>
                <a:lnTo>
                  <a:pt x="510" y="128"/>
                </a:lnTo>
                <a:lnTo>
                  <a:pt x="510" y="128"/>
                </a:lnTo>
                <a:lnTo>
                  <a:pt x="527" y="128"/>
                </a:lnTo>
                <a:lnTo>
                  <a:pt x="544" y="129"/>
                </a:lnTo>
                <a:lnTo>
                  <a:pt x="561" y="131"/>
                </a:lnTo>
                <a:lnTo>
                  <a:pt x="579" y="133"/>
                </a:lnTo>
                <a:lnTo>
                  <a:pt x="595" y="136"/>
                </a:lnTo>
                <a:lnTo>
                  <a:pt x="612" y="140"/>
                </a:lnTo>
                <a:lnTo>
                  <a:pt x="644" y="148"/>
                </a:lnTo>
                <a:lnTo>
                  <a:pt x="675" y="160"/>
                </a:lnTo>
                <a:lnTo>
                  <a:pt x="705" y="173"/>
                </a:lnTo>
                <a:lnTo>
                  <a:pt x="734" y="189"/>
                </a:lnTo>
                <a:lnTo>
                  <a:pt x="762" y="206"/>
                </a:lnTo>
                <a:lnTo>
                  <a:pt x="788" y="226"/>
                </a:lnTo>
                <a:lnTo>
                  <a:pt x="812" y="247"/>
                </a:lnTo>
                <a:lnTo>
                  <a:pt x="835" y="271"/>
                </a:lnTo>
                <a:lnTo>
                  <a:pt x="856" y="295"/>
                </a:lnTo>
                <a:lnTo>
                  <a:pt x="876" y="321"/>
                </a:lnTo>
                <a:lnTo>
                  <a:pt x="894" y="349"/>
                </a:lnTo>
                <a:lnTo>
                  <a:pt x="909" y="378"/>
                </a:lnTo>
                <a:lnTo>
                  <a:pt x="923" y="408"/>
                </a:lnTo>
                <a:lnTo>
                  <a:pt x="923" y="408"/>
                </a:lnTo>
                <a:lnTo>
                  <a:pt x="912" y="403"/>
                </a:lnTo>
                <a:lnTo>
                  <a:pt x="900" y="397"/>
                </a:lnTo>
                <a:lnTo>
                  <a:pt x="890" y="393"/>
                </a:lnTo>
                <a:lnTo>
                  <a:pt x="878" y="389"/>
                </a:lnTo>
                <a:lnTo>
                  <a:pt x="865" y="386"/>
                </a:lnTo>
                <a:lnTo>
                  <a:pt x="853" y="384"/>
                </a:lnTo>
                <a:lnTo>
                  <a:pt x="840" y="383"/>
                </a:lnTo>
                <a:lnTo>
                  <a:pt x="827" y="382"/>
                </a:lnTo>
                <a:lnTo>
                  <a:pt x="827" y="38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任意多边形 36"/>
          <p:cNvSpPr/>
          <p:nvPr/>
        </p:nvSpPr>
        <p:spPr>
          <a:xfrm>
            <a:off x="9145037" y="2004715"/>
            <a:ext cx="1703222" cy="1703222"/>
          </a:xfrm>
          <a:custGeom>
            <a:avLst/>
            <a:gdLst>
              <a:gd name="connsiteX0" fmla="*/ 885717 w 2333806"/>
              <a:gd name="connsiteY0" fmla="*/ 470942 h 2333807"/>
              <a:gd name="connsiteX1" fmla="*/ 470942 w 2333806"/>
              <a:gd name="connsiteY1" fmla="*/ 1448090 h 2333807"/>
              <a:gd name="connsiteX2" fmla="*/ 1448090 w 2333806"/>
              <a:gd name="connsiteY2" fmla="*/ 1862864 h 2333807"/>
              <a:gd name="connsiteX3" fmla="*/ 1862864 w 2333806"/>
              <a:gd name="connsiteY3" fmla="*/ 885717 h 2333807"/>
              <a:gd name="connsiteX4" fmla="*/ 885717 w 2333806"/>
              <a:gd name="connsiteY4" fmla="*/ 470942 h 2333807"/>
              <a:gd name="connsiteX5" fmla="*/ 729773 w 2333806"/>
              <a:gd name="connsiteY5" fmla="*/ 84969 h 2333807"/>
              <a:gd name="connsiteX6" fmla="*/ 850669 w 2333806"/>
              <a:gd name="connsiteY6" fmla="*/ 136286 h 2333807"/>
              <a:gd name="connsiteX7" fmla="*/ 892245 w 2333806"/>
              <a:gd name="connsiteY7" fmla="*/ 239189 h 2333807"/>
              <a:gd name="connsiteX8" fmla="*/ 897994 w 2333806"/>
              <a:gd name="connsiteY8" fmla="*/ 237197 h 2333807"/>
              <a:gd name="connsiteX9" fmla="*/ 992578 w 2333806"/>
              <a:gd name="connsiteY9" fmla="*/ 214799 h 2333807"/>
              <a:gd name="connsiteX10" fmla="*/ 1074034 w 2333806"/>
              <a:gd name="connsiteY10" fmla="*/ 203959 h 2333807"/>
              <a:gd name="connsiteX11" fmla="*/ 1074034 w 2333806"/>
              <a:gd name="connsiteY11" fmla="*/ 92869 h 2333807"/>
              <a:gd name="connsiteX12" fmla="*/ 1130754 w 2333806"/>
              <a:gd name="connsiteY12" fmla="*/ 7298 h 2333807"/>
              <a:gd name="connsiteX13" fmla="*/ 1166903 w 2333806"/>
              <a:gd name="connsiteY13" fmla="*/ 0 h 2333807"/>
              <a:gd name="connsiteX14" fmla="*/ 1259772 w 2333806"/>
              <a:gd name="connsiteY14" fmla="*/ 92869 h 2333807"/>
              <a:gd name="connsiteX15" fmla="*/ 1259772 w 2333806"/>
              <a:gd name="connsiteY15" fmla="*/ 204083 h 2333807"/>
              <a:gd name="connsiteX16" fmla="*/ 1275829 w 2333806"/>
              <a:gd name="connsiteY16" fmla="*/ 205127 h 2333807"/>
              <a:gd name="connsiteX17" fmla="*/ 1367969 w 2333806"/>
              <a:gd name="connsiteY17" fmla="*/ 220181 h 2333807"/>
              <a:gd name="connsiteX18" fmla="*/ 1456065 w 2333806"/>
              <a:gd name="connsiteY18" fmla="*/ 248001 h 2333807"/>
              <a:gd name="connsiteX19" fmla="*/ 1501076 w 2333806"/>
              <a:gd name="connsiteY19" fmla="*/ 141963 h 2333807"/>
              <a:gd name="connsiteX20" fmla="*/ 1551773 w 2333806"/>
              <a:gd name="connsiteY20" fmla="*/ 92143 h 2333807"/>
              <a:gd name="connsiteX21" fmla="*/ 1622849 w 2333806"/>
              <a:gd name="connsiteY21" fmla="*/ 92763 h 2333807"/>
              <a:gd name="connsiteX22" fmla="*/ 1672048 w 2333806"/>
              <a:gd name="connsiteY22" fmla="*/ 214537 h 2333807"/>
              <a:gd name="connsiteX23" fmla="*/ 1627038 w 2333806"/>
              <a:gd name="connsiteY23" fmla="*/ 320574 h 2333807"/>
              <a:gd name="connsiteX24" fmla="*/ 1708247 w 2333806"/>
              <a:gd name="connsiteY24" fmla="*/ 364621 h 2333807"/>
              <a:gd name="connsiteX25" fmla="*/ 1782477 w 2333806"/>
              <a:gd name="connsiteY25" fmla="*/ 419993 h 2333807"/>
              <a:gd name="connsiteX26" fmla="*/ 1860692 w 2333806"/>
              <a:gd name="connsiteY26" fmla="*/ 341778 h 2333807"/>
              <a:gd name="connsiteX27" fmla="*/ 1891414 w 2333806"/>
              <a:gd name="connsiteY27" fmla="*/ 321378 h 2333807"/>
              <a:gd name="connsiteX28" fmla="*/ 1992029 w 2333806"/>
              <a:gd name="connsiteY28" fmla="*/ 341778 h 2333807"/>
              <a:gd name="connsiteX29" fmla="*/ 1992029 w 2333806"/>
              <a:gd name="connsiteY29" fmla="*/ 473115 h 2333807"/>
              <a:gd name="connsiteX30" fmla="*/ 1913780 w 2333806"/>
              <a:gd name="connsiteY30" fmla="*/ 551364 h 2333807"/>
              <a:gd name="connsiteX31" fmla="*/ 1916033 w 2333806"/>
              <a:gd name="connsiteY31" fmla="*/ 553858 h 2333807"/>
              <a:gd name="connsiteX32" fmla="*/ 2022478 w 2333806"/>
              <a:gd name="connsiteY32" fmla="*/ 714512 h 2333807"/>
              <a:gd name="connsiteX33" fmla="*/ 2025039 w 2333806"/>
              <a:gd name="connsiteY33" fmla="*/ 720032 h 2333807"/>
              <a:gd name="connsiteX34" fmla="*/ 2127941 w 2333806"/>
              <a:gd name="connsiteY34" fmla="*/ 678457 h 2333807"/>
              <a:gd name="connsiteX35" fmla="*/ 2248838 w 2333806"/>
              <a:gd name="connsiteY35" fmla="*/ 729774 h 2333807"/>
              <a:gd name="connsiteX36" fmla="*/ 2197520 w 2333806"/>
              <a:gd name="connsiteY36" fmla="*/ 850670 h 2333807"/>
              <a:gd name="connsiteX37" fmla="*/ 2094618 w 2333806"/>
              <a:gd name="connsiteY37" fmla="*/ 892245 h 2333807"/>
              <a:gd name="connsiteX38" fmla="*/ 2096610 w 2333806"/>
              <a:gd name="connsiteY38" fmla="*/ 897994 h 2333807"/>
              <a:gd name="connsiteX39" fmla="*/ 2119008 w 2333806"/>
              <a:gd name="connsiteY39" fmla="*/ 992578 h 2333807"/>
              <a:gd name="connsiteX40" fmla="*/ 2129847 w 2333806"/>
              <a:gd name="connsiteY40" fmla="*/ 1074035 h 2333807"/>
              <a:gd name="connsiteX41" fmla="*/ 2240937 w 2333806"/>
              <a:gd name="connsiteY41" fmla="*/ 1074035 h 2333807"/>
              <a:gd name="connsiteX42" fmla="*/ 2333806 w 2333806"/>
              <a:gd name="connsiteY42" fmla="*/ 1166904 h 2333807"/>
              <a:gd name="connsiteX43" fmla="*/ 2240937 w 2333806"/>
              <a:gd name="connsiteY43" fmla="*/ 1259773 h 2333807"/>
              <a:gd name="connsiteX44" fmla="*/ 2129724 w 2333806"/>
              <a:gd name="connsiteY44" fmla="*/ 1259773 h 2333807"/>
              <a:gd name="connsiteX45" fmla="*/ 2128680 w 2333806"/>
              <a:gd name="connsiteY45" fmla="*/ 1275829 h 2333807"/>
              <a:gd name="connsiteX46" fmla="*/ 2113625 w 2333806"/>
              <a:gd name="connsiteY46" fmla="*/ 1367968 h 2333807"/>
              <a:gd name="connsiteX47" fmla="*/ 2085805 w 2333806"/>
              <a:gd name="connsiteY47" fmla="*/ 1456066 h 2333807"/>
              <a:gd name="connsiteX48" fmla="*/ 2191844 w 2333806"/>
              <a:gd name="connsiteY48" fmla="*/ 1501076 h 2333807"/>
              <a:gd name="connsiteX49" fmla="*/ 2241043 w 2333806"/>
              <a:gd name="connsiteY49" fmla="*/ 1622849 h 2333807"/>
              <a:gd name="connsiteX50" fmla="*/ 2119270 w 2333806"/>
              <a:gd name="connsiteY50" fmla="*/ 1672049 h 2333807"/>
              <a:gd name="connsiteX51" fmla="*/ 2013232 w 2333806"/>
              <a:gd name="connsiteY51" fmla="*/ 1627038 h 2333807"/>
              <a:gd name="connsiteX52" fmla="*/ 1969186 w 2333806"/>
              <a:gd name="connsiteY52" fmla="*/ 1708247 h 2333807"/>
              <a:gd name="connsiteX53" fmla="*/ 1913814 w 2333806"/>
              <a:gd name="connsiteY53" fmla="*/ 1782478 h 2333807"/>
              <a:gd name="connsiteX54" fmla="*/ 1992028 w 2333806"/>
              <a:gd name="connsiteY54" fmla="*/ 1860693 h 2333807"/>
              <a:gd name="connsiteX55" fmla="*/ 1992028 w 2333806"/>
              <a:gd name="connsiteY55" fmla="*/ 1992030 h 2333807"/>
              <a:gd name="connsiteX56" fmla="*/ 1860691 w 2333806"/>
              <a:gd name="connsiteY56" fmla="*/ 1992030 h 2333807"/>
              <a:gd name="connsiteX57" fmla="*/ 1782442 w 2333806"/>
              <a:gd name="connsiteY57" fmla="*/ 1913780 h 2333807"/>
              <a:gd name="connsiteX58" fmla="*/ 1779948 w 2333806"/>
              <a:gd name="connsiteY58" fmla="*/ 1916034 h 2333807"/>
              <a:gd name="connsiteX59" fmla="*/ 1619295 w 2333806"/>
              <a:gd name="connsiteY59" fmla="*/ 2022478 h 2333807"/>
              <a:gd name="connsiteX60" fmla="*/ 1613774 w 2333806"/>
              <a:gd name="connsiteY60" fmla="*/ 2025039 h 2333807"/>
              <a:gd name="connsiteX61" fmla="*/ 1655350 w 2333806"/>
              <a:gd name="connsiteY61" fmla="*/ 2127942 h 2333807"/>
              <a:gd name="connsiteX62" fmla="*/ 1604032 w 2333806"/>
              <a:gd name="connsiteY62" fmla="*/ 2248838 h 2333807"/>
              <a:gd name="connsiteX63" fmla="*/ 1483136 w 2333806"/>
              <a:gd name="connsiteY63" fmla="*/ 2197521 h 2333807"/>
              <a:gd name="connsiteX64" fmla="*/ 1441561 w 2333806"/>
              <a:gd name="connsiteY64" fmla="*/ 2094618 h 2333807"/>
              <a:gd name="connsiteX65" fmla="*/ 1435812 w 2333806"/>
              <a:gd name="connsiteY65" fmla="*/ 2096610 h 2333807"/>
              <a:gd name="connsiteX66" fmla="*/ 1341228 w 2333806"/>
              <a:gd name="connsiteY66" fmla="*/ 2119008 h 2333807"/>
              <a:gd name="connsiteX67" fmla="*/ 1259772 w 2333806"/>
              <a:gd name="connsiteY67" fmla="*/ 2129848 h 2333807"/>
              <a:gd name="connsiteX68" fmla="*/ 1259772 w 2333806"/>
              <a:gd name="connsiteY68" fmla="*/ 2240938 h 2333807"/>
              <a:gd name="connsiteX69" fmla="*/ 1166903 w 2333806"/>
              <a:gd name="connsiteY69" fmla="*/ 2333807 h 2333807"/>
              <a:gd name="connsiteX70" fmla="*/ 1074033 w 2333806"/>
              <a:gd name="connsiteY70" fmla="*/ 2240938 h 2333807"/>
              <a:gd name="connsiteX71" fmla="*/ 1074034 w 2333806"/>
              <a:gd name="connsiteY71" fmla="*/ 2129724 h 2333807"/>
              <a:gd name="connsiteX72" fmla="*/ 1057977 w 2333806"/>
              <a:gd name="connsiteY72" fmla="*/ 2128680 h 2333807"/>
              <a:gd name="connsiteX73" fmla="*/ 965838 w 2333806"/>
              <a:gd name="connsiteY73" fmla="*/ 2113626 h 2333807"/>
              <a:gd name="connsiteX74" fmla="*/ 877740 w 2333806"/>
              <a:gd name="connsiteY74" fmla="*/ 2085806 h 2333807"/>
              <a:gd name="connsiteX75" fmla="*/ 832730 w 2333806"/>
              <a:gd name="connsiteY75" fmla="*/ 2191844 h 2333807"/>
              <a:gd name="connsiteX76" fmla="*/ 710957 w 2333806"/>
              <a:gd name="connsiteY76" fmla="*/ 2241044 h 2333807"/>
              <a:gd name="connsiteX77" fmla="*/ 661757 w 2333806"/>
              <a:gd name="connsiteY77" fmla="*/ 2119271 h 2333807"/>
              <a:gd name="connsiteX78" fmla="*/ 706768 w 2333806"/>
              <a:gd name="connsiteY78" fmla="*/ 2013232 h 2333807"/>
              <a:gd name="connsiteX79" fmla="*/ 625560 w 2333806"/>
              <a:gd name="connsiteY79" fmla="*/ 1969186 h 2333807"/>
              <a:gd name="connsiteX80" fmla="*/ 551328 w 2333806"/>
              <a:gd name="connsiteY80" fmla="*/ 1913814 h 2333807"/>
              <a:gd name="connsiteX81" fmla="*/ 473114 w 2333806"/>
              <a:gd name="connsiteY81" fmla="*/ 1992029 h 2333807"/>
              <a:gd name="connsiteX82" fmla="*/ 341776 w 2333806"/>
              <a:gd name="connsiteY82" fmla="*/ 1992029 h 2333807"/>
              <a:gd name="connsiteX83" fmla="*/ 341777 w 2333806"/>
              <a:gd name="connsiteY83" fmla="*/ 1860692 h 2333807"/>
              <a:gd name="connsiteX84" fmla="*/ 420027 w 2333806"/>
              <a:gd name="connsiteY84" fmla="*/ 1782443 h 2333807"/>
              <a:gd name="connsiteX85" fmla="*/ 417773 w 2333806"/>
              <a:gd name="connsiteY85" fmla="*/ 1779948 h 2333807"/>
              <a:gd name="connsiteX86" fmla="*/ 311328 w 2333806"/>
              <a:gd name="connsiteY86" fmla="*/ 1619294 h 2333807"/>
              <a:gd name="connsiteX87" fmla="*/ 308767 w 2333806"/>
              <a:gd name="connsiteY87" fmla="*/ 1613775 h 2333807"/>
              <a:gd name="connsiteX88" fmla="*/ 205864 w 2333806"/>
              <a:gd name="connsiteY88" fmla="*/ 1655350 h 2333807"/>
              <a:gd name="connsiteX89" fmla="*/ 84968 w 2333806"/>
              <a:gd name="connsiteY89" fmla="*/ 1604033 h 2333807"/>
              <a:gd name="connsiteX90" fmla="*/ 136285 w 2333806"/>
              <a:gd name="connsiteY90" fmla="*/ 1483137 h 2333807"/>
              <a:gd name="connsiteX91" fmla="*/ 239189 w 2333806"/>
              <a:gd name="connsiteY91" fmla="*/ 1441562 h 2333807"/>
              <a:gd name="connsiteX92" fmla="*/ 237197 w 2333806"/>
              <a:gd name="connsiteY92" fmla="*/ 1435813 h 2333807"/>
              <a:gd name="connsiteX93" fmla="*/ 214799 w 2333806"/>
              <a:gd name="connsiteY93" fmla="*/ 1341228 h 2333807"/>
              <a:gd name="connsiteX94" fmla="*/ 203960 w 2333806"/>
              <a:gd name="connsiteY94" fmla="*/ 1259772 h 2333807"/>
              <a:gd name="connsiteX95" fmla="*/ 92868 w 2333806"/>
              <a:gd name="connsiteY95" fmla="*/ 1259772 h 2333807"/>
              <a:gd name="connsiteX96" fmla="*/ 0 w 2333806"/>
              <a:gd name="connsiteY96" fmla="*/ 1166903 h 2333807"/>
              <a:gd name="connsiteX97" fmla="*/ 56720 w 2333806"/>
              <a:gd name="connsiteY97" fmla="*/ 1081333 h 2333807"/>
              <a:gd name="connsiteX98" fmla="*/ 92869 w 2333806"/>
              <a:gd name="connsiteY98" fmla="*/ 1074034 h 2333807"/>
              <a:gd name="connsiteX99" fmla="*/ 204083 w 2333806"/>
              <a:gd name="connsiteY99" fmla="*/ 1074034 h 2333807"/>
              <a:gd name="connsiteX100" fmla="*/ 205127 w 2333806"/>
              <a:gd name="connsiteY100" fmla="*/ 1057977 h 2333807"/>
              <a:gd name="connsiteX101" fmla="*/ 220181 w 2333806"/>
              <a:gd name="connsiteY101" fmla="*/ 965838 h 2333807"/>
              <a:gd name="connsiteX102" fmla="*/ 248000 w 2333806"/>
              <a:gd name="connsiteY102" fmla="*/ 877741 h 2333807"/>
              <a:gd name="connsiteX103" fmla="*/ 141962 w 2333806"/>
              <a:gd name="connsiteY103" fmla="*/ 832731 h 2333807"/>
              <a:gd name="connsiteX104" fmla="*/ 92762 w 2333806"/>
              <a:gd name="connsiteY104" fmla="*/ 710958 h 2333807"/>
              <a:gd name="connsiteX105" fmla="*/ 143460 w 2333806"/>
              <a:gd name="connsiteY105" fmla="*/ 661138 h 2333807"/>
              <a:gd name="connsiteX106" fmla="*/ 214536 w 2333806"/>
              <a:gd name="connsiteY106" fmla="*/ 661758 h 2333807"/>
              <a:gd name="connsiteX107" fmla="*/ 320574 w 2333806"/>
              <a:gd name="connsiteY107" fmla="*/ 706769 h 2333807"/>
              <a:gd name="connsiteX108" fmla="*/ 364620 w 2333806"/>
              <a:gd name="connsiteY108" fmla="*/ 625560 h 2333807"/>
              <a:gd name="connsiteX109" fmla="*/ 419993 w 2333806"/>
              <a:gd name="connsiteY109" fmla="*/ 551329 h 2333807"/>
              <a:gd name="connsiteX110" fmla="*/ 341778 w 2333806"/>
              <a:gd name="connsiteY110" fmla="*/ 473114 h 2333807"/>
              <a:gd name="connsiteX111" fmla="*/ 341777 w 2333806"/>
              <a:gd name="connsiteY111" fmla="*/ 341777 h 2333807"/>
              <a:gd name="connsiteX112" fmla="*/ 372499 w 2333806"/>
              <a:gd name="connsiteY112" fmla="*/ 321377 h 2333807"/>
              <a:gd name="connsiteX113" fmla="*/ 473114 w 2333806"/>
              <a:gd name="connsiteY113" fmla="*/ 341777 h 2333807"/>
              <a:gd name="connsiteX114" fmla="*/ 551363 w 2333806"/>
              <a:gd name="connsiteY114" fmla="*/ 420027 h 2333807"/>
              <a:gd name="connsiteX115" fmla="*/ 553858 w 2333806"/>
              <a:gd name="connsiteY115" fmla="*/ 417773 h 2333807"/>
              <a:gd name="connsiteX116" fmla="*/ 714512 w 2333806"/>
              <a:gd name="connsiteY116" fmla="*/ 311329 h 2333807"/>
              <a:gd name="connsiteX117" fmla="*/ 720031 w 2333806"/>
              <a:gd name="connsiteY117" fmla="*/ 308768 h 2333807"/>
              <a:gd name="connsiteX118" fmla="*/ 678456 w 2333806"/>
              <a:gd name="connsiteY118" fmla="*/ 205865 h 2333807"/>
              <a:gd name="connsiteX119" fmla="*/ 729773 w 2333806"/>
              <a:gd name="connsiteY119" fmla="*/ 84969 h 233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333806" h="2333807">
                <a:moveTo>
                  <a:pt x="885717" y="470942"/>
                </a:moveTo>
                <a:cubicBezTo>
                  <a:pt x="501348" y="626237"/>
                  <a:pt x="315647" y="1063721"/>
                  <a:pt x="470942" y="1448090"/>
                </a:cubicBezTo>
                <a:cubicBezTo>
                  <a:pt x="626237" y="1832458"/>
                  <a:pt x="1063721" y="2018159"/>
                  <a:pt x="1448090" y="1862864"/>
                </a:cubicBezTo>
                <a:cubicBezTo>
                  <a:pt x="1832458" y="1707569"/>
                  <a:pt x="2018159" y="1270086"/>
                  <a:pt x="1862864" y="885717"/>
                </a:cubicBezTo>
                <a:cubicBezTo>
                  <a:pt x="1707569" y="501348"/>
                  <a:pt x="1270085" y="315647"/>
                  <a:pt x="885717" y="470942"/>
                </a:cubicBezTo>
                <a:close/>
                <a:moveTo>
                  <a:pt x="729773" y="84969"/>
                </a:moveTo>
                <a:cubicBezTo>
                  <a:pt x="777329" y="65755"/>
                  <a:pt x="831456" y="88731"/>
                  <a:pt x="850669" y="136286"/>
                </a:cubicBezTo>
                <a:lnTo>
                  <a:pt x="892245" y="239189"/>
                </a:lnTo>
                <a:lnTo>
                  <a:pt x="897994" y="237197"/>
                </a:lnTo>
                <a:cubicBezTo>
                  <a:pt x="929395" y="228074"/>
                  <a:pt x="960959" y="220622"/>
                  <a:pt x="992578" y="214799"/>
                </a:cubicBezTo>
                <a:lnTo>
                  <a:pt x="1074034" y="203959"/>
                </a:lnTo>
                <a:lnTo>
                  <a:pt x="1074034" y="92869"/>
                </a:lnTo>
                <a:cubicBezTo>
                  <a:pt x="1074034" y="54401"/>
                  <a:pt x="1097422" y="21396"/>
                  <a:pt x="1130754" y="7298"/>
                </a:cubicBezTo>
                <a:cubicBezTo>
                  <a:pt x="1141865" y="2599"/>
                  <a:pt x="1154080" y="0"/>
                  <a:pt x="1166903" y="0"/>
                </a:cubicBezTo>
                <a:cubicBezTo>
                  <a:pt x="1218193" y="0"/>
                  <a:pt x="1259772" y="41579"/>
                  <a:pt x="1259772" y="92869"/>
                </a:cubicBezTo>
                <a:lnTo>
                  <a:pt x="1259772" y="204083"/>
                </a:lnTo>
                <a:lnTo>
                  <a:pt x="1275829" y="205127"/>
                </a:lnTo>
                <a:cubicBezTo>
                  <a:pt x="1306838" y="208667"/>
                  <a:pt x="1337586" y="213699"/>
                  <a:pt x="1367969" y="220181"/>
                </a:cubicBezTo>
                <a:lnTo>
                  <a:pt x="1456065" y="248001"/>
                </a:lnTo>
                <a:lnTo>
                  <a:pt x="1501076" y="141963"/>
                </a:lnTo>
                <a:cubicBezTo>
                  <a:pt x="1511096" y="118356"/>
                  <a:pt x="1529736" y="101047"/>
                  <a:pt x="1551773" y="92143"/>
                </a:cubicBezTo>
                <a:cubicBezTo>
                  <a:pt x="1573809" y="83240"/>
                  <a:pt x="1599243" y="82743"/>
                  <a:pt x="1622849" y="92763"/>
                </a:cubicBezTo>
                <a:cubicBezTo>
                  <a:pt x="1670062" y="112804"/>
                  <a:pt x="1692089" y="167324"/>
                  <a:pt x="1672048" y="214537"/>
                </a:cubicBezTo>
                <a:lnTo>
                  <a:pt x="1627038" y="320574"/>
                </a:lnTo>
                <a:lnTo>
                  <a:pt x="1708247" y="364621"/>
                </a:lnTo>
                <a:lnTo>
                  <a:pt x="1782477" y="419993"/>
                </a:lnTo>
                <a:lnTo>
                  <a:pt x="1860692" y="341778"/>
                </a:lnTo>
                <a:cubicBezTo>
                  <a:pt x="1869759" y="332712"/>
                  <a:pt x="1880234" y="325911"/>
                  <a:pt x="1891414" y="321378"/>
                </a:cubicBezTo>
                <a:cubicBezTo>
                  <a:pt x="1924952" y="307777"/>
                  <a:pt x="1964828" y="314578"/>
                  <a:pt x="1992029" y="341778"/>
                </a:cubicBezTo>
                <a:cubicBezTo>
                  <a:pt x="2028296" y="378046"/>
                  <a:pt x="2028297" y="436847"/>
                  <a:pt x="1992029" y="473115"/>
                </a:cubicBezTo>
                <a:lnTo>
                  <a:pt x="1913780" y="551364"/>
                </a:lnTo>
                <a:lnTo>
                  <a:pt x="1916033" y="553858"/>
                </a:lnTo>
                <a:cubicBezTo>
                  <a:pt x="1956215" y="602989"/>
                  <a:pt x="1991978" y="656660"/>
                  <a:pt x="2022478" y="714512"/>
                </a:cubicBezTo>
                <a:lnTo>
                  <a:pt x="2025039" y="720032"/>
                </a:lnTo>
                <a:lnTo>
                  <a:pt x="2127941" y="678457"/>
                </a:lnTo>
                <a:cubicBezTo>
                  <a:pt x="2175496" y="659243"/>
                  <a:pt x="2229624" y="682219"/>
                  <a:pt x="2248838" y="729774"/>
                </a:cubicBezTo>
                <a:cubicBezTo>
                  <a:pt x="2268052" y="777329"/>
                  <a:pt x="2245075" y="831457"/>
                  <a:pt x="2197520" y="850670"/>
                </a:cubicBezTo>
                <a:lnTo>
                  <a:pt x="2094618" y="892245"/>
                </a:lnTo>
                <a:lnTo>
                  <a:pt x="2096610" y="897994"/>
                </a:lnTo>
                <a:cubicBezTo>
                  <a:pt x="2105733" y="929395"/>
                  <a:pt x="2113185" y="960958"/>
                  <a:pt x="2119008" y="992578"/>
                </a:cubicBezTo>
                <a:lnTo>
                  <a:pt x="2129847" y="1074035"/>
                </a:lnTo>
                <a:lnTo>
                  <a:pt x="2240937" y="1074035"/>
                </a:lnTo>
                <a:cubicBezTo>
                  <a:pt x="2292227" y="1074035"/>
                  <a:pt x="2333806" y="1115614"/>
                  <a:pt x="2333806" y="1166904"/>
                </a:cubicBezTo>
                <a:cubicBezTo>
                  <a:pt x="2333806" y="1218194"/>
                  <a:pt x="2292227" y="1259773"/>
                  <a:pt x="2240937" y="1259773"/>
                </a:cubicBezTo>
                <a:lnTo>
                  <a:pt x="2129724" y="1259773"/>
                </a:lnTo>
                <a:lnTo>
                  <a:pt x="2128680" y="1275829"/>
                </a:lnTo>
                <a:cubicBezTo>
                  <a:pt x="2125140" y="1306838"/>
                  <a:pt x="2120107" y="1337586"/>
                  <a:pt x="2113625" y="1367968"/>
                </a:cubicBezTo>
                <a:lnTo>
                  <a:pt x="2085805" y="1456066"/>
                </a:lnTo>
                <a:lnTo>
                  <a:pt x="2191844" y="1501076"/>
                </a:lnTo>
                <a:cubicBezTo>
                  <a:pt x="2239056" y="1521117"/>
                  <a:pt x="2261084" y="1575637"/>
                  <a:pt x="2241043" y="1622849"/>
                </a:cubicBezTo>
                <a:cubicBezTo>
                  <a:pt x="2221002" y="1670062"/>
                  <a:pt x="2166483" y="1692089"/>
                  <a:pt x="2119270" y="1672049"/>
                </a:cubicBezTo>
                <a:lnTo>
                  <a:pt x="2013232" y="1627038"/>
                </a:lnTo>
                <a:lnTo>
                  <a:pt x="1969186" y="1708247"/>
                </a:lnTo>
                <a:lnTo>
                  <a:pt x="1913814" y="1782478"/>
                </a:lnTo>
                <a:lnTo>
                  <a:pt x="1992028" y="1860693"/>
                </a:lnTo>
                <a:cubicBezTo>
                  <a:pt x="2028296" y="1896960"/>
                  <a:pt x="2028295" y="1955762"/>
                  <a:pt x="1992028" y="1992030"/>
                </a:cubicBezTo>
                <a:cubicBezTo>
                  <a:pt x="1955761" y="2028297"/>
                  <a:pt x="1896959" y="2028297"/>
                  <a:pt x="1860691" y="1992030"/>
                </a:cubicBezTo>
                <a:lnTo>
                  <a:pt x="1782442" y="1913780"/>
                </a:lnTo>
                <a:lnTo>
                  <a:pt x="1779948" y="1916034"/>
                </a:lnTo>
                <a:cubicBezTo>
                  <a:pt x="1730818" y="1956215"/>
                  <a:pt x="1677146" y="1991978"/>
                  <a:pt x="1619295" y="2022478"/>
                </a:cubicBezTo>
                <a:lnTo>
                  <a:pt x="1613774" y="2025039"/>
                </a:lnTo>
                <a:lnTo>
                  <a:pt x="1655350" y="2127942"/>
                </a:lnTo>
                <a:cubicBezTo>
                  <a:pt x="1674563" y="2175498"/>
                  <a:pt x="1651588" y="2229625"/>
                  <a:pt x="1604032" y="2248838"/>
                </a:cubicBezTo>
                <a:cubicBezTo>
                  <a:pt x="1556477" y="2268052"/>
                  <a:pt x="1502350" y="2245076"/>
                  <a:pt x="1483136" y="2197521"/>
                </a:cubicBezTo>
                <a:lnTo>
                  <a:pt x="1441561" y="2094618"/>
                </a:lnTo>
                <a:lnTo>
                  <a:pt x="1435812" y="2096610"/>
                </a:lnTo>
                <a:cubicBezTo>
                  <a:pt x="1404411" y="2105733"/>
                  <a:pt x="1372847" y="2113184"/>
                  <a:pt x="1341228" y="2119008"/>
                </a:cubicBezTo>
                <a:lnTo>
                  <a:pt x="1259772" y="2129848"/>
                </a:lnTo>
                <a:lnTo>
                  <a:pt x="1259772" y="2240938"/>
                </a:lnTo>
                <a:cubicBezTo>
                  <a:pt x="1259772" y="2292228"/>
                  <a:pt x="1218193" y="2333807"/>
                  <a:pt x="1166903" y="2333807"/>
                </a:cubicBezTo>
                <a:cubicBezTo>
                  <a:pt x="1115612" y="2333807"/>
                  <a:pt x="1074034" y="2292228"/>
                  <a:pt x="1074033" y="2240938"/>
                </a:cubicBezTo>
                <a:lnTo>
                  <a:pt x="1074034" y="2129724"/>
                </a:lnTo>
                <a:lnTo>
                  <a:pt x="1057977" y="2128680"/>
                </a:lnTo>
                <a:cubicBezTo>
                  <a:pt x="1026969" y="2125140"/>
                  <a:pt x="996220" y="2120107"/>
                  <a:pt x="965838" y="2113626"/>
                </a:cubicBezTo>
                <a:lnTo>
                  <a:pt x="877740" y="2085806"/>
                </a:lnTo>
                <a:lnTo>
                  <a:pt x="832730" y="2191844"/>
                </a:lnTo>
                <a:cubicBezTo>
                  <a:pt x="812689" y="2239057"/>
                  <a:pt x="758169" y="2261084"/>
                  <a:pt x="710957" y="2241044"/>
                </a:cubicBezTo>
                <a:cubicBezTo>
                  <a:pt x="663744" y="2221003"/>
                  <a:pt x="641716" y="2166483"/>
                  <a:pt x="661757" y="2119271"/>
                </a:cubicBezTo>
                <a:lnTo>
                  <a:pt x="706768" y="2013232"/>
                </a:lnTo>
                <a:lnTo>
                  <a:pt x="625560" y="1969186"/>
                </a:lnTo>
                <a:lnTo>
                  <a:pt x="551328" y="1913814"/>
                </a:lnTo>
                <a:lnTo>
                  <a:pt x="473114" y="1992029"/>
                </a:lnTo>
                <a:cubicBezTo>
                  <a:pt x="436846" y="2028296"/>
                  <a:pt x="378044" y="2028296"/>
                  <a:pt x="341776" y="1992029"/>
                </a:cubicBezTo>
                <a:cubicBezTo>
                  <a:pt x="305509" y="1955761"/>
                  <a:pt x="305509" y="1896960"/>
                  <a:pt x="341777" y="1860692"/>
                </a:cubicBezTo>
                <a:lnTo>
                  <a:pt x="420027" y="1782443"/>
                </a:lnTo>
                <a:lnTo>
                  <a:pt x="417773" y="1779948"/>
                </a:lnTo>
                <a:cubicBezTo>
                  <a:pt x="377592" y="1730818"/>
                  <a:pt x="341829" y="1677147"/>
                  <a:pt x="311328" y="1619294"/>
                </a:cubicBezTo>
                <a:lnTo>
                  <a:pt x="308767" y="1613775"/>
                </a:lnTo>
                <a:lnTo>
                  <a:pt x="205864" y="1655350"/>
                </a:lnTo>
                <a:cubicBezTo>
                  <a:pt x="158308" y="1674564"/>
                  <a:pt x="104182" y="1651588"/>
                  <a:pt x="84968" y="1604033"/>
                </a:cubicBezTo>
                <a:cubicBezTo>
                  <a:pt x="65755" y="1556478"/>
                  <a:pt x="88730" y="1502351"/>
                  <a:pt x="136285" y="1483137"/>
                </a:cubicBezTo>
                <a:lnTo>
                  <a:pt x="239189" y="1441562"/>
                </a:lnTo>
                <a:lnTo>
                  <a:pt x="237197" y="1435813"/>
                </a:lnTo>
                <a:cubicBezTo>
                  <a:pt x="228073" y="1404411"/>
                  <a:pt x="220622" y="1372848"/>
                  <a:pt x="214799" y="1341228"/>
                </a:cubicBezTo>
                <a:lnTo>
                  <a:pt x="203960" y="1259772"/>
                </a:lnTo>
                <a:lnTo>
                  <a:pt x="92868" y="1259772"/>
                </a:lnTo>
                <a:cubicBezTo>
                  <a:pt x="41579" y="1259772"/>
                  <a:pt x="-1" y="1218193"/>
                  <a:pt x="0" y="1166903"/>
                </a:cubicBezTo>
                <a:cubicBezTo>
                  <a:pt x="-1" y="1128436"/>
                  <a:pt x="23388" y="1095431"/>
                  <a:pt x="56720" y="1081333"/>
                </a:cubicBezTo>
                <a:cubicBezTo>
                  <a:pt x="67830" y="1076633"/>
                  <a:pt x="80046" y="1074034"/>
                  <a:pt x="92869" y="1074034"/>
                </a:cubicBezTo>
                <a:lnTo>
                  <a:pt x="204083" y="1074034"/>
                </a:lnTo>
                <a:lnTo>
                  <a:pt x="205127" y="1057977"/>
                </a:lnTo>
                <a:cubicBezTo>
                  <a:pt x="208667" y="1026969"/>
                  <a:pt x="213700" y="996221"/>
                  <a:pt x="220181" y="965838"/>
                </a:cubicBezTo>
                <a:lnTo>
                  <a:pt x="248000" y="877741"/>
                </a:lnTo>
                <a:lnTo>
                  <a:pt x="141962" y="832731"/>
                </a:lnTo>
                <a:cubicBezTo>
                  <a:pt x="94749" y="812690"/>
                  <a:pt x="72722" y="758170"/>
                  <a:pt x="92762" y="710958"/>
                </a:cubicBezTo>
                <a:cubicBezTo>
                  <a:pt x="102783" y="687351"/>
                  <a:pt x="121423" y="670041"/>
                  <a:pt x="143460" y="661138"/>
                </a:cubicBezTo>
                <a:cubicBezTo>
                  <a:pt x="165496" y="652234"/>
                  <a:pt x="190929" y="651738"/>
                  <a:pt x="214536" y="661758"/>
                </a:cubicBezTo>
                <a:lnTo>
                  <a:pt x="320574" y="706769"/>
                </a:lnTo>
                <a:lnTo>
                  <a:pt x="364620" y="625560"/>
                </a:lnTo>
                <a:lnTo>
                  <a:pt x="419993" y="551329"/>
                </a:lnTo>
                <a:lnTo>
                  <a:pt x="341778" y="473114"/>
                </a:lnTo>
                <a:cubicBezTo>
                  <a:pt x="305510" y="436847"/>
                  <a:pt x="305510" y="378045"/>
                  <a:pt x="341777" y="341777"/>
                </a:cubicBezTo>
                <a:cubicBezTo>
                  <a:pt x="350844" y="332711"/>
                  <a:pt x="361319" y="325910"/>
                  <a:pt x="372499" y="321377"/>
                </a:cubicBezTo>
                <a:cubicBezTo>
                  <a:pt x="406037" y="307776"/>
                  <a:pt x="445913" y="314577"/>
                  <a:pt x="473114" y="341777"/>
                </a:cubicBezTo>
                <a:lnTo>
                  <a:pt x="551363" y="420027"/>
                </a:lnTo>
                <a:lnTo>
                  <a:pt x="553858" y="417773"/>
                </a:lnTo>
                <a:cubicBezTo>
                  <a:pt x="602989" y="377592"/>
                  <a:pt x="656660" y="341829"/>
                  <a:pt x="714512" y="311329"/>
                </a:cubicBezTo>
                <a:lnTo>
                  <a:pt x="720031" y="308768"/>
                </a:lnTo>
                <a:lnTo>
                  <a:pt x="678456" y="205865"/>
                </a:lnTo>
                <a:cubicBezTo>
                  <a:pt x="659242" y="158309"/>
                  <a:pt x="682218" y="104182"/>
                  <a:pt x="729773" y="84969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553387" y="2413068"/>
            <a:ext cx="886516" cy="88651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</a:endParaRPr>
          </a:p>
        </p:txBody>
      </p:sp>
      <p:sp>
        <p:nvSpPr>
          <p:cNvPr id="18" name="Freeform 19"/>
          <p:cNvSpPr>
            <a:spLocks noEditPoints="1"/>
          </p:cNvSpPr>
          <p:nvPr/>
        </p:nvSpPr>
        <p:spPr bwMode="auto">
          <a:xfrm>
            <a:off x="9797605" y="2656303"/>
            <a:ext cx="398086" cy="400044"/>
          </a:xfrm>
          <a:custGeom>
            <a:avLst/>
            <a:gdLst>
              <a:gd name="T0" fmla="*/ 786 w 1019"/>
              <a:gd name="T1" fmla="*/ 437 h 1018"/>
              <a:gd name="T2" fmla="*/ 745 w 1019"/>
              <a:gd name="T3" fmla="*/ 347 h 1018"/>
              <a:gd name="T4" fmla="*/ 826 w 1019"/>
              <a:gd name="T5" fmla="*/ 235 h 1018"/>
              <a:gd name="T6" fmla="*/ 822 w 1019"/>
              <a:gd name="T7" fmla="*/ 206 h 1018"/>
              <a:gd name="T8" fmla="*/ 802 w 1019"/>
              <a:gd name="T9" fmla="*/ 192 h 1018"/>
              <a:gd name="T10" fmla="*/ 773 w 1019"/>
              <a:gd name="T11" fmla="*/ 201 h 1018"/>
              <a:gd name="T12" fmla="*/ 638 w 1019"/>
              <a:gd name="T13" fmla="*/ 254 h 1018"/>
              <a:gd name="T14" fmla="*/ 541 w 1019"/>
              <a:gd name="T15" fmla="*/ 226 h 1018"/>
              <a:gd name="T16" fmla="*/ 536 w 1019"/>
              <a:gd name="T17" fmla="*/ 14 h 1018"/>
              <a:gd name="T18" fmla="*/ 509 w 1019"/>
              <a:gd name="T19" fmla="*/ 0 h 1018"/>
              <a:gd name="T20" fmla="*/ 486 w 1019"/>
              <a:gd name="T21" fmla="*/ 10 h 1018"/>
              <a:gd name="T22" fmla="*/ 478 w 1019"/>
              <a:gd name="T23" fmla="*/ 226 h 1018"/>
              <a:gd name="T24" fmla="*/ 400 w 1019"/>
              <a:gd name="T25" fmla="*/ 246 h 1018"/>
              <a:gd name="T26" fmla="*/ 246 w 1019"/>
              <a:gd name="T27" fmla="*/ 201 h 1018"/>
              <a:gd name="T28" fmla="*/ 224 w 1019"/>
              <a:gd name="T29" fmla="*/ 191 h 1018"/>
              <a:gd name="T30" fmla="*/ 201 w 1019"/>
              <a:gd name="T31" fmla="*/ 201 h 1018"/>
              <a:gd name="T32" fmla="*/ 193 w 1019"/>
              <a:gd name="T33" fmla="*/ 230 h 1018"/>
              <a:gd name="T34" fmla="*/ 286 w 1019"/>
              <a:gd name="T35" fmla="*/ 331 h 1018"/>
              <a:gd name="T36" fmla="*/ 239 w 1019"/>
              <a:gd name="T37" fmla="*/ 418 h 1018"/>
              <a:gd name="T38" fmla="*/ 33 w 1019"/>
              <a:gd name="T39" fmla="*/ 478 h 1018"/>
              <a:gd name="T40" fmla="*/ 6 w 1019"/>
              <a:gd name="T41" fmla="*/ 492 h 1018"/>
              <a:gd name="T42" fmla="*/ 2 w 1019"/>
              <a:gd name="T43" fmla="*/ 516 h 1018"/>
              <a:gd name="T44" fmla="*/ 20 w 1019"/>
              <a:gd name="T45" fmla="*/ 539 h 1018"/>
              <a:gd name="T46" fmla="*/ 228 w 1019"/>
              <a:gd name="T47" fmla="*/ 561 h 1018"/>
              <a:gd name="T48" fmla="*/ 263 w 1019"/>
              <a:gd name="T49" fmla="*/ 656 h 1018"/>
              <a:gd name="T50" fmla="*/ 197 w 1019"/>
              <a:gd name="T51" fmla="*/ 778 h 1018"/>
              <a:gd name="T52" fmla="*/ 194 w 1019"/>
              <a:gd name="T53" fmla="*/ 808 h 1018"/>
              <a:gd name="T54" fmla="*/ 211 w 1019"/>
              <a:gd name="T55" fmla="*/ 825 h 1018"/>
              <a:gd name="T56" fmla="*/ 235 w 1019"/>
              <a:gd name="T57" fmla="*/ 825 h 1018"/>
              <a:gd name="T58" fmla="*/ 347 w 1019"/>
              <a:gd name="T59" fmla="*/ 745 h 1018"/>
              <a:gd name="T60" fmla="*/ 437 w 1019"/>
              <a:gd name="T61" fmla="*/ 787 h 1018"/>
              <a:gd name="T62" fmla="*/ 478 w 1019"/>
              <a:gd name="T63" fmla="*/ 993 h 1018"/>
              <a:gd name="T64" fmla="*/ 497 w 1019"/>
              <a:gd name="T65" fmla="*/ 1016 h 1018"/>
              <a:gd name="T66" fmla="*/ 522 w 1019"/>
              <a:gd name="T67" fmla="*/ 1016 h 1018"/>
              <a:gd name="T68" fmla="*/ 540 w 1019"/>
              <a:gd name="T69" fmla="*/ 993 h 1018"/>
              <a:gd name="T70" fmla="*/ 582 w 1019"/>
              <a:gd name="T71" fmla="*/ 787 h 1018"/>
              <a:gd name="T72" fmla="*/ 672 w 1019"/>
              <a:gd name="T73" fmla="*/ 745 h 1018"/>
              <a:gd name="T74" fmla="*/ 784 w 1019"/>
              <a:gd name="T75" fmla="*/ 825 h 1018"/>
              <a:gd name="T76" fmla="*/ 807 w 1019"/>
              <a:gd name="T77" fmla="*/ 825 h 1018"/>
              <a:gd name="T78" fmla="*/ 826 w 1019"/>
              <a:gd name="T79" fmla="*/ 808 h 1018"/>
              <a:gd name="T80" fmla="*/ 822 w 1019"/>
              <a:gd name="T81" fmla="*/ 778 h 1018"/>
              <a:gd name="T82" fmla="*/ 756 w 1019"/>
              <a:gd name="T83" fmla="*/ 656 h 1018"/>
              <a:gd name="T84" fmla="*/ 791 w 1019"/>
              <a:gd name="T85" fmla="*/ 561 h 1018"/>
              <a:gd name="T86" fmla="*/ 999 w 1019"/>
              <a:gd name="T87" fmla="*/ 539 h 1018"/>
              <a:gd name="T88" fmla="*/ 1018 w 1019"/>
              <a:gd name="T89" fmla="*/ 516 h 1018"/>
              <a:gd name="T90" fmla="*/ 1013 w 1019"/>
              <a:gd name="T91" fmla="*/ 492 h 1018"/>
              <a:gd name="T92" fmla="*/ 986 w 1019"/>
              <a:gd name="T93" fmla="*/ 478 h 1018"/>
              <a:gd name="T94" fmla="*/ 465 w 1019"/>
              <a:gd name="T95" fmla="*/ 728 h 1018"/>
              <a:gd name="T96" fmla="*/ 367 w 1019"/>
              <a:gd name="T97" fmla="*/ 682 h 1018"/>
              <a:gd name="T98" fmla="*/ 304 w 1019"/>
              <a:gd name="T99" fmla="*/ 596 h 1018"/>
              <a:gd name="T100" fmla="*/ 287 w 1019"/>
              <a:gd name="T101" fmla="*/ 510 h 1018"/>
              <a:gd name="T102" fmla="*/ 314 w 1019"/>
              <a:gd name="T103" fmla="*/ 404 h 1018"/>
              <a:gd name="T104" fmla="*/ 385 w 1019"/>
              <a:gd name="T105" fmla="*/ 325 h 1018"/>
              <a:gd name="T106" fmla="*/ 486 w 1019"/>
              <a:gd name="T107" fmla="*/ 288 h 1018"/>
              <a:gd name="T108" fmla="*/ 576 w 1019"/>
              <a:gd name="T109" fmla="*/ 297 h 1018"/>
              <a:gd name="T110" fmla="*/ 667 w 1019"/>
              <a:gd name="T111" fmla="*/ 352 h 1018"/>
              <a:gd name="T112" fmla="*/ 723 w 1019"/>
              <a:gd name="T113" fmla="*/ 443 h 1018"/>
              <a:gd name="T114" fmla="*/ 731 w 1019"/>
              <a:gd name="T115" fmla="*/ 532 h 1018"/>
              <a:gd name="T116" fmla="*/ 694 w 1019"/>
              <a:gd name="T117" fmla="*/ 634 h 1018"/>
              <a:gd name="T118" fmla="*/ 615 w 1019"/>
              <a:gd name="T119" fmla="*/ 705 h 1018"/>
              <a:gd name="T120" fmla="*/ 509 w 1019"/>
              <a:gd name="T121" fmla="*/ 732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19" h="1018">
                <a:moveTo>
                  <a:pt x="986" y="478"/>
                </a:moveTo>
                <a:lnTo>
                  <a:pt x="793" y="478"/>
                </a:lnTo>
                <a:lnTo>
                  <a:pt x="793" y="478"/>
                </a:lnTo>
                <a:lnTo>
                  <a:pt x="791" y="457"/>
                </a:lnTo>
                <a:lnTo>
                  <a:pt x="786" y="437"/>
                </a:lnTo>
                <a:lnTo>
                  <a:pt x="780" y="418"/>
                </a:lnTo>
                <a:lnTo>
                  <a:pt x="773" y="399"/>
                </a:lnTo>
                <a:lnTo>
                  <a:pt x="765" y="381"/>
                </a:lnTo>
                <a:lnTo>
                  <a:pt x="756" y="364"/>
                </a:lnTo>
                <a:lnTo>
                  <a:pt x="745" y="347"/>
                </a:lnTo>
                <a:lnTo>
                  <a:pt x="733" y="331"/>
                </a:lnTo>
                <a:lnTo>
                  <a:pt x="818" y="246"/>
                </a:lnTo>
                <a:lnTo>
                  <a:pt x="818" y="246"/>
                </a:lnTo>
                <a:lnTo>
                  <a:pt x="822" y="241"/>
                </a:lnTo>
                <a:lnTo>
                  <a:pt x="826" y="235"/>
                </a:lnTo>
                <a:lnTo>
                  <a:pt x="827" y="230"/>
                </a:lnTo>
                <a:lnTo>
                  <a:pt x="828" y="223"/>
                </a:lnTo>
                <a:lnTo>
                  <a:pt x="827" y="217"/>
                </a:lnTo>
                <a:lnTo>
                  <a:pt x="826" y="212"/>
                </a:lnTo>
                <a:lnTo>
                  <a:pt x="822" y="206"/>
                </a:lnTo>
                <a:lnTo>
                  <a:pt x="818" y="201"/>
                </a:lnTo>
                <a:lnTo>
                  <a:pt x="818" y="201"/>
                </a:lnTo>
                <a:lnTo>
                  <a:pt x="813" y="197"/>
                </a:lnTo>
                <a:lnTo>
                  <a:pt x="807" y="193"/>
                </a:lnTo>
                <a:lnTo>
                  <a:pt x="802" y="192"/>
                </a:lnTo>
                <a:lnTo>
                  <a:pt x="796" y="191"/>
                </a:lnTo>
                <a:lnTo>
                  <a:pt x="790" y="192"/>
                </a:lnTo>
                <a:lnTo>
                  <a:pt x="784" y="193"/>
                </a:lnTo>
                <a:lnTo>
                  <a:pt x="778" y="197"/>
                </a:lnTo>
                <a:lnTo>
                  <a:pt x="773" y="201"/>
                </a:lnTo>
                <a:lnTo>
                  <a:pt x="688" y="286"/>
                </a:lnTo>
                <a:lnTo>
                  <a:pt x="688" y="286"/>
                </a:lnTo>
                <a:lnTo>
                  <a:pt x="672" y="274"/>
                </a:lnTo>
                <a:lnTo>
                  <a:pt x="655" y="263"/>
                </a:lnTo>
                <a:lnTo>
                  <a:pt x="638" y="254"/>
                </a:lnTo>
                <a:lnTo>
                  <a:pt x="620" y="246"/>
                </a:lnTo>
                <a:lnTo>
                  <a:pt x="601" y="238"/>
                </a:lnTo>
                <a:lnTo>
                  <a:pt x="582" y="233"/>
                </a:lnTo>
                <a:lnTo>
                  <a:pt x="562" y="228"/>
                </a:lnTo>
                <a:lnTo>
                  <a:pt x="541" y="226"/>
                </a:lnTo>
                <a:lnTo>
                  <a:pt x="541" y="32"/>
                </a:lnTo>
                <a:lnTo>
                  <a:pt x="541" y="32"/>
                </a:lnTo>
                <a:lnTo>
                  <a:pt x="540" y="26"/>
                </a:lnTo>
                <a:lnTo>
                  <a:pt x="539" y="21"/>
                </a:lnTo>
                <a:lnTo>
                  <a:pt x="536" y="14"/>
                </a:lnTo>
                <a:lnTo>
                  <a:pt x="532" y="10"/>
                </a:lnTo>
                <a:lnTo>
                  <a:pt x="527" y="6"/>
                </a:lnTo>
                <a:lnTo>
                  <a:pt x="522" y="3"/>
                </a:lnTo>
                <a:lnTo>
                  <a:pt x="515" y="1"/>
                </a:lnTo>
                <a:lnTo>
                  <a:pt x="509" y="0"/>
                </a:lnTo>
                <a:lnTo>
                  <a:pt x="509" y="0"/>
                </a:lnTo>
                <a:lnTo>
                  <a:pt x="503" y="1"/>
                </a:lnTo>
                <a:lnTo>
                  <a:pt x="497" y="3"/>
                </a:lnTo>
                <a:lnTo>
                  <a:pt x="492" y="6"/>
                </a:lnTo>
                <a:lnTo>
                  <a:pt x="486" y="10"/>
                </a:lnTo>
                <a:lnTo>
                  <a:pt x="483" y="14"/>
                </a:lnTo>
                <a:lnTo>
                  <a:pt x="480" y="21"/>
                </a:lnTo>
                <a:lnTo>
                  <a:pt x="478" y="26"/>
                </a:lnTo>
                <a:lnTo>
                  <a:pt x="478" y="32"/>
                </a:lnTo>
                <a:lnTo>
                  <a:pt x="478" y="226"/>
                </a:lnTo>
                <a:lnTo>
                  <a:pt x="478" y="226"/>
                </a:lnTo>
                <a:lnTo>
                  <a:pt x="458" y="228"/>
                </a:lnTo>
                <a:lnTo>
                  <a:pt x="437" y="233"/>
                </a:lnTo>
                <a:lnTo>
                  <a:pt x="418" y="238"/>
                </a:lnTo>
                <a:lnTo>
                  <a:pt x="400" y="246"/>
                </a:lnTo>
                <a:lnTo>
                  <a:pt x="381" y="254"/>
                </a:lnTo>
                <a:lnTo>
                  <a:pt x="363" y="263"/>
                </a:lnTo>
                <a:lnTo>
                  <a:pt x="347" y="274"/>
                </a:lnTo>
                <a:lnTo>
                  <a:pt x="331" y="286"/>
                </a:lnTo>
                <a:lnTo>
                  <a:pt x="246" y="201"/>
                </a:lnTo>
                <a:lnTo>
                  <a:pt x="246" y="201"/>
                </a:lnTo>
                <a:lnTo>
                  <a:pt x="241" y="197"/>
                </a:lnTo>
                <a:lnTo>
                  <a:pt x="235" y="193"/>
                </a:lnTo>
                <a:lnTo>
                  <a:pt x="229" y="192"/>
                </a:lnTo>
                <a:lnTo>
                  <a:pt x="224" y="191"/>
                </a:lnTo>
                <a:lnTo>
                  <a:pt x="217" y="192"/>
                </a:lnTo>
                <a:lnTo>
                  <a:pt x="211" y="193"/>
                </a:lnTo>
                <a:lnTo>
                  <a:pt x="205" y="197"/>
                </a:lnTo>
                <a:lnTo>
                  <a:pt x="201" y="201"/>
                </a:lnTo>
                <a:lnTo>
                  <a:pt x="201" y="201"/>
                </a:lnTo>
                <a:lnTo>
                  <a:pt x="197" y="206"/>
                </a:lnTo>
                <a:lnTo>
                  <a:pt x="194" y="212"/>
                </a:lnTo>
                <a:lnTo>
                  <a:pt x="193" y="217"/>
                </a:lnTo>
                <a:lnTo>
                  <a:pt x="191" y="223"/>
                </a:lnTo>
                <a:lnTo>
                  <a:pt x="193" y="230"/>
                </a:lnTo>
                <a:lnTo>
                  <a:pt x="194" y="235"/>
                </a:lnTo>
                <a:lnTo>
                  <a:pt x="197" y="241"/>
                </a:lnTo>
                <a:lnTo>
                  <a:pt x="201" y="246"/>
                </a:lnTo>
                <a:lnTo>
                  <a:pt x="286" y="331"/>
                </a:lnTo>
                <a:lnTo>
                  <a:pt x="286" y="331"/>
                </a:lnTo>
                <a:lnTo>
                  <a:pt x="274" y="347"/>
                </a:lnTo>
                <a:lnTo>
                  <a:pt x="263" y="364"/>
                </a:lnTo>
                <a:lnTo>
                  <a:pt x="254" y="381"/>
                </a:lnTo>
                <a:lnTo>
                  <a:pt x="245" y="399"/>
                </a:lnTo>
                <a:lnTo>
                  <a:pt x="239" y="418"/>
                </a:lnTo>
                <a:lnTo>
                  <a:pt x="232" y="437"/>
                </a:lnTo>
                <a:lnTo>
                  <a:pt x="228" y="457"/>
                </a:lnTo>
                <a:lnTo>
                  <a:pt x="225" y="478"/>
                </a:lnTo>
                <a:lnTo>
                  <a:pt x="33" y="478"/>
                </a:lnTo>
                <a:lnTo>
                  <a:pt x="33" y="478"/>
                </a:lnTo>
                <a:lnTo>
                  <a:pt x="26" y="479"/>
                </a:lnTo>
                <a:lnTo>
                  <a:pt x="20" y="480"/>
                </a:lnTo>
                <a:lnTo>
                  <a:pt x="14" y="483"/>
                </a:lnTo>
                <a:lnTo>
                  <a:pt x="10" y="487"/>
                </a:lnTo>
                <a:lnTo>
                  <a:pt x="6" y="492"/>
                </a:lnTo>
                <a:lnTo>
                  <a:pt x="3" y="497"/>
                </a:lnTo>
                <a:lnTo>
                  <a:pt x="2" y="503"/>
                </a:lnTo>
                <a:lnTo>
                  <a:pt x="0" y="510"/>
                </a:lnTo>
                <a:lnTo>
                  <a:pt x="0" y="510"/>
                </a:lnTo>
                <a:lnTo>
                  <a:pt x="2" y="516"/>
                </a:lnTo>
                <a:lnTo>
                  <a:pt x="3" y="522"/>
                </a:lnTo>
                <a:lnTo>
                  <a:pt x="6" y="527"/>
                </a:lnTo>
                <a:lnTo>
                  <a:pt x="10" y="532"/>
                </a:lnTo>
                <a:lnTo>
                  <a:pt x="14" y="536"/>
                </a:lnTo>
                <a:lnTo>
                  <a:pt x="20" y="539"/>
                </a:lnTo>
                <a:lnTo>
                  <a:pt x="26" y="541"/>
                </a:lnTo>
                <a:lnTo>
                  <a:pt x="33" y="541"/>
                </a:lnTo>
                <a:lnTo>
                  <a:pt x="225" y="541"/>
                </a:lnTo>
                <a:lnTo>
                  <a:pt x="225" y="541"/>
                </a:lnTo>
                <a:lnTo>
                  <a:pt x="228" y="561"/>
                </a:lnTo>
                <a:lnTo>
                  <a:pt x="232" y="582"/>
                </a:lnTo>
                <a:lnTo>
                  <a:pt x="239" y="601"/>
                </a:lnTo>
                <a:lnTo>
                  <a:pt x="245" y="620"/>
                </a:lnTo>
                <a:lnTo>
                  <a:pt x="254" y="638"/>
                </a:lnTo>
                <a:lnTo>
                  <a:pt x="263" y="656"/>
                </a:lnTo>
                <a:lnTo>
                  <a:pt x="274" y="672"/>
                </a:lnTo>
                <a:lnTo>
                  <a:pt x="286" y="688"/>
                </a:lnTo>
                <a:lnTo>
                  <a:pt x="201" y="774"/>
                </a:lnTo>
                <a:lnTo>
                  <a:pt x="201" y="774"/>
                </a:lnTo>
                <a:lnTo>
                  <a:pt x="197" y="778"/>
                </a:lnTo>
                <a:lnTo>
                  <a:pt x="194" y="783"/>
                </a:lnTo>
                <a:lnTo>
                  <a:pt x="193" y="790"/>
                </a:lnTo>
                <a:lnTo>
                  <a:pt x="191" y="795"/>
                </a:lnTo>
                <a:lnTo>
                  <a:pt x="193" y="802"/>
                </a:lnTo>
                <a:lnTo>
                  <a:pt x="194" y="808"/>
                </a:lnTo>
                <a:lnTo>
                  <a:pt x="197" y="813"/>
                </a:lnTo>
                <a:lnTo>
                  <a:pt x="201" y="818"/>
                </a:lnTo>
                <a:lnTo>
                  <a:pt x="201" y="818"/>
                </a:lnTo>
                <a:lnTo>
                  <a:pt x="205" y="822"/>
                </a:lnTo>
                <a:lnTo>
                  <a:pt x="211" y="825"/>
                </a:lnTo>
                <a:lnTo>
                  <a:pt x="217" y="827"/>
                </a:lnTo>
                <a:lnTo>
                  <a:pt x="224" y="827"/>
                </a:lnTo>
                <a:lnTo>
                  <a:pt x="224" y="827"/>
                </a:lnTo>
                <a:lnTo>
                  <a:pt x="229" y="827"/>
                </a:lnTo>
                <a:lnTo>
                  <a:pt x="235" y="825"/>
                </a:lnTo>
                <a:lnTo>
                  <a:pt x="241" y="822"/>
                </a:lnTo>
                <a:lnTo>
                  <a:pt x="246" y="818"/>
                </a:lnTo>
                <a:lnTo>
                  <a:pt x="331" y="733"/>
                </a:lnTo>
                <a:lnTo>
                  <a:pt x="331" y="733"/>
                </a:lnTo>
                <a:lnTo>
                  <a:pt x="347" y="745"/>
                </a:lnTo>
                <a:lnTo>
                  <a:pt x="363" y="756"/>
                </a:lnTo>
                <a:lnTo>
                  <a:pt x="381" y="765"/>
                </a:lnTo>
                <a:lnTo>
                  <a:pt x="400" y="774"/>
                </a:lnTo>
                <a:lnTo>
                  <a:pt x="418" y="780"/>
                </a:lnTo>
                <a:lnTo>
                  <a:pt x="437" y="787"/>
                </a:lnTo>
                <a:lnTo>
                  <a:pt x="458" y="791"/>
                </a:lnTo>
                <a:lnTo>
                  <a:pt x="478" y="794"/>
                </a:lnTo>
                <a:lnTo>
                  <a:pt x="478" y="986"/>
                </a:lnTo>
                <a:lnTo>
                  <a:pt x="478" y="986"/>
                </a:lnTo>
                <a:lnTo>
                  <a:pt x="478" y="993"/>
                </a:lnTo>
                <a:lnTo>
                  <a:pt x="480" y="999"/>
                </a:lnTo>
                <a:lnTo>
                  <a:pt x="483" y="1004"/>
                </a:lnTo>
                <a:lnTo>
                  <a:pt x="486" y="1009"/>
                </a:lnTo>
                <a:lnTo>
                  <a:pt x="492" y="1013"/>
                </a:lnTo>
                <a:lnTo>
                  <a:pt x="497" y="1016"/>
                </a:lnTo>
                <a:lnTo>
                  <a:pt x="503" y="1017"/>
                </a:lnTo>
                <a:lnTo>
                  <a:pt x="509" y="1018"/>
                </a:lnTo>
                <a:lnTo>
                  <a:pt x="509" y="1018"/>
                </a:lnTo>
                <a:lnTo>
                  <a:pt x="515" y="1017"/>
                </a:lnTo>
                <a:lnTo>
                  <a:pt x="522" y="1016"/>
                </a:lnTo>
                <a:lnTo>
                  <a:pt x="527" y="1013"/>
                </a:lnTo>
                <a:lnTo>
                  <a:pt x="532" y="1009"/>
                </a:lnTo>
                <a:lnTo>
                  <a:pt x="536" y="1004"/>
                </a:lnTo>
                <a:lnTo>
                  <a:pt x="539" y="999"/>
                </a:lnTo>
                <a:lnTo>
                  <a:pt x="540" y="993"/>
                </a:lnTo>
                <a:lnTo>
                  <a:pt x="541" y="986"/>
                </a:lnTo>
                <a:lnTo>
                  <a:pt x="541" y="794"/>
                </a:lnTo>
                <a:lnTo>
                  <a:pt x="541" y="794"/>
                </a:lnTo>
                <a:lnTo>
                  <a:pt x="562" y="791"/>
                </a:lnTo>
                <a:lnTo>
                  <a:pt x="582" y="787"/>
                </a:lnTo>
                <a:lnTo>
                  <a:pt x="601" y="780"/>
                </a:lnTo>
                <a:lnTo>
                  <a:pt x="620" y="774"/>
                </a:lnTo>
                <a:lnTo>
                  <a:pt x="638" y="765"/>
                </a:lnTo>
                <a:lnTo>
                  <a:pt x="655" y="756"/>
                </a:lnTo>
                <a:lnTo>
                  <a:pt x="672" y="745"/>
                </a:lnTo>
                <a:lnTo>
                  <a:pt x="688" y="733"/>
                </a:lnTo>
                <a:lnTo>
                  <a:pt x="773" y="818"/>
                </a:lnTo>
                <a:lnTo>
                  <a:pt x="773" y="818"/>
                </a:lnTo>
                <a:lnTo>
                  <a:pt x="778" y="822"/>
                </a:lnTo>
                <a:lnTo>
                  <a:pt x="784" y="825"/>
                </a:lnTo>
                <a:lnTo>
                  <a:pt x="790" y="827"/>
                </a:lnTo>
                <a:lnTo>
                  <a:pt x="796" y="827"/>
                </a:lnTo>
                <a:lnTo>
                  <a:pt x="796" y="827"/>
                </a:lnTo>
                <a:lnTo>
                  <a:pt x="802" y="827"/>
                </a:lnTo>
                <a:lnTo>
                  <a:pt x="807" y="825"/>
                </a:lnTo>
                <a:lnTo>
                  <a:pt x="813" y="822"/>
                </a:lnTo>
                <a:lnTo>
                  <a:pt x="818" y="818"/>
                </a:lnTo>
                <a:lnTo>
                  <a:pt x="818" y="818"/>
                </a:lnTo>
                <a:lnTo>
                  <a:pt x="822" y="813"/>
                </a:lnTo>
                <a:lnTo>
                  <a:pt x="826" y="808"/>
                </a:lnTo>
                <a:lnTo>
                  <a:pt x="827" y="802"/>
                </a:lnTo>
                <a:lnTo>
                  <a:pt x="828" y="795"/>
                </a:lnTo>
                <a:lnTo>
                  <a:pt x="827" y="790"/>
                </a:lnTo>
                <a:lnTo>
                  <a:pt x="826" y="783"/>
                </a:lnTo>
                <a:lnTo>
                  <a:pt x="822" y="778"/>
                </a:lnTo>
                <a:lnTo>
                  <a:pt x="818" y="774"/>
                </a:lnTo>
                <a:lnTo>
                  <a:pt x="733" y="688"/>
                </a:lnTo>
                <a:lnTo>
                  <a:pt x="733" y="688"/>
                </a:lnTo>
                <a:lnTo>
                  <a:pt x="745" y="672"/>
                </a:lnTo>
                <a:lnTo>
                  <a:pt x="756" y="656"/>
                </a:lnTo>
                <a:lnTo>
                  <a:pt x="765" y="638"/>
                </a:lnTo>
                <a:lnTo>
                  <a:pt x="773" y="620"/>
                </a:lnTo>
                <a:lnTo>
                  <a:pt x="780" y="601"/>
                </a:lnTo>
                <a:lnTo>
                  <a:pt x="786" y="582"/>
                </a:lnTo>
                <a:lnTo>
                  <a:pt x="791" y="561"/>
                </a:lnTo>
                <a:lnTo>
                  <a:pt x="793" y="541"/>
                </a:lnTo>
                <a:lnTo>
                  <a:pt x="986" y="541"/>
                </a:lnTo>
                <a:lnTo>
                  <a:pt x="986" y="541"/>
                </a:lnTo>
                <a:lnTo>
                  <a:pt x="993" y="541"/>
                </a:lnTo>
                <a:lnTo>
                  <a:pt x="999" y="539"/>
                </a:lnTo>
                <a:lnTo>
                  <a:pt x="1005" y="536"/>
                </a:lnTo>
                <a:lnTo>
                  <a:pt x="1009" y="532"/>
                </a:lnTo>
                <a:lnTo>
                  <a:pt x="1013" y="527"/>
                </a:lnTo>
                <a:lnTo>
                  <a:pt x="1015" y="522"/>
                </a:lnTo>
                <a:lnTo>
                  <a:pt x="1018" y="516"/>
                </a:lnTo>
                <a:lnTo>
                  <a:pt x="1019" y="510"/>
                </a:lnTo>
                <a:lnTo>
                  <a:pt x="1019" y="510"/>
                </a:lnTo>
                <a:lnTo>
                  <a:pt x="1018" y="503"/>
                </a:lnTo>
                <a:lnTo>
                  <a:pt x="1015" y="497"/>
                </a:lnTo>
                <a:lnTo>
                  <a:pt x="1013" y="492"/>
                </a:lnTo>
                <a:lnTo>
                  <a:pt x="1009" y="487"/>
                </a:lnTo>
                <a:lnTo>
                  <a:pt x="1005" y="483"/>
                </a:lnTo>
                <a:lnTo>
                  <a:pt x="999" y="480"/>
                </a:lnTo>
                <a:lnTo>
                  <a:pt x="993" y="479"/>
                </a:lnTo>
                <a:lnTo>
                  <a:pt x="986" y="478"/>
                </a:lnTo>
                <a:lnTo>
                  <a:pt x="986" y="478"/>
                </a:lnTo>
                <a:close/>
                <a:moveTo>
                  <a:pt x="509" y="732"/>
                </a:moveTo>
                <a:lnTo>
                  <a:pt x="509" y="732"/>
                </a:lnTo>
                <a:lnTo>
                  <a:pt x="486" y="731"/>
                </a:lnTo>
                <a:lnTo>
                  <a:pt x="465" y="728"/>
                </a:lnTo>
                <a:lnTo>
                  <a:pt x="444" y="722"/>
                </a:lnTo>
                <a:lnTo>
                  <a:pt x="423" y="715"/>
                </a:lnTo>
                <a:lnTo>
                  <a:pt x="404" y="705"/>
                </a:lnTo>
                <a:lnTo>
                  <a:pt x="385" y="694"/>
                </a:lnTo>
                <a:lnTo>
                  <a:pt x="367" y="682"/>
                </a:lnTo>
                <a:lnTo>
                  <a:pt x="352" y="666"/>
                </a:lnTo>
                <a:lnTo>
                  <a:pt x="337" y="651"/>
                </a:lnTo>
                <a:lnTo>
                  <a:pt x="324" y="634"/>
                </a:lnTo>
                <a:lnTo>
                  <a:pt x="314" y="616"/>
                </a:lnTo>
                <a:lnTo>
                  <a:pt x="304" y="596"/>
                </a:lnTo>
                <a:lnTo>
                  <a:pt x="297" y="575"/>
                </a:lnTo>
                <a:lnTo>
                  <a:pt x="291" y="554"/>
                </a:lnTo>
                <a:lnTo>
                  <a:pt x="288" y="532"/>
                </a:lnTo>
                <a:lnTo>
                  <a:pt x="287" y="510"/>
                </a:lnTo>
                <a:lnTo>
                  <a:pt x="287" y="510"/>
                </a:lnTo>
                <a:lnTo>
                  <a:pt x="288" y="487"/>
                </a:lnTo>
                <a:lnTo>
                  <a:pt x="291" y="465"/>
                </a:lnTo>
                <a:lnTo>
                  <a:pt x="297" y="443"/>
                </a:lnTo>
                <a:lnTo>
                  <a:pt x="304" y="423"/>
                </a:lnTo>
                <a:lnTo>
                  <a:pt x="314" y="404"/>
                </a:lnTo>
                <a:lnTo>
                  <a:pt x="324" y="385"/>
                </a:lnTo>
                <a:lnTo>
                  <a:pt x="337" y="368"/>
                </a:lnTo>
                <a:lnTo>
                  <a:pt x="352" y="352"/>
                </a:lnTo>
                <a:lnTo>
                  <a:pt x="367" y="338"/>
                </a:lnTo>
                <a:lnTo>
                  <a:pt x="385" y="325"/>
                </a:lnTo>
                <a:lnTo>
                  <a:pt x="404" y="313"/>
                </a:lnTo>
                <a:lnTo>
                  <a:pt x="423" y="305"/>
                </a:lnTo>
                <a:lnTo>
                  <a:pt x="444" y="297"/>
                </a:lnTo>
                <a:lnTo>
                  <a:pt x="465" y="291"/>
                </a:lnTo>
                <a:lnTo>
                  <a:pt x="486" y="288"/>
                </a:lnTo>
                <a:lnTo>
                  <a:pt x="509" y="287"/>
                </a:lnTo>
                <a:lnTo>
                  <a:pt x="509" y="287"/>
                </a:lnTo>
                <a:lnTo>
                  <a:pt x="533" y="288"/>
                </a:lnTo>
                <a:lnTo>
                  <a:pt x="554" y="291"/>
                </a:lnTo>
                <a:lnTo>
                  <a:pt x="576" y="297"/>
                </a:lnTo>
                <a:lnTo>
                  <a:pt x="596" y="305"/>
                </a:lnTo>
                <a:lnTo>
                  <a:pt x="615" y="313"/>
                </a:lnTo>
                <a:lnTo>
                  <a:pt x="633" y="325"/>
                </a:lnTo>
                <a:lnTo>
                  <a:pt x="651" y="338"/>
                </a:lnTo>
                <a:lnTo>
                  <a:pt x="667" y="352"/>
                </a:lnTo>
                <a:lnTo>
                  <a:pt x="681" y="368"/>
                </a:lnTo>
                <a:lnTo>
                  <a:pt x="694" y="385"/>
                </a:lnTo>
                <a:lnTo>
                  <a:pt x="705" y="404"/>
                </a:lnTo>
                <a:lnTo>
                  <a:pt x="715" y="423"/>
                </a:lnTo>
                <a:lnTo>
                  <a:pt x="723" y="443"/>
                </a:lnTo>
                <a:lnTo>
                  <a:pt x="728" y="465"/>
                </a:lnTo>
                <a:lnTo>
                  <a:pt x="731" y="487"/>
                </a:lnTo>
                <a:lnTo>
                  <a:pt x="732" y="510"/>
                </a:lnTo>
                <a:lnTo>
                  <a:pt x="732" y="510"/>
                </a:lnTo>
                <a:lnTo>
                  <a:pt x="731" y="532"/>
                </a:lnTo>
                <a:lnTo>
                  <a:pt x="728" y="554"/>
                </a:lnTo>
                <a:lnTo>
                  <a:pt x="723" y="575"/>
                </a:lnTo>
                <a:lnTo>
                  <a:pt x="715" y="596"/>
                </a:lnTo>
                <a:lnTo>
                  <a:pt x="705" y="616"/>
                </a:lnTo>
                <a:lnTo>
                  <a:pt x="694" y="634"/>
                </a:lnTo>
                <a:lnTo>
                  <a:pt x="681" y="651"/>
                </a:lnTo>
                <a:lnTo>
                  <a:pt x="667" y="666"/>
                </a:lnTo>
                <a:lnTo>
                  <a:pt x="651" y="682"/>
                </a:lnTo>
                <a:lnTo>
                  <a:pt x="633" y="694"/>
                </a:lnTo>
                <a:lnTo>
                  <a:pt x="615" y="705"/>
                </a:lnTo>
                <a:lnTo>
                  <a:pt x="596" y="715"/>
                </a:lnTo>
                <a:lnTo>
                  <a:pt x="576" y="722"/>
                </a:lnTo>
                <a:lnTo>
                  <a:pt x="554" y="728"/>
                </a:lnTo>
                <a:lnTo>
                  <a:pt x="533" y="731"/>
                </a:lnTo>
                <a:lnTo>
                  <a:pt x="509" y="732"/>
                </a:lnTo>
                <a:lnTo>
                  <a:pt x="509" y="73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任意多边形 40"/>
          <p:cNvSpPr/>
          <p:nvPr/>
        </p:nvSpPr>
        <p:spPr>
          <a:xfrm>
            <a:off x="1162050" y="2004715"/>
            <a:ext cx="1703222" cy="1703222"/>
          </a:xfrm>
          <a:custGeom>
            <a:avLst/>
            <a:gdLst>
              <a:gd name="connsiteX0" fmla="*/ 885717 w 2333806"/>
              <a:gd name="connsiteY0" fmla="*/ 470942 h 2333807"/>
              <a:gd name="connsiteX1" fmla="*/ 470942 w 2333806"/>
              <a:gd name="connsiteY1" fmla="*/ 1448090 h 2333807"/>
              <a:gd name="connsiteX2" fmla="*/ 1448090 w 2333806"/>
              <a:gd name="connsiteY2" fmla="*/ 1862864 h 2333807"/>
              <a:gd name="connsiteX3" fmla="*/ 1862864 w 2333806"/>
              <a:gd name="connsiteY3" fmla="*/ 885717 h 2333807"/>
              <a:gd name="connsiteX4" fmla="*/ 885717 w 2333806"/>
              <a:gd name="connsiteY4" fmla="*/ 470942 h 2333807"/>
              <a:gd name="connsiteX5" fmla="*/ 729773 w 2333806"/>
              <a:gd name="connsiteY5" fmla="*/ 84969 h 2333807"/>
              <a:gd name="connsiteX6" fmla="*/ 850669 w 2333806"/>
              <a:gd name="connsiteY6" fmla="*/ 136286 h 2333807"/>
              <a:gd name="connsiteX7" fmla="*/ 892245 w 2333806"/>
              <a:gd name="connsiteY7" fmla="*/ 239189 h 2333807"/>
              <a:gd name="connsiteX8" fmla="*/ 897994 w 2333806"/>
              <a:gd name="connsiteY8" fmla="*/ 237197 h 2333807"/>
              <a:gd name="connsiteX9" fmla="*/ 992578 w 2333806"/>
              <a:gd name="connsiteY9" fmla="*/ 214799 h 2333807"/>
              <a:gd name="connsiteX10" fmla="*/ 1074034 w 2333806"/>
              <a:gd name="connsiteY10" fmla="*/ 203959 h 2333807"/>
              <a:gd name="connsiteX11" fmla="*/ 1074034 w 2333806"/>
              <a:gd name="connsiteY11" fmla="*/ 92869 h 2333807"/>
              <a:gd name="connsiteX12" fmla="*/ 1130754 w 2333806"/>
              <a:gd name="connsiteY12" fmla="*/ 7298 h 2333807"/>
              <a:gd name="connsiteX13" fmla="*/ 1166903 w 2333806"/>
              <a:gd name="connsiteY13" fmla="*/ 0 h 2333807"/>
              <a:gd name="connsiteX14" fmla="*/ 1259772 w 2333806"/>
              <a:gd name="connsiteY14" fmla="*/ 92869 h 2333807"/>
              <a:gd name="connsiteX15" fmla="*/ 1259772 w 2333806"/>
              <a:gd name="connsiteY15" fmla="*/ 204083 h 2333807"/>
              <a:gd name="connsiteX16" fmla="*/ 1275829 w 2333806"/>
              <a:gd name="connsiteY16" fmla="*/ 205127 h 2333807"/>
              <a:gd name="connsiteX17" fmla="*/ 1367969 w 2333806"/>
              <a:gd name="connsiteY17" fmla="*/ 220181 h 2333807"/>
              <a:gd name="connsiteX18" fmla="*/ 1456065 w 2333806"/>
              <a:gd name="connsiteY18" fmla="*/ 248001 h 2333807"/>
              <a:gd name="connsiteX19" fmla="*/ 1501076 w 2333806"/>
              <a:gd name="connsiteY19" fmla="*/ 141963 h 2333807"/>
              <a:gd name="connsiteX20" fmla="*/ 1551773 w 2333806"/>
              <a:gd name="connsiteY20" fmla="*/ 92143 h 2333807"/>
              <a:gd name="connsiteX21" fmla="*/ 1622849 w 2333806"/>
              <a:gd name="connsiteY21" fmla="*/ 92763 h 2333807"/>
              <a:gd name="connsiteX22" fmla="*/ 1672048 w 2333806"/>
              <a:gd name="connsiteY22" fmla="*/ 214537 h 2333807"/>
              <a:gd name="connsiteX23" fmla="*/ 1627038 w 2333806"/>
              <a:gd name="connsiteY23" fmla="*/ 320574 h 2333807"/>
              <a:gd name="connsiteX24" fmla="*/ 1708247 w 2333806"/>
              <a:gd name="connsiteY24" fmla="*/ 364621 h 2333807"/>
              <a:gd name="connsiteX25" fmla="*/ 1782477 w 2333806"/>
              <a:gd name="connsiteY25" fmla="*/ 419993 h 2333807"/>
              <a:gd name="connsiteX26" fmla="*/ 1860692 w 2333806"/>
              <a:gd name="connsiteY26" fmla="*/ 341778 h 2333807"/>
              <a:gd name="connsiteX27" fmla="*/ 1891414 w 2333806"/>
              <a:gd name="connsiteY27" fmla="*/ 321378 h 2333807"/>
              <a:gd name="connsiteX28" fmla="*/ 1992029 w 2333806"/>
              <a:gd name="connsiteY28" fmla="*/ 341778 h 2333807"/>
              <a:gd name="connsiteX29" fmla="*/ 1992029 w 2333806"/>
              <a:gd name="connsiteY29" fmla="*/ 473115 h 2333807"/>
              <a:gd name="connsiteX30" fmla="*/ 1913780 w 2333806"/>
              <a:gd name="connsiteY30" fmla="*/ 551364 h 2333807"/>
              <a:gd name="connsiteX31" fmla="*/ 1916033 w 2333806"/>
              <a:gd name="connsiteY31" fmla="*/ 553858 h 2333807"/>
              <a:gd name="connsiteX32" fmla="*/ 2022478 w 2333806"/>
              <a:gd name="connsiteY32" fmla="*/ 714512 h 2333807"/>
              <a:gd name="connsiteX33" fmla="*/ 2025039 w 2333806"/>
              <a:gd name="connsiteY33" fmla="*/ 720032 h 2333807"/>
              <a:gd name="connsiteX34" fmla="*/ 2127941 w 2333806"/>
              <a:gd name="connsiteY34" fmla="*/ 678457 h 2333807"/>
              <a:gd name="connsiteX35" fmla="*/ 2248838 w 2333806"/>
              <a:gd name="connsiteY35" fmla="*/ 729774 h 2333807"/>
              <a:gd name="connsiteX36" fmla="*/ 2197520 w 2333806"/>
              <a:gd name="connsiteY36" fmla="*/ 850670 h 2333807"/>
              <a:gd name="connsiteX37" fmla="*/ 2094618 w 2333806"/>
              <a:gd name="connsiteY37" fmla="*/ 892245 h 2333807"/>
              <a:gd name="connsiteX38" fmla="*/ 2096610 w 2333806"/>
              <a:gd name="connsiteY38" fmla="*/ 897994 h 2333807"/>
              <a:gd name="connsiteX39" fmla="*/ 2119008 w 2333806"/>
              <a:gd name="connsiteY39" fmla="*/ 992578 h 2333807"/>
              <a:gd name="connsiteX40" fmla="*/ 2129847 w 2333806"/>
              <a:gd name="connsiteY40" fmla="*/ 1074035 h 2333807"/>
              <a:gd name="connsiteX41" fmla="*/ 2240937 w 2333806"/>
              <a:gd name="connsiteY41" fmla="*/ 1074035 h 2333807"/>
              <a:gd name="connsiteX42" fmla="*/ 2333806 w 2333806"/>
              <a:gd name="connsiteY42" fmla="*/ 1166904 h 2333807"/>
              <a:gd name="connsiteX43" fmla="*/ 2240937 w 2333806"/>
              <a:gd name="connsiteY43" fmla="*/ 1259773 h 2333807"/>
              <a:gd name="connsiteX44" fmla="*/ 2129724 w 2333806"/>
              <a:gd name="connsiteY44" fmla="*/ 1259773 h 2333807"/>
              <a:gd name="connsiteX45" fmla="*/ 2128680 w 2333806"/>
              <a:gd name="connsiteY45" fmla="*/ 1275829 h 2333807"/>
              <a:gd name="connsiteX46" fmla="*/ 2113625 w 2333806"/>
              <a:gd name="connsiteY46" fmla="*/ 1367968 h 2333807"/>
              <a:gd name="connsiteX47" fmla="*/ 2085805 w 2333806"/>
              <a:gd name="connsiteY47" fmla="*/ 1456066 h 2333807"/>
              <a:gd name="connsiteX48" fmla="*/ 2191844 w 2333806"/>
              <a:gd name="connsiteY48" fmla="*/ 1501076 h 2333807"/>
              <a:gd name="connsiteX49" fmla="*/ 2241043 w 2333806"/>
              <a:gd name="connsiteY49" fmla="*/ 1622849 h 2333807"/>
              <a:gd name="connsiteX50" fmla="*/ 2119270 w 2333806"/>
              <a:gd name="connsiteY50" fmla="*/ 1672049 h 2333807"/>
              <a:gd name="connsiteX51" fmla="*/ 2013232 w 2333806"/>
              <a:gd name="connsiteY51" fmla="*/ 1627038 h 2333807"/>
              <a:gd name="connsiteX52" fmla="*/ 1969186 w 2333806"/>
              <a:gd name="connsiteY52" fmla="*/ 1708247 h 2333807"/>
              <a:gd name="connsiteX53" fmla="*/ 1913814 w 2333806"/>
              <a:gd name="connsiteY53" fmla="*/ 1782478 h 2333807"/>
              <a:gd name="connsiteX54" fmla="*/ 1992028 w 2333806"/>
              <a:gd name="connsiteY54" fmla="*/ 1860693 h 2333807"/>
              <a:gd name="connsiteX55" fmla="*/ 1992028 w 2333806"/>
              <a:gd name="connsiteY55" fmla="*/ 1992030 h 2333807"/>
              <a:gd name="connsiteX56" fmla="*/ 1860691 w 2333806"/>
              <a:gd name="connsiteY56" fmla="*/ 1992030 h 2333807"/>
              <a:gd name="connsiteX57" fmla="*/ 1782442 w 2333806"/>
              <a:gd name="connsiteY57" fmla="*/ 1913780 h 2333807"/>
              <a:gd name="connsiteX58" fmla="*/ 1779948 w 2333806"/>
              <a:gd name="connsiteY58" fmla="*/ 1916034 h 2333807"/>
              <a:gd name="connsiteX59" fmla="*/ 1619295 w 2333806"/>
              <a:gd name="connsiteY59" fmla="*/ 2022478 h 2333807"/>
              <a:gd name="connsiteX60" fmla="*/ 1613774 w 2333806"/>
              <a:gd name="connsiteY60" fmla="*/ 2025039 h 2333807"/>
              <a:gd name="connsiteX61" fmla="*/ 1655350 w 2333806"/>
              <a:gd name="connsiteY61" fmla="*/ 2127942 h 2333807"/>
              <a:gd name="connsiteX62" fmla="*/ 1604032 w 2333806"/>
              <a:gd name="connsiteY62" fmla="*/ 2248838 h 2333807"/>
              <a:gd name="connsiteX63" fmla="*/ 1483136 w 2333806"/>
              <a:gd name="connsiteY63" fmla="*/ 2197521 h 2333807"/>
              <a:gd name="connsiteX64" fmla="*/ 1441561 w 2333806"/>
              <a:gd name="connsiteY64" fmla="*/ 2094618 h 2333807"/>
              <a:gd name="connsiteX65" fmla="*/ 1435812 w 2333806"/>
              <a:gd name="connsiteY65" fmla="*/ 2096610 h 2333807"/>
              <a:gd name="connsiteX66" fmla="*/ 1341228 w 2333806"/>
              <a:gd name="connsiteY66" fmla="*/ 2119008 h 2333807"/>
              <a:gd name="connsiteX67" fmla="*/ 1259772 w 2333806"/>
              <a:gd name="connsiteY67" fmla="*/ 2129848 h 2333807"/>
              <a:gd name="connsiteX68" fmla="*/ 1259772 w 2333806"/>
              <a:gd name="connsiteY68" fmla="*/ 2240938 h 2333807"/>
              <a:gd name="connsiteX69" fmla="*/ 1166903 w 2333806"/>
              <a:gd name="connsiteY69" fmla="*/ 2333807 h 2333807"/>
              <a:gd name="connsiteX70" fmla="*/ 1074033 w 2333806"/>
              <a:gd name="connsiteY70" fmla="*/ 2240938 h 2333807"/>
              <a:gd name="connsiteX71" fmla="*/ 1074034 w 2333806"/>
              <a:gd name="connsiteY71" fmla="*/ 2129724 h 2333807"/>
              <a:gd name="connsiteX72" fmla="*/ 1057977 w 2333806"/>
              <a:gd name="connsiteY72" fmla="*/ 2128680 h 2333807"/>
              <a:gd name="connsiteX73" fmla="*/ 965838 w 2333806"/>
              <a:gd name="connsiteY73" fmla="*/ 2113626 h 2333807"/>
              <a:gd name="connsiteX74" fmla="*/ 877740 w 2333806"/>
              <a:gd name="connsiteY74" fmla="*/ 2085806 h 2333807"/>
              <a:gd name="connsiteX75" fmla="*/ 832730 w 2333806"/>
              <a:gd name="connsiteY75" fmla="*/ 2191844 h 2333807"/>
              <a:gd name="connsiteX76" fmla="*/ 710957 w 2333806"/>
              <a:gd name="connsiteY76" fmla="*/ 2241044 h 2333807"/>
              <a:gd name="connsiteX77" fmla="*/ 661757 w 2333806"/>
              <a:gd name="connsiteY77" fmla="*/ 2119271 h 2333807"/>
              <a:gd name="connsiteX78" fmla="*/ 706768 w 2333806"/>
              <a:gd name="connsiteY78" fmla="*/ 2013232 h 2333807"/>
              <a:gd name="connsiteX79" fmla="*/ 625560 w 2333806"/>
              <a:gd name="connsiteY79" fmla="*/ 1969186 h 2333807"/>
              <a:gd name="connsiteX80" fmla="*/ 551328 w 2333806"/>
              <a:gd name="connsiteY80" fmla="*/ 1913814 h 2333807"/>
              <a:gd name="connsiteX81" fmla="*/ 473114 w 2333806"/>
              <a:gd name="connsiteY81" fmla="*/ 1992029 h 2333807"/>
              <a:gd name="connsiteX82" fmla="*/ 341776 w 2333806"/>
              <a:gd name="connsiteY82" fmla="*/ 1992029 h 2333807"/>
              <a:gd name="connsiteX83" fmla="*/ 341777 w 2333806"/>
              <a:gd name="connsiteY83" fmla="*/ 1860692 h 2333807"/>
              <a:gd name="connsiteX84" fmla="*/ 420027 w 2333806"/>
              <a:gd name="connsiteY84" fmla="*/ 1782443 h 2333807"/>
              <a:gd name="connsiteX85" fmla="*/ 417773 w 2333806"/>
              <a:gd name="connsiteY85" fmla="*/ 1779948 h 2333807"/>
              <a:gd name="connsiteX86" fmla="*/ 311328 w 2333806"/>
              <a:gd name="connsiteY86" fmla="*/ 1619294 h 2333807"/>
              <a:gd name="connsiteX87" fmla="*/ 308767 w 2333806"/>
              <a:gd name="connsiteY87" fmla="*/ 1613775 h 2333807"/>
              <a:gd name="connsiteX88" fmla="*/ 205864 w 2333806"/>
              <a:gd name="connsiteY88" fmla="*/ 1655350 h 2333807"/>
              <a:gd name="connsiteX89" fmla="*/ 84968 w 2333806"/>
              <a:gd name="connsiteY89" fmla="*/ 1604033 h 2333807"/>
              <a:gd name="connsiteX90" fmla="*/ 136285 w 2333806"/>
              <a:gd name="connsiteY90" fmla="*/ 1483137 h 2333807"/>
              <a:gd name="connsiteX91" fmla="*/ 239189 w 2333806"/>
              <a:gd name="connsiteY91" fmla="*/ 1441562 h 2333807"/>
              <a:gd name="connsiteX92" fmla="*/ 237197 w 2333806"/>
              <a:gd name="connsiteY92" fmla="*/ 1435813 h 2333807"/>
              <a:gd name="connsiteX93" fmla="*/ 214799 w 2333806"/>
              <a:gd name="connsiteY93" fmla="*/ 1341228 h 2333807"/>
              <a:gd name="connsiteX94" fmla="*/ 203960 w 2333806"/>
              <a:gd name="connsiteY94" fmla="*/ 1259772 h 2333807"/>
              <a:gd name="connsiteX95" fmla="*/ 92868 w 2333806"/>
              <a:gd name="connsiteY95" fmla="*/ 1259772 h 2333807"/>
              <a:gd name="connsiteX96" fmla="*/ 0 w 2333806"/>
              <a:gd name="connsiteY96" fmla="*/ 1166903 h 2333807"/>
              <a:gd name="connsiteX97" fmla="*/ 56720 w 2333806"/>
              <a:gd name="connsiteY97" fmla="*/ 1081333 h 2333807"/>
              <a:gd name="connsiteX98" fmla="*/ 92869 w 2333806"/>
              <a:gd name="connsiteY98" fmla="*/ 1074034 h 2333807"/>
              <a:gd name="connsiteX99" fmla="*/ 204083 w 2333806"/>
              <a:gd name="connsiteY99" fmla="*/ 1074034 h 2333807"/>
              <a:gd name="connsiteX100" fmla="*/ 205127 w 2333806"/>
              <a:gd name="connsiteY100" fmla="*/ 1057977 h 2333807"/>
              <a:gd name="connsiteX101" fmla="*/ 220181 w 2333806"/>
              <a:gd name="connsiteY101" fmla="*/ 965838 h 2333807"/>
              <a:gd name="connsiteX102" fmla="*/ 248000 w 2333806"/>
              <a:gd name="connsiteY102" fmla="*/ 877741 h 2333807"/>
              <a:gd name="connsiteX103" fmla="*/ 141962 w 2333806"/>
              <a:gd name="connsiteY103" fmla="*/ 832731 h 2333807"/>
              <a:gd name="connsiteX104" fmla="*/ 92762 w 2333806"/>
              <a:gd name="connsiteY104" fmla="*/ 710958 h 2333807"/>
              <a:gd name="connsiteX105" fmla="*/ 143460 w 2333806"/>
              <a:gd name="connsiteY105" fmla="*/ 661138 h 2333807"/>
              <a:gd name="connsiteX106" fmla="*/ 214536 w 2333806"/>
              <a:gd name="connsiteY106" fmla="*/ 661758 h 2333807"/>
              <a:gd name="connsiteX107" fmla="*/ 320574 w 2333806"/>
              <a:gd name="connsiteY107" fmla="*/ 706769 h 2333807"/>
              <a:gd name="connsiteX108" fmla="*/ 364620 w 2333806"/>
              <a:gd name="connsiteY108" fmla="*/ 625560 h 2333807"/>
              <a:gd name="connsiteX109" fmla="*/ 419993 w 2333806"/>
              <a:gd name="connsiteY109" fmla="*/ 551329 h 2333807"/>
              <a:gd name="connsiteX110" fmla="*/ 341778 w 2333806"/>
              <a:gd name="connsiteY110" fmla="*/ 473114 h 2333807"/>
              <a:gd name="connsiteX111" fmla="*/ 341777 w 2333806"/>
              <a:gd name="connsiteY111" fmla="*/ 341777 h 2333807"/>
              <a:gd name="connsiteX112" fmla="*/ 372499 w 2333806"/>
              <a:gd name="connsiteY112" fmla="*/ 321377 h 2333807"/>
              <a:gd name="connsiteX113" fmla="*/ 473114 w 2333806"/>
              <a:gd name="connsiteY113" fmla="*/ 341777 h 2333807"/>
              <a:gd name="connsiteX114" fmla="*/ 551363 w 2333806"/>
              <a:gd name="connsiteY114" fmla="*/ 420027 h 2333807"/>
              <a:gd name="connsiteX115" fmla="*/ 553858 w 2333806"/>
              <a:gd name="connsiteY115" fmla="*/ 417773 h 2333807"/>
              <a:gd name="connsiteX116" fmla="*/ 714512 w 2333806"/>
              <a:gd name="connsiteY116" fmla="*/ 311329 h 2333807"/>
              <a:gd name="connsiteX117" fmla="*/ 720031 w 2333806"/>
              <a:gd name="connsiteY117" fmla="*/ 308768 h 2333807"/>
              <a:gd name="connsiteX118" fmla="*/ 678456 w 2333806"/>
              <a:gd name="connsiteY118" fmla="*/ 205865 h 2333807"/>
              <a:gd name="connsiteX119" fmla="*/ 729773 w 2333806"/>
              <a:gd name="connsiteY119" fmla="*/ 84969 h 233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333806" h="2333807">
                <a:moveTo>
                  <a:pt x="885717" y="470942"/>
                </a:moveTo>
                <a:cubicBezTo>
                  <a:pt x="501348" y="626237"/>
                  <a:pt x="315647" y="1063721"/>
                  <a:pt x="470942" y="1448090"/>
                </a:cubicBezTo>
                <a:cubicBezTo>
                  <a:pt x="626237" y="1832458"/>
                  <a:pt x="1063721" y="2018159"/>
                  <a:pt x="1448090" y="1862864"/>
                </a:cubicBezTo>
                <a:cubicBezTo>
                  <a:pt x="1832458" y="1707569"/>
                  <a:pt x="2018159" y="1270086"/>
                  <a:pt x="1862864" y="885717"/>
                </a:cubicBezTo>
                <a:cubicBezTo>
                  <a:pt x="1707569" y="501348"/>
                  <a:pt x="1270085" y="315647"/>
                  <a:pt x="885717" y="470942"/>
                </a:cubicBezTo>
                <a:close/>
                <a:moveTo>
                  <a:pt x="729773" y="84969"/>
                </a:moveTo>
                <a:cubicBezTo>
                  <a:pt x="777329" y="65755"/>
                  <a:pt x="831456" y="88731"/>
                  <a:pt x="850669" y="136286"/>
                </a:cubicBezTo>
                <a:lnTo>
                  <a:pt x="892245" y="239189"/>
                </a:lnTo>
                <a:lnTo>
                  <a:pt x="897994" y="237197"/>
                </a:lnTo>
                <a:cubicBezTo>
                  <a:pt x="929395" y="228074"/>
                  <a:pt x="960959" y="220622"/>
                  <a:pt x="992578" y="214799"/>
                </a:cubicBezTo>
                <a:lnTo>
                  <a:pt x="1074034" y="203959"/>
                </a:lnTo>
                <a:lnTo>
                  <a:pt x="1074034" y="92869"/>
                </a:lnTo>
                <a:cubicBezTo>
                  <a:pt x="1074034" y="54401"/>
                  <a:pt x="1097422" y="21396"/>
                  <a:pt x="1130754" y="7298"/>
                </a:cubicBezTo>
                <a:cubicBezTo>
                  <a:pt x="1141865" y="2599"/>
                  <a:pt x="1154080" y="0"/>
                  <a:pt x="1166903" y="0"/>
                </a:cubicBezTo>
                <a:cubicBezTo>
                  <a:pt x="1218193" y="0"/>
                  <a:pt x="1259772" y="41579"/>
                  <a:pt x="1259772" y="92869"/>
                </a:cubicBezTo>
                <a:lnTo>
                  <a:pt x="1259772" y="204083"/>
                </a:lnTo>
                <a:lnTo>
                  <a:pt x="1275829" y="205127"/>
                </a:lnTo>
                <a:cubicBezTo>
                  <a:pt x="1306838" y="208667"/>
                  <a:pt x="1337586" y="213699"/>
                  <a:pt x="1367969" y="220181"/>
                </a:cubicBezTo>
                <a:lnTo>
                  <a:pt x="1456065" y="248001"/>
                </a:lnTo>
                <a:lnTo>
                  <a:pt x="1501076" y="141963"/>
                </a:lnTo>
                <a:cubicBezTo>
                  <a:pt x="1511096" y="118356"/>
                  <a:pt x="1529736" y="101047"/>
                  <a:pt x="1551773" y="92143"/>
                </a:cubicBezTo>
                <a:cubicBezTo>
                  <a:pt x="1573809" y="83240"/>
                  <a:pt x="1599243" y="82743"/>
                  <a:pt x="1622849" y="92763"/>
                </a:cubicBezTo>
                <a:cubicBezTo>
                  <a:pt x="1670062" y="112804"/>
                  <a:pt x="1692089" y="167324"/>
                  <a:pt x="1672048" y="214537"/>
                </a:cubicBezTo>
                <a:lnTo>
                  <a:pt x="1627038" y="320574"/>
                </a:lnTo>
                <a:lnTo>
                  <a:pt x="1708247" y="364621"/>
                </a:lnTo>
                <a:lnTo>
                  <a:pt x="1782477" y="419993"/>
                </a:lnTo>
                <a:lnTo>
                  <a:pt x="1860692" y="341778"/>
                </a:lnTo>
                <a:cubicBezTo>
                  <a:pt x="1869759" y="332712"/>
                  <a:pt x="1880234" y="325911"/>
                  <a:pt x="1891414" y="321378"/>
                </a:cubicBezTo>
                <a:cubicBezTo>
                  <a:pt x="1924952" y="307777"/>
                  <a:pt x="1964828" y="314578"/>
                  <a:pt x="1992029" y="341778"/>
                </a:cubicBezTo>
                <a:cubicBezTo>
                  <a:pt x="2028296" y="378046"/>
                  <a:pt x="2028297" y="436847"/>
                  <a:pt x="1992029" y="473115"/>
                </a:cubicBezTo>
                <a:lnTo>
                  <a:pt x="1913780" y="551364"/>
                </a:lnTo>
                <a:lnTo>
                  <a:pt x="1916033" y="553858"/>
                </a:lnTo>
                <a:cubicBezTo>
                  <a:pt x="1956215" y="602989"/>
                  <a:pt x="1991978" y="656660"/>
                  <a:pt x="2022478" y="714512"/>
                </a:cubicBezTo>
                <a:lnTo>
                  <a:pt x="2025039" y="720032"/>
                </a:lnTo>
                <a:lnTo>
                  <a:pt x="2127941" y="678457"/>
                </a:lnTo>
                <a:cubicBezTo>
                  <a:pt x="2175496" y="659243"/>
                  <a:pt x="2229624" y="682219"/>
                  <a:pt x="2248838" y="729774"/>
                </a:cubicBezTo>
                <a:cubicBezTo>
                  <a:pt x="2268052" y="777329"/>
                  <a:pt x="2245075" y="831457"/>
                  <a:pt x="2197520" y="850670"/>
                </a:cubicBezTo>
                <a:lnTo>
                  <a:pt x="2094618" y="892245"/>
                </a:lnTo>
                <a:lnTo>
                  <a:pt x="2096610" y="897994"/>
                </a:lnTo>
                <a:cubicBezTo>
                  <a:pt x="2105733" y="929395"/>
                  <a:pt x="2113185" y="960958"/>
                  <a:pt x="2119008" y="992578"/>
                </a:cubicBezTo>
                <a:lnTo>
                  <a:pt x="2129847" y="1074035"/>
                </a:lnTo>
                <a:lnTo>
                  <a:pt x="2240937" y="1074035"/>
                </a:lnTo>
                <a:cubicBezTo>
                  <a:pt x="2292227" y="1074035"/>
                  <a:pt x="2333806" y="1115614"/>
                  <a:pt x="2333806" y="1166904"/>
                </a:cubicBezTo>
                <a:cubicBezTo>
                  <a:pt x="2333806" y="1218194"/>
                  <a:pt x="2292227" y="1259773"/>
                  <a:pt x="2240937" y="1259773"/>
                </a:cubicBezTo>
                <a:lnTo>
                  <a:pt x="2129724" y="1259773"/>
                </a:lnTo>
                <a:lnTo>
                  <a:pt x="2128680" y="1275829"/>
                </a:lnTo>
                <a:cubicBezTo>
                  <a:pt x="2125140" y="1306838"/>
                  <a:pt x="2120107" y="1337586"/>
                  <a:pt x="2113625" y="1367968"/>
                </a:cubicBezTo>
                <a:lnTo>
                  <a:pt x="2085805" y="1456066"/>
                </a:lnTo>
                <a:lnTo>
                  <a:pt x="2191844" y="1501076"/>
                </a:lnTo>
                <a:cubicBezTo>
                  <a:pt x="2239056" y="1521117"/>
                  <a:pt x="2261084" y="1575637"/>
                  <a:pt x="2241043" y="1622849"/>
                </a:cubicBezTo>
                <a:cubicBezTo>
                  <a:pt x="2221002" y="1670062"/>
                  <a:pt x="2166483" y="1692089"/>
                  <a:pt x="2119270" y="1672049"/>
                </a:cubicBezTo>
                <a:lnTo>
                  <a:pt x="2013232" y="1627038"/>
                </a:lnTo>
                <a:lnTo>
                  <a:pt x="1969186" y="1708247"/>
                </a:lnTo>
                <a:lnTo>
                  <a:pt x="1913814" y="1782478"/>
                </a:lnTo>
                <a:lnTo>
                  <a:pt x="1992028" y="1860693"/>
                </a:lnTo>
                <a:cubicBezTo>
                  <a:pt x="2028296" y="1896960"/>
                  <a:pt x="2028295" y="1955762"/>
                  <a:pt x="1992028" y="1992030"/>
                </a:cubicBezTo>
                <a:cubicBezTo>
                  <a:pt x="1955761" y="2028297"/>
                  <a:pt x="1896959" y="2028297"/>
                  <a:pt x="1860691" y="1992030"/>
                </a:cubicBezTo>
                <a:lnTo>
                  <a:pt x="1782442" y="1913780"/>
                </a:lnTo>
                <a:lnTo>
                  <a:pt x="1779948" y="1916034"/>
                </a:lnTo>
                <a:cubicBezTo>
                  <a:pt x="1730818" y="1956215"/>
                  <a:pt x="1677146" y="1991978"/>
                  <a:pt x="1619295" y="2022478"/>
                </a:cubicBezTo>
                <a:lnTo>
                  <a:pt x="1613774" y="2025039"/>
                </a:lnTo>
                <a:lnTo>
                  <a:pt x="1655350" y="2127942"/>
                </a:lnTo>
                <a:cubicBezTo>
                  <a:pt x="1674563" y="2175498"/>
                  <a:pt x="1651588" y="2229625"/>
                  <a:pt x="1604032" y="2248838"/>
                </a:cubicBezTo>
                <a:cubicBezTo>
                  <a:pt x="1556477" y="2268052"/>
                  <a:pt x="1502350" y="2245076"/>
                  <a:pt x="1483136" y="2197521"/>
                </a:cubicBezTo>
                <a:lnTo>
                  <a:pt x="1441561" y="2094618"/>
                </a:lnTo>
                <a:lnTo>
                  <a:pt x="1435812" y="2096610"/>
                </a:lnTo>
                <a:cubicBezTo>
                  <a:pt x="1404411" y="2105733"/>
                  <a:pt x="1372847" y="2113184"/>
                  <a:pt x="1341228" y="2119008"/>
                </a:cubicBezTo>
                <a:lnTo>
                  <a:pt x="1259772" y="2129848"/>
                </a:lnTo>
                <a:lnTo>
                  <a:pt x="1259772" y="2240938"/>
                </a:lnTo>
                <a:cubicBezTo>
                  <a:pt x="1259772" y="2292228"/>
                  <a:pt x="1218193" y="2333807"/>
                  <a:pt x="1166903" y="2333807"/>
                </a:cubicBezTo>
                <a:cubicBezTo>
                  <a:pt x="1115612" y="2333807"/>
                  <a:pt x="1074034" y="2292228"/>
                  <a:pt x="1074033" y="2240938"/>
                </a:cubicBezTo>
                <a:lnTo>
                  <a:pt x="1074034" y="2129724"/>
                </a:lnTo>
                <a:lnTo>
                  <a:pt x="1057977" y="2128680"/>
                </a:lnTo>
                <a:cubicBezTo>
                  <a:pt x="1026969" y="2125140"/>
                  <a:pt x="996220" y="2120107"/>
                  <a:pt x="965838" y="2113626"/>
                </a:cubicBezTo>
                <a:lnTo>
                  <a:pt x="877740" y="2085806"/>
                </a:lnTo>
                <a:lnTo>
                  <a:pt x="832730" y="2191844"/>
                </a:lnTo>
                <a:cubicBezTo>
                  <a:pt x="812689" y="2239057"/>
                  <a:pt x="758169" y="2261084"/>
                  <a:pt x="710957" y="2241044"/>
                </a:cubicBezTo>
                <a:cubicBezTo>
                  <a:pt x="663744" y="2221003"/>
                  <a:pt x="641716" y="2166483"/>
                  <a:pt x="661757" y="2119271"/>
                </a:cubicBezTo>
                <a:lnTo>
                  <a:pt x="706768" y="2013232"/>
                </a:lnTo>
                <a:lnTo>
                  <a:pt x="625560" y="1969186"/>
                </a:lnTo>
                <a:lnTo>
                  <a:pt x="551328" y="1913814"/>
                </a:lnTo>
                <a:lnTo>
                  <a:pt x="473114" y="1992029"/>
                </a:lnTo>
                <a:cubicBezTo>
                  <a:pt x="436846" y="2028296"/>
                  <a:pt x="378044" y="2028296"/>
                  <a:pt x="341776" y="1992029"/>
                </a:cubicBezTo>
                <a:cubicBezTo>
                  <a:pt x="305509" y="1955761"/>
                  <a:pt x="305509" y="1896960"/>
                  <a:pt x="341777" y="1860692"/>
                </a:cubicBezTo>
                <a:lnTo>
                  <a:pt x="420027" y="1782443"/>
                </a:lnTo>
                <a:lnTo>
                  <a:pt x="417773" y="1779948"/>
                </a:lnTo>
                <a:cubicBezTo>
                  <a:pt x="377592" y="1730818"/>
                  <a:pt x="341829" y="1677147"/>
                  <a:pt x="311328" y="1619294"/>
                </a:cubicBezTo>
                <a:lnTo>
                  <a:pt x="308767" y="1613775"/>
                </a:lnTo>
                <a:lnTo>
                  <a:pt x="205864" y="1655350"/>
                </a:lnTo>
                <a:cubicBezTo>
                  <a:pt x="158308" y="1674564"/>
                  <a:pt x="104182" y="1651588"/>
                  <a:pt x="84968" y="1604033"/>
                </a:cubicBezTo>
                <a:cubicBezTo>
                  <a:pt x="65755" y="1556478"/>
                  <a:pt x="88730" y="1502351"/>
                  <a:pt x="136285" y="1483137"/>
                </a:cubicBezTo>
                <a:lnTo>
                  <a:pt x="239189" y="1441562"/>
                </a:lnTo>
                <a:lnTo>
                  <a:pt x="237197" y="1435813"/>
                </a:lnTo>
                <a:cubicBezTo>
                  <a:pt x="228073" y="1404411"/>
                  <a:pt x="220622" y="1372848"/>
                  <a:pt x="214799" y="1341228"/>
                </a:cubicBezTo>
                <a:lnTo>
                  <a:pt x="203960" y="1259772"/>
                </a:lnTo>
                <a:lnTo>
                  <a:pt x="92868" y="1259772"/>
                </a:lnTo>
                <a:cubicBezTo>
                  <a:pt x="41579" y="1259772"/>
                  <a:pt x="-1" y="1218193"/>
                  <a:pt x="0" y="1166903"/>
                </a:cubicBezTo>
                <a:cubicBezTo>
                  <a:pt x="-1" y="1128436"/>
                  <a:pt x="23388" y="1095431"/>
                  <a:pt x="56720" y="1081333"/>
                </a:cubicBezTo>
                <a:cubicBezTo>
                  <a:pt x="67830" y="1076633"/>
                  <a:pt x="80046" y="1074034"/>
                  <a:pt x="92869" y="1074034"/>
                </a:cubicBezTo>
                <a:lnTo>
                  <a:pt x="204083" y="1074034"/>
                </a:lnTo>
                <a:lnTo>
                  <a:pt x="205127" y="1057977"/>
                </a:lnTo>
                <a:cubicBezTo>
                  <a:pt x="208667" y="1026969"/>
                  <a:pt x="213700" y="996221"/>
                  <a:pt x="220181" y="965838"/>
                </a:cubicBezTo>
                <a:lnTo>
                  <a:pt x="248000" y="877741"/>
                </a:lnTo>
                <a:lnTo>
                  <a:pt x="141962" y="832731"/>
                </a:lnTo>
                <a:cubicBezTo>
                  <a:pt x="94749" y="812690"/>
                  <a:pt x="72722" y="758170"/>
                  <a:pt x="92762" y="710958"/>
                </a:cubicBezTo>
                <a:cubicBezTo>
                  <a:pt x="102783" y="687351"/>
                  <a:pt x="121423" y="670041"/>
                  <a:pt x="143460" y="661138"/>
                </a:cubicBezTo>
                <a:cubicBezTo>
                  <a:pt x="165496" y="652234"/>
                  <a:pt x="190929" y="651738"/>
                  <a:pt x="214536" y="661758"/>
                </a:cubicBezTo>
                <a:lnTo>
                  <a:pt x="320574" y="706769"/>
                </a:lnTo>
                <a:lnTo>
                  <a:pt x="364620" y="625560"/>
                </a:lnTo>
                <a:lnTo>
                  <a:pt x="419993" y="551329"/>
                </a:lnTo>
                <a:lnTo>
                  <a:pt x="341778" y="473114"/>
                </a:lnTo>
                <a:cubicBezTo>
                  <a:pt x="305510" y="436847"/>
                  <a:pt x="305510" y="378045"/>
                  <a:pt x="341777" y="341777"/>
                </a:cubicBezTo>
                <a:cubicBezTo>
                  <a:pt x="350844" y="332711"/>
                  <a:pt x="361319" y="325910"/>
                  <a:pt x="372499" y="321377"/>
                </a:cubicBezTo>
                <a:cubicBezTo>
                  <a:pt x="406037" y="307776"/>
                  <a:pt x="445913" y="314577"/>
                  <a:pt x="473114" y="341777"/>
                </a:cubicBezTo>
                <a:lnTo>
                  <a:pt x="551363" y="420027"/>
                </a:lnTo>
                <a:lnTo>
                  <a:pt x="553858" y="417773"/>
                </a:lnTo>
                <a:cubicBezTo>
                  <a:pt x="602989" y="377592"/>
                  <a:pt x="656660" y="341829"/>
                  <a:pt x="714512" y="311329"/>
                </a:cubicBezTo>
                <a:lnTo>
                  <a:pt x="720031" y="308768"/>
                </a:lnTo>
                <a:lnTo>
                  <a:pt x="678456" y="205865"/>
                </a:lnTo>
                <a:cubicBezTo>
                  <a:pt x="659242" y="158309"/>
                  <a:pt x="682218" y="104182"/>
                  <a:pt x="729773" y="84969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570402" y="2413068"/>
            <a:ext cx="886516" cy="88651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</a:endParaRPr>
          </a:p>
        </p:txBody>
      </p:sp>
      <p:sp>
        <p:nvSpPr>
          <p:cNvPr id="21" name="Freeform 98"/>
          <p:cNvSpPr>
            <a:spLocks noEditPoints="1"/>
          </p:cNvSpPr>
          <p:nvPr/>
        </p:nvSpPr>
        <p:spPr bwMode="auto">
          <a:xfrm>
            <a:off x="1814618" y="2656303"/>
            <a:ext cx="398086" cy="400044"/>
          </a:xfrm>
          <a:custGeom>
            <a:avLst/>
            <a:gdLst>
              <a:gd name="T0" fmla="*/ 580 w 1017"/>
              <a:gd name="T1" fmla="*/ 688 h 1018"/>
              <a:gd name="T2" fmla="*/ 668 w 1017"/>
              <a:gd name="T3" fmla="*/ 640 h 1018"/>
              <a:gd name="T4" fmla="*/ 738 w 1017"/>
              <a:gd name="T5" fmla="*/ 559 h 1018"/>
              <a:gd name="T6" fmla="*/ 782 w 1017"/>
              <a:gd name="T7" fmla="*/ 453 h 1018"/>
              <a:gd name="T8" fmla="*/ 795 w 1017"/>
              <a:gd name="T9" fmla="*/ 349 h 1018"/>
              <a:gd name="T10" fmla="*/ 778 w 1017"/>
              <a:gd name="T11" fmla="*/ 229 h 1018"/>
              <a:gd name="T12" fmla="*/ 730 w 1017"/>
              <a:gd name="T13" fmla="*/ 127 h 1018"/>
              <a:gd name="T14" fmla="*/ 657 w 1017"/>
              <a:gd name="T15" fmla="*/ 51 h 1018"/>
              <a:gd name="T16" fmla="*/ 567 w 1017"/>
              <a:gd name="T17" fmla="*/ 7 h 1018"/>
              <a:gd name="T18" fmla="*/ 480 w 1017"/>
              <a:gd name="T19" fmla="*/ 2 h 1018"/>
              <a:gd name="T20" fmla="*/ 384 w 1017"/>
              <a:gd name="T21" fmla="*/ 34 h 1018"/>
              <a:gd name="T22" fmla="*/ 304 w 1017"/>
              <a:gd name="T23" fmla="*/ 105 h 1018"/>
              <a:gd name="T24" fmla="*/ 255 w 1017"/>
              <a:gd name="T25" fmla="*/ 187 h 1018"/>
              <a:gd name="T26" fmla="*/ 225 w 1017"/>
              <a:gd name="T27" fmla="*/ 299 h 1018"/>
              <a:gd name="T28" fmla="*/ 225 w 1017"/>
              <a:gd name="T29" fmla="*/ 403 h 1018"/>
              <a:gd name="T30" fmla="*/ 256 w 1017"/>
              <a:gd name="T31" fmla="*/ 517 h 1018"/>
              <a:gd name="T32" fmla="*/ 317 w 1017"/>
              <a:gd name="T33" fmla="*/ 609 h 1018"/>
              <a:gd name="T34" fmla="*/ 397 w 1017"/>
              <a:gd name="T35" fmla="*/ 672 h 1018"/>
              <a:gd name="T36" fmla="*/ 494 w 1017"/>
              <a:gd name="T37" fmla="*/ 699 h 1018"/>
              <a:gd name="T38" fmla="*/ 543 w 1017"/>
              <a:gd name="T39" fmla="*/ 67 h 1018"/>
              <a:gd name="T40" fmla="*/ 633 w 1017"/>
              <a:gd name="T41" fmla="*/ 112 h 1018"/>
              <a:gd name="T42" fmla="*/ 721 w 1017"/>
              <a:gd name="T43" fmla="*/ 265 h 1018"/>
              <a:gd name="T44" fmla="*/ 721 w 1017"/>
              <a:gd name="T45" fmla="*/ 435 h 1018"/>
              <a:gd name="T46" fmla="*/ 633 w 1017"/>
              <a:gd name="T47" fmla="*/ 588 h 1018"/>
              <a:gd name="T48" fmla="*/ 543 w 1017"/>
              <a:gd name="T49" fmla="*/ 633 h 1018"/>
              <a:gd name="T50" fmla="*/ 474 w 1017"/>
              <a:gd name="T51" fmla="*/ 633 h 1018"/>
              <a:gd name="T52" fmla="*/ 384 w 1017"/>
              <a:gd name="T53" fmla="*/ 588 h 1018"/>
              <a:gd name="T54" fmla="*/ 296 w 1017"/>
              <a:gd name="T55" fmla="*/ 435 h 1018"/>
              <a:gd name="T56" fmla="*/ 296 w 1017"/>
              <a:gd name="T57" fmla="*/ 265 h 1018"/>
              <a:gd name="T58" fmla="*/ 384 w 1017"/>
              <a:gd name="T59" fmla="*/ 112 h 1018"/>
              <a:gd name="T60" fmla="*/ 474 w 1017"/>
              <a:gd name="T61" fmla="*/ 67 h 1018"/>
              <a:gd name="T62" fmla="*/ 725 w 1017"/>
              <a:gd name="T63" fmla="*/ 637 h 1018"/>
              <a:gd name="T64" fmla="*/ 700 w 1017"/>
              <a:gd name="T65" fmla="*/ 668 h 1018"/>
              <a:gd name="T66" fmla="*/ 719 w 1017"/>
              <a:gd name="T67" fmla="*/ 697 h 1018"/>
              <a:gd name="T68" fmla="*/ 818 w 1017"/>
              <a:gd name="T69" fmla="*/ 717 h 1018"/>
              <a:gd name="T70" fmla="*/ 927 w 1017"/>
              <a:gd name="T71" fmla="*/ 816 h 1018"/>
              <a:gd name="T72" fmla="*/ 953 w 1017"/>
              <a:gd name="T73" fmla="*/ 929 h 1018"/>
              <a:gd name="T74" fmla="*/ 922 w 1017"/>
              <a:gd name="T75" fmla="*/ 954 h 1018"/>
              <a:gd name="T76" fmla="*/ 69 w 1017"/>
              <a:gd name="T77" fmla="*/ 941 h 1018"/>
              <a:gd name="T78" fmla="*/ 73 w 1017"/>
              <a:gd name="T79" fmla="*/ 856 h 1018"/>
              <a:gd name="T80" fmla="*/ 162 w 1017"/>
              <a:gd name="T81" fmla="*/ 738 h 1018"/>
              <a:gd name="T82" fmla="*/ 285 w 1017"/>
              <a:gd name="T83" fmla="*/ 700 h 1018"/>
              <a:gd name="T84" fmla="*/ 318 w 1017"/>
              <a:gd name="T85" fmla="*/ 674 h 1018"/>
              <a:gd name="T86" fmla="*/ 304 w 1017"/>
              <a:gd name="T87" fmla="*/ 641 h 1018"/>
              <a:gd name="T88" fmla="*/ 243 w 1017"/>
              <a:gd name="T89" fmla="*/ 639 h 1018"/>
              <a:gd name="T90" fmla="*/ 149 w 1017"/>
              <a:gd name="T91" fmla="*/ 670 h 1018"/>
              <a:gd name="T92" fmla="*/ 74 w 1017"/>
              <a:gd name="T93" fmla="*/ 730 h 1018"/>
              <a:gd name="T94" fmla="*/ 23 w 1017"/>
              <a:gd name="T95" fmla="*/ 811 h 1018"/>
              <a:gd name="T96" fmla="*/ 0 w 1017"/>
              <a:gd name="T97" fmla="*/ 907 h 1018"/>
              <a:gd name="T98" fmla="*/ 11 w 1017"/>
              <a:gd name="T99" fmla="*/ 967 h 1018"/>
              <a:gd name="T100" fmla="*/ 58 w 1017"/>
              <a:gd name="T101" fmla="*/ 1010 h 1018"/>
              <a:gd name="T102" fmla="*/ 931 w 1017"/>
              <a:gd name="T103" fmla="*/ 1017 h 1018"/>
              <a:gd name="T104" fmla="*/ 989 w 1017"/>
              <a:gd name="T105" fmla="*/ 990 h 1018"/>
              <a:gd name="T106" fmla="*/ 1017 w 1017"/>
              <a:gd name="T107" fmla="*/ 932 h 1018"/>
              <a:gd name="T108" fmla="*/ 1009 w 1017"/>
              <a:gd name="T109" fmla="*/ 850 h 1018"/>
              <a:gd name="T110" fmla="*/ 969 w 1017"/>
              <a:gd name="T111" fmla="*/ 762 h 1018"/>
              <a:gd name="T112" fmla="*/ 902 w 1017"/>
              <a:gd name="T113" fmla="*/ 693 h 1018"/>
              <a:gd name="T114" fmla="*/ 817 w 1017"/>
              <a:gd name="T115" fmla="*/ 649 h 1018"/>
              <a:gd name="T116" fmla="*/ 731 w 1017"/>
              <a:gd name="T117" fmla="*/ 636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7" h="1018">
                <a:moveTo>
                  <a:pt x="509" y="700"/>
                </a:moveTo>
                <a:lnTo>
                  <a:pt x="509" y="700"/>
                </a:lnTo>
                <a:lnTo>
                  <a:pt x="524" y="699"/>
                </a:lnTo>
                <a:lnTo>
                  <a:pt x="538" y="698"/>
                </a:lnTo>
                <a:lnTo>
                  <a:pt x="553" y="696"/>
                </a:lnTo>
                <a:lnTo>
                  <a:pt x="567" y="693"/>
                </a:lnTo>
                <a:lnTo>
                  <a:pt x="580" y="688"/>
                </a:lnTo>
                <a:lnTo>
                  <a:pt x="593" y="684"/>
                </a:lnTo>
                <a:lnTo>
                  <a:pt x="607" y="679"/>
                </a:lnTo>
                <a:lnTo>
                  <a:pt x="620" y="672"/>
                </a:lnTo>
                <a:lnTo>
                  <a:pt x="633" y="665"/>
                </a:lnTo>
                <a:lnTo>
                  <a:pt x="645" y="657"/>
                </a:lnTo>
                <a:lnTo>
                  <a:pt x="657" y="649"/>
                </a:lnTo>
                <a:lnTo>
                  <a:pt x="668" y="640"/>
                </a:lnTo>
                <a:lnTo>
                  <a:pt x="680" y="630"/>
                </a:lnTo>
                <a:lnTo>
                  <a:pt x="691" y="620"/>
                </a:lnTo>
                <a:lnTo>
                  <a:pt x="701" y="609"/>
                </a:lnTo>
                <a:lnTo>
                  <a:pt x="711" y="597"/>
                </a:lnTo>
                <a:lnTo>
                  <a:pt x="720" y="585"/>
                </a:lnTo>
                <a:lnTo>
                  <a:pt x="730" y="573"/>
                </a:lnTo>
                <a:lnTo>
                  <a:pt x="738" y="559"/>
                </a:lnTo>
                <a:lnTo>
                  <a:pt x="746" y="546"/>
                </a:lnTo>
                <a:lnTo>
                  <a:pt x="753" y="531"/>
                </a:lnTo>
                <a:lnTo>
                  <a:pt x="761" y="517"/>
                </a:lnTo>
                <a:lnTo>
                  <a:pt x="766" y="502"/>
                </a:lnTo>
                <a:lnTo>
                  <a:pt x="773" y="486"/>
                </a:lnTo>
                <a:lnTo>
                  <a:pt x="778" y="470"/>
                </a:lnTo>
                <a:lnTo>
                  <a:pt x="782" y="453"/>
                </a:lnTo>
                <a:lnTo>
                  <a:pt x="785" y="437"/>
                </a:lnTo>
                <a:lnTo>
                  <a:pt x="789" y="420"/>
                </a:lnTo>
                <a:lnTo>
                  <a:pt x="792" y="403"/>
                </a:lnTo>
                <a:lnTo>
                  <a:pt x="793" y="386"/>
                </a:lnTo>
                <a:lnTo>
                  <a:pt x="794" y="368"/>
                </a:lnTo>
                <a:lnTo>
                  <a:pt x="795" y="349"/>
                </a:lnTo>
                <a:lnTo>
                  <a:pt x="795" y="349"/>
                </a:lnTo>
                <a:lnTo>
                  <a:pt x="794" y="332"/>
                </a:lnTo>
                <a:lnTo>
                  <a:pt x="793" y="314"/>
                </a:lnTo>
                <a:lnTo>
                  <a:pt x="792" y="297"/>
                </a:lnTo>
                <a:lnTo>
                  <a:pt x="789" y="280"/>
                </a:lnTo>
                <a:lnTo>
                  <a:pt x="785" y="262"/>
                </a:lnTo>
                <a:lnTo>
                  <a:pt x="782" y="246"/>
                </a:lnTo>
                <a:lnTo>
                  <a:pt x="778" y="229"/>
                </a:lnTo>
                <a:lnTo>
                  <a:pt x="773" y="214"/>
                </a:lnTo>
                <a:lnTo>
                  <a:pt x="766" y="198"/>
                </a:lnTo>
                <a:lnTo>
                  <a:pt x="761" y="183"/>
                </a:lnTo>
                <a:lnTo>
                  <a:pt x="753" y="168"/>
                </a:lnTo>
                <a:lnTo>
                  <a:pt x="746" y="154"/>
                </a:lnTo>
                <a:lnTo>
                  <a:pt x="738" y="140"/>
                </a:lnTo>
                <a:lnTo>
                  <a:pt x="730" y="127"/>
                </a:lnTo>
                <a:lnTo>
                  <a:pt x="720" y="114"/>
                </a:lnTo>
                <a:lnTo>
                  <a:pt x="711" y="103"/>
                </a:lnTo>
                <a:lnTo>
                  <a:pt x="701" y="91"/>
                </a:lnTo>
                <a:lnTo>
                  <a:pt x="691" y="80"/>
                </a:lnTo>
                <a:lnTo>
                  <a:pt x="679" y="69"/>
                </a:lnTo>
                <a:lnTo>
                  <a:pt x="668" y="60"/>
                </a:lnTo>
                <a:lnTo>
                  <a:pt x="657" y="51"/>
                </a:lnTo>
                <a:lnTo>
                  <a:pt x="645" y="43"/>
                </a:lnTo>
                <a:lnTo>
                  <a:pt x="633" y="35"/>
                </a:lnTo>
                <a:lnTo>
                  <a:pt x="620" y="27"/>
                </a:lnTo>
                <a:lnTo>
                  <a:pt x="607" y="21"/>
                </a:lnTo>
                <a:lnTo>
                  <a:pt x="593" y="16"/>
                </a:lnTo>
                <a:lnTo>
                  <a:pt x="580" y="11"/>
                </a:lnTo>
                <a:lnTo>
                  <a:pt x="567" y="7"/>
                </a:lnTo>
                <a:lnTo>
                  <a:pt x="553" y="4"/>
                </a:lnTo>
                <a:lnTo>
                  <a:pt x="538" y="2"/>
                </a:lnTo>
                <a:lnTo>
                  <a:pt x="524" y="1"/>
                </a:lnTo>
                <a:lnTo>
                  <a:pt x="509" y="0"/>
                </a:lnTo>
                <a:lnTo>
                  <a:pt x="509" y="0"/>
                </a:lnTo>
                <a:lnTo>
                  <a:pt x="494" y="1"/>
                </a:lnTo>
                <a:lnTo>
                  <a:pt x="480" y="2"/>
                </a:lnTo>
                <a:lnTo>
                  <a:pt x="466" y="4"/>
                </a:lnTo>
                <a:lnTo>
                  <a:pt x="452" y="7"/>
                </a:lnTo>
                <a:lnTo>
                  <a:pt x="438" y="10"/>
                </a:lnTo>
                <a:lnTo>
                  <a:pt x="424" y="16"/>
                </a:lnTo>
                <a:lnTo>
                  <a:pt x="411" y="21"/>
                </a:lnTo>
                <a:lnTo>
                  <a:pt x="397" y="27"/>
                </a:lnTo>
                <a:lnTo>
                  <a:pt x="384" y="34"/>
                </a:lnTo>
                <a:lnTo>
                  <a:pt x="372" y="43"/>
                </a:lnTo>
                <a:lnTo>
                  <a:pt x="359" y="51"/>
                </a:lnTo>
                <a:lnTo>
                  <a:pt x="348" y="60"/>
                </a:lnTo>
                <a:lnTo>
                  <a:pt x="336" y="70"/>
                </a:lnTo>
                <a:lnTo>
                  <a:pt x="325" y="81"/>
                </a:lnTo>
                <a:lnTo>
                  <a:pt x="314" y="93"/>
                </a:lnTo>
                <a:lnTo>
                  <a:pt x="304" y="105"/>
                </a:lnTo>
                <a:lnTo>
                  <a:pt x="304" y="105"/>
                </a:lnTo>
                <a:lnTo>
                  <a:pt x="294" y="118"/>
                </a:lnTo>
                <a:lnTo>
                  <a:pt x="285" y="130"/>
                </a:lnTo>
                <a:lnTo>
                  <a:pt x="277" y="144"/>
                </a:lnTo>
                <a:lnTo>
                  <a:pt x="269" y="158"/>
                </a:lnTo>
                <a:lnTo>
                  <a:pt x="262" y="172"/>
                </a:lnTo>
                <a:lnTo>
                  <a:pt x="255" y="187"/>
                </a:lnTo>
                <a:lnTo>
                  <a:pt x="249" y="202"/>
                </a:lnTo>
                <a:lnTo>
                  <a:pt x="244" y="217"/>
                </a:lnTo>
                <a:lnTo>
                  <a:pt x="238" y="233"/>
                </a:lnTo>
                <a:lnTo>
                  <a:pt x="234" y="250"/>
                </a:lnTo>
                <a:lnTo>
                  <a:pt x="231" y="266"/>
                </a:lnTo>
                <a:lnTo>
                  <a:pt x="227" y="282"/>
                </a:lnTo>
                <a:lnTo>
                  <a:pt x="225" y="299"/>
                </a:lnTo>
                <a:lnTo>
                  <a:pt x="223" y="315"/>
                </a:lnTo>
                <a:lnTo>
                  <a:pt x="223" y="332"/>
                </a:lnTo>
                <a:lnTo>
                  <a:pt x="222" y="349"/>
                </a:lnTo>
                <a:lnTo>
                  <a:pt x="222" y="349"/>
                </a:lnTo>
                <a:lnTo>
                  <a:pt x="223" y="368"/>
                </a:lnTo>
                <a:lnTo>
                  <a:pt x="224" y="386"/>
                </a:lnTo>
                <a:lnTo>
                  <a:pt x="225" y="403"/>
                </a:lnTo>
                <a:lnTo>
                  <a:pt x="229" y="420"/>
                </a:lnTo>
                <a:lnTo>
                  <a:pt x="232" y="437"/>
                </a:lnTo>
                <a:lnTo>
                  <a:pt x="235" y="453"/>
                </a:lnTo>
                <a:lnTo>
                  <a:pt x="239" y="470"/>
                </a:lnTo>
                <a:lnTo>
                  <a:pt x="245" y="486"/>
                </a:lnTo>
                <a:lnTo>
                  <a:pt x="251" y="502"/>
                </a:lnTo>
                <a:lnTo>
                  <a:pt x="256" y="517"/>
                </a:lnTo>
                <a:lnTo>
                  <a:pt x="264" y="531"/>
                </a:lnTo>
                <a:lnTo>
                  <a:pt x="271" y="546"/>
                </a:lnTo>
                <a:lnTo>
                  <a:pt x="279" y="559"/>
                </a:lnTo>
                <a:lnTo>
                  <a:pt x="288" y="573"/>
                </a:lnTo>
                <a:lnTo>
                  <a:pt x="297" y="585"/>
                </a:lnTo>
                <a:lnTo>
                  <a:pt x="306" y="597"/>
                </a:lnTo>
                <a:lnTo>
                  <a:pt x="317" y="609"/>
                </a:lnTo>
                <a:lnTo>
                  <a:pt x="326" y="620"/>
                </a:lnTo>
                <a:lnTo>
                  <a:pt x="337" y="630"/>
                </a:lnTo>
                <a:lnTo>
                  <a:pt x="349" y="640"/>
                </a:lnTo>
                <a:lnTo>
                  <a:pt x="361" y="649"/>
                </a:lnTo>
                <a:lnTo>
                  <a:pt x="372" y="657"/>
                </a:lnTo>
                <a:lnTo>
                  <a:pt x="384" y="665"/>
                </a:lnTo>
                <a:lnTo>
                  <a:pt x="397" y="672"/>
                </a:lnTo>
                <a:lnTo>
                  <a:pt x="410" y="679"/>
                </a:lnTo>
                <a:lnTo>
                  <a:pt x="424" y="684"/>
                </a:lnTo>
                <a:lnTo>
                  <a:pt x="437" y="688"/>
                </a:lnTo>
                <a:lnTo>
                  <a:pt x="451" y="693"/>
                </a:lnTo>
                <a:lnTo>
                  <a:pt x="465" y="696"/>
                </a:lnTo>
                <a:lnTo>
                  <a:pt x="480" y="698"/>
                </a:lnTo>
                <a:lnTo>
                  <a:pt x="494" y="699"/>
                </a:lnTo>
                <a:lnTo>
                  <a:pt x="509" y="700"/>
                </a:lnTo>
                <a:lnTo>
                  <a:pt x="509" y="700"/>
                </a:lnTo>
                <a:close/>
                <a:moveTo>
                  <a:pt x="509" y="64"/>
                </a:moveTo>
                <a:lnTo>
                  <a:pt x="509" y="64"/>
                </a:lnTo>
                <a:lnTo>
                  <a:pt x="520" y="64"/>
                </a:lnTo>
                <a:lnTo>
                  <a:pt x="531" y="65"/>
                </a:lnTo>
                <a:lnTo>
                  <a:pt x="543" y="67"/>
                </a:lnTo>
                <a:lnTo>
                  <a:pt x="554" y="69"/>
                </a:lnTo>
                <a:lnTo>
                  <a:pt x="564" y="73"/>
                </a:lnTo>
                <a:lnTo>
                  <a:pt x="575" y="77"/>
                </a:lnTo>
                <a:lnTo>
                  <a:pt x="585" y="81"/>
                </a:lnTo>
                <a:lnTo>
                  <a:pt x="596" y="87"/>
                </a:lnTo>
                <a:lnTo>
                  <a:pt x="615" y="98"/>
                </a:lnTo>
                <a:lnTo>
                  <a:pt x="633" y="112"/>
                </a:lnTo>
                <a:lnTo>
                  <a:pt x="650" y="129"/>
                </a:lnTo>
                <a:lnTo>
                  <a:pt x="666" y="148"/>
                </a:lnTo>
                <a:lnTo>
                  <a:pt x="680" y="168"/>
                </a:lnTo>
                <a:lnTo>
                  <a:pt x="693" y="190"/>
                </a:lnTo>
                <a:lnTo>
                  <a:pt x="704" y="213"/>
                </a:lnTo>
                <a:lnTo>
                  <a:pt x="714" y="239"/>
                </a:lnTo>
                <a:lnTo>
                  <a:pt x="721" y="265"/>
                </a:lnTo>
                <a:lnTo>
                  <a:pt x="726" y="293"/>
                </a:lnTo>
                <a:lnTo>
                  <a:pt x="730" y="320"/>
                </a:lnTo>
                <a:lnTo>
                  <a:pt x="731" y="349"/>
                </a:lnTo>
                <a:lnTo>
                  <a:pt x="731" y="349"/>
                </a:lnTo>
                <a:lnTo>
                  <a:pt x="730" y="379"/>
                </a:lnTo>
                <a:lnTo>
                  <a:pt x="726" y="407"/>
                </a:lnTo>
                <a:lnTo>
                  <a:pt x="721" y="435"/>
                </a:lnTo>
                <a:lnTo>
                  <a:pt x="714" y="461"/>
                </a:lnTo>
                <a:lnTo>
                  <a:pt x="704" y="486"/>
                </a:lnTo>
                <a:lnTo>
                  <a:pt x="693" y="509"/>
                </a:lnTo>
                <a:lnTo>
                  <a:pt x="680" y="532"/>
                </a:lnTo>
                <a:lnTo>
                  <a:pt x="666" y="552"/>
                </a:lnTo>
                <a:lnTo>
                  <a:pt x="650" y="570"/>
                </a:lnTo>
                <a:lnTo>
                  <a:pt x="633" y="588"/>
                </a:lnTo>
                <a:lnTo>
                  <a:pt x="615" y="602"/>
                </a:lnTo>
                <a:lnTo>
                  <a:pt x="596" y="613"/>
                </a:lnTo>
                <a:lnTo>
                  <a:pt x="585" y="619"/>
                </a:lnTo>
                <a:lnTo>
                  <a:pt x="575" y="623"/>
                </a:lnTo>
                <a:lnTo>
                  <a:pt x="564" y="627"/>
                </a:lnTo>
                <a:lnTo>
                  <a:pt x="554" y="630"/>
                </a:lnTo>
                <a:lnTo>
                  <a:pt x="543" y="633"/>
                </a:lnTo>
                <a:lnTo>
                  <a:pt x="531" y="635"/>
                </a:lnTo>
                <a:lnTo>
                  <a:pt x="520" y="636"/>
                </a:lnTo>
                <a:lnTo>
                  <a:pt x="509" y="636"/>
                </a:lnTo>
                <a:lnTo>
                  <a:pt x="509" y="636"/>
                </a:lnTo>
                <a:lnTo>
                  <a:pt x="497" y="636"/>
                </a:lnTo>
                <a:lnTo>
                  <a:pt x="486" y="635"/>
                </a:lnTo>
                <a:lnTo>
                  <a:pt x="474" y="633"/>
                </a:lnTo>
                <a:lnTo>
                  <a:pt x="464" y="630"/>
                </a:lnTo>
                <a:lnTo>
                  <a:pt x="453" y="627"/>
                </a:lnTo>
                <a:lnTo>
                  <a:pt x="442" y="623"/>
                </a:lnTo>
                <a:lnTo>
                  <a:pt x="432" y="619"/>
                </a:lnTo>
                <a:lnTo>
                  <a:pt x="422" y="613"/>
                </a:lnTo>
                <a:lnTo>
                  <a:pt x="402" y="602"/>
                </a:lnTo>
                <a:lnTo>
                  <a:pt x="384" y="588"/>
                </a:lnTo>
                <a:lnTo>
                  <a:pt x="367" y="570"/>
                </a:lnTo>
                <a:lnTo>
                  <a:pt x="351" y="552"/>
                </a:lnTo>
                <a:lnTo>
                  <a:pt x="337" y="532"/>
                </a:lnTo>
                <a:lnTo>
                  <a:pt x="324" y="509"/>
                </a:lnTo>
                <a:lnTo>
                  <a:pt x="313" y="486"/>
                </a:lnTo>
                <a:lnTo>
                  <a:pt x="304" y="461"/>
                </a:lnTo>
                <a:lnTo>
                  <a:pt x="296" y="435"/>
                </a:lnTo>
                <a:lnTo>
                  <a:pt x="291" y="407"/>
                </a:lnTo>
                <a:lnTo>
                  <a:pt x="288" y="379"/>
                </a:lnTo>
                <a:lnTo>
                  <a:pt x="285" y="349"/>
                </a:lnTo>
                <a:lnTo>
                  <a:pt x="285" y="349"/>
                </a:lnTo>
                <a:lnTo>
                  <a:pt x="288" y="320"/>
                </a:lnTo>
                <a:lnTo>
                  <a:pt x="291" y="293"/>
                </a:lnTo>
                <a:lnTo>
                  <a:pt x="296" y="265"/>
                </a:lnTo>
                <a:lnTo>
                  <a:pt x="304" y="239"/>
                </a:lnTo>
                <a:lnTo>
                  <a:pt x="313" y="213"/>
                </a:lnTo>
                <a:lnTo>
                  <a:pt x="324" y="190"/>
                </a:lnTo>
                <a:lnTo>
                  <a:pt x="337" y="168"/>
                </a:lnTo>
                <a:lnTo>
                  <a:pt x="351" y="148"/>
                </a:lnTo>
                <a:lnTo>
                  <a:pt x="367" y="129"/>
                </a:lnTo>
                <a:lnTo>
                  <a:pt x="384" y="112"/>
                </a:lnTo>
                <a:lnTo>
                  <a:pt x="402" y="98"/>
                </a:lnTo>
                <a:lnTo>
                  <a:pt x="422" y="87"/>
                </a:lnTo>
                <a:lnTo>
                  <a:pt x="432" y="81"/>
                </a:lnTo>
                <a:lnTo>
                  <a:pt x="442" y="77"/>
                </a:lnTo>
                <a:lnTo>
                  <a:pt x="453" y="73"/>
                </a:lnTo>
                <a:lnTo>
                  <a:pt x="464" y="69"/>
                </a:lnTo>
                <a:lnTo>
                  <a:pt x="474" y="67"/>
                </a:lnTo>
                <a:lnTo>
                  <a:pt x="486" y="65"/>
                </a:lnTo>
                <a:lnTo>
                  <a:pt x="497" y="64"/>
                </a:lnTo>
                <a:lnTo>
                  <a:pt x="509" y="64"/>
                </a:lnTo>
                <a:lnTo>
                  <a:pt x="509" y="64"/>
                </a:lnTo>
                <a:close/>
                <a:moveTo>
                  <a:pt x="731" y="636"/>
                </a:moveTo>
                <a:lnTo>
                  <a:pt x="731" y="636"/>
                </a:lnTo>
                <a:lnTo>
                  <a:pt x="725" y="637"/>
                </a:lnTo>
                <a:lnTo>
                  <a:pt x="719" y="639"/>
                </a:lnTo>
                <a:lnTo>
                  <a:pt x="714" y="641"/>
                </a:lnTo>
                <a:lnTo>
                  <a:pt x="709" y="645"/>
                </a:lnTo>
                <a:lnTo>
                  <a:pt x="705" y="650"/>
                </a:lnTo>
                <a:lnTo>
                  <a:pt x="702" y="655"/>
                </a:lnTo>
                <a:lnTo>
                  <a:pt x="700" y="662"/>
                </a:lnTo>
                <a:lnTo>
                  <a:pt x="700" y="668"/>
                </a:lnTo>
                <a:lnTo>
                  <a:pt x="700" y="668"/>
                </a:lnTo>
                <a:lnTo>
                  <a:pt x="700" y="674"/>
                </a:lnTo>
                <a:lnTo>
                  <a:pt x="702" y="680"/>
                </a:lnTo>
                <a:lnTo>
                  <a:pt x="705" y="685"/>
                </a:lnTo>
                <a:lnTo>
                  <a:pt x="709" y="691"/>
                </a:lnTo>
                <a:lnTo>
                  <a:pt x="714" y="694"/>
                </a:lnTo>
                <a:lnTo>
                  <a:pt x="719" y="697"/>
                </a:lnTo>
                <a:lnTo>
                  <a:pt x="725" y="699"/>
                </a:lnTo>
                <a:lnTo>
                  <a:pt x="731" y="700"/>
                </a:lnTo>
                <a:lnTo>
                  <a:pt x="731" y="700"/>
                </a:lnTo>
                <a:lnTo>
                  <a:pt x="754" y="701"/>
                </a:lnTo>
                <a:lnTo>
                  <a:pt x="776" y="705"/>
                </a:lnTo>
                <a:lnTo>
                  <a:pt x="797" y="710"/>
                </a:lnTo>
                <a:lnTo>
                  <a:pt x="818" y="717"/>
                </a:lnTo>
                <a:lnTo>
                  <a:pt x="837" y="727"/>
                </a:lnTo>
                <a:lnTo>
                  <a:pt x="855" y="738"/>
                </a:lnTo>
                <a:lnTo>
                  <a:pt x="872" y="751"/>
                </a:lnTo>
                <a:lnTo>
                  <a:pt x="888" y="765"/>
                </a:lnTo>
                <a:lnTo>
                  <a:pt x="903" y="781"/>
                </a:lnTo>
                <a:lnTo>
                  <a:pt x="915" y="798"/>
                </a:lnTo>
                <a:lnTo>
                  <a:pt x="927" y="816"/>
                </a:lnTo>
                <a:lnTo>
                  <a:pt x="937" y="835"/>
                </a:lnTo>
                <a:lnTo>
                  <a:pt x="944" y="856"/>
                </a:lnTo>
                <a:lnTo>
                  <a:pt x="950" y="877"/>
                </a:lnTo>
                <a:lnTo>
                  <a:pt x="953" y="900"/>
                </a:lnTo>
                <a:lnTo>
                  <a:pt x="954" y="922"/>
                </a:lnTo>
                <a:lnTo>
                  <a:pt x="954" y="922"/>
                </a:lnTo>
                <a:lnTo>
                  <a:pt x="953" y="929"/>
                </a:lnTo>
                <a:lnTo>
                  <a:pt x="952" y="935"/>
                </a:lnTo>
                <a:lnTo>
                  <a:pt x="949" y="941"/>
                </a:lnTo>
                <a:lnTo>
                  <a:pt x="944" y="945"/>
                </a:lnTo>
                <a:lnTo>
                  <a:pt x="940" y="949"/>
                </a:lnTo>
                <a:lnTo>
                  <a:pt x="935" y="951"/>
                </a:lnTo>
                <a:lnTo>
                  <a:pt x="928" y="953"/>
                </a:lnTo>
                <a:lnTo>
                  <a:pt x="922" y="954"/>
                </a:lnTo>
                <a:lnTo>
                  <a:pt x="96" y="954"/>
                </a:lnTo>
                <a:lnTo>
                  <a:pt x="96" y="954"/>
                </a:lnTo>
                <a:lnTo>
                  <a:pt x="89" y="953"/>
                </a:lnTo>
                <a:lnTo>
                  <a:pt x="83" y="951"/>
                </a:lnTo>
                <a:lnTo>
                  <a:pt x="77" y="949"/>
                </a:lnTo>
                <a:lnTo>
                  <a:pt x="73" y="945"/>
                </a:lnTo>
                <a:lnTo>
                  <a:pt x="69" y="941"/>
                </a:lnTo>
                <a:lnTo>
                  <a:pt x="65" y="935"/>
                </a:lnTo>
                <a:lnTo>
                  <a:pt x="64" y="929"/>
                </a:lnTo>
                <a:lnTo>
                  <a:pt x="63" y="922"/>
                </a:lnTo>
                <a:lnTo>
                  <a:pt x="63" y="922"/>
                </a:lnTo>
                <a:lnTo>
                  <a:pt x="64" y="900"/>
                </a:lnTo>
                <a:lnTo>
                  <a:pt x="68" y="877"/>
                </a:lnTo>
                <a:lnTo>
                  <a:pt x="73" y="856"/>
                </a:lnTo>
                <a:lnTo>
                  <a:pt x="81" y="835"/>
                </a:lnTo>
                <a:lnTo>
                  <a:pt x="90" y="816"/>
                </a:lnTo>
                <a:lnTo>
                  <a:pt x="101" y="798"/>
                </a:lnTo>
                <a:lnTo>
                  <a:pt x="114" y="781"/>
                </a:lnTo>
                <a:lnTo>
                  <a:pt x="129" y="765"/>
                </a:lnTo>
                <a:lnTo>
                  <a:pt x="145" y="751"/>
                </a:lnTo>
                <a:lnTo>
                  <a:pt x="162" y="738"/>
                </a:lnTo>
                <a:lnTo>
                  <a:pt x="180" y="727"/>
                </a:lnTo>
                <a:lnTo>
                  <a:pt x="200" y="717"/>
                </a:lnTo>
                <a:lnTo>
                  <a:pt x="220" y="710"/>
                </a:lnTo>
                <a:lnTo>
                  <a:pt x="241" y="705"/>
                </a:lnTo>
                <a:lnTo>
                  <a:pt x="263" y="701"/>
                </a:lnTo>
                <a:lnTo>
                  <a:pt x="285" y="700"/>
                </a:lnTo>
                <a:lnTo>
                  <a:pt x="285" y="700"/>
                </a:lnTo>
                <a:lnTo>
                  <a:pt x="292" y="699"/>
                </a:lnTo>
                <a:lnTo>
                  <a:pt x="298" y="697"/>
                </a:lnTo>
                <a:lnTo>
                  <a:pt x="304" y="694"/>
                </a:lnTo>
                <a:lnTo>
                  <a:pt x="308" y="691"/>
                </a:lnTo>
                <a:lnTo>
                  <a:pt x="312" y="685"/>
                </a:lnTo>
                <a:lnTo>
                  <a:pt x="315" y="680"/>
                </a:lnTo>
                <a:lnTo>
                  <a:pt x="318" y="674"/>
                </a:lnTo>
                <a:lnTo>
                  <a:pt x="318" y="668"/>
                </a:lnTo>
                <a:lnTo>
                  <a:pt x="318" y="668"/>
                </a:lnTo>
                <a:lnTo>
                  <a:pt x="318" y="662"/>
                </a:lnTo>
                <a:lnTo>
                  <a:pt x="315" y="655"/>
                </a:lnTo>
                <a:lnTo>
                  <a:pt x="312" y="650"/>
                </a:lnTo>
                <a:lnTo>
                  <a:pt x="308" y="645"/>
                </a:lnTo>
                <a:lnTo>
                  <a:pt x="304" y="641"/>
                </a:lnTo>
                <a:lnTo>
                  <a:pt x="298" y="639"/>
                </a:lnTo>
                <a:lnTo>
                  <a:pt x="292" y="637"/>
                </a:lnTo>
                <a:lnTo>
                  <a:pt x="285" y="636"/>
                </a:lnTo>
                <a:lnTo>
                  <a:pt x="285" y="636"/>
                </a:lnTo>
                <a:lnTo>
                  <a:pt x="271" y="637"/>
                </a:lnTo>
                <a:lnTo>
                  <a:pt x="256" y="638"/>
                </a:lnTo>
                <a:lnTo>
                  <a:pt x="243" y="639"/>
                </a:lnTo>
                <a:lnTo>
                  <a:pt x="229" y="642"/>
                </a:lnTo>
                <a:lnTo>
                  <a:pt x="215" y="645"/>
                </a:lnTo>
                <a:lnTo>
                  <a:pt x="201" y="649"/>
                </a:lnTo>
                <a:lnTo>
                  <a:pt x="188" y="653"/>
                </a:lnTo>
                <a:lnTo>
                  <a:pt x="175" y="658"/>
                </a:lnTo>
                <a:lnTo>
                  <a:pt x="162" y="665"/>
                </a:lnTo>
                <a:lnTo>
                  <a:pt x="149" y="670"/>
                </a:lnTo>
                <a:lnTo>
                  <a:pt x="137" y="678"/>
                </a:lnTo>
                <a:lnTo>
                  <a:pt x="126" y="685"/>
                </a:lnTo>
                <a:lnTo>
                  <a:pt x="115" y="693"/>
                </a:lnTo>
                <a:lnTo>
                  <a:pt x="104" y="701"/>
                </a:lnTo>
                <a:lnTo>
                  <a:pt x="93" y="711"/>
                </a:lnTo>
                <a:lnTo>
                  <a:pt x="84" y="720"/>
                </a:lnTo>
                <a:lnTo>
                  <a:pt x="74" y="730"/>
                </a:lnTo>
                <a:lnTo>
                  <a:pt x="65" y="740"/>
                </a:lnTo>
                <a:lnTo>
                  <a:pt x="57" y="751"/>
                </a:lnTo>
                <a:lnTo>
                  <a:pt x="48" y="762"/>
                </a:lnTo>
                <a:lnTo>
                  <a:pt x="41" y="774"/>
                </a:lnTo>
                <a:lnTo>
                  <a:pt x="34" y="786"/>
                </a:lnTo>
                <a:lnTo>
                  <a:pt x="28" y="798"/>
                </a:lnTo>
                <a:lnTo>
                  <a:pt x="23" y="811"/>
                </a:lnTo>
                <a:lnTo>
                  <a:pt x="17" y="824"/>
                </a:lnTo>
                <a:lnTo>
                  <a:pt x="13" y="838"/>
                </a:lnTo>
                <a:lnTo>
                  <a:pt x="9" y="850"/>
                </a:lnTo>
                <a:lnTo>
                  <a:pt x="5" y="864"/>
                </a:lnTo>
                <a:lnTo>
                  <a:pt x="3" y="878"/>
                </a:lnTo>
                <a:lnTo>
                  <a:pt x="1" y="893"/>
                </a:lnTo>
                <a:lnTo>
                  <a:pt x="0" y="907"/>
                </a:lnTo>
                <a:lnTo>
                  <a:pt x="0" y="922"/>
                </a:lnTo>
                <a:lnTo>
                  <a:pt x="0" y="922"/>
                </a:lnTo>
                <a:lnTo>
                  <a:pt x="0" y="932"/>
                </a:lnTo>
                <a:lnTo>
                  <a:pt x="2" y="942"/>
                </a:lnTo>
                <a:lnTo>
                  <a:pt x="4" y="950"/>
                </a:lnTo>
                <a:lnTo>
                  <a:pt x="8" y="960"/>
                </a:lnTo>
                <a:lnTo>
                  <a:pt x="11" y="967"/>
                </a:lnTo>
                <a:lnTo>
                  <a:pt x="16" y="976"/>
                </a:lnTo>
                <a:lnTo>
                  <a:pt x="21" y="983"/>
                </a:lnTo>
                <a:lnTo>
                  <a:pt x="28" y="990"/>
                </a:lnTo>
                <a:lnTo>
                  <a:pt x="34" y="996"/>
                </a:lnTo>
                <a:lnTo>
                  <a:pt x="42" y="1002"/>
                </a:lnTo>
                <a:lnTo>
                  <a:pt x="49" y="1006"/>
                </a:lnTo>
                <a:lnTo>
                  <a:pt x="58" y="1010"/>
                </a:lnTo>
                <a:lnTo>
                  <a:pt x="67" y="1014"/>
                </a:lnTo>
                <a:lnTo>
                  <a:pt x="76" y="1016"/>
                </a:lnTo>
                <a:lnTo>
                  <a:pt x="86" y="1017"/>
                </a:lnTo>
                <a:lnTo>
                  <a:pt x="96" y="1018"/>
                </a:lnTo>
                <a:lnTo>
                  <a:pt x="922" y="1018"/>
                </a:lnTo>
                <a:lnTo>
                  <a:pt x="922" y="1018"/>
                </a:lnTo>
                <a:lnTo>
                  <a:pt x="931" y="1017"/>
                </a:lnTo>
                <a:lnTo>
                  <a:pt x="941" y="1016"/>
                </a:lnTo>
                <a:lnTo>
                  <a:pt x="951" y="1014"/>
                </a:lnTo>
                <a:lnTo>
                  <a:pt x="959" y="1010"/>
                </a:lnTo>
                <a:lnTo>
                  <a:pt x="968" y="1006"/>
                </a:lnTo>
                <a:lnTo>
                  <a:pt x="975" y="1002"/>
                </a:lnTo>
                <a:lnTo>
                  <a:pt x="983" y="996"/>
                </a:lnTo>
                <a:lnTo>
                  <a:pt x="989" y="990"/>
                </a:lnTo>
                <a:lnTo>
                  <a:pt x="996" y="983"/>
                </a:lnTo>
                <a:lnTo>
                  <a:pt x="1001" y="976"/>
                </a:lnTo>
                <a:lnTo>
                  <a:pt x="1006" y="967"/>
                </a:lnTo>
                <a:lnTo>
                  <a:pt x="1010" y="960"/>
                </a:lnTo>
                <a:lnTo>
                  <a:pt x="1013" y="950"/>
                </a:lnTo>
                <a:lnTo>
                  <a:pt x="1015" y="942"/>
                </a:lnTo>
                <a:lnTo>
                  <a:pt x="1017" y="932"/>
                </a:lnTo>
                <a:lnTo>
                  <a:pt x="1017" y="922"/>
                </a:lnTo>
                <a:lnTo>
                  <a:pt x="1017" y="922"/>
                </a:lnTo>
                <a:lnTo>
                  <a:pt x="1017" y="907"/>
                </a:lnTo>
                <a:lnTo>
                  <a:pt x="1016" y="893"/>
                </a:lnTo>
                <a:lnTo>
                  <a:pt x="1014" y="878"/>
                </a:lnTo>
                <a:lnTo>
                  <a:pt x="1012" y="864"/>
                </a:lnTo>
                <a:lnTo>
                  <a:pt x="1009" y="850"/>
                </a:lnTo>
                <a:lnTo>
                  <a:pt x="1004" y="838"/>
                </a:lnTo>
                <a:lnTo>
                  <a:pt x="1000" y="824"/>
                </a:lnTo>
                <a:lnTo>
                  <a:pt x="995" y="811"/>
                </a:lnTo>
                <a:lnTo>
                  <a:pt x="989" y="798"/>
                </a:lnTo>
                <a:lnTo>
                  <a:pt x="983" y="786"/>
                </a:lnTo>
                <a:lnTo>
                  <a:pt x="976" y="774"/>
                </a:lnTo>
                <a:lnTo>
                  <a:pt x="969" y="762"/>
                </a:lnTo>
                <a:lnTo>
                  <a:pt x="960" y="751"/>
                </a:lnTo>
                <a:lnTo>
                  <a:pt x="952" y="740"/>
                </a:lnTo>
                <a:lnTo>
                  <a:pt x="943" y="730"/>
                </a:lnTo>
                <a:lnTo>
                  <a:pt x="933" y="720"/>
                </a:lnTo>
                <a:lnTo>
                  <a:pt x="924" y="711"/>
                </a:lnTo>
                <a:lnTo>
                  <a:pt x="913" y="701"/>
                </a:lnTo>
                <a:lnTo>
                  <a:pt x="902" y="693"/>
                </a:lnTo>
                <a:lnTo>
                  <a:pt x="892" y="685"/>
                </a:lnTo>
                <a:lnTo>
                  <a:pt x="880" y="678"/>
                </a:lnTo>
                <a:lnTo>
                  <a:pt x="868" y="670"/>
                </a:lnTo>
                <a:lnTo>
                  <a:pt x="855" y="665"/>
                </a:lnTo>
                <a:lnTo>
                  <a:pt x="842" y="658"/>
                </a:lnTo>
                <a:lnTo>
                  <a:pt x="829" y="653"/>
                </a:lnTo>
                <a:lnTo>
                  <a:pt x="817" y="649"/>
                </a:lnTo>
                <a:lnTo>
                  <a:pt x="803" y="645"/>
                </a:lnTo>
                <a:lnTo>
                  <a:pt x="789" y="642"/>
                </a:lnTo>
                <a:lnTo>
                  <a:pt x="775" y="639"/>
                </a:lnTo>
                <a:lnTo>
                  <a:pt x="761" y="638"/>
                </a:lnTo>
                <a:lnTo>
                  <a:pt x="746" y="637"/>
                </a:lnTo>
                <a:lnTo>
                  <a:pt x="731" y="636"/>
                </a:lnTo>
                <a:lnTo>
                  <a:pt x="731" y="6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任意多边形 44"/>
          <p:cNvSpPr/>
          <p:nvPr/>
        </p:nvSpPr>
        <p:spPr>
          <a:xfrm>
            <a:off x="3823046" y="2004715"/>
            <a:ext cx="1703222" cy="1703222"/>
          </a:xfrm>
          <a:custGeom>
            <a:avLst/>
            <a:gdLst>
              <a:gd name="connsiteX0" fmla="*/ 885717 w 2333806"/>
              <a:gd name="connsiteY0" fmla="*/ 470942 h 2333807"/>
              <a:gd name="connsiteX1" fmla="*/ 470942 w 2333806"/>
              <a:gd name="connsiteY1" fmla="*/ 1448090 h 2333807"/>
              <a:gd name="connsiteX2" fmla="*/ 1448090 w 2333806"/>
              <a:gd name="connsiteY2" fmla="*/ 1862864 h 2333807"/>
              <a:gd name="connsiteX3" fmla="*/ 1862864 w 2333806"/>
              <a:gd name="connsiteY3" fmla="*/ 885717 h 2333807"/>
              <a:gd name="connsiteX4" fmla="*/ 885717 w 2333806"/>
              <a:gd name="connsiteY4" fmla="*/ 470942 h 2333807"/>
              <a:gd name="connsiteX5" fmla="*/ 729773 w 2333806"/>
              <a:gd name="connsiteY5" fmla="*/ 84969 h 2333807"/>
              <a:gd name="connsiteX6" fmla="*/ 850669 w 2333806"/>
              <a:gd name="connsiteY6" fmla="*/ 136286 h 2333807"/>
              <a:gd name="connsiteX7" fmla="*/ 892245 w 2333806"/>
              <a:gd name="connsiteY7" fmla="*/ 239189 h 2333807"/>
              <a:gd name="connsiteX8" fmla="*/ 897994 w 2333806"/>
              <a:gd name="connsiteY8" fmla="*/ 237197 h 2333807"/>
              <a:gd name="connsiteX9" fmla="*/ 992578 w 2333806"/>
              <a:gd name="connsiteY9" fmla="*/ 214799 h 2333807"/>
              <a:gd name="connsiteX10" fmla="*/ 1074034 w 2333806"/>
              <a:gd name="connsiteY10" fmla="*/ 203959 h 2333807"/>
              <a:gd name="connsiteX11" fmla="*/ 1074034 w 2333806"/>
              <a:gd name="connsiteY11" fmla="*/ 92869 h 2333807"/>
              <a:gd name="connsiteX12" fmla="*/ 1130754 w 2333806"/>
              <a:gd name="connsiteY12" fmla="*/ 7298 h 2333807"/>
              <a:gd name="connsiteX13" fmla="*/ 1166903 w 2333806"/>
              <a:gd name="connsiteY13" fmla="*/ 0 h 2333807"/>
              <a:gd name="connsiteX14" fmla="*/ 1259772 w 2333806"/>
              <a:gd name="connsiteY14" fmla="*/ 92869 h 2333807"/>
              <a:gd name="connsiteX15" fmla="*/ 1259772 w 2333806"/>
              <a:gd name="connsiteY15" fmla="*/ 204083 h 2333807"/>
              <a:gd name="connsiteX16" fmla="*/ 1275829 w 2333806"/>
              <a:gd name="connsiteY16" fmla="*/ 205127 h 2333807"/>
              <a:gd name="connsiteX17" fmla="*/ 1367969 w 2333806"/>
              <a:gd name="connsiteY17" fmla="*/ 220181 h 2333807"/>
              <a:gd name="connsiteX18" fmla="*/ 1456065 w 2333806"/>
              <a:gd name="connsiteY18" fmla="*/ 248001 h 2333807"/>
              <a:gd name="connsiteX19" fmla="*/ 1501076 w 2333806"/>
              <a:gd name="connsiteY19" fmla="*/ 141963 h 2333807"/>
              <a:gd name="connsiteX20" fmla="*/ 1551773 w 2333806"/>
              <a:gd name="connsiteY20" fmla="*/ 92143 h 2333807"/>
              <a:gd name="connsiteX21" fmla="*/ 1622849 w 2333806"/>
              <a:gd name="connsiteY21" fmla="*/ 92763 h 2333807"/>
              <a:gd name="connsiteX22" fmla="*/ 1672048 w 2333806"/>
              <a:gd name="connsiteY22" fmla="*/ 214537 h 2333807"/>
              <a:gd name="connsiteX23" fmla="*/ 1627038 w 2333806"/>
              <a:gd name="connsiteY23" fmla="*/ 320574 h 2333807"/>
              <a:gd name="connsiteX24" fmla="*/ 1708247 w 2333806"/>
              <a:gd name="connsiteY24" fmla="*/ 364621 h 2333807"/>
              <a:gd name="connsiteX25" fmla="*/ 1782477 w 2333806"/>
              <a:gd name="connsiteY25" fmla="*/ 419993 h 2333807"/>
              <a:gd name="connsiteX26" fmla="*/ 1860692 w 2333806"/>
              <a:gd name="connsiteY26" fmla="*/ 341778 h 2333807"/>
              <a:gd name="connsiteX27" fmla="*/ 1891414 w 2333806"/>
              <a:gd name="connsiteY27" fmla="*/ 321378 h 2333807"/>
              <a:gd name="connsiteX28" fmla="*/ 1992029 w 2333806"/>
              <a:gd name="connsiteY28" fmla="*/ 341778 h 2333807"/>
              <a:gd name="connsiteX29" fmla="*/ 1992029 w 2333806"/>
              <a:gd name="connsiteY29" fmla="*/ 473115 h 2333807"/>
              <a:gd name="connsiteX30" fmla="*/ 1913780 w 2333806"/>
              <a:gd name="connsiteY30" fmla="*/ 551364 h 2333807"/>
              <a:gd name="connsiteX31" fmla="*/ 1916033 w 2333806"/>
              <a:gd name="connsiteY31" fmla="*/ 553858 h 2333807"/>
              <a:gd name="connsiteX32" fmla="*/ 2022478 w 2333806"/>
              <a:gd name="connsiteY32" fmla="*/ 714512 h 2333807"/>
              <a:gd name="connsiteX33" fmla="*/ 2025039 w 2333806"/>
              <a:gd name="connsiteY33" fmla="*/ 720032 h 2333807"/>
              <a:gd name="connsiteX34" fmla="*/ 2127941 w 2333806"/>
              <a:gd name="connsiteY34" fmla="*/ 678457 h 2333807"/>
              <a:gd name="connsiteX35" fmla="*/ 2248838 w 2333806"/>
              <a:gd name="connsiteY35" fmla="*/ 729774 h 2333807"/>
              <a:gd name="connsiteX36" fmla="*/ 2197520 w 2333806"/>
              <a:gd name="connsiteY36" fmla="*/ 850670 h 2333807"/>
              <a:gd name="connsiteX37" fmla="*/ 2094618 w 2333806"/>
              <a:gd name="connsiteY37" fmla="*/ 892245 h 2333807"/>
              <a:gd name="connsiteX38" fmla="*/ 2096610 w 2333806"/>
              <a:gd name="connsiteY38" fmla="*/ 897994 h 2333807"/>
              <a:gd name="connsiteX39" fmla="*/ 2119008 w 2333806"/>
              <a:gd name="connsiteY39" fmla="*/ 992578 h 2333807"/>
              <a:gd name="connsiteX40" fmla="*/ 2129847 w 2333806"/>
              <a:gd name="connsiteY40" fmla="*/ 1074035 h 2333807"/>
              <a:gd name="connsiteX41" fmla="*/ 2240937 w 2333806"/>
              <a:gd name="connsiteY41" fmla="*/ 1074035 h 2333807"/>
              <a:gd name="connsiteX42" fmla="*/ 2333806 w 2333806"/>
              <a:gd name="connsiteY42" fmla="*/ 1166904 h 2333807"/>
              <a:gd name="connsiteX43" fmla="*/ 2240937 w 2333806"/>
              <a:gd name="connsiteY43" fmla="*/ 1259773 h 2333807"/>
              <a:gd name="connsiteX44" fmla="*/ 2129724 w 2333806"/>
              <a:gd name="connsiteY44" fmla="*/ 1259773 h 2333807"/>
              <a:gd name="connsiteX45" fmla="*/ 2128680 w 2333806"/>
              <a:gd name="connsiteY45" fmla="*/ 1275829 h 2333807"/>
              <a:gd name="connsiteX46" fmla="*/ 2113625 w 2333806"/>
              <a:gd name="connsiteY46" fmla="*/ 1367968 h 2333807"/>
              <a:gd name="connsiteX47" fmla="*/ 2085805 w 2333806"/>
              <a:gd name="connsiteY47" fmla="*/ 1456066 h 2333807"/>
              <a:gd name="connsiteX48" fmla="*/ 2191844 w 2333806"/>
              <a:gd name="connsiteY48" fmla="*/ 1501076 h 2333807"/>
              <a:gd name="connsiteX49" fmla="*/ 2241043 w 2333806"/>
              <a:gd name="connsiteY49" fmla="*/ 1622849 h 2333807"/>
              <a:gd name="connsiteX50" fmla="*/ 2119270 w 2333806"/>
              <a:gd name="connsiteY50" fmla="*/ 1672049 h 2333807"/>
              <a:gd name="connsiteX51" fmla="*/ 2013232 w 2333806"/>
              <a:gd name="connsiteY51" fmla="*/ 1627038 h 2333807"/>
              <a:gd name="connsiteX52" fmla="*/ 1969186 w 2333806"/>
              <a:gd name="connsiteY52" fmla="*/ 1708247 h 2333807"/>
              <a:gd name="connsiteX53" fmla="*/ 1913814 w 2333806"/>
              <a:gd name="connsiteY53" fmla="*/ 1782478 h 2333807"/>
              <a:gd name="connsiteX54" fmla="*/ 1992028 w 2333806"/>
              <a:gd name="connsiteY54" fmla="*/ 1860693 h 2333807"/>
              <a:gd name="connsiteX55" fmla="*/ 1992028 w 2333806"/>
              <a:gd name="connsiteY55" fmla="*/ 1992030 h 2333807"/>
              <a:gd name="connsiteX56" fmla="*/ 1860691 w 2333806"/>
              <a:gd name="connsiteY56" fmla="*/ 1992030 h 2333807"/>
              <a:gd name="connsiteX57" fmla="*/ 1782442 w 2333806"/>
              <a:gd name="connsiteY57" fmla="*/ 1913780 h 2333807"/>
              <a:gd name="connsiteX58" fmla="*/ 1779948 w 2333806"/>
              <a:gd name="connsiteY58" fmla="*/ 1916034 h 2333807"/>
              <a:gd name="connsiteX59" fmla="*/ 1619295 w 2333806"/>
              <a:gd name="connsiteY59" fmla="*/ 2022478 h 2333807"/>
              <a:gd name="connsiteX60" fmla="*/ 1613774 w 2333806"/>
              <a:gd name="connsiteY60" fmla="*/ 2025039 h 2333807"/>
              <a:gd name="connsiteX61" fmla="*/ 1655350 w 2333806"/>
              <a:gd name="connsiteY61" fmla="*/ 2127942 h 2333807"/>
              <a:gd name="connsiteX62" fmla="*/ 1604032 w 2333806"/>
              <a:gd name="connsiteY62" fmla="*/ 2248838 h 2333807"/>
              <a:gd name="connsiteX63" fmla="*/ 1483136 w 2333806"/>
              <a:gd name="connsiteY63" fmla="*/ 2197521 h 2333807"/>
              <a:gd name="connsiteX64" fmla="*/ 1441561 w 2333806"/>
              <a:gd name="connsiteY64" fmla="*/ 2094618 h 2333807"/>
              <a:gd name="connsiteX65" fmla="*/ 1435812 w 2333806"/>
              <a:gd name="connsiteY65" fmla="*/ 2096610 h 2333807"/>
              <a:gd name="connsiteX66" fmla="*/ 1341228 w 2333806"/>
              <a:gd name="connsiteY66" fmla="*/ 2119008 h 2333807"/>
              <a:gd name="connsiteX67" fmla="*/ 1259772 w 2333806"/>
              <a:gd name="connsiteY67" fmla="*/ 2129848 h 2333807"/>
              <a:gd name="connsiteX68" fmla="*/ 1259772 w 2333806"/>
              <a:gd name="connsiteY68" fmla="*/ 2240938 h 2333807"/>
              <a:gd name="connsiteX69" fmla="*/ 1166903 w 2333806"/>
              <a:gd name="connsiteY69" fmla="*/ 2333807 h 2333807"/>
              <a:gd name="connsiteX70" fmla="*/ 1074033 w 2333806"/>
              <a:gd name="connsiteY70" fmla="*/ 2240938 h 2333807"/>
              <a:gd name="connsiteX71" fmla="*/ 1074034 w 2333806"/>
              <a:gd name="connsiteY71" fmla="*/ 2129724 h 2333807"/>
              <a:gd name="connsiteX72" fmla="*/ 1057977 w 2333806"/>
              <a:gd name="connsiteY72" fmla="*/ 2128680 h 2333807"/>
              <a:gd name="connsiteX73" fmla="*/ 965838 w 2333806"/>
              <a:gd name="connsiteY73" fmla="*/ 2113626 h 2333807"/>
              <a:gd name="connsiteX74" fmla="*/ 877740 w 2333806"/>
              <a:gd name="connsiteY74" fmla="*/ 2085806 h 2333807"/>
              <a:gd name="connsiteX75" fmla="*/ 832730 w 2333806"/>
              <a:gd name="connsiteY75" fmla="*/ 2191844 h 2333807"/>
              <a:gd name="connsiteX76" fmla="*/ 710957 w 2333806"/>
              <a:gd name="connsiteY76" fmla="*/ 2241044 h 2333807"/>
              <a:gd name="connsiteX77" fmla="*/ 661757 w 2333806"/>
              <a:gd name="connsiteY77" fmla="*/ 2119271 h 2333807"/>
              <a:gd name="connsiteX78" fmla="*/ 706768 w 2333806"/>
              <a:gd name="connsiteY78" fmla="*/ 2013232 h 2333807"/>
              <a:gd name="connsiteX79" fmla="*/ 625560 w 2333806"/>
              <a:gd name="connsiteY79" fmla="*/ 1969186 h 2333807"/>
              <a:gd name="connsiteX80" fmla="*/ 551328 w 2333806"/>
              <a:gd name="connsiteY80" fmla="*/ 1913814 h 2333807"/>
              <a:gd name="connsiteX81" fmla="*/ 473114 w 2333806"/>
              <a:gd name="connsiteY81" fmla="*/ 1992029 h 2333807"/>
              <a:gd name="connsiteX82" fmla="*/ 341776 w 2333806"/>
              <a:gd name="connsiteY82" fmla="*/ 1992029 h 2333807"/>
              <a:gd name="connsiteX83" fmla="*/ 341777 w 2333806"/>
              <a:gd name="connsiteY83" fmla="*/ 1860692 h 2333807"/>
              <a:gd name="connsiteX84" fmla="*/ 420027 w 2333806"/>
              <a:gd name="connsiteY84" fmla="*/ 1782443 h 2333807"/>
              <a:gd name="connsiteX85" fmla="*/ 417773 w 2333806"/>
              <a:gd name="connsiteY85" fmla="*/ 1779948 h 2333807"/>
              <a:gd name="connsiteX86" fmla="*/ 311328 w 2333806"/>
              <a:gd name="connsiteY86" fmla="*/ 1619294 h 2333807"/>
              <a:gd name="connsiteX87" fmla="*/ 308767 w 2333806"/>
              <a:gd name="connsiteY87" fmla="*/ 1613775 h 2333807"/>
              <a:gd name="connsiteX88" fmla="*/ 205864 w 2333806"/>
              <a:gd name="connsiteY88" fmla="*/ 1655350 h 2333807"/>
              <a:gd name="connsiteX89" fmla="*/ 84968 w 2333806"/>
              <a:gd name="connsiteY89" fmla="*/ 1604033 h 2333807"/>
              <a:gd name="connsiteX90" fmla="*/ 136285 w 2333806"/>
              <a:gd name="connsiteY90" fmla="*/ 1483137 h 2333807"/>
              <a:gd name="connsiteX91" fmla="*/ 239189 w 2333806"/>
              <a:gd name="connsiteY91" fmla="*/ 1441562 h 2333807"/>
              <a:gd name="connsiteX92" fmla="*/ 237197 w 2333806"/>
              <a:gd name="connsiteY92" fmla="*/ 1435813 h 2333807"/>
              <a:gd name="connsiteX93" fmla="*/ 214799 w 2333806"/>
              <a:gd name="connsiteY93" fmla="*/ 1341228 h 2333807"/>
              <a:gd name="connsiteX94" fmla="*/ 203960 w 2333806"/>
              <a:gd name="connsiteY94" fmla="*/ 1259772 h 2333807"/>
              <a:gd name="connsiteX95" fmla="*/ 92868 w 2333806"/>
              <a:gd name="connsiteY95" fmla="*/ 1259772 h 2333807"/>
              <a:gd name="connsiteX96" fmla="*/ 0 w 2333806"/>
              <a:gd name="connsiteY96" fmla="*/ 1166903 h 2333807"/>
              <a:gd name="connsiteX97" fmla="*/ 56720 w 2333806"/>
              <a:gd name="connsiteY97" fmla="*/ 1081333 h 2333807"/>
              <a:gd name="connsiteX98" fmla="*/ 92869 w 2333806"/>
              <a:gd name="connsiteY98" fmla="*/ 1074034 h 2333807"/>
              <a:gd name="connsiteX99" fmla="*/ 204083 w 2333806"/>
              <a:gd name="connsiteY99" fmla="*/ 1074034 h 2333807"/>
              <a:gd name="connsiteX100" fmla="*/ 205127 w 2333806"/>
              <a:gd name="connsiteY100" fmla="*/ 1057977 h 2333807"/>
              <a:gd name="connsiteX101" fmla="*/ 220181 w 2333806"/>
              <a:gd name="connsiteY101" fmla="*/ 965838 h 2333807"/>
              <a:gd name="connsiteX102" fmla="*/ 248000 w 2333806"/>
              <a:gd name="connsiteY102" fmla="*/ 877741 h 2333807"/>
              <a:gd name="connsiteX103" fmla="*/ 141962 w 2333806"/>
              <a:gd name="connsiteY103" fmla="*/ 832731 h 2333807"/>
              <a:gd name="connsiteX104" fmla="*/ 92762 w 2333806"/>
              <a:gd name="connsiteY104" fmla="*/ 710958 h 2333807"/>
              <a:gd name="connsiteX105" fmla="*/ 143460 w 2333806"/>
              <a:gd name="connsiteY105" fmla="*/ 661138 h 2333807"/>
              <a:gd name="connsiteX106" fmla="*/ 214536 w 2333806"/>
              <a:gd name="connsiteY106" fmla="*/ 661758 h 2333807"/>
              <a:gd name="connsiteX107" fmla="*/ 320574 w 2333806"/>
              <a:gd name="connsiteY107" fmla="*/ 706769 h 2333807"/>
              <a:gd name="connsiteX108" fmla="*/ 364620 w 2333806"/>
              <a:gd name="connsiteY108" fmla="*/ 625560 h 2333807"/>
              <a:gd name="connsiteX109" fmla="*/ 419993 w 2333806"/>
              <a:gd name="connsiteY109" fmla="*/ 551329 h 2333807"/>
              <a:gd name="connsiteX110" fmla="*/ 341778 w 2333806"/>
              <a:gd name="connsiteY110" fmla="*/ 473114 h 2333807"/>
              <a:gd name="connsiteX111" fmla="*/ 341777 w 2333806"/>
              <a:gd name="connsiteY111" fmla="*/ 341777 h 2333807"/>
              <a:gd name="connsiteX112" fmla="*/ 372499 w 2333806"/>
              <a:gd name="connsiteY112" fmla="*/ 321377 h 2333807"/>
              <a:gd name="connsiteX113" fmla="*/ 473114 w 2333806"/>
              <a:gd name="connsiteY113" fmla="*/ 341777 h 2333807"/>
              <a:gd name="connsiteX114" fmla="*/ 551363 w 2333806"/>
              <a:gd name="connsiteY114" fmla="*/ 420027 h 2333807"/>
              <a:gd name="connsiteX115" fmla="*/ 553858 w 2333806"/>
              <a:gd name="connsiteY115" fmla="*/ 417773 h 2333807"/>
              <a:gd name="connsiteX116" fmla="*/ 714512 w 2333806"/>
              <a:gd name="connsiteY116" fmla="*/ 311329 h 2333807"/>
              <a:gd name="connsiteX117" fmla="*/ 720031 w 2333806"/>
              <a:gd name="connsiteY117" fmla="*/ 308768 h 2333807"/>
              <a:gd name="connsiteX118" fmla="*/ 678456 w 2333806"/>
              <a:gd name="connsiteY118" fmla="*/ 205865 h 2333807"/>
              <a:gd name="connsiteX119" fmla="*/ 729773 w 2333806"/>
              <a:gd name="connsiteY119" fmla="*/ 84969 h 233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333806" h="2333807">
                <a:moveTo>
                  <a:pt x="885717" y="470942"/>
                </a:moveTo>
                <a:cubicBezTo>
                  <a:pt x="501348" y="626237"/>
                  <a:pt x="315647" y="1063721"/>
                  <a:pt x="470942" y="1448090"/>
                </a:cubicBezTo>
                <a:cubicBezTo>
                  <a:pt x="626237" y="1832458"/>
                  <a:pt x="1063721" y="2018159"/>
                  <a:pt x="1448090" y="1862864"/>
                </a:cubicBezTo>
                <a:cubicBezTo>
                  <a:pt x="1832458" y="1707569"/>
                  <a:pt x="2018159" y="1270086"/>
                  <a:pt x="1862864" y="885717"/>
                </a:cubicBezTo>
                <a:cubicBezTo>
                  <a:pt x="1707569" y="501348"/>
                  <a:pt x="1270085" y="315647"/>
                  <a:pt x="885717" y="470942"/>
                </a:cubicBezTo>
                <a:close/>
                <a:moveTo>
                  <a:pt x="729773" y="84969"/>
                </a:moveTo>
                <a:cubicBezTo>
                  <a:pt x="777329" y="65755"/>
                  <a:pt x="831456" y="88731"/>
                  <a:pt x="850669" y="136286"/>
                </a:cubicBezTo>
                <a:lnTo>
                  <a:pt x="892245" y="239189"/>
                </a:lnTo>
                <a:lnTo>
                  <a:pt x="897994" y="237197"/>
                </a:lnTo>
                <a:cubicBezTo>
                  <a:pt x="929395" y="228074"/>
                  <a:pt x="960959" y="220622"/>
                  <a:pt x="992578" y="214799"/>
                </a:cubicBezTo>
                <a:lnTo>
                  <a:pt x="1074034" y="203959"/>
                </a:lnTo>
                <a:lnTo>
                  <a:pt x="1074034" y="92869"/>
                </a:lnTo>
                <a:cubicBezTo>
                  <a:pt x="1074034" y="54401"/>
                  <a:pt x="1097422" y="21396"/>
                  <a:pt x="1130754" y="7298"/>
                </a:cubicBezTo>
                <a:cubicBezTo>
                  <a:pt x="1141865" y="2599"/>
                  <a:pt x="1154080" y="0"/>
                  <a:pt x="1166903" y="0"/>
                </a:cubicBezTo>
                <a:cubicBezTo>
                  <a:pt x="1218193" y="0"/>
                  <a:pt x="1259772" y="41579"/>
                  <a:pt x="1259772" y="92869"/>
                </a:cubicBezTo>
                <a:lnTo>
                  <a:pt x="1259772" y="204083"/>
                </a:lnTo>
                <a:lnTo>
                  <a:pt x="1275829" y="205127"/>
                </a:lnTo>
                <a:cubicBezTo>
                  <a:pt x="1306838" y="208667"/>
                  <a:pt x="1337586" y="213699"/>
                  <a:pt x="1367969" y="220181"/>
                </a:cubicBezTo>
                <a:lnTo>
                  <a:pt x="1456065" y="248001"/>
                </a:lnTo>
                <a:lnTo>
                  <a:pt x="1501076" y="141963"/>
                </a:lnTo>
                <a:cubicBezTo>
                  <a:pt x="1511096" y="118356"/>
                  <a:pt x="1529736" y="101047"/>
                  <a:pt x="1551773" y="92143"/>
                </a:cubicBezTo>
                <a:cubicBezTo>
                  <a:pt x="1573809" y="83240"/>
                  <a:pt x="1599243" y="82743"/>
                  <a:pt x="1622849" y="92763"/>
                </a:cubicBezTo>
                <a:cubicBezTo>
                  <a:pt x="1670062" y="112804"/>
                  <a:pt x="1692089" y="167324"/>
                  <a:pt x="1672048" y="214537"/>
                </a:cubicBezTo>
                <a:lnTo>
                  <a:pt x="1627038" y="320574"/>
                </a:lnTo>
                <a:lnTo>
                  <a:pt x="1708247" y="364621"/>
                </a:lnTo>
                <a:lnTo>
                  <a:pt x="1782477" y="419993"/>
                </a:lnTo>
                <a:lnTo>
                  <a:pt x="1860692" y="341778"/>
                </a:lnTo>
                <a:cubicBezTo>
                  <a:pt x="1869759" y="332712"/>
                  <a:pt x="1880234" y="325911"/>
                  <a:pt x="1891414" y="321378"/>
                </a:cubicBezTo>
                <a:cubicBezTo>
                  <a:pt x="1924952" y="307777"/>
                  <a:pt x="1964828" y="314578"/>
                  <a:pt x="1992029" y="341778"/>
                </a:cubicBezTo>
                <a:cubicBezTo>
                  <a:pt x="2028296" y="378046"/>
                  <a:pt x="2028297" y="436847"/>
                  <a:pt x="1992029" y="473115"/>
                </a:cubicBezTo>
                <a:lnTo>
                  <a:pt x="1913780" y="551364"/>
                </a:lnTo>
                <a:lnTo>
                  <a:pt x="1916033" y="553858"/>
                </a:lnTo>
                <a:cubicBezTo>
                  <a:pt x="1956215" y="602989"/>
                  <a:pt x="1991978" y="656660"/>
                  <a:pt x="2022478" y="714512"/>
                </a:cubicBezTo>
                <a:lnTo>
                  <a:pt x="2025039" y="720032"/>
                </a:lnTo>
                <a:lnTo>
                  <a:pt x="2127941" y="678457"/>
                </a:lnTo>
                <a:cubicBezTo>
                  <a:pt x="2175496" y="659243"/>
                  <a:pt x="2229624" y="682219"/>
                  <a:pt x="2248838" y="729774"/>
                </a:cubicBezTo>
                <a:cubicBezTo>
                  <a:pt x="2268052" y="777329"/>
                  <a:pt x="2245075" y="831457"/>
                  <a:pt x="2197520" y="850670"/>
                </a:cubicBezTo>
                <a:lnTo>
                  <a:pt x="2094618" y="892245"/>
                </a:lnTo>
                <a:lnTo>
                  <a:pt x="2096610" y="897994"/>
                </a:lnTo>
                <a:cubicBezTo>
                  <a:pt x="2105733" y="929395"/>
                  <a:pt x="2113185" y="960958"/>
                  <a:pt x="2119008" y="992578"/>
                </a:cubicBezTo>
                <a:lnTo>
                  <a:pt x="2129847" y="1074035"/>
                </a:lnTo>
                <a:lnTo>
                  <a:pt x="2240937" y="1074035"/>
                </a:lnTo>
                <a:cubicBezTo>
                  <a:pt x="2292227" y="1074035"/>
                  <a:pt x="2333806" y="1115614"/>
                  <a:pt x="2333806" y="1166904"/>
                </a:cubicBezTo>
                <a:cubicBezTo>
                  <a:pt x="2333806" y="1218194"/>
                  <a:pt x="2292227" y="1259773"/>
                  <a:pt x="2240937" y="1259773"/>
                </a:cubicBezTo>
                <a:lnTo>
                  <a:pt x="2129724" y="1259773"/>
                </a:lnTo>
                <a:lnTo>
                  <a:pt x="2128680" y="1275829"/>
                </a:lnTo>
                <a:cubicBezTo>
                  <a:pt x="2125140" y="1306838"/>
                  <a:pt x="2120107" y="1337586"/>
                  <a:pt x="2113625" y="1367968"/>
                </a:cubicBezTo>
                <a:lnTo>
                  <a:pt x="2085805" y="1456066"/>
                </a:lnTo>
                <a:lnTo>
                  <a:pt x="2191844" y="1501076"/>
                </a:lnTo>
                <a:cubicBezTo>
                  <a:pt x="2239056" y="1521117"/>
                  <a:pt x="2261084" y="1575637"/>
                  <a:pt x="2241043" y="1622849"/>
                </a:cubicBezTo>
                <a:cubicBezTo>
                  <a:pt x="2221002" y="1670062"/>
                  <a:pt x="2166483" y="1692089"/>
                  <a:pt x="2119270" y="1672049"/>
                </a:cubicBezTo>
                <a:lnTo>
                  <a:pt x="2013232" y="1627038"/>
                </a:lnTo>
                <a:lnTo>
                  <a:pt x="1969186" y="1708247"/>
                </a:lnTo>
                <a:lnTo>
                  <a:pt x="1913814" y="1782478"/>
                </a:lnTo>
                <a:lnTo>
                  <a:pt x="1992028" y="1860693"/>
                </a:lnTo>
                <a:cubicBezTo>
                  <a:pt x="2028296" y="1896960"/>
                  <a:pt x="2028295" y="1955762"/>
                  <a:pt x="1992028" y="1992030"/>
                </a:cubicBezTo>
                <a:cubicBezTo>
                  <a:pt x="1955761" y="2028297"/>
                  <a:pt x="1896959" y="2028297"/>
                  <a:pt x="1860691" y="1992030"/>
                </a:cubicBezTo>
                <a:lnTo>
                  <a:pt x="1782442" y="1913780"/>
                </a:lnTo>
                <a:lnTo>
                  <a:pt x="1779948" y="1916034"/>
                </a:lnTo>
                <a:cubicBezTo>
                  <a:pt x="1730818" y="1956215"/>
                  <a:pt x="1677146" y="1991978"/>
                  <a:pt x="1619295" y="2022478"/>
                </a:cubicBezTo>
                <a:lnTo>
                  <a:pt x="1613774" y="2025039"/>
                </a:lnTo>
                <a:lnTo>
                  <a:pt x="1655350" y="2127942"/>
                </a:lnTo>
                <a:cubicBezTo>
                  <a:pt x="1674563" y="2175498"/>
                  <a:pt x="1651588" y="2229625"/>
                  <a:pt x="1604032" y="2248838"/>
                </a:cubicBezTo>
                <a:cubicBezTo>
                  <a:pt x="1556477" y="2268052"/>
                  <a:pt x="1502350" y="2245076"/>
                  <a:pt x="1483136" y="2197521"/>
                </a:cubicBezTo>
                <a:lnTo>
                  <a:pt x="1441561" y="2094618"/>
                </a:lnTo>
                <a:lnTo>
                  <a:pt x="1435812" y="2096610"/>
                </a:lnTo>
                <a:cubicBezTo>
                  <a:pt x="1404411" y="2105733"/>
                  <a:pt x="1372847" y="2113184"/>
                  <a:pt x="1341228" y="2119008"/>
                </a:cubicBezTo>
                <a:lnTo>
                  <a:pt x="1259772" y="2129848"/>
                </a:lnTo>
                <a:lnTo>
                  <a:pt x="1259772" y="2240938"/>
                </a:lnTo>
                <a:cubicBezTo>
                  <a:pt x="1259772" y="2292228"/>
                  <a:pt x="1218193" y="2333807"/>
                  <a:pt x="1166903" y="2333807"/>
                </a:cubicBezTo>
                <a:cubicBezTo>
                  <a:pt x="1115612" y="2333807"/>
                  <a:pt x="1074034" y="2292228"/>
                  <a:pt x="1074033" y="2240938"/>
                </a:cubicBezTo>
                <a:lnTo>
                  <a:pt x="1074034" y="2129724"/>
                </a:lnTo>
                <a:lnTo>
                  <a:pt x="1057977" y="2128680"/>
                </a:lnTo>
                <a:cubicBezTo>
                  <a:pt x="1026969" y="2125140"/>
                  <a:pt x="996220" y="2120107"/>
                  <a:pt x="965838" y="2113626"/>
                </a:cubicBezTo>
                <a:lnTo>
                  <a:pt x="877740" y="2085806"/>
                </a:lnTo>
                <a:lnTo>
                  <a:pt x="832730" y="2191844"/>
                </a:lnTo>
                <a:cubicBezTo>
                  <a:pt x="812689" y="2239057"/>
                  <a:pt x="758169" y="2261084"/>
                  <a:pt x="710957" y="2241044"/>
                </a:cubicBezTo>
                <a:cubicBezTo>
                  <a:pt x="663744" y="2221003"/>
                  <a:pt x="641716" y="2166483"/>
                  <a:pt x="661757" y="2119271"/>
                </a:cubicBezTo>
                <a:lnTo>
                  <a:pt x="706768" y="2013232"/>
                </a:lnTo>
                <a:lnTo>
                  <a:pt x="625560" y="1969186"/>
                </a:lnTo>
                <a:lnTo>
                  <a:pt x="551328" y="1913814"/>
                </a:lnTo>
                <a:lnTo>
                  <a:pt x="473114" y="1992029"/>
                </a:lnTo>
                <a:cubicBezTo>
                  <a:pt x="436846" y="2028296"/>
                  <a:pt x="378044" y="2028296"/>
                  <a:pt x="341776" y="1992029"/>
                </a:cubicBezTo>
                <a:cubicBezTo>
                  <a:pt x="305509" y="1955761"/>
                  <a:pt x="305509" y="1896960"/>
                  <a:pt x="341777" y="1860692"/>
                </a:cubicBezTo>
                <a:lnTo>
                  <a:pt x="420027" y="1782443"/>
                </a:lnTo>
                <a:lnTo>
                  <a:pt x="417773" y="1779948"/>
                </a:lnTo>
                <a:cubicBezTo>
                  <a:pt x="377592" y="1730818"/>
                  <a:pt x="341829" y="1677147"/>
                  <a:pt x="311328" y="1619294"/>
                </a:cubicBezTo>
                <a:lnTo>
                  <a:pt x="308767" y="1613775"/>
                </a:lnTo>
                <a:lnTo>
                  <a:pt x="205864" y="1655350"/>
                </a:lnTo>
                <a:cubicBezTo>
                  <a:pt x="158308" y="1674564"/>
                  <a:pt x="104182" y="1651588"/>
                  <a:pt x="84968" y="1604033"/>
                </a:cubicBezTo>
                <a:cubicBezTo>
                  <a:pt x="65755" y="1556478"/>
                  <a:pt x="88730" y="1502351"/>
                  <a:pt x="136285" y="1483137"/>
                </a:cubicBezTo>
                <a:lnTo>
                  <a:pt x="239189" y="1441562"/>
                </a:lnTo>
                <a:lnTo>
                  <a:pt x="237197" y="1435813"/>
                </a:lnTo>
                <a:cubicBezTo>
                  <a:pt x="228073" y="1404411"/>
                  <a:pt x="220622" y="1372848"/>
                  <a:pt x="214799" y="1341228"/>
                </a:cubicBezTo>
                <a:lnTo>
                  <a:pt x="203960" y="1259772"/>
                </a:lnTo>
                <a:lnTo>
                  <a:pt x="92868" y="1259772"/>
                </a:lnTo>
                <a:cubicBezTo>
                  <a:pt x="41579" y="1259772"/>
                  <a:pt x="-1" y="1218193"/>
                  <a:pt x="0" y="1166903"/>
                </a:cubicBezTo>
                <a:cubicBezTo>
                  <a:pt x="-1" y="1128436"/>
                  <a:pt x="23388" y="1095431"/>
                  <a:pt x="56720" y="1081333"/>
                </a:cubicBezTo>
                <a:cubicBezTo>
                  <a:pt x="67830" y="1076633"/>
                  <a:pt x="80046" y="1074034"/>
                  <a:pt x="92869" y="1074034"/>
                </a:cubicBezTo>
                <a:lnTo>
                  <a:pt x="204083" y="1074034"/>
                </a:lnTo>
                <a:lnTo>
                  <a:pt x="205127" y="1057977"/>
                </a:lnTo>
                <a:cubicBezTo>
                  <a:pt x="208667" y="1026969"/>
                  <a:pt x="213700" y="996221"/>
                  <a:pt x="220181" y="965838"/>
                </a:cubicBezTo>
                <a:lnTo>
                  <a:pt x="248000" y="877741"/>
                </a:lnTo>
                <a:lnTo>
                  <a:pt x="141962" y="832731"/>
                </a:lnTo>
                <a:cubicBezTo>
                  <a:pt x="94749" y="812690"/>
                  <a:pt x="72722" y="758170"/>
                  <a:pt x="92762" y="710958"/>
                </a:cubicBezTo>
                <a:cubicBezTo>
                  <a:pt x="102783" y="687351"/>
                  <a:pt x="121423" y="670041"/>
                  <a:pt x="143460" y="661138"/>
                </a:cubicBezTo>
                <a:cubicBezTo>
                  <a:pt x="165496" y="652234"/>
                  <a:pt x="190929" y="651738"/>
                  <a:pt x="214536" y="661758"/>
                </a:cubicBezTo>
                <a:lnTo>
                  <a:pt x="320574" y="706769"/>
                </a:lnTo>
                <a:lnTo>
                  <a:pt x="364620" y="625560"/>
                </a:lnTo>
                <a:lnTo>
                  <a:pt x="419993" y="551329"/>
                </a:lnTo>
                <a:lnTo>
                  <a:pt x="341778" y="473114"/>
                </a:lnTo>
                <a:cubicBezTo>
                  <a:pt x="305510" y="436847"/>
                  <a:pt x="305510" y="378045"/>
                  <a:pt x="341777" y="341777"/>
                </a:cubicBezTo>
                <a:cubicBezTo>
                  <a:pt x="350844" y="332711"/>
                  <a:pt x="361319" y="325910"/>
                  <a:pt x="372499" y="321377"/>
                </a:cubicBezTo>
                <a:cubicBezTo>
                  <a:pt x="406037" y="307776"/>
                  <a:pt x="445913" y="314577"/>
                  <a:pt x="473114" y="341777"/>
                </a:cubicBezTo>
                <a:lnTo>
                  <a:pt x="551363" y="420027"/>
                </a:lnTo>
                <a:lnTo>
                  <a:pt x="553858" y="417773"/>
                </a:lnTo>
                <a:cubicBezTo>
                  <a:pt x="602989" y="377592"/>
                  <a:pt x="656660" y="341829"/>
                  <a:pt x="714512" y="311329"/>
                </a:cubicBezTo>
                <a:lnTo>
                  <a:pt x="720031" y="308768"/>
                </a:lnTo>
                <a:lnTo>
                  <a:pt x="678456" y="205865"/>
                </a:lnTo>
                <a:cubicBezTo>
                  <a:pt x="659242" y="158309"/>
                  <a:pt x="682218" y="104182"/>
                  <a:pt x="729773" y="84969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231397" y="2413068"/>
            <a:ext cx="886516" cy="88651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</a:endParaRPr>
          </a:p>
        </p:txBody>
      </p:sp>
      <p:sp>
        <p:nvSpPr>
          <p:cNvPr id="24" name="Freeform 99"/>
          <p:cNvSpPr>
            <a:spLocks noEditPoints="1"/>
          </p:cNvSpPr>
          <p:nvPr/>
        </p:nvSpPr>
        <p:spPr bwMode="auto">
          <a:xfrm>
            <a:off x="4477480" y="2656303"/>
            <a:ext cx="398086" cy="400044"/>
          </a:xfrm>
          <a:custGeom>
            <a:avLst/>
            <a:gdLst>
              <a:gd name="T0" fmla="*/ 543 w 1018"/>
              <a:gd name="T1" fmla="*/ 682 h 1018"/>
              <a:gd name="T2" fmla="*/ 671 w 1018"/>
              <a:gd name="T3" fmla="*/ 548 h 1018"/>
              <a:gd name="T4" fmla="*/ 689 w 1018"/>
              <a:gd name="T5" fmla="*/ 324 h 1018"/>
              <a:gd name="T6" fmla="*/ 565 w 1018"/>
              <a:gd name="T7" fmla="*/ 148 h 1018"/>
              <a:gd name="T8" fmla="*/ 462 w 1018"/>
              <a:gd name="T9" fmla="*/ 120 h 1018"/>
              <a:gd name="T10" fmla="*/ 368 w 1018"/>
              <a:gd name="T11" fmla="*/ 142 h 1018"/>
              <a:gd name="T12" fmla="*/ 290 w 1018"/>
              <a:gd name="T13" fmla="*/ 207 h 1018"/>
              <a:gd name="T14" fmla="*/ 223 w 1018"/>
              <a:gd name="T15" fmla="*/ 409 h 1018"/>
              <a:gd name="T16" fmla="*/ 309 w 1018"/>
              <a:gd name="T17" fmla="*/ 634 h 1018"/>
              <a:gd name="T18" fmla="*/ 425 w 1018"/>
              <a:gd name="T19" fmla="*/ 696 h 1018"/>
              <a:gd name="T20" fmla="*/ 513 w 1018"/>
              <a:gd name="T21" fmla="*/ 193 h 1018"/>
              <a:gd name="T22" fmla="*/ 623 w 1018"/>
              <a:gd name="T23" fmla="*/ 321 h 1018"/>
              <a:gd name="T24" fmla="*/ 623 w 1018"/>
              <a:gd name="T25" fmla="*/ 497 h 1018"/>
              <a:gd name="T26" fmla="*/ 513 w 1018"/>
              <a:gd name="T27" fmla="*/ 626 h 1018"/>
              <a:gd name="T28" fmla="*/ 378 w 1018"/>
              <a:gd name="T29" fmla="*/ 609 h 1018"/>
              <a:gd name="T30" fmla="*/ 290 w 1018"/>
              <a:gd name="T31" fmla="*/ 456 h 1018"/>
              <a:gd name="T32" fmla="*/ 316 w 1018"/>
              <a:gd name="T33" fmla="*/ 283 h 1018"/>
              <a:gd name="T34" fmla="*/ 444 w 1018"/>
              <a:gd name="T35" fmla="*/ 184 h 1018"/>
              <a:gd name="T36" fmla="*/ 636 w 1018"/>
              <a:gd name="T37" fmla="*/ 682 h 1018"/>
              <a:gd name="T38" fmla="*/ 644 w 1018"/>
              <a:gd name="T39" fmla="*/ 726 h 1018"/>
              <a:gd name="T40" fmla="*/ 756 w 1018"/>
              <a:gd name="T41" fmla="*/ 755 h 1018"/>
              <a:gd name="T42" fmla="*/ 854 w 1018"/>
              <a:gd name="T43" fmla="*/ 889 h 1018"/>
              <a:gd name="T44" fmla="*/ 844 w 1018"/>
              <a:gd name="T45" fmla="*/ 952 h 1018"/>
              <a:gd name="T46" fmla="*/ 68 w 1018"/>
              <a:gd name="T47" fmla="*/ 943 h 1018"/>
              <a:gd name="T48" fmla="*/ 87 w 1018"/>
              <a:gd name="T49" fmla="*/ 834 h 1018"/>
              <a:gd name="T50" fmla="*/ 221 w 1018"/>
              <a:gd name="T51" fmla="*/ 736 h 1018"/>
              <a:gd name="T52" fmla="*/ 290 w 1018"/>
              <a:gd name="T53" fmla="*/ 712 h 1018"/>
              <a:gd name="T54" fmla="*/ 273 w 1018"/>
              <a:gd name="T55" fmla="*/ 670 h 1018"/>
              <a:gd name="T56" fmla="*/ 184 w 1018"/>
              <a:gd name="T57" fmla="*/ 680 h 1018"/>
              <a:gd name="T58" fmla="*/ 21 w 1018"/>
              <a:gd name="T59" fmla="*/ 827 h 1018"/>
              <a:gd name="T60" fmla="*/ 0 w 1018"/>
              <a:gd name="T61" fmla="*/ 937 h 1018"/>
              <a:gd name="T62" fmla="*/ 39 w 1018"/>
              <a:gd name="T63" fmla="*/ 1003 h 1018"/>
              <a:gd name="T64" fmla="*/ 843 w 1018"/>
              <a:gd name="T65" fmla="*/ 1018 h 1018"/>
              <a:gd name="T66" fmla="*/ 907 w 1018"/>
              <a:gd name="T67" fmla="*/ 978 h 1018"/>
              <a:gd name="T68" fmla="*/ 921 w 1018"/>
              <a:gd name="T69" fmla="*/ 902 h 1018"/>
              <a:gd name="T70" fmla="*/ 846 w 1018"/>
              <a:gd name="T71" fmla="*/ 744 h 1018"/>
              <a:gd name="T72" fmla="*/ 688 w 1018"/>
              <a:gd name="T73" fmla="*/ 669 h 1018"/>
              <a:gd name="T74" fmla="*/ 557 w 1018"/>
              <a:gd name="T75" fmla="*/ 64 h 1018"/>
              <a:gd name="T76" fmla="*/ 681 w 1018"/>
              <a:gd name="T77" fmla="*/ 130 h 1018"/>
              <a:gd name="T78" fmla="*/ 732 w 1018"/>
              <a:gd name="T79" fmla="*/ 290 h 1018"/>
              <a:gd name="T80" fmla="*/ 728 w 1018"/>
              <a:gd name="T81" fmla="*/ 379 h 1018"/>
              <a:gd name="T82" fmla="*/ 765 w 1018"/>
              <a:gd name="T83" fmla="*/ 393 h 1018"/>
              <a:gd name="T84" fmla="*/ 793 w 1018"/>
              <a:gd name="T85" fmla="*/ 331 h 1018"/>
              <a:gd name="T86" fmla="*/ 755 w 1018"/>
              <a:gd name="T87" fmla="*/ 128 h 1018"/>
              <a:gd name="T88" fmla="*/ 628 w 1018"/>
              <a:gd name="T89" fmla="*/ 14 h 1018"/>
              <a:gd name="T90" fmla="*/ 529 w 1018"/>
              <a:gd name="T91" fmla="*/ 2 h 1018"/>
              <a:gd name="T92" fmla="*/ 442 w 1018"/>
              <a:gd name="T93" fmla="*/ 37 h 1018"/>
              <a:gd name="T94" fmla="*/ 450 w 1018"/>
              <a:gd name="T95" fmla="*/ 82 h 1018"/>
              <a:gd name="T96" fmla="*/ 763 w 1018"/>
              <a:gd name="T97" fmla="*/ 540 h 1018"/>
              <a:gd name="T98" fmla="*/ 732 w 1018"/>
              <a:gd name="T99" fmla="*/ 573 h 1018"/>
              <a:gd name="T100" fmla="*/ 763 w 1018"/>
              <a:gd name="T101" fmla="*/ 605 h 1018"/>
              <a:gd name="T102" fmla="*/ 911 w 1018"/>
              <a:gd name="T103" fmla="*/ 678 h 1018"/>
              <a:gd name="T104" fmla="*/ 954 w 1018"/>
              <a:gd name="T105" fmla="*/ 809 h 1018"/>
              <a:gd name="T106" fmla="*/ 963 w 1018"/>
              <a:gd name="T107" fmla="*/ 853 h 1018"/>
              <a:gd name="T108" fmla="*/ 1003 w 1018"/>
              <a:gd name="T109" fmla="*/ 851 h 1018"/>
              <a:gd name="T110" fmla="*/ 1018 w 1018"/>
              <a:gd name="T111" fmla="*/ 803 h 1018"/>
              <a:gd name="T112" fmla="*/ 945 w 1018"/>
              <a:gd name="T113" fmla="*/ 619 h 1018"/>
              <a:gd name="T114" fmla="*/ 803 w 1018"/>
              <a:gd name="T115" fmla="*/ 544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8" h="1018">
                <a:moveTo>
                  <a:pt x="462" y="700"/>
                </a:moveTo>
                <a:lnTo>
                  <a:pt x="462" y="700"/>
                </a:lnTo>
                <a:lnTo>
                  <a:pt x="474" y="699"/>
                </a:lnTo>
                <a:lnTo>
                  <a:pt x="485" y="698"/>
                </a:lnTo>
                <a:lnTo>
                  <a:pt x="497" y="696"/>
                </a:lnTo>
                <a:lnTo>
                  <a:pt x="509" y="694"/>
                </a:lnTo>
                <a:lnTo>
                  <a:pt x="521" y="691"/>
                </a:lnTo>
                <a:lnTo>
                  <a:pt x="533" y="686"/>
                </a:lnTo>
                <a:lnTo>
                  <a:pt x="543" y="682"/>
                </a:lnTo>
                <a:lnTo>
                  <a:pt x="554" y="677"/>
                </a:lnTo>
                <a:lnTo>
                  <a:pt x="565" y="671"/>
                </a:lnTo>
                <a:lnTo>
                  <a:pt x="576" y="665"/>
                </a:lnTo>
                <a:lnTo>
                  <a:pt x="595" y="650"/>
                </a:lnTo>
                <a:lnTo>
                  <a:pt x="613" y="634"/>
                </a:lnTo>
                <a:lnTo>
                  <a:pt x="630" y="614"/>
                </a:lnTo>
                <a:lnTo>
                  <a:pt x="645" y="594"/>
                </a:lnTo>
                <a:lnTo>
                  <a:pt x="659" y="571"/>
                </a:lnTo>
                <a:lnTo>
                  <a:pt x="671" y="548"/>
                </a:lnTo>
                <a:lnTo>
                  <a:pt x="681" y="522"/>
                </a:lnTo>
                <a:lnTo>
                  <a:pt x="689" y="495"/>
                </a:lnTo>
                <a:lnTo>
                  <a:pt x="695" y="467"/>
                </a:lnTo>
                <a:lnTo>
                  <a:pt x="699" y="439"/>
                </a:lnTo>
                <a:lnTo>
                  <a:pt x="700" y="409"/>
                </a:lnTo>
                <a:lnTo>
                  <a:pt x="700" y="409"/>
                </a:lnTo>
                <a:lnTo>
                  <a:pt x="699" y="379"/>
                </a:lnTo>
                <a:lnTo>
                  <a:pt x="695" y="352"/>
                </a:lnTo>
                <a:lnTo>
                  <a:pt x="689" y="324"/>
                </a:lnTo>
                <a:lnTo>
                  <a:pt x="681" y="297"/>
                </a:lnTo>
                <a:lnTo>
                  <a:pt x="671" y="271"/>
                </a:lnTo>
                <a:lnTo>
                  <a:pt x="659" y="247"/>
                </a:lnTo>
                <a:lnTo>
                  <a:pt x="645" y="225"/>
                </a:lnTo>
                <a:lnTo>
                  <a:pt x="630" y="205"/>
                </a:lnTo>
                <a:lnTo>
                  <a:pt x="613" y="185"/>
                </a:lnTo>
                <a:lnTo>
                  <a:pt x="595" y="169"/>
                </a:lnTo>
                <a:lnTo>
                  <a:pt x="576" y="154"/>
                </a:lnTo>
                <a:lnTo>
                  <a:pt x="565" y="148"/>
                </a:lnTo>
                <a:lnTo>
                  <a:pt x="554" y="142"/>
                </a:lnTo>
                <a:lnTo>
                  <a:pt x="543" y="137"/>
                </a:lnTo>
                <a:lnTo>
                  <a:pt x="533" y="133"/>
                </a:lnTo>
                <a:lnTo>
                  <a:pt x="521" y="128"/>
                </a:lnTo>
                <a:lnTo>
                  <a:pt x="509" y="125"/>
                </a:lnTo>
                <a:lnTo>
                  <a:pt x="497" y="123"/>
                </a:lnTo>
                <a:lnTo>
                  <a:pt x="485" y="121"/>
                </a:lnTo>
                <a:lnTo>
                  <a:pt x="474" y="120"/>
                </a:lnTo>
                <a:lnTo>
                  <a:pt x="462" y="120"/>
                </a:lnTo>
                <a:lnTo>
                  <a:pt x="462" y="120"/>
                </a:lnTo>
                <a:lnTo>
                  <a:pt x="449" y="120"/>
                </a:lnTo>
                <a:lnTo>
                  <a:pt x="437" y="121"/>
                </a:lnTo>
                <a:lnTo>
                  <a:pt x="425" y="123"/>
                </a:lnTo>
                <a:lnTo>
                  <a:pt x="414" y="125"/>
                </a:lnTo>
                <a:lnTo>
                  <a:pt x="402" y="128"/>
                </a:lnTo>
                <a:lnTo>
                  <a:pt x="391" y="132"/>
                </a:lnTo>
                <a:lnTo>
                  <a:pt x="379" y="137"/>
                </a:lnTo>
                <a:lnTo>
                  <a:pt x="368" y="142"/>
                </a:lnTo>
                <a:lnTo>
                  <a:pt x="358" y="148"/>
                </a:lnTo>
                <a:lnTo>
                  <a:pt x="347" y="154"/>
                </a:lnTo>
                <a:lnTo>
                  <a:pt x="337" y="162"/>
                </a:lnTo>
                <a:lnTo>
                  <a:pt x="327" y="169"/>
                </a:lnTo>
                <a:lnTo>
                  <a:pt x="317" y="178"/>
                </a:lnTo>
                <a:lnTo>
                  <a:pt x="308" y="187"/>
                </a:lnTo>
                <a:lnTo>
                  <a:pt x="299" y="197"/>
                </a:lnTo>
                <a:lnTo>
                  <a:pt x="290" y="207"/>
                </a:lnTo>
                <a:lnTo>
                  <a:pt x="290" y="207"/>
                </a:lnTo>
                <a:lnTo>
                  <a:pt x="275" y="228"/>
                </a:lnTo>
                <a:lnTo>
                  <a:pt x="261" y="251"/>
                </a:lnTo>
                <a:lnTo>
                  <a:pt x="249" y="274"/>
                </a:lnTo>
                <a:lnTo>
                  <a:pt x="241" y="300"/>
                </a:lnTo>
                <a:lnTo>
                  <a:pt x="233" y="326"/>
                </a:lnTo>
                <a:lnTo>
                  <a:pt x="227" y="354"/>
                </a:lnTo>
                <a:lnTo>
                  <a:pt x="224" y="382"/>
                </a:lnTo>
                <a:lnTo>
                  <a:pt x="223" y="409"/>
                </a:lnTo>
                <a:lnTo>
                  <a:pt x="223" y="409"/>
                </a:lnTo>
                <a:lnTo>
                  <a:pt x="224" y="439"/>
                </a:lnTo>
                <a:lnTo>
                  <a:pt x="228" y="467"/>
                </a:lnTo>
                <a:lnTo>
                  <a:pt x="233" y="495"/>
                </a:lnTo>
                <a:lnTo>
                  <a:pt x="242" y="522"/>
                </a:lnTo>
                <a:lnTo>
                  <a:pt x="251" y="548"/>
                </a:lnTo>
                <a:lnTo>
                  <a:pt x="263" y="571"/>
                </a:lnTo>
                <a:lnTo>
                  <a:pt x="277" y="594"/>
                </a:lnTo>
                <a:lnTo>
                  <a:pt x="293" y="614"/>
                </a:lnTo>
                <a:lnTo>
                  <a:pt x="309" y="634"/>
                </a:lnTo>
                <a:lnTo>
                  <a:pt x="328" y="650"/>
                </a:lnTo>
                <a:lnTo>
                  <a:pt x="348" y="665"/>
                </a:lnTo>
                <a:lnTo>
                  <a:pt x="358" y="671"/>
                </a:lnTo>
                <a:lnTo>
                  <a:pt x="368" y="677"/>
                </a:lnTo>
                <a:lnTo>
                  <a:pt x="379" y="682"/>
                </a:lnTo>
                <a:lnTo>
                  <a:pt x="391" y="686"/>
                </a:lnTo>
                <a:lnTo>
                  <a:pt x="402" y="691"/>
                </a:lnTo>
                <a:lnTo>
                  <a:pt x="414" y="694"/>
                </a:lnTo>
                <a:lnTo>
                  <a:pt x="425" y="696"/>
                </a:lnTo>
                <a:lnTo>
                  <a:pt x="437" y="698"/>
                </a:lnTo>
                <a:lnTo>
                  <a:pt x="449" y="699"/>
                </a:lnTo>
                <a:lnTo>
                  <a:pt x="462" y="700"/>
                </a:lnTo>
                <a:lnTo>
                  <a:pt x="462" y="700"/>
                </a:lnTo>
                <a:close/>
                <a:moveTo>
                  <a:pt x="462" y="183"/>
                </a:moveTo>
                <a:lnTo>
                  <a:pt x="462" y="183"/>
                </a:lnTo>
                <a:lnTo>
                  <a:pt x="479" y="184"/>
                </a:lnTo>
                <a:lnTo>
                  <a:pt x="496" y="187"/>
                </a:lnTo>
                <a:lnTo>
                  <a:pt x="513" y="193"/>
                </a:lnTo>
                <a:lnTo>
                  <a:pt x="529" y="200"/>
                </a:lnTo>
                <a:lnTo>
                  <a:pt x="544" y="210"/>
                </a:lnTo>
                <a:lnTo>
                  <a:pt x="559" y="222"/>
                </a:lnTo>
                <a:lnTo>
                  <a:pt x="572" y="235"/>
                </a:lnTo>
                <a:lnTo>
                  <a:pt x="585" y="250"/>
                </a:lnTo>
                <a:lnTo>
                  <a:pt x="596" y="266"/>
                </a:lnTo>
                <a:lnTo>
                  <a:pt x="607" y="283"/>
                </a:lnTo>
                <a:lnTo>
                  <a:pt x="615" y="301"/>
                </a:lnTo>
                <a:lnTo>
                  <a:pt x="623" y="321"/>
                </a:lnTo>
                <a:lnTo>
                  <a:pt x="628" y="342"/>
                </a:lnTo>
                <a:lnTo>
                  <a:pt x="632" y="363"/>
                </a:lnTo>
                <a:lnTo>
                  <a:pt x="636" y="386"/>
                </a:lnTo>
                <a:lnTo>
                  <a:pt x="637" y="409"/>
                </a:lnTo>
                <a:lnTo>
                  <a:pt x="637" y="409"/>
                </a:lnTo>
                <a:lnTo>
                  <a:pt x="636" y="433"/>
                </a:lnTo>
                <a:lnTo>
                  <a:pt x="632" y="456"/>
                </a:lnTo>
                <a:lnTo>
                  <a:pt x="628" y="477"/>
                </a:lnTo>
                <a:lnTo>
                  <a:pt x="623" y="497"/>
                </a:lnTo>
                <a:lnTo>
                  <a:pt x="615" y="518"/>
                </a:lnTo>
                <a:lnTo>
                  <a:pt x="607" y="536"/>
                </a:lnTo>
                <a:lnTo>
                  <a:pt x="596" y="553"/>
                </a:lnTo>
                <a:lnTo>
                  <a:pt x="585" y="569"/>
                </a:lnTo>
                <a:lnTo>
                  <a:pt x="572" y="584"/>
                </a:lnTo>
                <a:lnTo>
                  <a:pt x="559" y="597"/>
                </a:lnTo>
                <a:lnTo>
                  <a:pt x="544" y="609"/>
                </a:lnTo>
                <a:lnTo>
                  <a:pt x="529" y="619"/>
                </a:lnTo>
                <a:lnTo>
                  <a:pt x="513" y="626"/>
                </a:lnTo>
                <a:lnTo>
                  <a:pt x="496" y="632"/>
                </a:lnTo>
                <a:lnTo>
                  <a:pt x="479" y="635"/>
                </a:lnTo>
                <a:lnTo>
                  <a:pt x="462" y="636"/>
                </a:lnTo>
                <a:lnTo>
                  <a:pt x="462" y="636"/>
                </a:lnTo>
                <a:lnTo>
                  <a:pt x="444" y="635"/>
                </a:lnTo>
                <a:lnTo>
                  <a:pt x="426" y="632"/>
                </a:lnTo>
                <a:lnTo>
                  <a:pt x="409" y="626"/>
                </a:lnTo>
                <a:lnTo>
                  <a:pt x="393" y="619"/>
                </a:lnTo>
                <a:lnTo>
                  <a:pt x="378" y="609"/>
                </a:lnTo>
                <a:lnTo>
                  <a:pt x="364" y="597"/>
                </a:lnTo>
                <a:lnTo>
                  <a:pt x="350" y="584"/>
                </a:lnTo>
                <a:lnTo>
                  <a:pt x="337" y="569"/>
                </a:lnTo>
                <a:lnTo>
                  <a:pt x="327" y="553"/>
                </a:lnTo>
                <a:lnTo>
                  <a:pt x="316" y="536"/>
                </a:lnTo>
                <a:lnTo>
                  <a:pt x="307" y="518"/>
                </a:lnTo>
                <a:lnTo>
                  <a:pt x="300" y="497"/>
                </a:lnTo>
                <a:lnTo>
                  <a:pt x="294" y="477"/>
                </a:lnTo>
                <a:lnTo>
                  <a:pt x="290" y="456"/>
                </a:lnTo>
                <a:lnTo>
                  <a:pt x="287" y="433"/>
                </a:lnTo>
                <a:lnTo>
                  <a:pt x="287" y="409"/>
                </a:lnTo>
                <a:lnTo>
                  <a:pt x="287" y="409"/>
                </a:lnTo>
                <a:lnTo>
                  <a:pt x="287" y="386"/>
                </a:lnTo>
                <a:lnTo>
                  <a:pt x="290" y="363"/>
                </a:lnTo>
                <a:lnTo>
                  <a:pt x="294" y="342"/>
                </a:lnTo>
                <a:lnTo>
                  <a:pt x="300" y="321"/>
                </a:lnTo>
                <a:lnTo>
                  <a:pt x="307" y="301"/>
                </a:lnTo>
                <a:lnTo>
                  <a:pt x="316" y="283"/>
                </a:lnTo>
                <a:lnTo>
                  <a:pt x="327" y="266"/>
                </a:lnTo>
                <a:lnTo>
                  <a:pt x="337" y="250"/>
                </a:lnTo>
                <a:lnTo>
                  <a:pt x="350" y="235"/>
                </a:lnTo>
                <a:lnTo>
                  <a:pt x="364" y="222"/>
                </a:lnTo>
                <a:lnTo>
                  <a:pt x="378" y="210"/>
                </a:lnTo>
                <a:lnTo>
                  <a:pt x="393" y="200"/>
                </a:lnTo>
                <a:lnTo>
                  <a:pt x="409" y="193"/>
                </a:lnTo>
                <a:lnTo>
                  <a:pt x="426" y="187"/>
                </a:lnTo>
                <a:lnTo>
                  <a:pt x="444" y="184"/>
                </a:lnTo>
                <a:lnTo>
                  <a:pt x="462" y="183"/>
                </a:lnTo>
                <a:lnTo>
                  <a:pt x="462" y="183"/>
                </a:lnTo>
                <a:close/>
                <a:moveTo>
                  <a:pt x="661" y="668"/>
                </a:moveTo>
                <a:lnTo>
                  <a:pt x="661" y="668"/>
                </a:lnTo>
                <a:lnTo>
                  <a:pt x="655" y="668"/>
                </a:lnTo>
                <a:lnTo>
                  <a:pt x="650" y="670"/>
                </a:lnTo>
                <a:lnTo>
                  <a:pt x="644" y="673"/>
                </a:lnTo>
                <a:lnTo>
                  <a:pt x="639" y="678"/>
                </a:lnTo>
                <a:lnTo>
                  <a:pt x="636" y="682"/>
                </a:lnTo>
                <a:lnTo>
                  <a:pt x="632" y="687"/>
                </a:lnTo>
                <a:lnTo>
                  <a:pt x="630" y="694"/>
                </a:lnTo>
                <a:lnTo>
                  <a:pt x="630" y="700"/>
                </a:lnTo>
                <a:lnTo>
                  <a:pt x="630" y="700"/>
                </a:lnTo>
                <a:lnTo>
                  <a:pt x="630" y="706"/>
                </a:lnTo>
                <a:lnTo>
                  <a:pt x="632" y="712"/>
                </a:lnTo>
                <a:lnTo>
                  <a:pt x="636" y="717"/>
                </a:lnTo>
                <a:lnTo>
                  <a:pt x="639" y="722"/>
                </a:lnTo>
                <a:lnTo>
                  <a:pt x="644" y="726"/>
                </a:lnTo>
                <a:lnTo>
                  <a:pt x="650" y="729"/>
                </a:lnTo>
                <a:lnTo>
                  <a:pt x="655" y="731"/>
                </a:lnTo>
                <a:lnTo>
                  <a:pt x="661" y="731"/>
                </a:lnTo>
                <a:lnTo>
                  <a:pt x="661" y="731"/>
                </a:lnTo>
                <a:lnTo>
                  <a:pt x="682" y="732"/>
                </a:lnTo>
                <a:lnTo>
                  <a:pt x="701" y="736"/>
                </a:lnTo>
                <a:lnTo>
                  <a:pt x="720" y="740"/>
                </a:lnTo>
                <a:lnTo>
                  <a:pt x="739" y="747"/>
                </a:lnTo>
                <a:lnTo>
                  <a:pt x="756" y="755"/>
                </a:lnTo>
                <a:lnTo>
                  <a:pt x="772" y="766"/>
                </a:lnTo>
                <a:lnTo>
                  <a:pt x="787" y="776"/>
                </a:lnTo>
                <a:lnTo>
                  <a:pt x="801" y="789"/>
                </a:lnTo>
                <a:lnTo>
                  <a:pt x="814" y="803"/>
                </a:lnTo>
                <a:lnTo>
                  <a:pt x="826" y="818"/>
                </a:lnTo>
                <a:lnTo>
                  <a:pt x="835" y="834"/>
                </a:lnTo>
                <a:lnTo>
                  <a:pt x="844" y="851"/>
                </a:lnTo>
                <a:lnTo>
                  <a:pt x="850" y="870"/>
                </a:lnTo>
                <a:lnTo>
                  <a:pt x="854" y="889"/>
                </a:lnTo>
                <a:lnTo>
                  <a:pt x="858" y="908"/>
                </a:lnTo>
                <a:lnTo>
                  <a:pt x="859" y="929"/>
                </a:lnTo>
                <a:lnTo>
                  <a:pt x="859" y="929"/>
                </a:lnTo>
                <a:lnTo>
                  <a:pt x="859" y="934"/>
                </a:lnTo>
                <a:lnTo>
                  <a:pt x="857" y="938"/>
                </a:lnTo>
                <a:lnTo>
                  <a:pt x="854" y="943"/>
                </a:lnTo>
                <a:lnTo>
                  <a:pt x="851" y="947"/>
                </a:lnTo>
                <a:lnTo>
                  <a:pt x="848" y="950"/>
                </a:lnTo>
                <a:lnTo>
                  <a:pt x="844" y="952"/>
                </a:lnTo>
                <a:lnTo>
                  <a:pt x="838" y="953"/>
                </a:lnTo>
                <a:lnTo>
                  <a:pt x="833" y="954"/>
                </a:lnTo>
                <a:lnTo>
                  <a:pt x="89" y="954"/>
                </a:lnTo>
                <a:lnTo>
                  <a:pt x="89" y="954"/>
                </a:lnTo>
                <a:lnTo>
                  <a:pt x="84" y="953"/>
                </a:lnTo>
                <a:lnTo>
                  <a:pt x="80" y="952"/>
                </a:lnTo>
                <a:lnTo>
                  <a:pt x="76" y="950"/>
                </a:lnTo>
                <a:lnTo>
                  <a:pt x="71" y="947"/>
                </a:lnTo>
                <a:lnTo>
                  <a:pt x="68" y="943"/>
                </a:lnTo>
                <a:lnTo>
                  <a:pt x="66" y="938"/>
                </a:lnTo>
                <a:lnTo>
                  <a:pt x="65" y="934"/>
                </a:lnTo>
                <a:lnTo>
                  <a:pt x="64" y="929"/>
                </a:lnTo>
                <a:lnTo>
                  <a:pt x="64" y="929"/>
                </a:lnTo>
                <a:lnTo>
                  <a:pt x="65" y="908"/>
                </a:lnTo>
                <a:lnTo>
                  <a:pt x="68" y="889"/>
                </a:lnTo>
                <a:lnTo>
                  <a:pt x="72" y="870"/>
                </a:lnTo>
                <a:lnTo>
                  <a:pt x="80" y="851"/>
                </a:lnTo>
                <a:lnTo>
                  <a:pt x="87" y="834"/>
                </a:lnTo>
                <a:lnTo>
                  <a:pt x="98" y="818"/>
                </a:lnTo>
                <a:lnTo>
                  <a:pt x="109" y="803"/>
                </a:lnTo>
                <a:lnTo>
                  <a:pt x="122" y="789"/>
                </a:lnTo>
                <a:lnTo>
                  <a:pt x="136" y="776"/>
                </a:lnTo>
                <a:lnTo>
                  <a:pt x="151" y="766"/>
                </a:lnTo>
                <a:lnTo>
                  <a:pt x="167" y="755"/>
                </a:lnTo>
                <a:lnTo>
                  <a:pt x="184" y="747"/>
                </a:lnTo>
                <a:lnTo>
                  <a:pt x="202" y="740"/>
                </a:lnTo>
                <a:lnTo>
                  <a:pt x="221" y="736"/>
                </a:lnTo>
                <a:lnTo>
                  <a:pt x="241" y="732"/>
                </a:lnTo>
                <a:lnTo>
                  <a:pt x="261" y="731"/>
                </a:lnTo>
                <a:lnTo>
                  <a:pt x="261" y="731"/>
                </a:lnTo>
                <a:lnTo>
                  <a:pt x="268" y="731"/>
                </a:lnTo>
                <a:lnTo>
                  <a:pt x="273" y="729"/>
                </a:lnTo>
                <a:lnTo>
                  <a:pt x="278" y="726"/>
                </a:lnTo>
                <a:lnTo>
                  <a:pt x="284" y="722"/>
                </a:lnTo>
                <a:lnTo>
                  <a:pt x="287" y="717"/>
                </a:lnTo>
                <a:lnTo>
                  <a:pt x="290" y="712"/>
                </a:lnTo>
                <a:lnTo>
                  <a:pt x="292" y="706"/>
                </a:lnTo>
                <a:lnTo>
                  <a:pt x="293" y="700"/>
                </a:lnTo>
                <a:lnTo>
                  <a:pt x="293" y="700"/>
                </a:lnTo>
                <a:lnTo>
                  <a:pt x="292" y="694"/>
                </a:lnTo>
                <a:lnTo>
                  <a:pt x="290" y="687"/>
                </a:lnTo>
                <a:lnTo>
                  <a:pt x="287" y="682"/>
                </a:lnTo>
                <a:lnTo>
                  <a:pt x="284" y="678"/>
                </a:lnTo>
                <a:lnTo>
                  <a:pt x="278" y="673"/>
                </a:lnTo>
                <a:lnTo>
                  <a:pt x="273" y="670"/>
                </a:lnTo>
                <a:lnTo>
                  <a:pt x="268" y="668"/>
                </a:lnTo>
                <a:lnTo>
                  <a:pt x="261" y="668"/>
                </a:lnTo>
                <a:lnTo>
                  <a:pt x="261" y="668"/>
                </a:lnTo>
                <a:lnTo>
                  <a:pt x="247" y="668"/>
                </a:lnTo>
                <a:lnTo>
                  <a:pt x="234" y="669"/>
                </a:lnTo>
                <a:lnTo>
                  <a:pt x="221" y="671"/>
                </a:lnTo>
                <a:lnTo>
                  <a:pt x="209" y="673"/>
                </a:lnTo>
                <a:lnTo>
                  <a:pt x="196" y="677"/>
                </a:lnTo>
                <a:lnTo>
                  <a:pt x="184" y="680"/>
                </a:lnTo>
                <a:lnTo>
                  <a:pt x="159" y="688"/>
                </a:lnTo>
                <a:lnTo>
                  <a:pt x="137" y="699"/>
                </a:lnTo>
                <a:lnTo>
                  <a:pt x="115" y="712"/>
                </a:lnTo>
                <a:lnTo>
                  <a:pt x="95" y="727"/>
                </a:lnTo>
                <a:lnTo>
                  <a:pt x="77" y="744"/>
                </a:lnTo>
                <a:lnTo>
                  <a:pt x="59" y="762"/>
                </a:lnTo>
                <a:lnTo>
                  <a:pt x="44" y="783"/>
                </a:lnTo>
                <a:lnTo>
                  <a:pt x="32" y="804"/>
                </a:lnTo>
                <a:lnTo>
                  <a:pt x="21" y="827"/>
                </a:lnTo>
                <a:lnTo>
                  <a:pt x="12" y="851"/>
                </a:lnTo>
                <a:lnTo>
                  <a:pt x="8" y="863"/>
                </a:lnTo>
                <a:lnTo>
                  <a:pt x="6" y="876"/>
                </a:lnTo>
                <a:lnTo>
                  <a:pt x="4" y="889"/>
                </a:lnTo>
                <a:lnTo>
                  <a:pt x="1" y="902"/>
                </a:lnTo>
                <a:lnTo>
                  <a:pt x="0" y="915"/>
                </a:lnTo>
                <a:lnTo>
                  <a:pt x="0" y="929"/>
                </a:lnTo>
                <a:lnTo>
                  <a:pt x="0" y="929"/>
                </a:lnTo>
                <a:lnTo>
                  <a:pt x="0" y="937"/>
                </a:lnTo>
                <a:lnTo>
                  <a:pt x="3" y="947"/>
                </a:lnTo>
                <a:lnTo>
                  <a:pt x="5" y="956"/>
                </a:lnTo>
                <a:lnTo>
                  <a:pt x="7" y="963"/>
                </a:lnTo>
                <a:lnTo>
                  <a:pt x="11" y="971"/>
                </a:lnTo>
                <a:lnTo>
                  <a:pt x="15" y="978"/>
                </a:lnTo>
                <a:lnTo>
                  <a:pt x="21" y="986"/>
                </a:lnTo>
                <a:lnTo>
                  <a:pt x="26" y="992"/>
                </a:lnTo>
                <a:lnTo>
                  <a:pt x="33" y="997"/>
                </a:lnTo>
                <a:lnTo>
                  <a:pt x="39" y="1003"/>
                </a:lnTo>
                <a:lnTo>
                  <a:pt x="47" y="1007"/>
                </a:lnTo>
                <a:lnTo>
                  <a:pt x="55" y="1010"/>
                </a:lnTo>
                <a:lnTo>
                  <a:pt x="63" y="1014"/>
                </a:lnTo>
                <a:lnTo>
                  <a:pt x="71" y="1016"/>
                </a:lnTo>
                <a:lnTo>
                  <a:pt x="80" y="1018"/>
                </a:lnTo>
                <a:lnTo>
                  <a:pt x="89" y="1018"/>
                </a:lnTo>
                <a:lnTo>
                  <a:pt x="833" y="1018"/>
                </a:lnTo>
                <a:lnTo>
                  <a:pt x="833" y="1018"/>
                </a:lnTo>
                <a:lnTo>
                  <a:pt x="843" y="1018"/>
                </a:lnTo>
                <a:lnTo>
                  <a:pt x="851" y="1016"/>
                </a:lnTo>
                <a:lnTo>
                  <a:pt x="860" y="1014"/>
                </a:lnTo>
                <a:lnTo>
                  <a:pt x="868" y="1010"/>
                </a:lnTo>
                <a:lnTo>
                  <a:pt x="876" y="1007"/>
                </a:lnTo>
                <a:lnTo>
                  <a:pt x="883" y="1003"/>
                </a:lnTo>
                <a:lnTo>
                  <a:pt x="890" y="997"/>
                </a:lnTo>
                <a:lnTo>
                  <a:pt x="896" y="992"/>
                </a:lnTo>
                <a:lnTo>
                  <a:pt x="902" y="986"/>
                </a:lnTo>
                <a:lnTo>
                  <a:pt x="907" y="978"/>
                </a:lnTo>
                <a:lnTo>
                  <a:pt x="911" y="971"/>
                </a:lnTo>
                <a:lnTo>
                  <a:pt x="916" y="963"/>
                </a:lnTo>
                <a:lnTo>
                  <a:pt x="919" y="956"/>
                </a:lnTo>
                <a:lnTo>
                  <a:pt x="921" y="947"/>
                </a:lnTo>
                <a:lnTo>
                  <a:pt x="922" y="937"/>
                </a:lnTo>
                <a:lnTo>
                  <a:pt x="922" y="929"/>
                </a:lnTo>
                <a:lnTo>
                  <a:pt x="922" y="929"/>
                </a:lnTo>
                <a:lnTo>
                  <a:pt x="922" y="915"/>
                </a:lnTo>
                <a:lnTo>
                  <a:pt x="921" y="902"/>
                </a:lnTo>
                <a:lnTo>
                  <a:pt x="920" y="889"/>
                </a:lnTo>
                <a:lnTo>
                  <a:pt x="918" y="876"/>
                </a:lnTo>
                <a:lnTo>
                  <a:pt x="915" y="863"/>
                </a:lnTo>
                <a:lnTo>
                  <a:pt x="911" y="851"/>
                </a:lnTo>
                <a:lnTo>
                  <a:pt x="902" y="827"/>
                </a:lnTo>
                <a:lnTo>
                  <a:pt x="891" y="804"/>
                </a:lnTo>
                <a:lnTo>
                  <a:pt x="878" y="783"/>
                </a:lnTo>
                <a:lnTo>
                  <a:pt x="863" y="762"/>
                </a:lnTo>
                <a:lnTo>
                  <a:pt x="846" y="744"/>
                </a:lnTo>
                <a:lnTo>
                  <a:pt x="828" y="727"/>
                </a:lnTo>
                <a:lnTo>
                  <a:pt x="807" y="712"/>
                </a:lnTo>
                <a:lnTo>
                  <a:pt x="786" y="699"/>
                </a:lnTo>
                <a:lnTo>
                  <a:pt x="763" y="688"/>
                </a:lnTo>
                <a:lnTo>
                  <a:pt x="740" y="680"/>
                </a:lnTo>
                <a:lnTo>
                  <a:pt x="727" y="677"/>
                </a:lnTo>
                <a:lnTo>
                  <a:pt x="714" y="673"/>
                </a:lnTo>
                <a:lnTo>
                  <a:pt x="701" y="671"/>
                </a:lnTo>
                <a:lnTo>
                  <a:pt x="688" y="669"/>
                </a:lnTo>
                <a:lnTo>
                  <a:pt x="675" y="668"/>
                </a:lnTo>
                <a:lnTo>
                  <a:pt x="661" y="668"/>
                </a:lnTo>
                <a:lnTo>
                  <a:pt x="661" y="668"/>
                </a:lnTo>
                <a:close/>
                <a:moveTo>
                  <a:pt x="484" y="84"/>
                </a:moveTo>
                <a:lnTo>
                  <a:pt x="484" y="84"/>
                </a:lnTo>
                <a:lnTo>
                  <a:pt x="501" y="75"/>
                </a:lnTo>
                <a:lnTo>
                  <a:pt x="520" y="68"/>
                </a:lnTo>
                <a:lnTo>
                  <a:pt x="538" y="65"/>
                </a:lnTo>
                <a:lnTo>
                  <a:pt x="557" y="64"/>
                </a:lnTo>
                <a:lnTo>
                  <a:pt x="557" y="64"/>
                </a:lnTo>
                <a:lnTo>
                  <a:pt x="574" y="65"/>
                </a:lnTo>
                <a:lnTo>
                  <a:pt x="592" y="68"/>
                </a:lnTo>
                <a:lnTo>
                  <a:pt x="609" y="74"/>
                </a:lnTo>
                <a:lnTo>
                  <a:pt x="625" y="81"/>
                </a:lnTo>
                <a:lnTo>
                  <a:pt x="640" y="91"/>
                </a:lnTo>
                <a:lnTo>
                  <a:pt x="655" y="103"/>
                </a:lnTo>
                <a:lnTo>
                  <a:pt x="668" y="115"/>
                </a:lnTo>
                <a:lnTo>
                  <a:pt x="681" y="130"/>
                </a:lnTo>
                <a:lnTo>
                  <a:pt x="691" y="147"/>
                </a:lnTo>
                <a:lnTo>
                  <a:pt x="702" y="164"/>
                </a:lnTo>
                <a:lnTo>
                  <a:pt x="711" y="182"/>
                </a:lnTo>
                <a:lnTo>
                  <a:pt x="718" y="202"/>
                </a:lnTo>
                <a:lnTo>
                  <a:pt x="724" y="223"/>
                </a:lnTo>
                <a:lnTo>
                  <a:pt x="728" y="244"/>
                </a:lnTo>
                <a:lnTo>
                  <a:pt x="731" y="267"/>
                </a:lnTo>
                <a:lnTo>
                  <a:pt x="732" y="290"/>
                </a:lnTo>
                <a:lnTo>
                  <a:pt x="732" y="290"/>
                </a:lnTo>
                <a:lnTo>
                  <a:pt x="731" y="306"/>
                </a:lnTo>
                <a:lnTo>
                  <a:pt x="730" y="324"/>
                </a:lnTo>
                <a:lnTo>
                  <a:pt x="728" y="340"/>
                </a:lnTo>
                <a:lnTo>
                  <a:pt x="725" y="356"/>
                </a:lnTo>
                <a:lnTo>
                  <a:pt x="725" y="356"/>
                </a:lnTo>
                <a:lnTo>
                  <a:pt x="724" y="362"/>
                </a:lnTo>
                <a:lnTo>
                  <a:pt x="724" y="369"/>
                </a:lnTo>
                <a:lnTo>
                  <a:pt x="726" y="374"/>
                </a:lnTo>
                <a:lnTo>
                  <a:pt x="728" y="379"/>
                </a:lnTo>
                <a:lnTo>
                  <a:pt x="732" y="385"/>
                </a:lnTo>
                <a:lnTo>
                  <a:pt x="736" y="389"/>
                </a:lnTo>
                <a:lnTo>
                  <a:pt x="742" y="391"/>
                </a:lnTo>
                <a:lnTo>
                  <a:pt x="748" y="393"/>
                </a:lnTo>
                <a:lnTo>
                  <a:pt x="748" y="393"/>
                </a:lnTo>
                <a:lnTo>
                  <a:pt x="756" y="394"/>
                </a:lnTo>
                <a:lnTo>
                  <a:pt x="756" y="394"/>
                </a:lnTo>
                <a:lnTo>
                  <a:pt x="761" y="394"/>
                </a:lnTo>
                <a:lnTo>
                  <a:pt x="765" y="393"/>
                </a:lnTo>
                <a:lnTo>
                  <a:pt x="771" y="391"/>
                </a:lnTo>
                <a:lnTo>
                  <a:pt x="775" y="388"/>
                </a:lnTo>
                <a:lnTo>
                  <a:pt x="778" y="385"/>
                </a:lnTo>
                <a:lnTo>
                  <a:pt x="782" y="380"/>
                </a:lnTo>
                <a:lnTo>
                  <a:pt x="785" y="375"/>
                </a:lnTo>
                <a:lnTo>
                  <a:pt x="786" y="370"/>
                </a:lnTo>
                <a:lnTo>
                  <a:pt x="786" y="370"/>
                </a:lnTo>
                <a:lnTo>
                  <a:pt x="790" y="350"/>
                </a:lnTo>
                <a:lnTo>
                  <a:pt x="793" y="331"/>
                </a:lnTo>
                <a:lnTo>
                  <a:pt x="794" y="311"/>
                </a:lnTo>
                <a:lnTo>
                  <a:pt x="795" y="290"/>
                </a:lnTo>
                <a:lnTo>
                  <a:pt x="795" y="290"/>
                </a:lnTo>
                <a:lnTo>
                  <a:pt x="794" y="260"/>
                </a:lnTo>
                <a:lnTo>
                  <a:pt x="790" y="231"/>
                </a:lnTo>
                <a:lnTo>
                  <a:pt x="785" y="203"/>
                </a:lnTo>
                <a:lnTo>
                  <a:pt x="776" y="178"/>
                </a:lnTo>
                <a:lnTo>
                  <a:pt x="767" y="152"/>
                </a:lnTo>
                <a:lnTo>
                  <a:pt x="755" y="128"/>
                </a:lnTo>
                <a:lnTo>
                  <a:pt x="741" y="106"/>
                </a:lnTo>
                <a:lnTo>
                  <a:pt x="726" y="85"/>
                </a:lnTo>
                <a:lnTo>
                  <a:pt x="709" y="66"/>
                </a:lnTo>
                <a:lnTo>
                  <a:pt x="690" y="50"/>
                </a:lnTo>
                <a:lnTo>
                  <a:pt x="670" y="35"/>
                </a:lnTo>
                <a:lnTo>
                  <a:pt x="660" y="29"/>
                </a:lnTo>
                <a:lnTo>
                  <a:pt x="650" y="23"/>
                </a:lnTo>
                <a:lnTo>
                  <a:pt x="639" y="18"/>
                </a:lnTo>
                <a:lnTo>
                  <a:pt x="628" y="14"/>
                </a:lnTo>
                <a:lnTo>
                  <a:pt x="616" y="9"/>
                </a:lnTo>
                <a:lnTo>
                  <a:pt x="604" y="6"/>
                </a:lnTo>
                <a:lnTo>
                  <a:pt x="593" y="3"/>
                </a:lnTo>
                <a:lnTo>
                  <a:pt x="581" y="2"/>
                </a:lnTo>
                <a:lnTo>
                  <a:pt x="569" y="1"/>
                </a:lnTo>
                <a:lnTo>
                  <a:pt x="557" y="0"/>
                </a:lnTo>
                <a:lnTo>
                  <a:pt x="557" y="0"/>
                </a:lnTo>
                <a:lnTo>
                  <a:pt x="543" y="1"/>
                </a:lnTo>
                <a:lnTo>
                  <a:pt x="529" y="2"/>
                </a:lnTo>
                <a:lnTo>
                  <a:pt x="517" y="4"/>
                </a:lnTo>
                <a:lnTo>
                  <a:pt x="503" y="7"/>
                </a:lnTo>
                <a:lnTo>
                  <a:pt x="490" y="11"/>
                </a:lnTo>
                <a:lnTo>
                  <a:pt x="477" y="17"/>
                </a:lnTo>
                <a:lnTo>
                  <a:pt x="465" y="22"/>
                </a:lnTo>
                <a:lnTo>
                  <a:pt x="452" y="30"/>
                </a:lnTo>
                <a:lnTo>
                  <a:pt x="452" y="30"/>
                </a:lnTo>
                <a:lnTo>
                  <a:pt x="447" y="33"/>
                </a:lnTo>
                <a:lnTo>
                  <a:pt x="442" y="37"/>
                </a:lnTo>
                <a:lnTo>
                  <a:pt x="439" y="43"/>
                </a:lnTo>
                <a:lnTo>
                  <a:pt x="438" y="49"/>
                </a:lnTo>
                <a:lnTo>
                  <a:pt x="437" y="54"/>
                </a:lnTo>
                <a:lnTo>
                  <a:pt x="437" y="61"/>
                </a:lnTo>
                <a:lnTo>
                  <a:pt x="438" y="67"/>
                </a:lnTo>
                <a:lnTo>
                  <a:pt x="441" y="73"/>
                </a:lnTo>
                <a:lnTo>
                  <a:pt x="441" y="73"/>
                </a:lnTo>
                <a:lnTo>
                  <a:pt x="445" y="78"/>
                </a:lnTo>
                <a:lnTo>
                  <a:pt x="450" y="82"/>
                </a:lnTo>
                <a:lnTo>
                  <a:pt x="455" y="85"/>
                </a:lnTo>
                <a:lnTo>
                  <a:pt x="461" y="88"/>
                </a:lnTo>
                <a:lnTo>
                  <a:pt x="467" y="89"/>
                </a:lnTo>
                <a:lnTo>
                  <a:pt x="473" y="88"/>
                </a:lnTo>
                <a:lnTo>
                  <a:pt x="479" y="87"/>
                </a:lnTo>
                <a:lnTo>
                  <a:pt x="484" y="84"/>
                </a:lnTo>
                <a:lnTo>
                  <a:pt x="484" y="84"/>
                </a:lnTo>
                <a:close/>
                <a:moveTo>
                  <a:pt x="763" y="540"/>
                </a:moveTo>
                <a:lnTo>
                  <a:pt x="763" y="540"/>
                </a:lnTo>
                <a:lnTo>
                  <a:pt x="757" y="541"/>
                </a:lnTo>
                <a:lnTo>
                  <a:pt x="751" y="544"/>
                </a:lnTo>
                <a:lnTo>
                  <a:pt x="746" y="546"/>
                </a:lnTo>
                <a:lnTo>
                  <a:pt x="741" y="550"/>
                </a:lnTo>
                <a:lnTo>
                  <a:pt x="738" y="554"/>
                </a:lnTo>
                <a:lnTo>
                  <a:pt x="734" y="560"/>
                </a:lnTo>
                <a:lnTo>
                  <a:pt x="732" y="566"/>
                </a:lnTo>
                <a:lnTo>
                  <a:pt x="732" y="573"/>
                </a:lnTo>
                <a:lnTo>
                  <a:pt x="732" y="573"/>
                </a:lnTo>
                <a:lnTo>
                  <a:pt x="732" y="579"/>
                </a:lnTo>
                <a:lnTo>
                  <a:pt x="734" y="584"/>
                </a:lnTo>
                <a:lnTo>
                  <a:pt x="738" y="590"/>
                </a:lnTo>
                <a:lnTo>
                  <a:pt x="741" y="595"/>
                </a:lnTo>
                <a:lnTo>
                  <a:pt x="746" y="598"/>
                </a:lnTo>
                <a:lnTo>
                  <a:pt x="751" y="602"/>
                </a:lnTo>
                <a:lnTo>
                  <a:pt x="757" y="604"/>
                </a:lnTo>
                <a:lnTo>
                  <a:pt x="763" y="605"/>
                </a:lnTo>
                <a:lnTo>
                  <a:pt x="763" y="605"/>
                </a:lnTo>
                <a:lnTo>
                  <a:pt x="784" y="606"/>
                </a:lnTo>
                <a:lnTo>
                  <a:pt x="803" y="608"/>
                </a:lnTo>
                <a:lnTo>
                  <a:pt x="821" y="613"/>
                </a:lnTo>
                <a:lnTo>
                  <a:pt x="839" y="620"/>
                </a:lnTo>
                <a:lnTo>
                  <a:pt x="856" y="628"/>
                </a:lnTo>
                <a:lnTo>
                  <a:pt x="872" y="639"/>
                </a:lnTo>
                <a:lnTo>
                  <a:pt x="887" y="650"/>
                </a:lnTo>
                <a:lnTo>
                  <a:pt x="900" y="663"/>
                </a:lnTo>
                <a:lnTo>
                  <a:pt x="911" y="678"/>
                </a:lnTo>
                <a:lnTo>
                  <a:pt x="923" y="693"/>
                </a:lnTo>
                <a:lnTo>
                  <a:pt x="932" y="709"/>
                </a:lnTo>
                <a:lnTo>
                  <a:pt x="940" y="727"/>
                </a:lnTo>
                <a:lnTo>
                  <a:pt x="946" y="745"/>
                </a:lnTo>
                <a:lnTo>
                  <a:pt x="951" y="764"/>
                </a:lnTo>
                <a:lnTo>
                  <a:pt x="953" y="784"/>
                </a:lnTo>
                <a:lnTo>
                  <a:pt x="954" y="803"/>
                </a:lnTo>
                <a:lnTo>
                  <a:pt x="954" y="803"/>
                </a:lnTo>
                <a:lnTo>
                  <a:pt x="954" y="809"/>
                </a:lnTo>
                <a:lnTo>
                  <a:pt x="952" y="814"/>
                </a:lnTo>
                <a:lnTo>
                  <a:pt x="952" y="814"/>
                </a:lnTo>
                <a:lnTo>
                  <a:pt x="950" y="820"/>
                </a:lnTo>
                <a:lnTo>
                  <a:pt x="950" y="827"/>
                </a:lnTo>
                <a:lnTo>
                  <a:pt x="950" y="832"/>
                </a:lnTo>
                <a:lnTo>
                  <a:pt x="952" y="839"/>
                </a:lnTo>
                <a:lnTo>
                  <a:pt x="954" y="844"/>
                </a:lnTo>
                <a:lnTo>
                  <a:pt x="959" y="848"/>
                </a:lnTo>
                <a:lnTo>
                  <a:pt x="963" y="853"/>
                </a:lnTo>
                <a:lnTo>
                  <a:pt x="968" y="856"/>
                </a:lnTo>
                <a:lnTo>
                  <a:pt x="968" y="856"/>
                </a:lnTo>
                <a:lnTo>
                  <a:pt x="975" y="858"/>
                </a:lnTo>
                <a:lnTo>
                  <a:pt x="981" y="859"/>
                </a:lnTo>
                <a:lnTo>
                  <a:pt x="981" y="859"/>
                </a:lnTo>
                <a:lnTo>
                  <a:pt x="985" y="858"/>
                </a:lnTo>
                <a:lnTo>
                  <a:pt x="990" y="857"/>
                </a:lnTo>
                <a:lnTo>
                  <a:pt x="998" y="854"/>
                </a:lnTo>
                <a:lnTo>
                  <a:pt x="1003" y="851"/>
                </a:lnTo>
                <a:lnTo>
                  <a:pt x="1006" y="848"/>
                </a:lnTo>
                <a:lnTo>
                  <a:pt x="1008" y="844"/>
                </a:lnTo>
                <a:lnTo>
                  <a:pt x="1010" y="840"/>
                </a:lnTo>
                <a:lnTo>
                  <a:pt x="1010" y="840"/>
                </a:lnTo>
                <a:lnTo>
                  <a:pt x="1013" y="831"/>
                </a:lnTo>
                <a:lnTo>
                  <a:pt x="1017" y="823"/>
                </a:lnTo>
                <a:lnTo>
                  <a:pt x="1018" y="813"/>
                </a:lnTo>
                <a:lnTo>
                  <a:pt x="1018" y="803"/>
                </a:lnTo>
                <a:lnTo>
                  <a:pt x="1018" y="803"/>
                </a:lnTo>
                <a:lnTo>
                  <a:pt x="1018" y="790"/>
                </a:lnTo>
                <a:lnTo>
                  <a:pt x="1017" y="777"/>
                </a:lnTo>
                <a:lnTo>
                  <a:pt x="1013" y="751"/>
                </a:lnTo>
                <a:lnTo>
                  <a:pt x="1007" y="726"/>
                </a:lnTo>
                <a:lnTo>
                  <a:pt x="998" y="702"/>
                </a:lnTo>
                <a:lnTo>
                  <a:pt x="988" y="679"/>
                </a:lnTo>
                <a:lnTo>
                  <a:pt x="976" y="657"/>
                </a:lnTo>
                <a:lnTo>
                  <a:pt x="961" y="637"/>
                </a:lnTo>
                <a:lnTo>
                  <a:pt x="945" y="619"/>
                </a:lnTo>
                <a:lnTo>
                  <a:pt x="926" y="602"/>
                </a:lnTo>
                <a:lnTo>
                  <a:pt x="907" y="585"/>
                </a:lnTo>
                <a:lnTo>
                  <a:pt x="887" y="573"/>
                </a:lnTo>
                <a:lnTo>
                  <a:pt x="864" y="562"/>
                </a:lnTo>
                <a:lnTo>
                  <a:pt x="852" y="556"/>
                </a:lnTo>
                <a:lnTo>
                  <a:pt x="841" y="552"/>
                </a:lnTo>
                <a:lnTo>
                  <a:pt x="829" y="549"/>
                </a:lnTo>
                <a:lnTo>
                  <a:pt x="816" y="546"/>
                </a:lnTo>
                <a:lnTo>
                  <a:pt x="803" y="544"/>
                </a:lnTo>
                <a:lnTo>
                  <a:pt x="790" y="542"/>
                </a:lnTo>
                <a:lnTo>
                  <a:pt x="777" y="541"/>
                </a:lnTo>
                <a:lnTo>
                  <a:pt x="763" y="540"/>
                </a:lnTo>
                <a:lnTo>
                  <a:pt x="763" y="5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任意多边形 48"/>
          <p:cNvSpPr/>
          <p:nvPr/>
        </p:nvSpPr>
        <p:spPr>
          <a:xfrm>
            <a:off x="2829077" y="2338952"/>
            <a:ext cx="1030164" cy="1039510"/>
          </a:xfrm>
          <a:custGeom>
            <a:avLst/>
            <a:gdLst>
              <a:gd name="connsiteX0" fmla="*/ 472625 w 943737"/>
              <a:gd name="connsiteY0" fmla="*/ 278424 h 952300"/>
              <a:gd name="connsiteX1" fmla="*/ 290068 w 943737"/>
              <a:gd name="connsiteY1" fmla="*/ 398529 h 952300"/>
              <a:gd name="connsiteX2" fmla="*/ 394246 w 943737"/>
              <a:gd name="connsiteY2" fmla="*/ 657951 h 952300"/>
              <a:gd name="connsiteX3" fmla="*/ 653668 w 943737"/>
              <a:gd name="connsiteY3" fmla="*/ 553774 h 952300"/>
              <a:gd name="connsiteX4" fmla="*/ 549490 w 943737"/>
              <a:gd name="connsiteY4" fmla="*/ 294351 h 952300"/>
              <a:gd name="connsiteX5" fmla="*/ 472625 w 943737"/>
              <a:gd name="connsiteY5" fmla="*/ 278424 h 952300"/>
              <a:gd name="connsiteX6" fmla="*/ 305940 w 943737"/>
              <a:gd name="connsiteY6" fmla="*/ 9 h 952300"/>
              <a:gd name="connsiteX7" fmla="*/ 328528 w 943737"/>
              <a:gd name="connsiteY7" fmla="*/ 4856 h 952300"/>
              <a:gd name="connsiteX8" fmla="*/ 360787 w 943737"/>
              <a:gd name="connsiteY8" fmla="*/ 37821 h 952300"/>
              <a:gd name="connsiteX9" fmla="*/ 382614 w 943737"/>
              <a:gd name="connsiteY9" fmla="*/ 92174 h 952300"/>
              <a:gd name="connsiteX10" fmla="*/ 397307 w 943737"/>
              <a:gd name="connsiteY10" fmla="*/ 87849 h 952300"/>
              <a:gd name="connsiteX11" fmla="*/ 550682 w 943737"/>
              <a:gd name="connsiteY11" fmla="*/ 88649 h 952300"/>
              <a:gd name="connsiteX12" fmla="*/ 569305 w 943737"/>
              <a:gd name="connsiteY12" fmla="*/ 94473 h 952300"/>
              <a:gd name="connsiteX13" fmla="*/ 592420 w 943737"/>
              <a:gd name="connsiteY13" fmla="*/ 40334 h 952300"/>
              <a:gd name="connsiteX14" fmla="*/ 671507 w 943737"/>
              <a:gd name="connsiteY14" fmla="*/ 8574 h 952300"/>
              <a:gd name="connsiteX15" fmla="*/ 703267 w 943737"/>
              <a:gd name="connsiteY15" fmla="*/ 87662 h 952300"/>
              <a:gd name="connsiteX16" fmla="*/ 680152 w 943737"/>
              <a:gd name="connsiteY16" fmla="*/ 141801 h 952300"/>
              <a:gd name="connsiteX17" fmla="*/ 697239 w 943737"/>
              <a:gd name="connsiteY17" fmla="*/ 151224 h 952300"/>
              <a:gd name="connsiteX18" fmla="*/ 803895 w 943737"/>
              <a:gd name="connsiteY18" fmla="*/ 261447 h 952300"/>
              <a:gd name="connsiteX19" fmla="*/ 809733 w 943737"/>
              <a:gd name="connsiteY19" fmla="*/ 272732 h 952300"/>
              <a:gd name="connsiteX20" fmla="*/ 857434 w 943737"/>
              <a:gd name="connsiteY20" fmla="*/ 253576 h 952300"/>
              <a:gd name="connsiteX21" fmla="*/ 905543 w 943737"/>
              <a:gd name="connsiteY21" fmla="*/ 254098 h 952300"/>
              <a:gd name="connsiteX22" fmla="*/ 939193 w 943737"/>
              <a:gd name="connsiteY22" fmla="*/ 288484 h 952300"/>
              <a:gd name="connsiteX23" fmla="*/ 904285 w 943737"/>
              <a:gd name="connsiteY23" fmla="*/ 370243 h 952300"/>
              <a:gd name="connsiteX24" fmla="*/ 856583 w 943737"/>
              <a:gd name="connsiteY24" fmla="*/ 389399 h 952300"/>
              <a:gd name="connsiteX25" fmla="*/ 860173 w 943737"/>
              <a:gd name="connsiteY25" fmla="*/ 401590 h 952300"/>
              <a:gd name="connsiteX26" fmla="*/ 859371 w 943737"/>
              <a:gd name="connsiteY26" fmla="*/ 554964 h 952300"/>
              <a:gd name="connsiteX27" fmla="*/ 854326 w 943737"/>
              <a:gd name="connsiteY27" fmla="*/ 571098 h 952300"/>
              <a:gd name="connsiteX28" fmla="*/ 901887 w 943737"/>
              <a:gd name="connsiteY28" fmla="*/ 591404 h 952300"/>
              <a:gd name="connsiteX29" fmla="*/ 935015 w 943737"/>
              <a:gd name="connsiteY29" fmla="*/ 673900 h 952300"/>
              <a:gd name="connsiteX30" fmla="*/ 852520 w 943737"/>
              <a:gd name="connsiteY30" fmla="*/ 707028 h 952300"/>
              <a:gd name="connsiteX31" fmla="*/ 804958 w 943737"/>
              <a:gd name="connsiteY31" fmla="*/ 686721 h 952300"/>
              <a:gd name="connsiteX32" fmla="*/ 796797 w 943737"/>
              <a:gd name="connsiteY32" fmla="*/ 701521 h 952300"/>
              <a:gd name="connsiteX33" fmla="*/ 686574 w 943737"/>
              <a:gd name="connsiteY33" fmla="*/ 808177 h 952300"/>
              <a:gd name="connsiteX34" fmla="*/ 672969 w 943737"/>
              <a:gd name="connsiteY34" fmla="*/ 815216 h 952300"/>
              <a:gd name="connsiteX35" fmla="*/ 694794 w 943737"/>
              <a:gd name="connsiteY35" fmla="*/ 869564 h 952300"/>
              <a:gd name="connsiteX36" fmla="*/ 661329 w 943737"/>
              <a:gd name="connsiteY36" fmla="*/ 947944 h 952300"/>
              <a:gd name="connsiteX37" fmla="*/ 582949 w 943737"/>
              <a:gd name="connsiteY37" fmla="*/ 914478 h 952300"/>
              <a:gd name="connsiteX38" fmla="*/ 561124 w 943737"/>
              <a:gd name="connsiteY38" fmla="*/ 860130 h 952300"/>
              <a:gd name="connsiteX39" fmla="*/ 546430 w 943737"/>
              <a:gd name="connsiteY39" fmla="*/ 864455 h 952300"/>
              <a:gd name="connsiteX40" fmla="*/ 393056 w 943737"/>
              <a:gd name="connsiteY40" fmla="*/ 863653 h 952300"/>
              <a:gd name="connsiteX41" fmla="*/ 374432 w 943737"/>
              <a:gd name="connsiteY41" fmla="*/ 857830 h 952300"/>
              <a:gd name="connsiteX42" fmla="*/ 351317 w 943737"/>
              <a:gd name="connsiteY42" fmla="*/ 911967 h 952300"/>
              <a:gd name="connsiteX43" fmla="*/ 272229 w 943737"/>
              <a:gd name="connsiteY43" fmla="*/ 943727 h 952300"/>
              <a:gd name="connsiteX44" fmla="*/ 240469 w 943737"/>
              <a:gd name="connsiteY44" fmla="*/ 864640 h 952300"/>
              <a:gd name="connsiteX45" fmla="*/ 263585 w 943737"/>
              <a:gd name="connsiteY45" fmla="*/ 810501 h 952300"/>
              <a:gd name="connsiteX46" fmla="*/ 246499 w 943737"/>
              <a:gd name="connsiteY46" fmla="*/ 801078 h 952300"/>
              <a:gd name="connsiteX47" fmla="*/ 139844 w 943737"/>
              <a:gd name="connsiteY47" fmla="*/ 690857 h 952300"/>
              <a:gd name="connsiteX48" fmla="*/ 134004 w 943737"/>
              <a:gd name="connsiteY48" fmla="*/ 679570 h 952300"/>
              <a:gd name="connsiteX49" fmla="*/ 86303 w 943737"/>
              <a:gd name="connsiteY49" fmla="*/ 698726 h 952300"/>
              <a:gd name="connsiteX50" fmla="*/ 4544 w 943737"/>
              <a:gd name="connsiteY50" fmla="*/ 663818 h 952300"/>
              <a:gd name="connsiteX51" fmla="*/ 39452 w 943737"/>
              <a:gd name="connsiteY51" fmla="*/ 582059 h 952300"/>
              <a:gd name="connsiteX52" fmla="*/ 87155 w 943737"/>
              <a:gd name="connsiteY52" fmla="*/ 562903 h 952300"/>
              <a:gd name="connsiteX53" fmla="*/ 83566 w 943737"/>
              <a:gd name="connsiteY53" fmla="*/ 550713 h 952300"/>
              <a:gd name="connsiteX54" fmla="*/ 84367 w 943737"/>
              <a:gd name="connsiteY54" fmla="*/ 397338 h 952300"/>
              <a:gd name="connsiteX55" fmla="*/ 89412 w 943737"/>
              <a:gd name="connsiteY55" fmla="*/ 381206 h 952300"/>
              <a:gd name="connsiteX56" fmla="*/ 41847 w 943737"/>
              <a:gd name="connsiteY56" fmla="*/ 360897 h 952300"/>
              <a:gd name="connsiteX57" fmla="*/ 8719 w 943737"/>
              <a:gd name="connsiteY57" fmla="*/ 278404 h 952300"/>
              <a:gd name="connsiteX58" fmla="*/ 91212 w 943737"/>
              <a:gd name="connsiteY58" fmla="*/ 245277 h 952300"/>
              <a:gd name="connsiteX59" fmla="*/ 138777 w 943737"/>
              <a:gd name="connsiteY59" fmla="*/ 265585 h 952300"/>
              <a:gd name="connsiteX60" fmla="*/ 146942 w 943737"/>
              <a:gd name="connsiteY60" fmla="*/ 250782 h 952300"/>
              <a:gd name="connsiteX61" fmla="*/ 257164 w 943737"/>
              <a:gd name="connsiteY61" fmla="*/ 144127 h 952300"/>
              <a:gd name="connsiteX62" fmla="*/ 270769 w 943737"/>
              <a:gd name="connsiteY62" fmla="*/ 137088 h 952300"/>
              <a:gd name="connsiteX63" fmla="*/ 248942 w 943737"/>
              <a:gd name="connsiteY63" fmla="*/ 82735 h 952300"/>
              <a:gd name="connsiteX64" fmla="*/ 282407 w 943737"/>
              <a:gd name="connsiteY64" fmla="*/ 4355 h 952300"/>
              <a:gd name="connsiteX65" fmla="*/ 305940 w 943737"/>
              <a:gd name="connsiteY65" fmla="*/ 9 h 95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43737" h="952300">
                <a:moveTo>
                  <a:pt x="472625" y="278424"/>
                </a:moveTo>
                <a:cubicBezTo>
                  <a:pt x="395591" y="278162"/>
                  <a:pt x="322220" y="323225"/>
                  <a:pt x="290068" y="398529"/>
                </a:cubicBezTo>
                <a:cubicBezTo>
                  <a:pt x="247198" y="498935"/>
                  <a:pt x="293840" y="615082"/>
                  <a:pt x="394246" y="657951"/>
                </a:cubicBezTo>
                <a:cubicBezTo>
                  <a:pt x="494652" y="700822"/>
                  <a:pt x="610799" y="654180"/>
                  <a:pt x="653668" y="553774"/>
                </a:cubicBezTo>
                <a:cubicBezTo>
                  <a:pt x="696539" y="453368"/>
                  <a:pt x="649897" y="337221"/>
                  <a:pt x="549490" y="294351"/>
                </a:cubicBezTo>
                <a:cubicBezTo>
                  <a:pt x="524389" y="283634"/>
                  <a:pt x="498303" y="278511"/>
                  <a:pt x="472625" y="278424"/>
                </a:cubicBezTo>
                <a:close/>
                <a:moveTo>
                  <a:pt x="305940" y="9"/>
                </a:moveTo>
                <a:cubicBezTo>
                  <a:pt x="313767" y="152"/>
                  <a:pt x="321436" y="1828"/>
                  <a:pt x="328528" y="4856"/>
                </a:cubicBezTo>
                <a:cubicBezTo>
                  <a:pt x="342711" y="10911"/>
                  <a:pt x="354586" y="22378"/>
                  <a:pt x="360787" y="37821"/>
                </a:cubicBezTo>
                <a:lnTo>
                  <a:pt x="382614" y="92174"/>
                </a:lnTo>
                <a:lnTo>
                  <a:pt x="397307" y="87849"/>
                </a:lnTo>
                <a:cubicBezTo>
                  <a:pt x="447154" y="78229"/>
                  <a:pt x="499206" y="78125"/>
                  <a:pt x="550682" y="88649"/>
                </a:cubicBezTo>
                <a:lnTo>
                  <a:pt x="569305" y="94473"/>
                </a:lnTo>
                <a:lnTo>
                  <a:pt x="592420" y="40334"/>
                </a:lnTo>
                <a:cubicBezTo>
                  <a:pt x="605489" y="9724"/>
                  <a:pt x="640898" y="-4495"/>
                  <a:pt x="671507" y="8574"/>
                </a:cubicBezTo>
                <a:cubicBezTo>
                  <a:pt x="702117" y="21644"/>
                  <a:pt x="716336" y="57052"/>
                  <a:pt x="703267" y="87662"/>
                </a:cubicBezTo>
                <a:lnTo>
                  <a:pt x="680152" y="141801"/>
                </a:lnTo>
                <a:lnTo>
                  <a:pt x="697239" y="151224"/>
                </a:lnTo>
                <a:cubicBezTo>
                  <a:pt x="740442" y="181124"/>
                  <a:pt x="776367" y="218792"/>
                  <a:pt x="803895" y="261447"/>
                </a:cubicBezTo>
                <a:lnTo>
                  <a:pt x="809733" y="272732"/>
                </a:lnTo>
                <a:lnTo>
                  <a:pt x="857434" y="253576"/>
                </a:lnTo>
                <a:cubicBezTo>
                  <a:pt x="873542" y="247108"/>
                  <a:pt x="890748" y="247781"/>
                  <a:pt x="905543" y="254098"/>
                </a:cubicBezTo>
                <a:cubicBezTo>
                  <a:pt x="920338" y="260415"/>
                  <a:pt x="932724" y="272377"/>
                  <a:pt x="939193" y="288484"/>
                </a:cubicBezTo>
                <a:cubicBezTo>
                  <a:pt x="952130" y="320701"/>
                  <a:pt x="936501" y="357306"/>
                  <a:pt x="904285" y="370243"/>
                </a:cubicBezTo>
                <a:lnTo>
                  <a:pt x="856583" y="389399"/>
                </a:lnTo>
                <a:lnTo>
                  <a:pt x="860173" y="401590"/>
                </a:lnTo>
                <a:cubicBezTo>
                  <a:pt x="869791" y="451437"/>
                  <a:pt x="869896" y="503489"/>
                  <a:pt x="859371" y="554964"/>
                </a:cubicBezTo>
                <a:lnTo>
                  <a:pt x="854326" y="571098"/>
                </a:lnTo>
                <a:lnTo>
                  <a:pt x="901887" y="591404"/>
                </a:lnTo>
                <a:cubicBezTo>
                  <a:pt x="933816" y="605037"/>
                  <a:pt x="948648" y="641972"/>
                  <a:pt x="935015" y="673900"/>
                </a:cubicBezTo>
                <a:cubicBezTo>
                  <a:pt x="921384" y="705829"/>
                  <a:pt x="884448" y="720661"/>
                  <a:pt x="852520" y="707028"/>
                </a:cubicBezTo>
                <a:lnTo>
                  <a:pt x="804958" y="686721"/>
                </a:lnTo>
                <a:lnTo>
                  <a:pt x="796797" y="701521"/>
                </a:lnTo>
                <a:cubicBezTo>
                  <a:pt x="766897" y="744725"/>
                  <a:pt x="729229" y="780649"/>
                  <a:pt x="686574" y="808177"/>
                </a:cubicBezTo>
                <a:lnTo>
                  <a:pt x="672969" y="815216"/>
                </a:lnTo>
                <a:lnTo>
                  <a:pt x="694794" y="869564"/>
                </a:lnTo>
                <a:cubicBezTo>
                  <a:pt x="707196" y="900449"/>
                  <a:pt x="692213" y="935541"/>
                  <a:pt x="661329" y="947944"/>
                </a:cubicBezTo>
                <a:cubicBezTo>
                  <a:pt x="630444" y="960346"/>
                  <a:pt x="595352" y="945363"/>
                  <a:pt x="582949" y="914478"/>
                </a:cubicBezTo>
                <a:lnTo>
                  <a:pt x="561124" y="860130"/>
                </a:lnTo>
                <a:lnTo>
                  <a:pt x="546430" y="864455"/>
                </a:lnTo>
                <a:cubicBezTo>
                  <a:pt x="496583" y="874073"/>
                  <a:pt x="444531" y="874179"/>
                  <a:pt x="393056" y="863653"/>
                </a:cubicBezTo>
                <a:lnTo>
                  <a:pt x="374432" y="857830"/>
                </a:lnTo>
                <a:lnTo>
                  <a:pt x="351317" y="911967"/>
                </a:lnTo>
                <a:cubicBezTo>
                  <a:pt x="338248" y="942577"/>
                  <a:pt x="302839" y="956797"/>
                  <a:pt x="272229" y="943727"/>
                </a:cubicBezTo>
                <a:cubicBezTo>
                  <a:pt x="241620" y="930658"/>
                  <a:pt x="227401" y="895250"/>
                  <a:pt x="240469" y="864640"/>
                </a:cubicBezTo>
                <a:lnTo>
                  <a:pt x="263585" y="810501"/>
                </a:lnTo>
                <a:lnTo>
                  <a:pt x="246499" y="801078"/>
                </a:lnTo>
                <a:cubicBezTo>
                  <a:pt x="203296" y="771180"/>
                  <a:pt x="167372" y="733512"/>
                  <a:pt x="139844" y="690857"/>
                </a:cubicBezTo>
                <a:lnTo>
                  <a:pt x="134004" y="679570"/>
                </a:lnTo>
                <a:lnTo>
                  <a:pt x="86303" y="698726"/>
                </a:lnTo>
                <a:cubicBezTo>
                  <a:pt x="54086" y="711663"/>
                  <a:pt x="17482" y="696034"/>
                  <a:pt x="4544" y="663818"/>
                </a:cubicBezTo>
                <a:cubicBezTo>
                  <a:pt x="-8393" y="631601"/>
                  <a:pt x="7236" y="594996"/>
                  <a:pt x="39452" y="582059"/>
                </a:cubicBezTo>
                <a:lnTo>
                  <a:pt x="87155" y="562903"/>
                </a:lnTo>
                <a:lnTo>
                  <a:pt x="83566" y="550713"/>
                </a:lnTo>
                <a:cubicBezTo>
                  <a:pt x="73948" y="500866"/>
                  <a:pt x="73842" y="448815"/>
                  <a:pt x="84367" y="397338"/>
                </a:cubicBezTo>
                <a:lnTo>
                  <a:pt x="89412" y="381206"/>
                </a:lnTo>
                <a:lnTo>
                  <a:pt x="41847" y="360897"/>
                </a:lnTo>
                <a:cubicBezTo>
                  <a:pt x="9919" y="347265"/>
                  <a:pt x="-4913" y="310332"/>
                  <a:pt x="8719" y="278404"/>
                </a:cubicBezTo>
                <a:cubicBezTo>
                  <a:pt x="22351" y="246476"/>
                  <a:pt x="59285" y="231645"/>
                  <a:pt x="91212" y="245277"/>
                </a:cubicBezTo>
                <a:lnTo>
                  <a:pt x="138777" y="265585"/>
                </a:lnTo>
                <a:lnTo>
                  <a:pt x="146942" y="250782"/>
                </a:lnTo>
                <a:cubicBezTo>
                  <a:pt x="176841" y="207579"/>
                  <a:pt x="214509" y="171654"/>
                  <a:pt x="257164" y="144127"/>
                </a:cubicBezTo>
                <a:lnTo>
                  <a:pt x="270769" y="137088"/>
                </a:lnTo>
                <a:lnTo>
                  <a:pt x="248942" y="82735"/>
                </a:lnTo>
                <a:cubicBezTo>
                  <a:pt x="236540" y="51850"/>
                  <a:pt x="251523" y="16758"/>
                  <a:pt x="282407" y="4355"/>
                </a:cubicBezTo>
                <a:cubicBezTo>
                  <a:pt x="290129" y="1255"/>
                  <a:pt x="298113" y="-134"/>
                  <a:pt x="305940" y="9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</a:endParaRPr>
          </a:p>
        </p:txBody>
      </p:sp>
      <p:sp>
        <p:nvSpPr>
          <p:cNvPr id="26" name="任意多边形 49"/>
          <p:cNvSpPr/>
          <p:nvPr/>
        </p:nvSpPr>
        <p:spPr>
          <a:xfrm>
            <a:off x="5490073" y="2338952"/>
            <a:ext cx="1030164" cy="1039510"/>
          </a:xfrm>
          <a:custGeom>
            <a:avLst/>
            <a:gdLst>
              <a:gd name="connsiteX0" fmla="*/ 472625 w 943737"/>
              <a:gd name="connsiteY0" fmla="*/ 278424 h 952300"/>
              <a:gd name="connsiteX1" fmla="*/ 290068 w 943737"/>
              <a:gd name="connsiteY1" fmla="*/ 398529 h 952300"/>
              <a:gd name="connsiteX2" fmla="*/ 394246 w 943737"/>
              <a:gd name="connsiteY2" fmla="*/ 657951 h 952300"/>
              <a:gd name="connsiteX3" fmla="*/ 653668 w 943737"/>
              <a:gd name="connsiteY3" fmla="*/ 553774 h 952300"/>
              <a:gd name="connsiteX4" fmla="*/ 549490 w 943737"/>
              <a:gd name="connsiteY4" fmla="*/ 294351 h 952300"/>
              <a:gd name="connsiteX5" fmla="*/ 472625 w 943737"/>
              <a:gd name="connsiteY5" fmla="*/ 278424 h 952300"/>
              <a:gd name="connsiteX6" fmla="*/ 305940 w 943737"/>
              <a:gd name="connsiteY6" fmla="*/ 9 h 952300"/>
              <a:gd name="connsiteX7" fmla="*/ 328528 w 943737"/>
              <a:gd name="connsiteY7" fmla="*/ 4856 h 952300"/>
              <a:gd name="connsiteX8" fmla="*/ 360787 w 943737"/>
              <a:gd name="connsiteY8" fmla="*/ 37821 h 952300"/>
              <a:gd name="connsiteX9" fmla="*/ 382614 w 943737"/>
              <a:gd name="connsiteY9" fmla="*/ 92174 h 952300"/>
              <a:gd name="connsiteX10" fmla="*/ 397307 w 943737"/>
              <a:gd name="connsiteY10" fmla="*/ 87849 h 952300"/>
              <a:gd name="connsiteX11" fmla="*/ 550682 w 943737"/>
              <a:gd name="connsiteY11" fmla="*/ 88649 h 952300"/>
              <a:gd name="connsiteX12" fmla="*/ 569305 w 943737"/>
              <a:gd name="connsiteY12" fmla="*/ 94473 h 952300"/>
              <a:gd name="connsiteX13" fmla="*/ 592420 w 943737"/>
              <a:gd name="connsiteY13" fmla="*/ 40334 h 952300"/>
              <a:gd name="connsiteX14" fmla="*/ 671507 w 943737"/>
              <a:gd name="connsiteY14" fmla="*/ 8574 h 952300"/>
              <a:gd name="connsiteX15" fmla="*/ 703267 w 943737"/>
              <a:gd name="connsiteY15" fmla="*/ 87662 h 952300"/>
              <a:gd name="connsiteX16" fmla="*/ 680152 w 943737"/>
              <a:gd name="connsiteY16" fmla="*/ 141801 h 952300"/>
              <a:gd name="connsiteX17" fmla="*/ 697239 w 943737"/>
              <a:gd name="connsiteY17" fmla="*/ 151224 h 952300"/>
              <a:gd name="connsiteX18" fmla="*/ 803895 w 943737"/>
              <a:gd name="connsiteY18" fmla="*/ 261447 h 952300"/>
              <a:gd name="connsiteX19" fmla="*/ 809733 w 943737"/>
              <a:gd name="connsiteY19" fmla="*/ 272732 h 952300"/>
              <a:gd name="connsiteX20" fmla="*/ 857434 w 943737"/>
              <a:gd name="connsiteY20" fmla="*/ 253576 h 952300"/>
              <a:gd name="connsiteX21" fmla="*/ 905543 w 943737"/>
              <a:gd name="connsiteY21" fmla="*/ 254098 h 952300"/>
              <a:gd name="connsiteX22" fmla="*/ 939193 w 943737"/>
              <a:gd name="connsiteY22" fmla="*/ 288484 h 952300"/>
              <a:gd name="connsiteX23" fmla="*/ 904285 w 943737"/>
              <a:gd name="connsiteY23" fmla="*/ 370243 h 952300"/>
              <a:gd name="connsiteX24" fmla="*/ 856583 w 943737"/>
              <a:gd name="connsiteY24" fmla="*/ 389399 h 952300"/>
              <a:gd name="connsiteX25" fmla="*/ 860173 w 943737"/>
              <a:gd name="connsiteY25" fmla="*/ 401590 h 952300"/>
              <a:gd name="connsiteX26" fmla="*/ 859371 w 943737"/>
              <a:gd name="connsiteY26" fmla="*/ 554964 h 952300"/>
              <a:gd name="connsiteX27" fmla="*/ 854326 w 943737"/>
              <a:gd name="connsiteY27" fmla="*/ 571098 h 952300"/>
              <a:gd name="connsiteX28" fmla="*/ 901887 w 943737"/>
              <a:gd name="connsiteY28" fmla="*/ 591404 h 952300"/>
              <a:gd name="connsiteX29" fmla="*/ 935015 w 943737"/>
              <a:gd name="connsiteY29" fmla="*/ 673900 h 952300"/>
              <a:gd name="connsiteX30" fmla="*/ 852520 w 943737"/>
              <a:gd name="connsiteY30" fmla="*/ 707028 h 952300"/>
              <a:gd name="connsiteX31" fmla="*/ 804958 w 943737"/>
              <a:gd name="connsiteY31" fmla="*/ 686721 h 952300"/>
              <a:gd name="connsiteX32" fmla="*/ 796797 w 943737"/>
              <a:gd name="connsiteY32" fmla="*/ 701521 h 952300"/>
              <a:gd name="connsiteX33" fmla="*/ 686574 w 943737"/>
              <a:gd name="connsiteY33" fmla="*/ 808177 h 952300"/>
              <a:gd name="connsiteX34" fmla="*/ 672969 w 943737"/>
              <a:gd name="connsiteY34" fmla="*/ 815216 h 952300"/>
              <a:gd name="connsiteX35" fmla="*/ 694794 w 943737"/>
              <a:gd name="connsiteY35" fmla="*/ 869564 h 952300"/>
              <a:gd name="connsiteX36" fmla="*/ 661329 w 943737"/>
              <a:gd name="connsiteY36" fmla="*/ 947944 h 952300"/>
              <a:gd name="connsiteX37" fmla="*/ 582949 w 943737"/>
              <a:gd name="connsiteY37" fmla="*/ 914478 h 952300"/>
              <a:gd name="connsiteX38" fmla="*/ 561124 w 943737"/>
              <a:gd name="connsiteY38" fmla="*/ 860130 h 952300"/>
              <a:gd name="connsiteX39" fmla="*/ 546430 w 943737"/>
              <a:gd name="connsiteY39" fmla="*/ 864455 h 952300"/>
              <a:gd name="connsiteX40" fmla="*/ 393056 w 943737"/>
              <a:gd name="connsiteY40" fmla="*/ 863653 h 952300"/>
              <a:gd name="connsiteX41" fmla="*/ 374432 w 943737"/>
              <a:gd name="connsiteY41" fmla="*/ 857830 h 952300"/>
              <a:gd name="connsiteX42" fmla="*/ 351317 w 943737"/>
              <a:gd name="connsiteY42" fmla="*/ 911967 h 952300"/>
              <a:gd name="connsiteX43" fmla="*/ 272229 w 943737"/>
              <a:gd name="connsiteY43" fmla="*/ 943727 h 952300"/>
              <a:gd name="connsiteX44" fmla="*/ 240469 w 943737"/>
              <a:gd name="connsiteY44" fmla="*/ 864640 h 952300"/>
              <a:gd name="connsiteX45" fmla="*/ 263585 w 943737"/>
              <a:gd name="connsiteY45" fmla="*/ 810501 h 952300"/>
              <a:gd name="connsiteX46" fmla="*/ 246499 w 943737"/>
              <a:gd name="connsiteY46" fmla="*/ 801078 h 952300"/>
              <a:gd name="connsiteX47" fmla="*/ 139844 w 943737"/>
              <a:gd name="connsiteY47" fmla="*/ 690857 h 952300"/>
              <a:gd name="connsiteX48" fmla="*/ 134004 w 943737"/>
              <a:gd name="connsiteY48" fmla="*/ 679570 h 952300"/>
              <a:gd name="connsiteX49" fmla="*/ 86303 w 943737"/>
              <a:gd name="connsiteY49" fmla="*/ 698726 h 952300"/>
              <a:gd name="connsiteX50" fmla="*/ 4544 w 943737"/>
              <a:gd name="connsiteY50" fmla="*/ 663818 h 952300"/>
              <a:gd name="connsiteX51" fmla="*/ 39452 w 943737"/>
              <a:gd name="connsiteY51" fmla="*/ 582059 h 952300"/>
              <a:gd name="connsiteX52" fmla="*/ 87155 w 943737"/>
              <a:gd name="connsiteY52" fmla="*/ 562903 h 952300"/>
              <a:gd name="connsiteX53" fmla="*/ 83566 w 943737"/>
              <a:gd name="connsiteY53" fmla="*/ 550713 h 952300"/>
              <a:gd name="connsiteX54" fmla="*/ 84367 w 943737"/>
              <a:gd name="connsiteY54" fmla="*/ 397338 h 952300"/>
              <a:gd name="connsiteX55" fmla="*/ 89412 w 943737"/>
              <a:gd name="connsiteY55" fmla="*/ 381206 h 952300"/>
              <a:gd name="connsiteX56" fmla="*/ 41847 w 943737"/>
              <a:gd name="connsiteY56" fmla="*/ 360897 h 952300"/>
              <a:gd name="connsiteX57" fmla="*/ 8719 w 943737"/>
              <a:gd name="connsiteY57" fmla="*/ 278404 h 952300"/>
              <a:gd name="connsiteX58" fmla="*/ 91212 w 943737"/>
              <a:gd name="connsiteY58" fmla="*/ 245277 h 952300"/>
              <a:gd name="connsiteX59" fmla="*/ 138777 w 943737"/>
              <a:gd name="connsiteY59" fmla="*/ 265585 h 952300"/>
              <a:gd name="connsiteX60" fmla="*/ 146942 w 943737"/>
              <a:gd name="connsiteY60" fmla="*/ 250782 h 952300"/>
              <a:gd name="connsiteX61" fmla="*/ 257164 w 943737"/>
              <a:gd name="connsiteY61" fmla="*/ 144127 h 952300"/>
              <a:gd name="connsiteX62" fmla="*/ 270769 w 943737"/>
              <a:gd name="connsiteY62" fmla="*/ 137088 h 952300"/>
              <a:gd name="connsiteX63" fmla="*/ 248942 w 943737"/>
              <a:gd name="connsiteY63" fmla="*/ 82735 h 952300"/>
              <a:gd name="connsiteX64" fmla="*/ 282407 w 943737"/>
              <a:gd name="connsiteY64" fmla="*/ 4355 h 952300"/>
              <a:gd name="connsiteX65" fmla="*/ 305940 w 943737"/>
              <a:gd name="connsiteY65" fmla="*/ 9 h 95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43737" h="952300">
                <a:moveTo>
                  <a:pt x="472625" y="278424"/>
                </a:moveTo>
                <a:cubicBezTo>
                  <a:pt x="395591" y="278162"/>
                  <a:pt x="322220" y="323225"/>
                  <a:pt x="290068" y="398529"/>
                </a:cubicBezTo>
                <a:cubicBezTo>
                  <a:pt x="247198" y="498935"/>
                  <a:pt x="293840" y="615082"/>
                  <a:pt x="394246" y="657951"/>
                </a:cubicBezTo>
                <a:cubicBezTo>
                  <a:pt x="494652" y="700822"/>
                  <a:pt x="610799" y="654180"/>
                  <a:pt x="653668" y="553774"/>
                </a:cubicBezTo>
                <a:cubicBezTo>
                  <a:pt x="696539" y="453368"/>
                  <a:pt x="649897" y="337221"/>
                  <a:pt x="549490" y="294351"/>
                </a:cubicBezTo>
                <a:cubicBezTo>
                  <a:pt x="524389" y="283634"/>
                  <a:pt x="498303" y="278511"/>
                  <a:pt x="472625" y="278424"/>
                </a:cubicBezTo>
                <a:close/>
                <a:moveTo>
                  <a:pt x="305940" y="9"/>
                </a:moveTo>
                <a:cubicBezTo>
                  <a:pt x="313767" y="152"/>
                  <a:pt x="321436" y="1828"/>
                  <a:pt x="328528" y="4856"/>
                </a:cubicBezTo>
                <a:cubicBezTo>
                  <a:pt x="342711" y="10911"/>
                  <a:pt x="354586" y="22378"/>
                  <a:pt x="360787" y="37821"/>
                </a:cubicBezTo>
                <a:lnTo>
                  <a:pt x="382614" y="92174"/>
                </a:lnTo>
                <a:lnTo>
                  <a:pt x="397307" y="87849"/>
                </a:lnTo>
                <a:cubicBezTo>
                  <a:pt x="447154" y="78229"/>
                  <a:pt x="499206" y="78125"/>
                  <a:pt x="550682" y="88649"/>
                </a:cubicBezTo>
                <a:lnTo>
                  <a:pt x="569305" y="94473"/>
                </a:lnTo>
                <a:lnTo>
                  <a:pt x="592420" y="40334"/>
                </a:lnTo>
                <a:cubicBezTo>
                  <a:pt x="605489" y="9724"/>
                  <a:pt x="640898" y="-4495"/>
                  <a:pt x="671507" y="8574"/>
                </a:cubicBezTo>
                <a:cubicBezTo>
                  <a:pt x="702117" y="21644"/>
                  <a:pt x="716336" y="57052"/>
                  <a:pt x="703267" y="87662"/>
                </a:cubicBezTo>
                <a:lnTo>
                  <a:pt x="680152" y="141801"/>
                </a:lnTo>
                <a:lnTo>
                  <a:pt x="697239" y="151224"/>
                </a:lnTo>
                <a:cubicBezTo>
                  <a:pt x="740442" y="181124"/>
                  <a:pt x="776367" y="218792"/>
                  <a:pt x="803895" y="261447"/>
                </a:cubicBezTo>
                <a:lnTo>
                  <a:pt x="809733" y="272732"/>
                </a:lnTo>
                <a:lnTo>
                  <a:pt x="857434" y="253576"/>
                </a:lnTo>
                <a:cubicBezTo>
                  <a:pt x="873542" y="247108"/>
                  <a:pt x="890748" y="247781"/>
                  <a:pt x="905543" y="254098"/>
                </a:cubicBezTo>
                <a:cubicBezTo>
                  <a:pt x="920338" y="260415"/>
                  <a:pt x="932724" y="272377"/>
                  <a:pt x="939193" y="288484"/>
                </a:cubicBezTo>
                <a:cubicBezTo>
                  <a:pt x="952130" y="320701"/>
                  <a:pt x="936501" y="357306"/>
                  <a:pt x="904285" y="370243"/>
                </a:cubicBezTo>
                <a:lnTo>
                  <a:pt x="856583" y="389399"/>
                </a:lnTo>
                <a:lnTo>
                  <a:pt x="860173" y="401590"/>
                </a:lnTo>
                <a:cubicBezTo>
                  <a:pt x="869791" y="451437"/>
                  <a:pt x="869896" y="503489"/>
                  <a:pt x="859371" y="554964"/>
                </a:cubicBezTo>
                <a:lnTo>
                  <a:pt x="854326" y="571098"/>
                </a:lnTo>
                <a:lnTo>
                  <a:pt x="901887" y="591404"/>
                </a:lnTo>
                <a:cubicBezTo>
                  <a:pt x="933816" y="605037"/>
                  <a:pt x="948648" y="641972"/>
                  <a:pt x="935015" y="673900"/>
                </a:cubicBezTo>
                <a:cubicBezTo>
                  <a:pt x="921384" y="705829"/>
                  <a:pt x="884448" y="720661"/>
                  <a:pt x="852520" y="707028"/>
                </a:cubicBezTo>
                <a:lnTo>
                  <a:pt x="804958" y="686721"/>
                </a:lnTo>
                <a:lnTo>
                  <a:pt x="796797" y="701521"/>
                </a:lnTo>
                <a:cubicBezTo>
                  <a:pt x="766897" y="744725"/>
                  <a:pt x="729229" y="780649"/>
                  <a:pt x="686574" y="808177"/>
                </a:cubicBezTo>
                <a:lnTo>
                  <a:pt x="672969" y="815216"/>
                </a:lnTo>
                <a:lnTo>
                  <a:pt x="694794" y="869564"/>
                </a:lnTo>
                <a:cubicBezTo>
                  <a:pt x="707196" y="900449"/>
                  <a:pt x="692213" y="935541"/>
                  <a:pt x="661329" y="947944"/>
                </a:cubicBezTo>
                <a:cubicBezTo>
                  <a:pt x="630444" y="960346"/>
                  <a:pt x="595352" y="945363"/>
                  <a:pt x="582949" y="914478"/>
                </a:cubicBezTo>
                <a:lnTo>
                  <a:pt x="561124" y="860130"/>
                </a:lnTo>
                <a:lnTo>
                  <a:pt x="546430" y="864455"/>
                </a:lnTo>
                <a:cubicBezTo>
                  <a:pt x="496583" y="874073"/>
                  <a:pt x="444531" y="874179"/>
                  <a:pt x="393056" y="863653"/>
                </a:cubicBezTo>
                <a:lnTo>
                  <a:pt x="374432" y="857830"/>
                </a:lnTo>
                <a:lnTo>
                  <a:pt x="351317" y="911967"/>
                </a:lnTo>
                <a:cubicBezTo>
                  <a:pt x="338248" y="942577"/>
                  <a:pt x="302839" y="956797"/>
                  <a:pt x="272229" y="943727"/>
                </a:cubicBezTo>
                <a:cubicBezTo>
                  <a:pt x="241620" y="930658"/>
                  <a:pt x="227401" y="895250"/>
                  <a:pt x="240469" y="864640"/>
                </a:cubicBezTo>
                <a:lnTo>
                  <a:pt x="263585" y="810501"/>
                </a:lnTo>
                <a:lnTo>
                  <a:pt x="246499" y="801078"/>
                </a:lnTo>
                <a:cubicBezTo>
                  <a:pt x="203296" y="771180"/>
                  <a:pt x="167372" y="733512"/>
                  <a:pt x="139844" y="690857"/>
                </a:cubicBezTo>
                <a:lnTo>
                  <a:pt x="134004" y="679570"/>
                </a:lnTo>
                <a:lnTo>
                  <a:pt x="86303" y="698726"/>
                </a:lnTo>
                <a:cubicBezTo>
                  <a:pt x="54086" y="711663"/>
                  <a:pt x="17482" y="696034"/>
                  <a:pt x="4544" y="663818"/>
                </a:cubicBezTo>
                <a:cubicBezTo>
                  <a:pt x="-8393" y="631601"/>
                  <a:pt x="7236" y="594996"/>
                  <a:pt x="39452" y="582059"/>
                </a:cubicBezTo>
                <a:lnTo>
                  <a:pt x="87155" y="562903"/>
                </a:lnTo>
                <a:lnTo>
                  <a:pt x="83566" y="550713"/>
                </a:lnTo>
                <a:cubicBezTo>
                  <a:pt x="73948" y="500866"/>
                  <a:pt x="73842" y="448815"/>
                  <a:pt x="84367" y="397338"/>
                </a:cubicBezTo>
                <a:lnTo>
                  <a:pt x="89412" y="381206"/>
                </a:lnTo>
                <a:lnTo>
                  <a:pt x="41847" y="360897"/>
                </a:lnTo>
                <a:cubicBezTo>
                  <a:pt x="9919" y="347265"/>
                  <a:pt x="-4913" y="310332"/>
                  <a:pt x="8719" y="278404"/>
                </a:cubicBezTo>
                <a:cubicBezTo>
                  <a:pt x="22351" y="246476"/>
                  <a:pt x="59285" y="231645"/>
                  <a:pt x="91212" y="245277"/>
                </a:cubicBezTo>
                <a:lnTo>
                  <a:pt x="138777" y="265585"/>
                </a:lnTo>
                <a:lnTo>
                  <a:pt x="146942" y="250782"/>
                </a:lnTo>
                <a:cubicBezTo>
                  <a:pt x="176841" y="207579"/>
                  <a:pt x="214509" y="171654"/>
                  <a:pt x="257164" y="144127"/>
                </a:cubicBezTo>
                <a:lnTo>
                  <a:pt x="270769" y="137088"/>
                </a:lnTo>
                <a:lnTo>
                  <a:pt x="248942" y="82735"/>
                </a:lnTo>
                <a:cubicBezTo>
                  <a:pt x="236540" y="51850"/>
                  <a:pt x="251523" y="16758"/>
                  <a:pt x="282407" y="4355"/>
                </a:cubicBezTo>
                <a:cubicBezTo>
                  <a:pt x="290129" y="1255"/>
                  <a:pt x="298113" y="-134"/>
                  <a:pt x="305940" y="9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</a:endParaRPr>
          </a:p>
        </p:txBody>
      </p:sp>
      <p:sp>
        <p:nvSpPr>
          <p:cNvPr id="27" name="任意多边形 50"/>
          <p:cNvSpPr/>
          <p:nvPr/>
        </p:nvSpPr>
        <p:spPr>
          <a:xfrm>
            <a:off x="8151069" y="2338952"/>
            <a:ext cx="1030164" cy="1039510"/>
          </a:xfrm>
          <a:custGeom>
            <a:avLst/>
            <a:gdLst>
              <a:gd name="connsiteX0" fmla="*/ 472625 w 943737"/>
              <a:gd name="connsiteY0" fmla="*/ 278424 h 952300"/>
              <a:gd name="connsiteX1" fmla="*/ 290068 w 943737"/>
              <a:gd name="connsiteY1" fmla="*/ 398529 h 952300"/>
              <a:gd name="connsiteX2" fmla="*/ 394246 w 943737"/>
              <a:gd name="connsiteY2" fmla="*/ 657951 h 952300"/>
              <a:gd name="connsiteX3" fmla="*/ 653668 w 943737"/>
              <a:gd name="connsiteY3" fmla="*/ 553774 h 952300"/>
              <a:gd name="connsiteX4" fmla="*/ 549490 w 943737"/>
              <a:gd name="connsiteY4" fmla="*/ 294351 h 952300"/>
              <a:gd name="connsiteX5" fmla="*/ 472625 w 943737"/>
              <a:gd name="connsiteY5" fmla="*/ 278424 h 952300"/>
              <a:gd name="connsiteX6" fmla="*/ 305940 w 943737"/>
              <a:gd name="connsiteY6" fmla="*/ 9 h 952300"/>
              <a:gd name="connsiteX7" fmla="*/ 328528 w 943737"/>
              <a:gd name="connsiteY7" fmla="*/ 4856 h 952300"/>
              <a:gd name="connsiteX8" fmla="*/ 360787 w 943737"/>
              <a:gd name="connsiteY8" fmla="*/ 37821 h 952300"/>
              <a:gd name="connsiteX9" fmla="*/ 382614 w 943737"/>
              <a:gd name="connsiteY9" fmla="*/ 92174 h 952300"/>
              <a:gd name="connsiteX10" fmla="*/ 397307 w 943737"/>
              <a:gd name="connsiteY10" fmla="*/ 87849 h 952300"/>
              <a:gd name="connsiteX11" fmla="*/ 550682 w 943737"/>
              <a:gd name="connsiteY11" fmla="*/ 88649 h 952300"/>
              <a:gd name="connsiteX12" fmla="*/ 569305 w 943737"/>
              <a:gd name="connsiteY12" fmla="*/ 94473 h 952300"/>
              <a:gd name="connsiteX13" fmla="*/ 592420 w 943737"/>
              <a:gd name="connsiteY13" fmla="*/ 40334 h 952300"/>
              <a:gd name="connsiteX14" fmla="*/ 671507 w 943737"/>
              <a:gd name="connsiteY14" fmla="*/ 8574 h 952300"/>
              <a:gd name="connsiteX15" fmla="*/ 703267 w 943737"/>
              <a:gd name="connsiteY15" fmla="*/ 87662 h 952300"/>
              <a:gd name="connsiteX16" fmla="*/ 680152 w 943737"/>
              <a:gd name="connsiteY16" fmla="*/ 141801 h 952300"/>
              <a:gd name="connsiteX17" fmla="*/ 697239 w 943737"/>
              <a:gd name="connsiteY17" fmla="*/ 151224 h 952300"/>
              <a:gd name="connsiteX18" fmla="*/ 803895 w 943737"/>
              <a:gd name="connsiteY18" fmla="*/ 261447 h 952300"/>
              <a:gd name="connsiteX19" fmla="*/ 809733 w 943737"/>
              <a:gd name="connsiteY19" fmla="*/ 272732 h 952300"/>
              <a:gd name="connsiteX20" fmla="*/ 857434 w 943737"/>
              <a:gd name="connsiteY20" fmla="*/ 253576 h 952300"/>
              <a:gd name="connsiteX21" fmla="*/ 905543 w 943737"/>
              <a:gd name="connsiteY21" fmla="*/ 254098 h 952300"/>
              <a:gd name="connsiteX22" fmla="*/ 939193 w 943737"/>
              <a:gd name="connsiteY22" fmla="*/ 288484 h 952300"/>
              <a:gd name="connsiteX23" fmla="*/ 904285 w 943737"/>
              <a:gd name="connsiteY23" fmla="*/ 370243 h 952300"/>
              <a:gd name="connsiteX24" fmla="*/ 856583 w 943737"/>
              <a:gd name="connsiteY24" fmla="*/ 389399 h 952300"/>
              <a:gd name="connsiteX25" fmla="*/ 860173 w 943737"/>
              <a:gd name="connsiteY25" fmla="*/ 401590 h 952300"/>
              <a:gd name="connsiteX26" fmla="*/ 859371 w 943737"/>
              <a:gd name="connsiteY26" fmla="*/ 554964 h 952300"/>
              <a:gd name="connsiteX27" fmla="*/ 854326 w 943737"/>
              <a:gd name="connsiteY27" fmla="*/ 571098 h 952300"/>
              <a:gd name="connsiteX28" fmla="*/ 901887 w 943737"/>
              <a:gd name="connsiteY28" fmla="*/ 591404 h 952300"/>
              <a:gd name="connsiteX29" fmla="*/ 935015 w 943737"/>
              <a:gd name="connsiteY29" fmla="*/ 673900 h 952300"/>
              <a:gd name="connsiteX30" fmla="*/ 852520 w 943737"/>
              <a:gd name="connsiteY30" fmla="*/ 707028 h 952300"/>
              <a:gd name="connsiteX31" fmla="*/ 804958 w 943737"/>
              <a:gd name="connsiteY31" fmla="*/ 686721 h 952300"/>
              <a:gd name="connsiteX32" fmla="*/ 796797 w 943737"/>
              <a:gd name="connsiteY32" fmla="*/ 701521 h 952300"/>
              <a:gd name="connsiteX33" fmla="*/ 686574 w 943737"/>
              <a:gd name="connsiteY33" fmla="*/ 808177 h 952300"/>
              <a:gd name="connsiteX34" fmla="*/ 672969 w 943737"/>
              <a:gd name="connsiteY34" fmla="*/ 815216 h 952300"/>
              <a:gd name="connsiteX35" fmla="*/ 694794 w 943737"/>
              <a:gd name="connsiteY35" fmla="*/ 869564 h 952300"/>
              <a:gd name="connsiteX36" fmla="*/ 661329 w 943737"/>
              <a:gd name="connsiteY36" fmla="*/ 947944 h 952300"/>
              <a:gd name="connsiteX37" fmla="*/ 582949 w 943737"/>
              <a:gd name="connsiteY37" fmla="*/ 914478 h 952300"/>
              <a:gd name="connsiteX38" fmla="*/ 561124 w 943737"/>
              <a:gd name="connsiteY38" fmla="*/ 860130 h 952300"/>
              <a:gd name="connsiteX39" fmla="*/ 546430 w 943737"/>
              <a:gd name="connsiteY39" fmla="*/ 864455 h 952300"/>
              <a:gd name="connsiteX40" fmla="*/ 393056 w 943737"/>
              <a:gd name="connsiteY40" fmla="*/ 863653 h 952300"/>
              <a:gd name="connsiteX41" fmla="*/ 374432 w 943737"/>
              <a:gd name="connsiteY41" fmla="*/ 857830 h 952300"/>
              <a:gd name="connsiteX42" fmla="*/ 351317 w 943737"/>
              <a:gd name="connsiteY42" fmla="*/ 911967 h 952300"/>
              <a:gd name="connsiteX43" fmla="*/ 272229 w 943737"/>
              <a:gd name="connsiteY43" fmla="*/ 943727 h 952300"/>
              <a:gd name="connsiteX44" fmla="*/ 240469 w 943737"/>
              <a:gd name="connsiteY44" fmla="*/ 864640 h 952300"/>
              <a:gd name="connsiteX45" fmla="*/ 263585 w 943737"/>
              <a:gd name="connsiteY45" fmla="*/ 810501 h 952300"/>
              <a:gd name="connsiteX46" fmla="*/ 246499 w 943737"/>
              <a:gd name="connsiteY46" fmla="*/ 801078 h 952300"/>
              <a:gd name="connsiteX47" fmla="*/ 139844 w 943737"/>
              <a:gd name="connsiteY47" fmla="*/ 690857 h 952300"/>
              <a:gd name="connsiteX48" fmla="*/ 134004 w 943737"/>
              <a:gd name="connsiteY48" fmla="*/ 679570 h 952300"/>
              <a:gd name="connsiteX49" fmla="*/ 86303 w 943737"/>
              <a:gd name="connsiteY49" fmla="*/ 698726 h 952300"/>
              <a:gd name="connsiteX50" fmla="*/ 4544 w 943737"/>
              <a:gd name="connsiteY50" fmla="*/ 663818 h 952300"/>
              <a:gd name="connsiteX51" fmla="*/ 39452 w 943737"/>
              <a:gd name="connsiteY51" fmla="*/ 582059 h 952300"/>
              <a:gd name="connsiteX52" fmla="*/ 87155 w 943737"/>
              <a:gd name="connsiteY52" fmla="*/ 562903 h 952300"/>
              <a:gd name="connsiteX53" fmla="*/ 83566 w 943737"/>
              <a:gd name="connsiteY53" fmla="*/ 550713 h 952300"/>
              <a:gd name="connsiteX54" fmla="*/ 84367 w 943737"/>
              <a:gd name="connsiteY54" fmla="*/ 397338 h 952300"/>
              <a:gd name="connsiteX55" fmla="*/ 89412 w 943737"/>
              <a:gd name="connsiteY55" fmla="*/ 381206 h 952300"/>
              <a:gd name="connsiteX56" fmla="*/ 41847 w 943737"/>
              <a:gd name="connsiteY56" fmla="*/ 360897 h 952300"/>
              <a:gd name="connsiteX57" fmla="*/ 8719 w 943737"/>
              <a:gd name="connsiteY57" fmla="*/ 278404 h 952300"/>
              <a:gd name="connsiteX58" fmla="*/ 91212 w 943737"/>
              <a:gd name="connsiteY58" fmla="*/ 245277 h 952300"/>
              <a:gd name="connsiteX59" fmla="*/ 138777 w 943737"/>
              <a:gd name="connsiteY59" fmla="*/ 265585 h 952300"/>
              <a:gd name="connsiteX60" fmla="*/ 146942 w 943737"/>
              <a:gd name="connsiteY60" fmla="*/ 250782 h 952300"/>
              <a:gd name="connsiteX61" fmla="*/ 257164 w 943737"/>
              <a:gd name="connsiteY61" fmla="*/ 144127 h 952300"/>
              <a:gd name="connsiteX62" fmla="*/ 270769 w 943737"/>
              <a:gd name="connsiteY62" fmla="*/ 137088 h 952300"/>
              <a:gd name="connsiteX63" fmla="*/ 248942 w 943737"/>
              <a:gd name="connsiteY63" fmla="*/ 82735 h 952300"/>
              <a:gd name="connsiteX64" fmla="*/ 282407 w 943737"/>
              <a:gd name="connsiteY64" fmla="*/ 4355 h 952300"/>
              <a:gd name="connsiteX65" fmla="*/ 305940 w 943737"/>
              <a:gd name="connsiteY65" fmla="*/ 9 h 95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43737" h="952300">
                <a:moveTo>
                  <a:pt x="472625" y="278424"/>
                </a:moveTo>
                <a:cubicBezTo>
                  <a:pt x="395591" y="278162"/>
                  <a:pt x="322220" y="323225"/>
                  <a:pt x="290068" y="398529"/>
                </a:cubicBezTo>
                <a:cubicBezTo>
                  <a:pt x="247198" y="498935"/>
                  <a:pt x="293840" y="615082"/>
                  <a:pt x="394246" y="657951"/>
                </a:cubicBezTo>
                <a:cubicBezTo>
                  <a:pt x="494652" y="700822"/>
                  <a:pt x="610799" y="654180"/>
                  <a:pt x="653668" y="553774"/>
                </a:cubicBezTo>
                <a:cubicBezTo>
                  <a:pt x="696539" y="453368"/>
                  <a:pt x="649897" y="337221"/>
                  <a:pt x="549490" y="294351"/>
                </a:cubicBezTo>
                <a:cubicBezTo>
                  <a:pt x="524389" y="283634"/>
                  <a:pt x="498303" y="278511"/>
                  <a:pt x="472625" y="278424"/>
                </a:cubicBezTo>
                <a:close/>
                <a:moveTo>
                  <a:pt x="305940" y="9"/>
                </a:moveTo>
                <a:cubicBezTo>
                  <a:pt x="313767" y="152"/>
                  <a:pt x="321436" y="1828"/>
                  <a:pt x="328528" y="4856"/>
                </a:cubicBezTo>
                <a:cubicBezTo>
                  <a:pt x="342711" y="10911"/>
                  <a:pt x="354586" y="22378"/>
                  <a:pt x="360787" y="37821"/>
                </a:cubicBezTo>
                <a:lnTo>
                  <a:pt x="382614" y="92174"/>
                </a:lnTo>
                <a:lnTo>
                  <a:pt x="397307" y="87849"/>
                </a:lnTo>
                <a:cubicBezTo>
                  <a:pt x="447154" y="78229"/>
                  <a:pt x="499206" y="78125"/>
                  <a:pt x="550682" y="88649"/>
                </a:cubicBezTo>
                <a:lnTo>
                  <a:pt x="569305" y="94473"/>
                </a:lnTo>
                <a:lnTo>
                  <a:pt x="592420" y="40334"/>
                </a:lnTo>
                <a:cubicBezTo>
                  <a:pt x="605489" y="9724"/>
                  <a:pt x="640898" y="-4495"/>
                  <a:pt x="671507" y="8574"/>
                </a:cubicBezTo>
                <a:cubicBezTo>
                  <a:pt x="702117" y="21644"/>
                  <a:pt x="716336" y="57052"/>
                  <a:pt x="703267" y="87662"/>
                </a:cubicBezTo>
                <a:lnTo>
                  <a:pt x="680152" y="141801"/>
                </a:lnTo>
                <a:lnTo>
                  <a:pt x="697239" y="151224"/>
                </a:lnTo>
                <a:cubicBezTo>
                  <a:pt x="740442" y="181124"/>
                  <a:pt x="776367" y="218792"/>
                  <a:pt x="803895" y="261447"/>
                </a:cubicBezTo>
                <a:lnTo>
                  <a:pt x="809733" y="272732"/>
                </a:lnTo>
                <a:lnTo>
                  <a:pt x="857434" y="253576"/>
                </a:lnTo>
                <a:cubicBezTo>
                  <a:pt x="873542" y="247108"/>
                  <a:pt x="890748" y="247781"/>
                  <a:pt x="905543" y="254098"/>
                </a:cubicBezTo>
                <a:cubicBezTo>
                  <a:pt x="920338" y="260415"/>
                  <a:pt x="932724" y="272377"/>
                  <a:pt x="939193" y="288484"/>
                </a:cubicBezTo>
                <a:cubicBezTo>
                  <a:pt x="952130" y="320701"/>
                  <a:pt x="936501" y="357306"/>
                  <a:pt x="904285" y="370243"/>
                </a:cubicBezTo>
                <a:lnTo>
                  <a:pt x="856583" y="389399"/>
                </a:lnTo>
                <a:lnTo>
                  <a:pt x="860173" y="401590"/>
                </a:lnTo>
                <a:cubicBezTo>
                  <a:pt x="869791" y="451437"/>
                  <a:pt x="869896" y="503489"/>
                  <a:pt x="859371" y="554964"/>
                </a:cubicBezTo>
                <a:lnTo>
                  <a:pt x="854326" y="571098"/>
                </a:lnTo>
                <a:lnTo>
                  <a:pt x="901887" y="591404"/>
                </a:lnTo>
                <a:cubicBezTo>
                  <a:pt x="933816" y="605037"/>
                  <a:pt x="948648" y="641972"/>
                  <a:pt x="935015" y="673900"/>
                </a:cubicBezTo>
                <a:cubicBezTo>
                  <a:pt x="921384" y="705829"/>
                  <a:pt x="884448" y="720661"/>
                  <a:pt x="852520" y="707028"/>
                </a:cubicBezTo>
                <a:lnTo>
                  <a:pt x="804958" y="686721"/>
                </a:lnTo>
                <a:lnTo>
                  <a:pt x="796797" y="701521"/>
                </a:lnTo>
                <a:cubicBezTo>
                  <a:pt x="766897" y="744725"/>
                  <a:pt x="729229" y="780649"/>
                  <a:pt x="686574" y="808177"/>
                </a:cubicBezTo>
                <a:lnTo>
                  <a:pt x="672969" y="815216"/>
                </a:lnTo>
                <a:lnTo>
                  <a:pt x="694794" y="869564"/>
                </a:lnTo>
                <a:cubicBezTo>
                  <a:pt x="707196" y="900449"/>
                  <a:pt x="692213" y="935541"/>
                  <a:pt x="661329" y="947944"/>
                </a:cubicBezTo>
                <a:cubicBezTo>
                  <a:pt x="630444" y="960346"/>
                  <a:pt x="595352" y="945363"/>
                  <a:pt x="582949" y="914478"/>
                </a:cubicBezTo>
                <a:lnTo>
                  <a:pt x="561124" y="860130"/>
                </a:lnTo>
                <a:lnTo>
                  <a:pt x="546430" y="864455"/>
                </a:lnTo>
                <a:cubicBezTo>
                  <a:pt x="496583" y="874073"/>
                  <a:pt x="444531" y="874179"/>
                  <a:pt x="393056" y="863653"/>
                </a:cubicBezTo>
                <a:lnTo>
                  <a:pt x="374432" y="857830"/>
                </a:lnTo>
                <a:lnTo>
                  <a:pt x="351317" y="911967"/>
                </a:lnTo>
                <a:cubicBezTo>
                  <a:pt x="338248" y="942577"/>
                  <a:pt x="302839" y="956797"/>
                  <a:pt x="272229" y="943727"/>
                </a:cubicBezTo>
                <a:cubicBezTo>
                  <a:pt x="241620" y="930658"/>
                  <a:pt x="227401" y="895250"/>
                  <a:pt x="240469" y="864640"/>
                </a:cubicBezTo>
                <a:lnTo>
                  <a:pt x="263585" y="810501"/>
                </a:lnTo>
                <a:lnTo>
                  <a:pt x="246499" y="801078"/>
                </a:lnTo>
                <a:cubicBezTo>
                  <a:pt x="203296" y="771180"/>
                  <a:pt x="167372" y="733512"/>
                  <a:pt x="139844" y="690857"/>
                </a:cubicBezTo>
                <a:lnTo>
                  <a:pt x="134004" y="679570"/>
                </a:lnTo>
                <a:lnTo>
                  <a:pt x="86303" y="698726"/>
                </a:lnTo>
                <a:cubicBezTo>
                  <a:pt x="54086" y="711663"/>
                  <a:pt x="17482" y="696034"/>
                  <a:pt x="4544" y="663818"/>
                </a:cubicBezTo>
                <a:cubicBezTo>
                  <a:pt x="-8393" y="631601"/>
                  <a:pt x="7236" y="594996"/>
                  <a:pt x="39452" y="582059"/>
                </a:cubicBezTo>
                <a:lnTo>
                  <a:pt x="87155" y="562903"/>
                </a:lnTo>
                <a:lnTo>
                  <a:pt x="83566" y="550713"/>
                </a:lnTo>
                <a:cubicBezTo>
                  <a:pt x="73948" y="500866"/>
                  <a:pt x="73842" y="448815"/>
                  <a:pt x="84367" y="397338"/>
                </a:cubicBezTo>
                <a:lnTo>
                  <a:pt x="89412" y="381206"/>
                </a:lnTo>
                <a:lnTo>
                  <a:pt x="41847" y="360897"/>
                </a:lnTo>
                <a:cubicBezTo>
                  <a:pt x="9919" y="347265"/>
                  <a:pt x="-4913" y="310332"/>
                  <a:pt x="8719" y="278404"/>
                </a:cubicBezTo>
                <a:cubicBezTo>
                  <a:pt x="22351" y="246476"/>
                  <a:pt x="59285" y="231645"/>
                  <a:pt x="91212" y="245277"/>
                </a:cubicBezTo>
                <a:lnTo>
                  <a:pt x="138777" y="265585"/>
                </a:lnTo>
                <a:lnTo>
                  <a:pt x="146942" y="250782"/>
                </a:lnTo>
                <a:cubicBezTo>
                  <a:pt x="176841" y="207579"/>
                  <a:pt x="214509" y="171654"/>
                  <a:pt x="257164" y="144127"/>
                </a:cubicBezTo>
                <a:lnTo>
                  <a:pt x="270769" y="137088"/>
                </a:lnTo>
                <a:lnTo>
                  <a:pt x="248942" y="82735"/>
                </a:lnTo>
                <a:cubicBezTo>
                  <a:pt x="236540" y="51850"/>
                  <a:pt x="251523" y="16758"/>
                  <a:pt x="282407" y="4355"/>
                </a:cubicBezTo>
                <a:cubicBezTo>
                  <a:pt x="290129" y="1255"/>
                  <a:pt x="298113" y="-134"/>
                  <a:pt x="305940" y="9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46435" y="3855596"/>
            <a:ext cx="2534452" cy="1198924"/>
            <a:chOff x="746435" y="3855596"/>
            <a:chExt cx="2534452" cy="1198924"/>
          </a:xfrm>
        </p:grpSpPr>
        <p:sp>
          <p:nvSpPr>
            <p:cNvPr id="29" name="矩形 28"/>
            <p:cNvSpPr/>
            <p:nvPr/>
          </p:nvSpPr>
          <p:spPr>
            <a:xfrm>
              <a:off x="746435" y="3855596"/>
              <a:ext cx="25344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buClr>
                  <a:srgbClr val="202F3D"/>
                </a:buClr>
              </a:pPr>
              <a:r>
                <a:rPr lang="zh-CN" altLang="en-US" sz="1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</a:rPr>
                <a:t>感谢购买</a:t>
              </a:r>
              <a:endParaRPr lang="en-US" altLang="zh-CN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46435" y="4235065"/>
              <a:ext cx="2534452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02F3D"/>
                </a:buClr>
              </a:pPr>
              <a:r>
                <a:rPr lang="zh-CN" altLang="en-US" sz="105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</a:rPr>
                <a:t>我们坚持以客户为中心，快速响应客户需求，持续为客户创造长期价值进而成就客户。为客户提供有效服务</a:t>
              </a:r>
              <a:endPara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444023" y="3855596"/>
            <a:ext cx="2534452" cy="1198924"/>
            <a:chOff x="746435" y="3855596"/>
            <a:chExt cx="2534452" cy="1198924"/>
          </a:xfrm>
        </p:grpSpPr>
        <p:sp>
          <p:nvSpPr>
            <p:cNvPr id="43" name="矩形 42"/>
            <p:cNvSpPr/>
            <p:nvPr/>
          </p:nvSpPr>
          <p:spPr>
            <a:xfrm>
              <a:off x="746435" y="3855596"/>
              <a:ext cx="25344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buClr>
                  <a:srgbClr val="202F3D"/>
                </a:buClr>
              </a:pPr>
              <a:r>
                <a:rPr lang="zh-CN" altLang="en-US" sz="1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</a:rPr>
                <a:t>感谢购买</a:t>
              </a:r>
              <a:endParaRPr lang="en-US" altLang="zh-CN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46435" y="4235065"/>
              <a:ext cx="2534452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02F3D"/>
                </a:buClr>
              </a:pPr>
              <a:r>
                <a:rPr lang="zh-CN" altLang="en-US" sz="105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</a:rPr>
                <a:t>我们坚持以客户为中心，快速响应客户需求，持续为客户创造长期价值进而成就客户。为客户提供有效服务</a:t>
              </a:r>
              <a:endPara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141611" y="3855596"/>
            <a:ext cx="2534452" cy="1198924"/>
            <a:chOff x="746435" y="3855596"/>
            <a:chExt cx="2534452" cy="1198924"/>
          </a:xfrm>
        </p:grpSpPr>
        <p:sp>
          <p:nvSpPr>
            <p:cNvPr id="46" name="矩形 45"/>
            <p:cNvSpPr/>
            <p:nvPr/>
          </p:nvSpPr>
          <p:spPr>
            <a:xfrm>
              <a:off x="746435" y="3855596"/>
              <a:ext cx="25344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buClr>
                  <a:srgbClr val="202F3D"/>
                </a:buClr>
              </a:pPr>
              <a:r>
                <a:rPr lang="zh-CN" altLang="en-US" sz="1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</a:rPr>
                <a:t>感谢购买</a:t>
              </a:r>
              <a:endParaRPr lang="en-US" altLang="zh-CN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46435" y="4235065"/>
              <a:ext cx="2534452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02F3D"/>
                </a:buClr>
              </a:pPr>
              <a:r>
                <a:rPr lang="zh-CN" altLang="en-US" sz="105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</a:rPr>
                <a:t>我们坚持以客户为中心，快速响应客户需求，持续为客户创造长期价值进而成就客户。为客户提供有效服务</a:t>
              </a:r>
              <a:endPara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839200" y="3855596"/>
            <a:ext cx="2534452" cy="1198924"/>
            <a:chOff x="746435" y="3855596"/>
            <a:chExt cx="2534452" cy="1198924"/>
          </a:xfrm>
        </p:grpSpPr>
        <p:sp>
          <p:nvSpPr>
            <p:cNvPr id="49" name="矩形 48"/>
            <p:cNvSpPr/>
            <p:nvPr/>
          </p:nvSpPr>
          <p:spPr>
            <a:xfrm>
              <a:off x="746435" y="3855596"/>
              <a:ext cx="25344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buClr>
                  <a:srgbClr val="202F3D"/>
                </a:buClr>
              </a:pPr>
              <a:r>
                <a:rPr lang="zh-CN" altLang="en-US" sz="1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</a:rPr>
                <a:t>感谢购买</a:t>
              </a:r>
              <a:endParaRPr lang="en-US" altLang="zh-CN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746435" y="4235065"/>
              <a:ext cx="2534452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02F3D"/>
                </a:buClr>
              </a:pPr>
              <a:r>
                <a:rPr lang="zh-CN" altLang="en-US" sz="105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</a:rPr>
                <a:t>我们坚持以客户为中心，快速响应客户需求，持续为客户创造长期价值进而成就客户。为客户提供有效服务</a:t>
              </a:r>
              <a:endPara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9" grpId="0" animBg="1"/>
      <p:bldP spid="19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 flipV="1">
            <a:off x="2757672" y="5400809"/>
            <a:ext cx="6676656" cy="22049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62400" y="471775"/>
            <a:ext cx="4267200" cy="4613190"/>
          </a:xfrm>
          <a:prstGeom prst="rect">
            <a:avLst/>
          </a:prstGeom>
        </p:spPr>
      </p:pic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750711" y="4449449"/>
            <a:ext cx="1072120" cy="1072120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06750" y="4598239"/>
            <a:ext cx="1160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89507" y="5657442"/>
            <a:ext cx="5412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spc="2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r>
              <a:rPr lang="zh-CN" altLang="en-US" sz="4000" spc="200" dirty="0">
                <a:solidFill>
                  <a:schemeClr val="bg1"/>
                </a:solidFill>
                <a:cs typeface="+mn-ea"/>
                <a:sym typeface="+mn-lt"/>
              </a:rPr>
              <a:t>即在脚下</a:t>
            </a:r>
            <a:r>
              <a:rPr lang="en-US" altLang="zh-CN" sz="4000" spc="2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4000" spc="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71 0.00092 L 0.00117 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 cstate="email"/>
          <a:srcRect l="6561" r="24567"/>
          <a:stretch>
            <a:fillRect/>
          </a:stretch>
        </p:blipFill>
        <p:spPr bwMode="auto">
          <a:xfrm>
            <a:off x="1655741" y="1771949"/>
            <a:ext cx="1849402" cy="17910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2221556" y="3683149"/>
            <a:ext cx="776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chemeClr val="bg1"/>
                </a:solidFill>
              </a:rPr>
              <a:t>NAME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5726756" y="3683149"/>
            <a:ext cx="776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chemeClr val="bg1"/>
                </a:solidFill>
              </a:rPr>
              <a:t>NAME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9231956" y="3683149"/>
            <a:ext cx="776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chemeClr val="bg1"/>
                </a:solidFill>
              </a:rPr>
              <a:t>NAME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文本框 56"/>
          <p:cNvSpPr txBox="1"/>
          <p:nvPr/>
        </p:nvSpPr>
        <p:spPr>
          <a:xfrm>
            <a:off x="1565275" y="4052481"/>
            <a:ext cx="205105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</a:rPr>
              <a:t>Your Title</a:t>
            </a:r>
            <a:endParaRPr lang="zh-CN" altLang="en-US" sz="1600" dirty="0">
              <a:solidFill>
                <a:schemeClr val="bg1"/>
              </a:solidFill>
              <a:latin typeface="Agency FB" panose="020B0503020202020204" pitchFamily="34" charset="0"/>
              <a:ea typeface="+mn-ea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1528843" y="4514146"/>
            <a:ext cx="2123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56"/>
          <p:cNvSpPr txBox="1"/>
          <p:nvPr/>
        </p:nvSpPr>
        <p:spPr>
          <a:xfrm>
            <a:off x="5074023" y="4052481"/>
            <a:ext cx="205105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</a:rPr>
              <a:t>Your Title</a:t>
            </a:r>
            <a:endParaRPr lang="zh-CN" altLang="en-US" sz="1600" dirty="0">
              <a:solidFill>
                <a:schemeClr val="bg1"/>
              </a:solidFill>
              <a:latin typeface="Agency FB" panose="020B0503020202020204" pitchFamily="34" charset="0"/>
              <a:ea typeface="+mn-ea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5037591" y="4514146"/>
            <a:ext cx="2123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56"/>
          <p:cNvSpPr txBox="1"/>
          <p:nvPr/>
        </p:nvSpPr>
        <p:spPr>
          <a:xfrm>
            <a:off x="8625297" y="4052481"/>
            <a:ext cx="205105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</a:rPr>
              <a:t>Your Title</a:t>
            </a:r>
            <a:endParaRPr lang="zh-CN" altLang="en-US" sz="1600" dirty="0">
              <a:solidFill>
                <a:schemeClr val="bg1"/>
              </a:solidFill>
              <a:latin typeface="Agency FB" panose="020B0503020202020204" pitchFamily="34" charset="0"/>
              <a:ea typeface="+mn-ea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8588865" y="4514146"/>
            <a:ext cx="2123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3" cstate="email"/>
          <a:srcRect l="6561" r="24567"/>
          <a:stretch>
            <a:fillRect/>
          </a:stretch>
        </p:blipFill>
        <p:spPr bwMode="auto">
          <a:xfrm>
            <a:off x="5164485" y="1771949"/>
            <a:ext cx="1849402" cy="17910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3" cstate="email"/>
          <a:srcRect l="6561" r="24567"/>
          <a:stretch>
            <a:fillRect/>
          </a:stretch>
        </p:blipFill>
        <p:spPr bwMode="auto">
          <a:xfrm>
            <a:off x="8524373" y="1771949"/>
            <a:ext cx="1849402" cy="17910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4714875" y="2333625"/>
            <a:ext cx="2762250" cy="2762250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057650" y="1676400"/>
            <a:ext cx="4076700" cy="40767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4156808" y="2601058"/>
            <a:ext cx="309684" cy="309684"/>
          </a:xfrm>
          <a:prstGeom prst="diamon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4156808" y="4544158"/>
            <a:ext cx="309684" cy="309684"/>
          </a:xfrm>
          <a:prstGeom prst="diamon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7750908" y="2601058"/>
            <a:ext cx="309684" cy="309684"/>
          </a:xfrm>
          <a:prstGeom prst="diamon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7750908" y="4544158"/>
            <a:ext cx="309684" cy="309684"/>
          </a:xfrm>
          <a:prstGeom prst="diamon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197527" y="2301327"/>
            <a:ext cx="2244151" cy="1225599"/>
            <a:chOff x="3762506" y="1807841"/>
            <a:chExt cx="2244151" cy="1225599"/>
          </a:xfrm>
        </p:grpSpPr>
        <p:sp>
          <p:nvSpPr>
            <p:cNvPr id="20" name="矩形 19"/>
            <p:cNvSpPr/>
            <p:nvPr/>
          </p:nvSpPr>
          <p:spPr>
            <a:xfrm>
              <a:off x="3762584" y="2110110"/>
              <a:ext cx="224407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is simply dummy text of the printing and typesetting industry.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has been the industry's standard.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is simply dummy text of the printing and more.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762506" y="1807841"/>
              <a:ext cx="2175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YOUR HEADER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97527" y="4339677"/>
            <a:ext cx="2244151" cy="1225599"/>
            <a:chOff x="3762506" y="1807841"/>
            <a:chExt cx="2244151" cy="1225599"/>
          </a:xfrm>
        </p:grpSpPr>
        <p:sp>
          <p:nvSpPr>
            <p:cNvPr id="23" name="矩形 22"/>
            <p:cNvSpPr/>
            <p:nvPr/>
          </p:nvSpPr>
          <p:spPr>
            <a:xfrm>
              <a:off x="3762584" y="2110110"/>
              <a:ext cx="224407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is simply dummy text of the printing and typesetting industry.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has been the industry's standard.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is simply dummy text of the printing and more.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762506" y="1807841"/>
              <a:ext cx="2175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YOUR HEADER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58602" y="2301327"/>
            <a:ext cx="2244151" cy="1225599"/>
            <a:chOff x="3762506" y="1807841"/>
            <a:chExt cx="2244151" cy="1225599"/>
          </a:xfrm>
        </p:grpSpPr>
        <p:sp>
          <p:nvSpPr>
            <p:cNvPr id="26" name="矩形 25"/>
            <p:cNvSpPr/>
            <p:nvPr/>
          </p:nvSpPr>
          <p:spPr>
            <a:xfrm>
              <a:off x="3762584" y="2110110"/>
              <a:ext cx="224407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is simply dummy text of the printing and typesetting industry.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has been the industry's standard.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is simply dummy text of the printing and more.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762506" y="1807841"/>
              <a:ext cx="2175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YOUR HEADER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558602" y="4339677"/>
            <a:ext cx="2244151" cy="1225599"/>
            <a:chOff x="3762506" y="1807841"/>
            <a:chExt cx="2244151" cy="1225599"/>
          </a:xfrm>
        </p:grpSpPr>
        <p:sp>
          <p:nvSpPr>
            <p:cNvPr id="29" name="矩形 28"/>
            <p:cNvSpPr/>
            <p:nvPr/>
          </p:nvSpPr>
          <p:spPr>
            <a:xfrm>
              <a:off x="3762584" y="2110110"/>
              <a:ext cx="224407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is simply dummy text of the printing and typesetting industry.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has been the industry's standard.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is simply dummy text of the printing and more.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762506" y="1807841"/>
              <a:ext cx="2175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YOUR HEADER</a:t>
              </a:r>
            </a:p>
          </p:txBody>
        </p:sp>
      </p:grp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/>
          <p:nvPr/>
        </p:nvSpPr>
        <p:spPr bwMode="auto">
          <a:xfrm>
            <a:off x="8327454" y="2192353"/>
            <a:ext cx="2485774" cy="1513561"/>
          </a:xfrm>
          <a:custGeom>
            <a:avLst/>
            <a:gdLst>
              <a:gd name="T0" fmla="*/ 675 w 675"/>
              <a:gd name="T1" fmla="*/ 90 h 411"/>
              <a:gd name="T2" fmla="*/ 505 w 675"/>
              <a:gd name="T3" fmla="*/ 45 h 411"/>
              <a:gd name="T4" fmla="*/ 338 w 675"/>
              <a:gd name="T5" fmla="*/ 0 h 411"/>
              <a:gd name="T6" fmla="*/ 170 w 675"/>
              <a:gd name="T7" fmla="*/ 45 h 411"/>
              <a:gd name="T8" fmla="*/ 0 w 675"/>
              <a:gd name="T9" fmla="*/ 90 h 411"/>
              <a:gd name="T10" fmla="*/ 0 w 675"/>
              <a:gd name="T11" fmla="*/ 90 h 411"/>
              <a:gd name="T12" fmla="*/ 0 w 675"/>
              <a:gd name="T13" fmla="*/ 411 h 411"/>
              <a:gd name="T14" fmla="*/ 675 w 675"/>
              <a:gd name="T15" fmla="*/ 411 h 411"/>
              <a:gd name="T16" fmla="*/ 675 w 675"/>
              <a:gd name="T17" fmla="*/ 90 h 411"/>
              <a:gd name="T18" fmla="*/ 675 w 675"/>
              <a:gd name="T19" fmla="*/ 9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411">
                <a:moveTo>
                  <a:pt x="675" y="90"/>
                </a:moveTo>
                <a:lnTo>
                  <a:pt x="505" y="45"/>
                </a:lnTo>
                <a:lnTo>
                  <a:pt x="338" y="0"/>
                </a:lnTo>
                <a:lnTo>
                  <a:pt x="170" y="45"/>
                </a:lnTo>
                <a:lnTo>
                  <a:pt x="0" y="90"/>
                </a:lnTo>
                <a:lnTo>
                  <a:pt x="0" y="90"/>
                </a:lnTo>
                <a:lnTo>
                  <a:pt x="0" y="411"/>
                </a:lnTo>
                <a:lnTo>
                  <a:pt x="675" y="411"/>
                </a:lnTo>
                <a:lnTo>
                  <a:pt x="675" y="90"/>
                </a:lnTo>
                <a:lnTo>
                  <a:pt x="675" y="9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756000" rIns="91440" bIns="45720" numCol="1" anchor="t" anchorCtr="0" compatLnSpc="1"/>
          <a:lstStyle/>
          <a:p>
            <a:pPr algn="ctr">
              <a:lnSpc>
                <a:spcPts val="1500"/>
              </a:lnSpc>
            </a:pP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72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14" name="Freeform 7"/>
          <p:cNvSpPr/>
          <p:nvPr/>
        </p:nvSpPr>
        <p:spPr bwMode="auto">
          <a:xfrm>
            <a:off x="8327454" y="3915824"/>
            <a:ext cx="2485774" cy="1303651"/>
          </a:xfrm>
          <a:custGeom>
            <a:avLst/>
            <a:gdLst>
              <a:gd name="T0" fmla="*/ 0 w 675"/>
              <a:gd name="T1" fmla="*/ 0 h 253"/>
              <a:gd name="T2" fmla="*/ 0 w 675"/>
              <a:gd name="T3" fmla="*/ 163 h 253"/>
              <a:gd name="T4" fmla="*/ 0 w 675"/>
              <a:gd name="T5" fmla="*/ 163 h 253"/>
              <a:gd name="T6" fmla="*/ 170 w 675"/>
              <a:gd name="T7" fmla="*/ 208 h 253"/>
              <a:gd name="T8" fmla="*/ 338 w 675"/>
              <a:gd name="T9" fmla="*/ 253 h 253"/>
              <a:gd name="T10" fmla="*/ 505 w 675"/>
              <a:gd name="T11" fmla="*/ 208 h 253"/>
              <a:gd name="T12" fmla="*/ 675 w 675"/>
              <a:gd name="T13" fmla="*/ 163 h 253"/>
              <a:gd name="T14" fmla="*/ 675 w 675"/>
              <a:gd name="T15" fmla="*/ 163 h 253"/>
              <a:gd name="T16" fmla="*/ 675 w 675"/>
              <a:gd name="T17" fmla="*/ 0 h 253"/>
              <a:gd name="T18" fmla="*/ 0 w 675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253">
                <a:moveTo>
                  <a:pt x="0" y="0"/>
                </a:moveTo>
                <a:lnTo>
                  <a:pt x="0" y="163"/>
                </a:lnTo>
                <a:lnTo>
                  <a:pt x="0" y="163"/>
                </a:lnTo>
                <a:lnTo>
                  <a:pt x="170" y="208"/>
                </a:lnTo>
                <a:lnTo>
                  <a:pt x="338" y="253"/>
                </a:lnTo>
                <a:lnTo>
                  <a:pt x="505" y="208"/>
                </a:lnTo>
                <a:lnTo>
                  <a:pt x="675" y="163"/>
                </a:lnTo>
                <a:lnTo>
                  <a:pt x="675" y="163"/>
                </a:lnTo>
                <a:lnTo>
                  <a:pt x="67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612000" rIns="91440" bIns="45720" numCol="1" anchor="t" anchorCtr="0" compatLnSpc="1"/>
          <a:lstStyle/>
          <a:p>
            <a:pPr lvl="0" algn="ctr">
              <a:lnSpc>
                <a:spcPts val="1500"/>
              </a:lnSpc>
            </a:pP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28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 flipH="1">
            <a:off x="1846734" y="3705914"/>
            <a:ext cx="64807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14" idx="0"/>
          </p:cNvCxnSpPr>
          <p:nvPr/>
        </p:nvCxnSpPr>
        <p:spPr>
          <a:xfrm flipH="1">
            <a:off x="1846734" y="3915824"/>
            <a:ext cx="64807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3"/>
          <p:cNvSpPr txBox="1"/>
          <p:nvPr/>
        </p:nvSpPr>
        <p:spPr>
          <a:xfrm flipH="1">
            <a:off x="1846734" y="2218092"/>
            <a:ext cx="27869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 eaLnBrk="1" hangingPunct="1"/>
            <a:r>
              <a:rPr lang="en-US" altLang="zh-CN" sz="2400" dirty="0">
                <a:solidFill>
                  <a:schemeClr val="bg1"/>
                </a:solidFill>
              </a:rPr>
              <a:t>ADD YOUR TITLE IN HERE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1846734" y="2628347"/>
            <a:ext cx="5976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</a:p>
        </p:txBody>
      </p:sp>
      <p:sp>
        <p:nvSpPr>
          <p:cNvPr id="19" name="TextBox 15"/>
          <p:cNvSpPr txBox="1"/>
          <p:nvPr/>
        </p:nvSpPr>
        <p:spPr>
          <a:xfrm flipH="1">
            <a:off x="1846734" y="4129721"/>
            <a:ext cx="27869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 eaLnBrk="1" hangingPunct="1"/>
            <a:r>
              <a:rPr lang="en-US" altLang="zh-CN" sz="2400" dirty="0">
                <a:solidFill>
                  <a:schemeClr val="bg1"/>
                </a:solidFill>
              </a:rPr>
              <a:t>ADD YOUR TITLE IN HERE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1846734" y="4539976"/>
            <a:ext cx="5976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</a:t>
            </a:r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文本后您的内容打在这里。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3308179" y="1873188"/>
            <a:ext cx="1371407" cy="137140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672641" y="1873188"/>
            <a:ext cx="1371407" cy="137140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046641" y="1873187"/>
            <a:ext cx="1371407" cy="137140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408511" y="1873188"/>
            <a:ext cx="1371407" cy="137140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44262" y="2082913"/>
            <a:ext cx="149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06136" y="2082913"/>
            <a:ext cx="149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86192" y="2082913"/>
            <a:ext cx="149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O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48066" y="2082913"/>
            <a:ext cx="149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98809" y="3366629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竞争优势</a:t>
            </a:r>
          </a:p>
        </p:txBody>
      </p:sp>
      <p:sp>
        <p:nvSpPr>
          <p:cNvPr id="22" name="矩形 21"/>
          <p:cNvSpPr/>
          <p:nvPr/>
        </p:nvSpPr>
        <p:spPr>
          <a:xfrm>
            <a:off x="4960961" y="3366629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竞争劣势</a:t>
            </a:r>
          </a:p>
        </p:txBody>
      </p:sp>
      <p:sp>
        <p:nvSpPr>
          <p:cNvPr id="23" name="矩形 22"/>
          <p:cNvSpPr/>
          <p:nvPr/>
        </p:nvSpPr>
        <p:spPr>
          <a:xfrm>
            <a:off x="6486120" y="3366629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机会</a:t>
            </a:r>
          </a:p>
        </p:txBody>
      </p:sp>
      <p:sp>
        <p:nvSpPr>
          <p:cNvPr id="24" name="矩形 23"/>
          <p:cNvSpPr/>
          <p:nvPr/>
        </p:nvSpPr>
        <p:spPr>
          <a:xfrm>
            <a:off x="7850525" y="3366629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威胁</a:t>
            </a:r>
          </a:p>
        </p:txBody>
      </p:sp>
      <p:sp>
        <p:nvSpPr>
          <p:cNvPr id="25" name="文本框 24"/>
          <p:cNvSpPr txBox="1"/>
          <p:nvPr/>
        </p:nvSpPr>
        <p:spPr bwMode="auto">
          <a:xfrm>
            <a:off x="1040953" y="4081078"/>
            <a:ext cx="21471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为客户提供有效服务，是我们工作的方向和价值评价的标尺，成就客户就是成就我们自己。</a:t>
            </a:r>
          </a:p>
        </p:txBody>
      </p:sp>
      <p:sp>
        <p:nvSpPr>
          <p:cNvPr id="26" name="文本框 25"/>
          <p:cNvSpPr txBox="1"/>
          <p:nvPr/>
        </p:nvSpPr>
        <p:spPr bwMode="auto">
          <a:xfrm>
            <a:off x="3695253" y="4081078"/>
            <a:ext cx="21471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为客户提供有效服务，是我们工作的方向和价值评价的标尺，成就客户就是成就我们自己。</a:t>
            </a:r>
          </a:p>
        </p:txBody>
      </p:sp>
      <p:sp>
        <p:nvSpPr>
          <p:cNvPr id="27" name="文本框 26"/>
          <p:cNvSpPr txBox="1"/>
          <p:nvPr/>
        </p:nvSpPr>
        <p:spPr bwMode="auto">
          <a:xfrm>
            <a:off x="6349553" y="4081078"/>
            <a:ext cx="21471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为客户提供有效服务，是我们工作的方向和价值评价的标尺，成就客户就是成就我们自己。</a:t>
            </a:r>
          </a:p>
        </p:txBody>
      </p:sp>
      <p:sp>
        <p:nvSpPr>
          <p:cNvPr id="28" name="文本框 27"/>
          <p:cNvSpPr txBox="1"/>
          <p:nvPr/>
        </p:nvSpPr>
        <p:spPr bwMode="auto">
          <a:xfrm>
            <a:off x="9003853" y="4081078"/>
            <a:ext cx="21471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28600" indent="-2286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  <a:defRPr sz="14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defRPr>
            </a:lvl1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为客户提供有效服务，是我们工作的方向和价值评价的标尺，成就客户就是成就我们自己。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3415709" y="4206572"/>
            <a:ext cx="0" cy="1172811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solid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070009" y="4206572"/>
            <a:ext cx="0" cy="1172811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solid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8724309" y="4206572"/>
            <a:ext cx="0" cy="1172811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solid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50"/>
                            </p:stCondLst>
                            <p:childTnLst>
                              <p:par>
                                <p:cTn id="4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99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99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99"/>
                            </p:stCondLst>
                            <p:childTnLst>
                              <p:par>
                                <p:cTn id="6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65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50"/>
                            </p:stCondLst>
                            <p:childTnLst>
                              <p:par>
                                <p:cTn id="8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7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1416955" y="2090226"/>
            <a:ext cx="1412957" cy="141396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3755452" y="2443339"/>
            <a:ext cx="707233" cy="70673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5388224" y="2090226"/>
            <a:ext cx="1412454" cy="141396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727727" y="2443339"/>
            <a:ext cx="705724" cy="70673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9360500" y="2090226"/>
            <a:ext cx="1412957" cy="141396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3224272" y="2728043"/>
            <a:ext cx="136819" cy="137825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4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4857045" y="2728043"/>
            <a:ext cx="136316" cy="137825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4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7195542" y="2728043"/>
            <a:ext cx="137825" cy="137825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4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8827812" y="2728043"/>
            <a:ext cx="138328" cy="137825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4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2122679" y="3603784"/>
            <a:ext cx="0" cy="499490"/>
          </a:xfrm>
          <a:prstGeom prst="line">
            <a:avLst/>
          </a:prstGeom>
          <a:noFill/>
          <a:ln w="4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4109571" y="3229545"/>
            <a:ext cx="0" cy="305327"/>
          </a:xfrm>
          <a:prstGeom prst="line">
            <a:avLst/>
          </a:prstGeom>
          <a:noFill/>
          <a:ln w="4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6094954" y="3603784"/>
            <a:ext cx="0" cy="499490"/>
          </a:xfrm>
          <a:prstGeom prst="line">
            <a:avLst/>
          </a:prstGeom>
          <a:noFill/>
          <a:ln w="4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8080841" y="3229545"/>
            <a:ext cx="0" cy="305327"/>
          </a:xfrm>
          <a:prstGeom prst="line">
            <a:avLst/>
          </a:prstGeom>
          <a:noFill/>
          <a:ln w="4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10066224" y="3603784"/>
            <a:ext cx="0" cy="499490"/>
          </a:xfrm>
          <a:prstGeom prst="line">
            <a:avLst/>
          </a:prstGeom>
          <a:noFill/>
          <a:ln w="4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Freeform 24"/>
          <p:cNvSpPr>
            <a:spLocks noEditPoints="1"/>
          </p:cNvSpPr>
          <p:nvPr/>
        </p:nvSpPr>
        <p:spPr bwMode="auto">
          <a:xfrm>
            <a:off x="3914917" y="2602553"/>
            <a:ext cx="388302" cy="388302"/>
          </a:xfrm>
          <a:custGeom>
            <a:avLst/>
            <a:gdLst>
              <a:gd name="T0" fmla="*/ 919 w 1838"/>
              <a:gd name="T1" fmla="*/ 0 h 1838"/>
              <a:gd name="T2" fmla="*/ 0 w 1838"/>
              <a:gd name="T3" fmla="*/ 919 h 1838"/>
              <a:gd name="T4" fmla="*/ 919 w 1838"/>
              <a:gd name="T5" fmla="*/ 1838 h 1838"/>
              <a:gd name="T6" fmla="*/ 1838 w 1838"/>
              <a:gd name="T7" fmla="*/ 919 h 1838"/>
              <a:gd name="T8" fmla="*/ 919 w 1838"/>
              <a:gd name="T9" fmla="*/ 0 h 1838"/>
              <a:gd name="T10" fmla="*/ 919 w 1838"/>
              <a:gd name="T11" fmla="*/ 1608 h 1838"/>
              <a:gd name="T12" fmla="*/ 919 w 1838"/>
              <a:gd name="T13" fmla="*/ 1608 h 1838"/>
              <a:gd name="T14" fmla="*/ 230 w 1838"/>
              <a:gd name="T15" fmla="*/ 919 h 1838"/>
              <a:gd name="T16" fmla="*/ 919 w 1838"/>
              <a:gd name="T17" fmla="*/ 230 h 1838"/>
              <a:gd name="T18" fmla="*/ 1608 w 1838"/>
              <a:gd name="T19" fmla="*/ 919 h 1838"/>
              <a:gd name="T20" fmla="*/ 919 w 1838"/>
              <a:gd name="T21" fmla="*/ 1608 h 1838"/>
              <a:gd name="T22" fmla="*/ 1493 w 1838"/>
              <a:gd name="T23" fmla="*/ 919 h 1838"/>
              <a:gd name="T24" fmla="*/ 1493 w 1838"/>
              <a:gd name="T25" fmla="*/ 919 h 1838"/>
              <a:gd name="T26" fmla="*/ 1378 w 1838"/>
              <a:gd name="T27" fmla="*/ 1034 h 1838"/>
              <a:gd name="T28" fmla="*/ 919 w 1838"/>
              <a:gd name="T29" fmla="*/ 1034 h 1838"/>
              <a:gd name="T30" fmla="*/ 804 w 1838"/>
              <a:gd name="T31" fmla="*/ 919 h 1838"/>
              <a:gd name="T32" fmla="*/ 804 w 1838"/>
              <a:gd name="T33" fmla="*/ 460 h 1838"/>
              <a:gd name="T34" fmla="*/ 919 w 1838"/>
              <a:gd name="T35" fmla="*/ 345 h 1838"/>
              <a:gd name="T36" fmla="*/ 1034 w 1838"/>
              <a:gd name="T37" fmla="*/ 460 h 1838"/>
              <a:gd name="T38" fmla="*/ 1034 w 1838"/>
              <a:gd name="T39" fmla="*/ 804 h 1838"/>
              <a:gd name="T40" fmla="*/ 1378 w 1838"/>
              <a:gd name="T41" fmla="*/ 804 h 1838"/>
              <a:gd name="T42" fmla="*/ 1493 w 1838"/>
              <a:gd name="T43" fmla="*/ 919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38" h="1838">
                <a:moveTo>
                  <a:pt x="919" y="0"/>
                </a:moveTo>
                <a:cubicBezTo>
                  <a:pt x="411" y="0"/>
                  <a:pt x="0" y="412"/>
                  <a:pt x="0" y="919"/>
                </a:cubicBezTo>
                <a:cubicBezTo>
                  <a:pt x="0" y="1427"/>
                  <a:pt x="411" y="1838"/>
                  <a:pt x="919" y="1838"/>
                </a:cubicBezTo>
                <a:cubicBezTo>
                  <a:pt x="1426" y="1838"/>
                  <a:pt x="1838" y="1427"/>
                  <a:pt x="1838" y="919"/>
                </a:cubicBezTo>
                <a:cubicBezTo>
                  <a:pt x="1838" y="412"/>
                  <a:pt x="1426" y="0"/>
                  <a:pt x="919" y="0"/>
                </a:cubicBezTo>
                <a:close/>
                <a:moveTo>
                  <a:pt x="919" y="1608"/>
                </a:moveTo>
                <a:cubicBezTo>
                  <a:pt x="919" y="1608"/>
                  <a:pt x="919" y="1608"/>
                  <a:pt x="919" y="1608"/>
                </a:cubicBezTo>
                <a:cubicBezTo>
                  <a:pt x="539" y="1608"/>
                  <a:pt x="230" y="1299"/>
                  <a:pt x="230" y="919"/>
                </a:cubicBezTo>
                <a:cubicBezTo>
                  <a:pt x="230" y="539"/>
                  <a:pt x="539" y="230"/>
                  <a:pt x="919" y="230"/>
                </a:cubicBezTo>
                <a:cubicBezTo>
                  <a:pt x="1299" y="230"/>
                  <a:pt x="1608" y="539"/>
                  <a:pt x="1608" y="919"/>
                </a:cubicBezTo>
                <a:cubicBezTo>
                  <a:pt x="1608" y="1299"/>
                  <a:pt x="1299" y="1608"/>
                  <a:pt x="919" y="1608"/>
                </a:cubicBezTo>
                <a:close/>
                <a:moveTo>
                  <a:pt x="1493" y="919"/>
                </a:moveTo>
                <a:cubicBezTo>
                  <a:pt x="1493" y="919"/>
                  <a:pt x="1493" y="919"/>
                  <a:pt x="1493" y="919"/>
                </a:cubicBezTo>
                <a:cubicBezTo>
                  <a:pt x="1493" y="983"/>
                  <a:pt x="1442" y="1034"/>
                  <a:pt x="1378" y="1034"/>
                </a:cubicBezTo>
                <a:cubicBezTo>
                  <a:pt x="919" y="1034"/>
                  <a:pt x="919" y="1034"/>
                  <a:pt x="919" y="1034"/>
                </a:cubicBezTo>
                <a:cubicBezTo>
                  <a:pt x="856" y="1034"/>
                  <a:pt x="804" y="983"/>
                  <a:pt x="804" y="919"/>
                </a:cubicBezTo>
                <a:cubicBezTo>
                  <a:pt x="804" y="460"/>
                  <a:pt x="804" y="460"/>
                  <a:pt x="804" y="460"/>
                </a:cubicBezTo>
                <a:cubicBezTo>
                  <a:pt x="804" y="396"/>
                  <a:pt x="856" y="345"/>
                  <a:pt x="919" y="345"/>
                </a:cubicBezTo>
                <a:cubicBezTo>
                  <a:pt x="982" y="345"/>
                  <a:pt x="1034" y="396"/>
                  <a:pt x="1034" y="460"/>
                </a:cubicBezTo>
                <a:cubicBezTo>
                  <a:pt x="1034" y="804"/>
                  <a:pt x="1034" y="804"/>
                  <a:pt x="1034" y="804"/>
                </a:cubicBezTo>
                <a:cubicBezTo>
                  <a:pt x="1378" y="804"/>
                  <a:pt x="1378" y="804"/>
                  <a:pt x="1378" y="804"/>
                </a:cubicBezTo>
                <a:cubicBezTo>
                  <a:pt x="1442" y="804"/>
                  <a:pt x="1493" y="856"/>
                  <a:pt x="1493" y="91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Freeform 25"/>
          <p:cNvSpPr/>
          <p:nvPr/>
        </p:nvSpPr>
        <p:spPr bwMode="auto">
          <a:xfrm>
            <a:off x="1896755" y="2388433"/>
            <a:ext cx="453357" cy="817548"/>
          </a:xfrm>
          <a:custGeom>
            <a:avLst/>
            <a:gdLst>
              <a:gd name="T0" fmla="*/ 604 w 637"/>
              <a:gd name="T1" fmla="*/ 610 h 1149"/>
              <a:gd name="T2" fmla="*/ 604 w 637"/>
              <a:gd name="T3" fmla="*/ 610 h 1149"/>
              <a:gd name="T4" fmla="*/ 637 w 637"/>
              <a:gd name="T5" fmla="*/ 739 h 1149"/>
              <a:gd name="T6" fmla="*/ 569 w 637"/>
              <a:gd name="T7" fmla="*/ 929 h 1149"/>
              <a:gd name="T8" fmla="*/ 373 w 637"/>
              <a:gd name="T9" fmla="*/ 1019 h 1149"/>
              <a:gd name="T10" fmla="*/ 373 w 637"/>
              <a:gd name="T11" fmla="*/ 1149 h 1149"/>
              <a:gd name="T12" fmla="*/ 264 w 637"/>
              <a:gd name="T13" fmla="*/ 1149 h 1149"/>
              <a:gd name="T14" fmla="*/ 264 w 637"/>
              <a:gd name="T15" fmla="*/ 1019 h 1149"/>
              <a:gd name="T16" fmla="*/ 0 w 637"/>
              <a:gd name="T17" fmla="*/ 771 h 1149"/>
              <a:gd name="T18" fmla="*/ 168 w 637"/>
              <a:gd name="T19" fmla="*/ 728 h 1149"/>
              <a:gd name="T20" fmla="*/ 323 w 637"/>
              <a:gd name="T21" fmla="*/ 870 h 1149"/>
              <a:gd name="T22" fmla="*/ 413 w 637"/>
              <a:gd name="T23" fmla="*/ 839 h 1149"/>
              <a:gd name="T24" fmla="*/ 442 w 637"/>
              <a:gd name="T25" fmla="*/ 766 h 1149"/>
              <a:gd name="T26" fmla="*/ 413 w 637"/>
              <a:gd name="T27" fmla="*/ 698 h 1149"/>
              <a:gd name="T28" fmla="*/ 284 w 637"/>
              <a:gd name="T29" fmla="*/ 640 h 1149"/>
              <a:gd name="T30" fmla="*/ 144 w 637"/>
              <a:gd name="T31" fmla="*/ 578 h 1149"/>
              <a:gd name="T32" fmla="*/ 62 w 637"/>
              <a:gd name="T33" fmla="*/ 493 h 1149"/>
              <a:gd name="T34" fmla="*/ 31 w 637"/>
              <a:gd name="T35" fmla="*/ 366 h 1149"/>
              <a:gd name="T36" fmla="*/ 87 w 637"/>
              <a:gd name="T37" fmla="*/ 194 h 1149"/>
              <a:gd name="T38" fmla="*/ 264 w 637"/>
              <a:gd name="T39" fmla="*/ 101 h 1149"/>
              <a:gd name="T40" fmla="*/ 264 w 637"/>
              <a:gd name="T41" fmla="*/ 0 h 1149"/>
              <a:gd name="T42" fmla="*/ 373 w 637"/>
              <a:gd name="T43" fmla="*/ 0 h 1149"/>
              <a:gd name="T44" fmla="*/ 373 w 637"/>
              <a:gd name="T45" fmla="*/ 101 h 1149"/>
              <a:gd name="T46" fmla="*/ 609 w 637"/>
              <a:gd name="T47" fmla="*/ 307 h 1149"/>
              <a:gd name="T48" fmla="*/ 459 w 637"/>
              <a:gd name="T49" fmla="*/ 369 h 1149"/>
              <a:gd name="T50" fmla="*/ 323 w 637"/>
              <a:gd name="T51" fmla="*/ 242 h 1149"/>
              <a:gd name="T52" fmla="*/ 250 w 637"/>
              <a:gd name="T53" fmla="*/ 270 h 1149"/>
              <a:gd name="T54" fmla="*/ 222 w 637"/>
              <a:gd name="T55" fmla="*/ 339 h 1149"/>
              <a:gd name="T56" fmla="*/ 249 w 637"/>
              <a:gd name="T57" fmla="*/ 402 h 1149"/>
              <a:gd name="T58" fmla="*/ 364 w 637"/>
              <a:gd name="T59" fmla="*/ 456 h 1149"/>
              <a:gd name="T60" fmla="*/ 516 w 637"/>
              <a:gd name="T61" fmla="*/ 523 h 1149"/>
              <a:gd name="T62" fmla="*/ 604 w 637"/>
              <a:gd name="T63" fmla="*/ 61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7" h="1149">
                <a:moveTo>
                  <a:pt x="604" y="610"/>
                </a:moveTo>
                <a:cubicBezTo>
                  <a:pt x="604" y="610"/>
                  <a:pt x="604" y="610"/>
                  <a:pt x="604" y="610"/>
                </a:cubicBezTo>
                <a:cubicBezTo>
                  <a:pt x="626" y="647"/>
                  <a:pt x="637" y="690"/>
                  <a:pt x="637" y="739"/>
                </a:cubicBezTo>
                <a:cubicBezTo>
                  <a:pt x="637" y="815"/>
                  <a:pt x="614" y="879"/>
                  <a:pt x="569" y="929"/>
                </a:cubicBezTo>
                <a:cubicBezTo>
                  <a:pt x="523" y="980"/>
                  <a:pt x="458" y="1010"/>
                  <a:pt x="373" y="1019"/>
                </a:cubicBezTo>
                <a:cubicBezTo>
                  <a:pt x="373" y="1149"/>
                  <a:pt x="373" y="1149"/>
                  <a:pt x="373" y="1149"/>
                </a:cubicBezTo>
                <a:cubicBezTo>
                  <a:pt x="264" y="1149"/>
                  <a:pt x="264" y="1149"/>
                  <a:pt x="264" y="1149"/>
                </a:cubicBezTo>
                <a:cubicBezTo>
                  <a:pt x="264" y="1019"/>
                  <a:pt x="264" y="1019"/>
                  <a:pt x="264" y="1019"/>
                </a:cubicBezTo>
                <a:cubicBezTo>
                  <a:pt x="122" y="1005"/>
                  <a:pt x="34" y="922"/>
                  <a:pt x="0" y="771"/>
                </a:cubicBezTo>
                <a:cubicBezTo>
                  <a:pt x="168" y="728"/>
                  <a:pt x="168" y="728"/>
                  <a:pt x="168" y="728"/>
                </a:cubicBezTo>
                <a:cubicBezTo>
                  <a:pt x="184" y="822"/>
                  <a:pt x="235" y="870"/>
                  <a:pt x="323" y="870"/>
                </a:cubicBezTo>
                <a:cubicBezTo>
                  <a:pt x="364" y="870"/>
                  <a:pt x="394" y="860"/>
                  <a:pt x="413" y="839"/>
                </a:cubicBezTo>
                <a:cubicBezTo>
                  <a:pt x="432" y="819"/>
                  <a:pt x="442" y="795"/>
                  <a:pt x="442" y="766"/>
                </a:cubicBezTo>
                <a:cubicBezTo>
                  <a:pt x="442" y="736"/>
                  <a:pt x="432" y="714"/>
                  <a:pt x="413" y="698"/>
                </a:cubicBezTo>
                <a:cubicBezTo>
                  <a:pt x="394" y="683"/>
                  <a:pt x="351" y="664"/>
                  <a:pt x="284" y="640"/>
                </a:cubicBezTo>
                <a:cubicBezTo>
                  <a:pt x="225" y="619"/>
                  <a:pt x="178" y="599"/>
                  <a:pt x="144" y="578"/>
                </a:cubicBezTo>
                <a:cubicBezTo>
                  <a:pt x="111" y="558"/>
                  <a:pt x="83" y="530"/>
                  <a:pt x="62" y="493"/>
                </a:cubicBezTo>
                <a:cubicBezTo>
                  <a:pt x="41" y="457"/>
                  <a:pt x="31" y="414"/>
                  <a:pt x="31" y="366"/>
                </a:cubicBezTo>
                <a:cubicBezTo>
                  <a:pt x="31" y="302"/>
                  <a:pt x="50" y="245"/>
                  <a:pt x="87" y="194"/>
                </a:cubicBezTo>
                <a:cubicBezTo>
                  <a:pt x="125" y="143"/>
                  <a:pt x="184" y="112"/>
                  <a:pt x="264" y="101"/>
                </a:cubicBezTo>
                <a:cubicBezTo>
                  <a:pt x="264" y="0"/>
                  <a:pt x="264" y="0"/>
                  <a:pt x="264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373" y="101"/>
                  <a:pt x="373" y="101"/>
                  <a:pt x="373" y="101"/>
                </a:cubicBezTo>
                <a:cubicBezTo>
                  <a:pt x="494" y="115"/>
                  <a:pt x="573" y="184"/>
                  <a:pt x="609" y="307"/>
                </a:cubicBezTo>
                <a:cubicBezTo>
                  <a:pt x="459" y="369"/>
                  <a:pt x="459" y="369"/>
                  <a:pt x="459" y="369"/>
                </a:cubicBezTo>
                <a:cubicBezTo>
                  <a:pt x="430" y="284"/>
                  <a:pt x="385" y="242"/>
                  <a:pt x="323" y="242"/>
                </a:cubicBezTo>
                <a:cubicBezTo>
                  <a:pt x="293" y="242"/>
                  <a:pt x="268" y="252"/>
                  <a:pt x="250" y="270"/>
                </a:cubicBezTo>
                <a:cubicBezTo>
                  <a:pt x="231" y="289"/>
                  <a:pt x="222" y="312"/>
                  <a:pt x="222" y="339"/>
                </a:cubicBezTo>
                <a:cubicBezTo>
                  <a:pt x="222" y="366"/>
                  <a:pt x="231" y="387"/>
                  <a:pt x="249" y="402"/>
                </a:cubicBezTo>
                <a:cubicBezTo>
                  <a:pt x="267" y="416"/>
                  <a:pt x="305" y="435"/>
                  <a:pt x="364" y="456"/>
                </a:cubicBezTo>
                <a:cubicBezTo>
                  <a:pt x="428" y="480"/>
                  <a:pt x="479" y="502"/>
                  <a:pt x="516" y="523"/>
                </a:cubicBezTo>
                <a:cubicBezTo>
                  <a:pt x="552" y="544"/>
                  <a:pt x="582" y="573"/>
                  <a:pt x="604" y="61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Freeform 26"/>
          <p:cNvSpPr>
            <a:spLocks noEditPoints="1"/>
          </p:cNvSpPr>
          <p:nvPr/>
        </p:nvSpPr>
        <p:spPr bwMode="auto">
          <a:xfrm>
            <a:off x="5716034" y="2430087"/>
            <a:ext cx="756834" cy="734240"/>
          </a:xfrm>
          <a:custGeom>
            <a:avLst/>
            <a:gdLst>
              <a:gd name="T0" fmla="*/ 1687 w 1687"/>
              <a:gd name="T1" fmla="*/ 89 h 1637"/>
              <a:gd name="T2" fmla="*/ 1598 w 1687"/>
              <a:gd name="T3" fmla="*/ 0 h 1637"/>
              <a:gd name="T4" fmla="*/ 959 w 1687"/>
              <a:gd name="T5" fmla="*/ 0 h 1637"/>
              <a:gd name="T6" fmla="*/ 869 w 1687"/>
              <a:gd name="T7" fmla="*/ 89 h 1637"/>
              <a:gd name="T8" fmla="*/ 869 w 1687"/>
              <a:gd name="T9" fmla="*/ 755 h 1637"/>
              <a:gd name="T10" fmla="*/ 920 w 1687"/>
              <a:gd name="T11" fmla="*/ 755 h 1637"/>
              <a:gd name="T12" fmla="*/ 920 w 1687"/>
              <a:gd name="T13" fmla="*/ 190 h 1637"/>
              <a:gd name="T14" fmla="*/ 1636 w 1687"/>
              <a:gd name="T15" fmla="*/ 190 h 1637"/>
              <a:gd name="T16" fmla="*/ 1636 w 1687"/>
              <a:gd name="T17" fmla="*/ 1214 h 1637"/>
              <a:gd name="T18" fmla="*/ 1535 w 1687"/>
              <a:gd name="T19" fmla="*/ 1214 h 1637"/>
              <a:gd name="T20" fmla="*/ 1535 w 1687"/>
              <a:gd name="T21" fmla="*/ 1469 h 1637"/>
              <a:gd name="T22" fmla="*/ 1598 w 1687"/>
              <a:gd name="T23" fmla="*/ 1469 h 1637"/>
              <a:gd name="T24" fmla="*/ 1687 w 1687"/>
              <a:gd name="T25" fmla="*/ 1380 h 1637"/>
              <a:gd name="T26" fmla="*/ 1687 w 1687"/>
              <a:gd name="T27" fmla="*/ 89 h 1637"/>
              <a:gd name="T28" fmla="*/ 1687 w 1687"/>
              <a:gd name="T29" fmla="*/ 89 h 1637"/>
              <a:gd name="T30" fmla="*/ 1548 w 1687"/>
              <a:gd name="T31" fmla="*/ 108 h 1637"/>
              <a:gd name="T32" fmla="*/ 1548 w 1687"/>
              <a:gd name="T33" fmla="*/ 108 h 1637"/>
              <a:gd name="T34" fmla="*/ 1008 w 1687"/>
              <a:gd name="T35" fmla="*/ 108 h 1637"/>
              <a:gd name="T36" fmla="*/ 990 w 1687"/>
              <a:gd name="T37" fmla="*/ 89 h 1637"/>
              <a:gd name="T38" fmla="*/ 1008 w 1687"/>
              <a:gd name="T39" fmla="*/ 71 h 1637"/>
              <a:gd name="T40" fmla="*/ 1548 w 1687"/>
              <a:gd name="T41" fmla="*/ 71 h 1637"/>
              <a:gd name="T42" fmla="*/ 1567 w 1687"/>
              <a:gd name="T43" fmla="*/ 89 h 1637"/>
              <a:gd name="T44" fmla="*/ 1548 w 1687"/>
              <a:gd name="T45" fmla="*/ 108 h 1637"/>
              <a:gd name="T46" fmla="*/ 1470 w 1687"/>
              <a:gd name="T47" fmla="*/ 1548 h 1637"/>
              <a:gd name="T48" fmla="*/ 1381 w 1687"/>
              <a:gd name="T49" fmla="*/ 1637 h 1637"/>
              <a:gd name="T50" fmla="*/ 89 w 1687"/>
              <a:gd name="T51" fmla="*/ 1637 h 1637"/>
              <a:gd name="T52" fmla="*/ 0 w 1687"/>
              <a:gd name="T53" fmla="*/ 1548 h 1637"/>
              <a:gd name="T54" fmla="*/ 0 w 1687"/>
              <a:gd name="T55" fmla="*/ 908 h 1637"/>
              <a:gd name="T56" fmla="*/ 89 w 1687"/>
              <a:gd name="T57" fmla="*/ 819 h 1637"/>
              <a:gd name="T58" fmla="*/ 1381 w 1687"/>
              <a:gd name="T59" fmla="*/ 819 h 1637"/>
              <a:gd name="T60" fmla="*/ 1470 w 1687"/>
              <a:gd name="T61" fmla="*/ 908 h 1637"/>
              <a:gd name="T62" fmla="*/ 1470 w 1687"/>
              <a:gd name="T63" fmla="*/ 1548 h 1637"/>
              <a:gd name="T64" fmla="*/ 1399 w 1687"/>
              <a:gd name="T65" fmla="*/ 958 h 1637"/>
              <a:gd name="T66" fmla="*/ 1399 w 1687"/>
              <a:gd name="T67" fmla="*/ 958 h 1637"/>
              <a:gd name="T68" fmla="*/ 1399 w 1687"/>
              <a:gd name="T69" fmla="*/ 1498 h 1637"/>
              <a:gd name="T70" fmla="*/ 1380 w 1687"/>
              <a:gd name="T71" fmla="*/ 1517 h 1637"/>
              <a:gd name="T72" fmla="*/ 1362 w 1687"/>
              <a:gd name="T73" fmla="*/ 1498 h 1637"/>
              <a:gd name="T74" fmla="*/ 1362 w 1687"/>
              <a:gd name="T75" fmla="*/ 958 h 1637"/>
              <a:gd name="T76" fmla="*/ 1380 w 1687"/>
              <a:gd name="T77" fmla="*/ 939 h 1637"/>
              <a:gd name="T78" fmla="*/ 1399 w 1687"/>
              <a:gd name="T79" fmla="*/ 958 h 1637"/>
              <a:gd name="T80" fmla="*/ 65 w 1687"/>
              <a:gd name="T81" fmla="*/ 1228 h 1637"/>
              <a:gd name="T82" fmla="*/ 118 w 1687"/>
              <a:gd name="T83" fmla="*/ 1282 h 1637"/>
              <a:gd name="T84" fmla="*/ 172 w 1687"/>
              <a:gd name="T85" fmla="*/ 1228 h 1637"/>
              <a:gd name="T86" fmla="*/ 118 w 1687"/>
              <a:gd name="T87" fmla="*/ 1174 h 1637"/>
              <a:gd name="T88" fmla="*/ 65 w 1687"/>
              <a:gd name="T89" fmla="*/ 1228 h 1637"/>
              <a:gd name="T90" fmla="*/ 65 w 1687"/>
              <a:gd name="T91" fmla="*/ 1228 h 1637"/>
              <a:gd name="T92" fmla="*/ 255 w 1687"/>
              <a:gd name="T93" fmla="*/ 870 h 1637"/>
              <a:gd name="T94" fmla="*/ 255 w 1687"/>
              <a:gd name="T95" fmla="*/ 870 h 1637"/>
              <a:gd name="T96" fmla="*/ 1280 w 1687"/>
              <a:gd name="T97" fmla="*/ 870 h 1637"/>
              <a:gd name="T98" fmla="*/ 1280 w 1687"/>
              <a:gd name="T99" fmla="*/ 1586 h 1637"/>
              <a:gd name="T100" fmla="*/ 255 w 1687"/>
              <a:gd name="T101" fmla="*/ 1586 h 1637"/>
              <a:gd name="T102" fmla="*/ 255 w 1687"/>
              <a:gd name="T103" fmla="*/ 870 h 1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87" h="1637">
                <a:moveTo>
                  <a:pt x="1687" y="89"/>
                </a:moveTo>
                <a:cubicBezTo>
                  <a:pt x="1687" y="40"/>
                  <a:pt x="1647" y="0"/>
                  <a:pt x="1598" y="0"/>
                </a:cubicBezTo>
                <a:cubicBezTo>
                  <a:pt x="959" y="0"/>
                  <a:pt x="959" y="0"/>
                  <a:pt x="959" y="0"/>
                </a:cubicBezTo>
                <a:cubicBezTo>
                  <a:pt x="909" y="0"/>
                  <a:pt x="869" y="40"/>
                  <a:pt x="869" y="89"/>
                </a:cubicBezTo>
                <a:cubicBezTo>
                  <a:pt x="869" y="755"/>
                  <a:pt x="869" y="755"/>
                  <a:pt x="869" y="755"/>
                </a:cubicBezTo>
                <a:cubicBezTo>
                  <a:pt x="920" y="755"/>
                  <a:pt x="920" y="755"/>
                  <a:pt x="920" y="755"/>
                </a:cubicBezTo>
                <a:cubicBezTo>
                  <a:pt x="920" y="190"/>
                  <a:pt x="920" y="190"/>
                  <a:pt x="920" y="190"/>
                </a:cubicBezTo>
                <a:cubicBezTo>
                  <a:pt x="1636" y="190"/>
                  <a:pt x="1636" y="190"/>
                  <a:pt x="1636" y="190"/>
                </a:cubicBezTo>
                <a:cubicBezTo>
                  <a:pt x="1636" y="1214"/>
                  <a:pt x="1636" y="1214"/>
                  <a:pt x="1636" y="1214"/>
                </a:cubicBezTo>
                <a:cubicBezTo>
                  <a:pt x="1535" y="1214"/>
                  <a:pt x="1535" y="1214"/>
                  <a:pt x="1535" y="1214"/>
                </a:cubicBezTo>
                <a:cubicBezTo>
                  <a:pt x="1535" y="1469"/>
                  <a:pt x="1535" y="1469"/>
                  <a:pt x="1535" y="1469"/>
                </a:cubicBezTo>
                <a:cubicBezTo>
                  <a:pt x="1598" y="1469"/>
                  <a:pt x="1598" y="1469"/>
                  <a:pt x="1598" y="1469"/>
                </a:cubicBezTo>
                <a:cubicBezTo>
                  <a:pt x="1647" y="1469"/>
                  <a:pt x="1687" y="1430"/>
                  <a:pt x="1687" y="1380"/>
                </a:cubicBezTo>
                <a:cubicBezTo>
                  <a:pt x="1687" y="89"/>
                  <a:pt x="1687" y="89"/>
                  <a:pt x="1687" y="89"/>
                </a:cubicBezTo>
                <a:cubicBezTo>
                  <a:pt x="1687" y="89"/>
                  <a:pt x="1687" y="89"/>
                  <a:pt x="1687" y="89"/>
                </a:cubicBezTo>
                <a:close/>
                <a:moveTo>
                  <a:pt x="1548" y="108"/>
                </a:moveTo>
                <a:cubicBezTo>
                  <a:pt x="1548" y="108"/>
                  <a:pt x="1548" y="108"/>
                  <a:pt x="1548" y="108"/>
                </a:cubicBezTo>
                <a:cubicBezTo>
                  <a:pt x="1008" y="108"/>
                  <a:pt x="1008" y="108"/>
                  <a:pt x="1008" y="108"/>
                </a:cubicBezTo>
                <a:cubicBezTo>
                  <a:pt x="998" y="108"/>
                  <a:pt x="990" y="100"/>
                  <a:pt x="990" y="89"/>
                </a:cubicBezTo>
                <a:cubicBezTo>
                  <a:pt x="990" y="79"/>
                  <a:pt x="998" y="71"/>
                  <a:pt x="1008" y="71"/>
                </a:cubicBezTo>
                <a:cubicBezTo>
                  <a:pt x="1548" y="71"/>
                  <a:pt x="1548" y="71"/>
                  <a:pt x="1548" y="71"/>
                </a:cubicBezTo>
                <a:cubicBezTo>
                  <a:pt x="1558" y="71"/>
                  <a:pt x="1567" y="79"/>
                  <a:pt x="1567" y="89"/>
                </a:cubicBezTo>
                <a:cubicBezTo>
                  <a:pt x="1567" y="100"/>
                  <a:pt x="1558" y="108"/>
                  <a:pt x="1548" y="108"/>
                </a:cubicBezTo>
                <a:close/>
                <a:moveTo>
                  <a:pt x="1470" y="1548"/>
                </a:moveTo>
                <a:cubicBezTo>
                  <a:pt x="1470" y="1597"/>
                  <a:pt x="1430" y="1637"/>
                  <a:pt x="1381" y="1637"/>
                </a:cubicBezTo>
                <a:cubicBezTo>
                  <a:pt x="89" y="1637"/>
                  <a:pt x="89" y="1637"/>
                  <a:pt x="89" y="1637"/>
                </a:cubicBezTo>
                <a:cubicBezTo>
                  <a:pt x="40" y="1637"/>
                  <a:pt x="0" y="1597"/>
                  <a:pt x="0" y="1548"/>
                </a:cubicBezTo>
                <a:cubicBezTo>
                  <a:pt x="0" y="908"/>
                  <a:pt x="0" y="908"/>
                  <a:pt x="0" y="908"/>
                </a:cubicBezTo>
                <a:cubicBezTo>
                  <a:pt x="0" y="859"/>
                  <a:pt x="40" y="819"/>
                  <a:pt x="89" y="819"/>
                </a:cubicBezTo>
                <a:cubicBezTo>
                  <a:pt x="1381" y="819"/>
                  <a:pt x="1381" y="819"/>
                  <a:pt x="1381" y="819"/>
                </a:cubicBezTo>
                <a:cubicBezTo>
                  <a:pt x="1430" y="819"/>
                  <a:pt x="1470" y="859"/>
                  <a:pt x="1470" y="908"/>
                </a:cubicBezTo>
                <a:cubicBezTo>
                  <a:pt x="1470" y="1548"/>
                  <a:pt x="1470" y="1548"/>
                  <a:pt x="1470" y="1548"/>
                </a:cubicBezTo>
                <a:close/>
                <a:moveTo>
                  <a:pt x="1399" y="958"/>
                </a:moveTo>
                <a:cubicBezTo>
                  <a:pt x="1399" y="958"/>
                  <a:pt x="1399" y="958"/>
                  <a:pt x="1399" y="958"/>
                </a:cubicBezTo>
                <a:cubicBezTo>
                  <a:pt x="1399" y="1498"/>
                  <a:pt x="1399" y="1498"/>
                  <a:pt x="1399" y="1498"/>
                </a:cubicBezTo>
                <a:cubicBezTo>
                  <a:pt x="1399" y="1508"/>
                  <a:pt x="1391" y="1517"/>
                  <a:pt x="1380" y="1517"/>
                </a:cubicBezTo>
                <a:cubicBezTo>
                  <a:pt x="1370" y="1517"/>
                  <a:pt x="1362" y="1508"/>
                  <a:pt x="1362" y="1498"/>
                </a:cubicBezTo>
                <a:cubicBezTo>
                  <a:pt x="1362" y="958"/>
                  <a:pt x="1362" y="958"/>
                  <a:pt x="1362" y="958"/>
                </a:cubicBezTo>
                <a:cubicBezTo>
                  <a:pt x="1362" y="948"/>
                  <a:pt x="1370" y="939"/>
                  <a:pt x="1380" y="939"/>
                </a:cubicBezTo>
                <a:cubicBezTo>
                  <a:pt x="1391" y="939"/>
                  <a:pt x="1399" y="948"/>
                  <a:pt x="1399" y="958"/>
                </a:cubicBezTo>
                <a:close/>
                <a:moveTo>
                  <a:pt x="65" y="1228"/>
                </a:moveTo>
                <a:cubicBezTo>
                  <a:pt x="65" y="1258"/>
                  <a:pt x="88" y="1282"/>
                  <a:pt x="118" y="1282"/>
                </a:cubicBezTo>
                <a:cubicBezTo>
                  <a:pt x="148" y="1282"/>
                  <a:pt x="172" y="1258"/>
                  <a:pt x="172" y="1228"/>
                </a:cubicBezTo>
                <a:cubicBezTo>
                  <a:pt x="172" y="1198"/>
                  <a:pt x="148" y="1174"/>
                  <a:pt x="118" y="1174"/>
                </a:cubicBezTo>
                <a:cubicBezTo>
                  <a:pt x="88" y="1174"/>
                  <a:pt x="65" y="1198"/>
                  <a:pt x="65" y="1228"/>
                </a:cubicBezTo>
                <a:cubicBezTo>
                  <a:pt x="65" y="1228"/>
                  <a:pt x="65" y="1228"/>
                  <a:pt x="65" y="1228"/>
                </a:cubicBezTo>
                <a:close/>
                <a:moveTo>
                  <a:pt x="255" y="870"/>
                </a:moveTo>
                <a:cubicBezTo>
                  <a:pt x="255" y="870"/>
                  <a:pt x="255" y="870"/>
                  <a:pt x="255" y="870"/>
                </a:cubicBezTo>
                <a:cubicBezTo>
                  <a:pt x="1280" y="870"/>
                  <a:pt x="1280" y="870"/>
                  <a:pt x="1280" y="870"/>
                </a:cubicBezTo>
                <a:cubicBezTo>
                  <a:pt x="1280" y="1586"/>
                  <a:pt x="1280" y="1586"/>
                  <a:pt x="1280" y="1586"/>
                </a:cubicBezTo>
                <a:cubicBezTo>
                  <a:pt x="255" y="1586"/>
                  <a:pt x="255" y="1586"/>
                  <a:pt x="255" y="1586"/>
                </a:cubicBezTo>
                <a:lnTo>
                  <a:pt x="255" y="87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Freeform 27"/>
          <p:cNvSpPr>
            <a:spLocks noEditPoints="1"/>
          </p:cNvSpPr>
          <p:nvPr/>
        </p:nvSpPr>
        <p:spPr bwMode="auto">
          <a:xfrm>
            <a:off x="7892209" y="2608324"/>
            <a:ext cx="376761" cy="376761"/>
          </a:xfrm>
          <a:custGeom>
            <a:avLst/>
            <a:gdLst>
              <a:gd name="T0" fmla="*/ 1723 w 1838"/>
              <a:gd name="T1" fmla="*/ 0 h 1838"/>
              <a:gd name="T2" fmla="*/ 115 w 1838"/>
              <a:gd name="T3" fmla="*/ 0 h 1838"/>
              <a:gd name="T4" fmla="*/ 0 w 1838"/>
              <a:gd name="T5" fmla="*/ 115 h 1838"/>
              <a:gd name="T6" fmla="*/ 0 w 1838"/>
              <a:gd name="T7" fmla="*/ 1321 h 1838"/>
              <a:gd name="T8" fmla="*/ 115 w 1838"/>
              <a:gd name="T9" fmla="*/ 1436 h 1838"/>
              <a:gd name="T10" fmla="*/ 1723 w 1838"/>
              <a:gd name="T11" fmla="*/ 1436 h 1838"/>
              <a:gd name="T12" fmla="*/ 1838 w 1838"/>
              <a:gd name="T13" fmla="*/ 1321 h 1838"/>
              <a:gd name="T14" fmla="*/ 1838 w 1838"/>
              <a:gd name="T15" fmla="*/ 115 h 1838"/>
              <a:gd name="T16" fmla="*/ 1723 w 1838"/>
              <a:gd name="T17" fmla="*/ 0 h 1838"/>
              <a:gd name="T18" fmla="*/ 1723 w 1838"/>
              <a:gd name="T19" fmla="*/ 1034 h 1838"/>
              <a:gd name="T20" fmla="*/ 1723 w 1838"/>
              <a:gd name="T21" fmla="*/ 1034 h 1838"/>
              <a:gd name="T22" fmla="*/ 1608 w 1838"/>
              <a:gd name="T23" fmla="*/ 1149 h 1838"/>
              <a:gd name="T24" fmla="*/ 230 w 1838"/>
              <a:gd name="T25" fmla="*/ 1149 h 1838"/>
              <a:gd name="T26" fmla="*/ 115 w 1838"/>
              <a:gd name="T27" fmla="*/ 1034 h 1838"/>
              <a:gd name="T28" fmla="*/ 115 w 1838"/>
              <a:gd name="T29" fmla="*/ 230 h 1838"/>
              <a:gd name="T30" fmla="*/ 230 w 1838"/>
              <a:gd name="T31" fmla="*/ 115 h 1838"/>
              <a:gd name="T32" fmla="*/ 1608 w 1838"/>
              <a:gd name="T33" fmla="*/ 115 h 1838"/>
              <a:gd name="T34" fmla="*/ 1723 w 1838"/>
              <a:gd name="T35" fmla="*/ 230 h 1838"/>
              <a:gd name="T36" fmla="*/ 1723 w 1838"/>
              <a:gd name="T37" fmla="*/ 1034 h 1838"/>
              <a:gd name="T38" fmla="*/ 1034 w 1838"/>
              <a:gd name="T39" fmla="*/ 1493 h 1838"/>
              <a:gd name="T40" fmla="*/ 1034 w 1838"/>
              <a:gd name="T41" fmla="*/ 1493 h 1838"/>
              <a:gd name="T42" fmla="*/ 1091 w 1838"/>
              <a:gd name="T43" fmla="*/ 1551 h 1838"/>
              <a:gd name="T44" fmla="*/ 1091 w 1838"/>
              <a:gd name="T45" fmla="*/ 1608 h 1838"/>
              <a:gd name="T46" fmla="*/ 1137 w 1838"/>
              <a:gd name="T47" fmla="*/ 1700 h 1838"/>
              <a:gd name="T48" fmla="*/ 1275 w 1838"/>
              <a:gd name="T49" fmla="*/ 1804 h 1838"/>
              <a:gd name="T50" fmla="*/ 1264 w 1838"/>
              <a:gd name="T51" fmla="*/ 1838 h 1838"/>
              <a:gd name="T52" fmla="*/ 574 w 1838"/>
              <a:gd name="T53" fmla="*/ 1838 h 1838"/>
              <a:gd name="T54" fmla="*/ 563 w 1838"/>
              <a:gd name="T55" fmla="*/ 1804 h 1838"/>
              <a:gd name="T56" fmla="*/ 701 w 1838"/>
              <a:gd name="T57" fmla="*/ 1700 h 1838"/>
              <a:gd name="T58" fmla="*/ 747 w 1838"/>
              <a:gd name="T59" fmla="*/ 1608 h 1838"/>
              <a:gd name="T60" fmla="*/ 747 w 1838"/>
              <a:gd name="T61" fmla="*/ 1551 h 1838"/>
              <a:gd name="T62" fmla="*/ 804 w 1838"/>
              <a:gd name="T63" fmla="*/ 1493 h 1838"/>
              <a:gd name="T64" fmla="*/ 1034 w 1838"/>
              <a:gd name="T65" fmla="*/ 149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38" h="1838">
                <a:moveTo>
                  <a:pt x="1723" y="0"/>
                </a:moveTo>
                <a:cubicBezTo>
                  <a:pt x="115" y="0"/>
                  <a:pt x="115" y="0"/>
                  <a:pt x="115" y="0"/>
                </a:cubicBezTo>
                <a:cubicBezTo>
                  <a:pt x="52" y="0"/>
                  <a:pt x="0" y="52"/>
                  <a:pt x="0" y="115"/>
                </a:cubicBezTo>
                <a:cubicBezTo>
                  <a:pt x="0" y="1321"/>
                  <a:pt x="0" y="1321"/>
                  <a:pt x="0" y="1321"/>
                </a:cubicBezTo>
                <a:cubicBezTo>
                  <a:pt x="0" y="1385"/>
                  <a:pt x="52" y="1436"/>
                  <a:pt x="115" y="1436"/>
                </a:cubicBezTo>
                <a:cubicBezTo>
                  <a:pt x="1723" y="1436"/>
                  <a:pt x="1723" y="1436"/>
                  <a:pt x="1723" y="1436"/>
                </a:cubicBezTo>
                <a:cubicBezTo>
                  <a:pt x="1786" y="1436"/>
                  <a:pt x="1838" y="1385"/>
                  <a:pt x="1838" y="1321"/>
                </a:cubicBezTo>
                <a:cubicBezTo>
                  <a:pt x="1838" y="115"/>
                  <a:pt x="1838" y="115"/>
                  <a:pt x="1838" y="115"/>
                </a:cubicBezTo>
                <a:cubicBezTo>
                  <a:pt x="1838" y="52"/>
                  <a:pt x="1786" y="0"/>
                  <a:pt x="1723" y="0"/>
                </a:cubicBezTo>
                <a:close/>
                <a:moveTo>
                  <a:pt x="1723" y="1034"/>
                </a:moveTo>
                <a:cubicBezTo>
                  <a:pt x="1723" y="1034"/>
                  <a:pt x="1723" y="1034"/>
                  <a:pt x="1723" y="1034"/>
                </a:cubicBezTo>
                <a:cubicBezTo>
                  <a:pt x="1723" y="1098"/>
                  <a:pt x="1671" y="1149"/>
                  <a:pt x="1608" y="1149"/>
                </a:cubicBezTo>
                <a:cubicBezTo>
                  <a:pt x="230" y="1149"/>
                  <a:pt x="230" y="1149"/>
                  <a:pt x="230" y="1149"/>
                </a:cubicBezTo>
                <a:cubicBezTo>
                  <a:pt x="166" y="1149"/>
                  <a:pt x="115" y="1098"/>
                  <a:pt x="115" y="1034"/>
                </a:cubicBezTo>
                <a:cubicBezTo>
                  <a:pt x="115" y="230"/>
                  <a:pt x="115" y="230"/>
                  <a:pt x="115" y="230"/>
                </a:cubicBezTo>
                <a:cubicBezTo>
                  <a:pt x="115" y="167"/>
                  <a:pt x="167" y="115"/>
                  <a:pt x="230" y="115"/>
                </a:cubicBezTo>
                <a:cubicBezTo>
                  <a:pt x="1608" y="115"/>
                  <a:pt x="1608" y="115"/>
                  <a:pt x="1608" y="115"/>
                </a:cubicBezTo>
                <a:cubicBezTo>
                  <a:pt x="1671" y="115"/>
                  <a:pt x="1723" y="167"/>
                  <a:pt x="1723" y="230"/>
                </a:cubicBezTo>
                <a:cubicBezTo>
                  <a:pt x="1723" y="1034"/>
                  <a:pt x="1723" y="1034"/>
                  <a:pt x="1723" y="1034"/>
                </a:cubicBezTo>
                <a:close/>
                <a:moveTo>
                  <a:pt x="1034" y="1493"/>
                </a:moveTo>
                <a:cubicBezTo>
                  <a:pt x="1034" y="1493"/>
                  <a:pt x="1034" y="1493"/>
                  <a:pt x="1034" y="1493"/>
                </a:cubicBezTo>
                <a:cubicBezTo>
                  <a:pt x="1065" y="1493"/>
                  <a:pt x="1091" y="1519"/>
                  <a:pt x="1091" y="1551"/>
                </a:cubicBezTo>
                <a:cubicBezTo>
                  <a:pt x="1091" y="1608"/>
                  <a:pt x="1091" y="1608"/>
                  <a:pt x="1091" y="1608"/>
                </a:cubicBezTo>
                <a:cubicBezTo>
                  <a:pt x="1091" y="1640"/>
                  <a:pt x="1112" y="1681"/>
                  <a:pt x="1137" y="1700"/>
                </a:cubicBezTo>
                <a:cubicBezTo>
                  <a:pt x="1275" y="1804"/>
                  <a:pt x="1275" y="1804"/>
                  <a:pt x="1275" y="1804"/>
                </a:cubicBezTo>
                <a:cubicBezTo>
                  <a:pt x="1300" y="1823"/>
                  <a:pt x="1295" y="1838"/>
                  <a:pt x="1264" y="1838"/>
                </a:cubicBezTo>
                <a:cubicBezTo>
                  <a:pt x="574" y="1838"/>
                  <a:pt x="574" y="1838"/>
                  <a:pt x="574" y="1838"/>
                </a:cubicBezTo>
                <a:cubicBezTo>
                  <a:pt x="543" y="1838"/>
                  <a:pt x="538" y="1823"/>
                  <a:pt x="563" y="1804"/>
                </a:cubicBezTo>
                <a:cubicBezTo>
                  <a:pt x="701" y="1700"/>
                  <a:pt x="701" y="1700"/>
                  <a:pt x="701" y="1700"/>
                </a:cubicBezTo>
                <a:cubicBezTo>
                  <a:pt x="726" y="1681"/>
                  <a:pt x="747" y="1640"/>
                  <a:pt x="747" y="1608"/>
                </a:cubicBezTo>
                <a:cubicBezTo>
                  <a:pt x="747" y="1551"/>
                  <a:pt x="747" y="1551"/>
                  <a:pt x="747" y="1551"/>
                </a:cubicBezTo>
                <a:cubicBezTo>
                  <a:pt x="747" y="1519"/>
                  <a:pt x="773" y="1493"/>
                  <a:pt x="804" y="1493"/>
                </a:cubicBezTo>
                <a:lnTo>
                  <a:pt x="1034" y="14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Freeform 28"/>
          <p:cNvSpPr>
            <a:spLocks noEditPoints="1"/>
          </p:cNvSpPr>
          <p:nvPr/>
        </p:nvSpPr>
        <p:spPr bwMode="auto">
          <a:xfrm>
            <a:off x="9803118" y="2374603"/>
            <a:ext cx="527720" cy="845208"/>
          </a:xfrm>
          <a:custGeom>
            <a:avLst/>
            <a:gdLst>
              <a:gd name="T0" fmla="*/ 804 w 1148"/>
              <a:gd name="T1" fmla="*/ 1493 h 1838"/>
              <a:gd name="T2" fmla="*/ 746 w 1148"/>
              <a:gd name="T3" fmla="*/ 1551 h 1838"/>
              <a:gd name="T4" fmla="*/ 402 w 1148"/>
              <a:gd name="T5" fmla="*/ 1551 h 1838"/>
              <a:gd name="T6" fmla="*/ 344 w 1148"/>
              <a:gd name="T7" fmla="*/ 1493 h 1838"/>
              <a:gd name="T8" fmla="*/ 402 w 1148"/>
              <a:gd name="T9" fmla="*/ 1436 h 1838"/>
              <a:gd name="T10" fmla="*/ 746 w 1148"/>
              <a:gd name="T11" fmla="*/ 1436 h 1838"/>
              <a:gd name="T12" fmla="*/ 804 w 1148"/>
              <a:gd name="T13" fmla="*/ 1493 h 1838"/>
              <a:gd name="T14" fmla="*/ 746 w 1148"/>
              <a:gd name="T15" fmla="*/ 1608 h 1838"/>
              <a:gd name="T16" fmla="*/ 746 w 1148"/>
              <a:gd name="T17" fmla="*/ 1608 h 1838"/>
              <a:gd name="T18" fmla="*/ 402 w 1148"/>
              <a:gd name="T19" fmla="*/ 1608 h 1838"/>
              <a:gd name="T20" fmla="*/ 344 w 1148"/>
              <a:gd name="T21" fmla="*/ 1666 h 1838"/>
              <a:gd name="T22" fmla="*/ 402 w 1148"/>
              <a:gd name="T23" fmla="*/ 1723 h 1838"/>
              <a:gd name="T24" fmla="*/ 516 w 1148"/>
              <a:gd name="T25" fmla="*/ 1838 h 1838"/>
              <a:gd name="T26" fmla="*/ 631 w 1148"/>
              <a:gd name="T27" fmla="*/ 1838 h 1838"/>
              <a:gd name="T28" fmla="*/ 746 w 1148"/>
              <a:gd name="T29" fmla="*/ 1723 h 1838"/>
              <a:gd name="T30" fmla="*/ 804 w 1148"/>
              <a:gd name="T31" fmla="*/ 1666 h 1838"/>
              <a:gd name="T32" fmla="*/ 746 w 1148"/>
              <a:gd name="T33" fmla="*/ 1608 h 1838"/>
              <a:gd name="T34" fmla="*/ 574 w 1148"/>
              <a:gd name="T35" fmla="*/ 115 h 1838"/>
              <a:gd name="T36" fmla="*/ 574 w 1148"/>
              <a:gd name="T37" fmla="*/ 115 h 1838"/>
              <a:gd name="T38" fmla="*/ 1033 w 1148"/>
              <a:gd name="T39" fmla="*/ 575 h 1838"/>
              <a:gd name="T40" fmla="*/ 803 w 1148"/>
              <a:gd name="T41" fmla="*/ 970 h 1838"/>
              <a:gd name="T42" fmla="*/ 746 w 1148"/>
              <a:gd name="T43" fmla="*/ 1003 h 1838"/>
              <a:gd name="T44" fmla="*/ 746 w 1148"/>
              <a:gd name="T45" fmla="*/ 1264 h 1838"/>
              <a:gd name="T46" fmla="*/ 402 w 1148"/>
              <a:gd name="T47" fmla="*/ 1264 h 1838"/>
              <a:gd name="T48" fmla="*/ 402 w 1148"/>
              <a:gd name="T49" fmla="*/ 1003 h 1838"/>
              <a:gd name="T50" fmla="*/ 345 w 1148"/>
              <a:gd name="T51" fmla="*/ 970 h 1838"/>
              <a:gd name="T52" fmla="*/ 115 w 1148"/>
              <a:gd name="T53" fmla="*/ 575 h 1838"/>
              <a:gd name="T54" fmla="*/ 574 w 1148"/>
              <a:gd name="T55" fmla="*/ 115 h 1838"/>
              <a:gd name="T56" fmla="*/ 574 w 1148"/>
              <a:gd name="T57" fmla="*/ 0 h 1838"/>
              <a:gd name="T58" fmla="*/ 574 w 1148"/>
              <a:gd name="T59" fmla="*/ 0 h 1838"/>
              <a:gd name="T60" fmla="*/ 0 w 1148"/>
              <a:gd name="T61" fmla="*/ 575 h 1838"/>
              <a:gd name="T62" fmla="*/ 287 w 1148"/>
              <a:gd name="T63" fmla="*/ 1069 h 1838"/>
              <a:gd name="T64" fmla="*/ 287 w 1148"/>
              <a:gd name="T65" fmla="*/ 1264 h 1838"/>
              <a:gd name="T66" fmla="*/ 402 w 1148"/>
              <a:gd name="T67" fmla="*/ 1379 h 1838"/>
              <a:gd name="T68" fmla="*/ 746 w 1148"/>
              <a:gd name="T69" fmla="*/ 1379 h 1838"/>
              <a:gd name="T70" fmla="*/ 861 w 1148"/>
              <a:gd name="T71" fmla="*/ 1264 h 1838"/>
              <a:gd name="T72" fmla="*/ 861 w 1148"/>
              <a:gd name="T73" fmla="*/ 1069 h 1838"/>
              <a:gd name="T74" fmla="*/ 1148 w 1148"/>
              <a:gd name="T75" fmla="*/ 575 h 1838"/>
              <a:gd name="T76" fmla="*/ 574 w 1148"/>
              <a:gd name="T77" fmla="*/ 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48" h="1838">
                <a:moveTo>
                  <a:pt x="804" y="1493"/>
                </a:moveTo>
                <a:cubicBezTo>
                  <a:pt x="804" y="1525"/>
                  <a:pt x="778" y="1551"/>
                  <a:pt x="746" y="1551"/>
                </a:cubicBezTo>
                <a:cubicBezTo>
                  <a:pt x="402" y="1551"/>
                  <a:pt x="402" y="1551"/>
                  <a:pt x="402" y="1551"/>
                </a:cubicBezTo>
                <a:cubicBezTo>
                  <a:pt x="370" y="1551"/>
                  <a:pt x="344" y="1525"/>
                  <a:pt x="344" y="1493"/>
                </a:cubicBezTo>
                <a:cubicBezTo>
                  <a:pt x="344" y="1462"/>
                  <a:pt x="370" y="1436"/>
                  <a:pt x="402" y="1436"/>
                </a:cubicBezTo>
                <a:cubicBezTo>
                  <a:pt x="746" y="1436"/>
                  <a:pt x="746" y="1436"/>
                  <a:pt x="746" y="1436"/>
                </a:cubicBezTo>
                <a:cubicBezTo>
                  <a:pt x="778" y="1436"/>
                  <a:pt x="804" y="1462"/>
                  <a:pt x="804" y="1493"/>
                </a:cubicBezTo>
                <a:close/>
                <a:moveTo>
                  <a:pt x="746" y="1608"/>
                </a:moveTo>
                <a:cubicBezTo>
                  <a:pt x="746" y="1608"/>
                  <a:pt x="746" y="1608"/>
                  <a:pt x="746" y="1608"/>
                </a:cubicBezTo>
                <a:cubicBezTo>
                  <a:pt x="402" y="1608"/>
                  <a:pt x="402" y="1608"/>
                  <a:pt x="402" y="1608"/>
                </a:cubicBezTo>
                <a:cubicBezTo>
                  <a:pt x="370" y="1608"/>
                  <a:pt x="344" y="1634"/>
                  <a:pt x="344" y="1666"/>
                </a:cubicBezTo>
                <a:cubicBezTo>
                  <a:pt x="344" y="1697"/>
                  <a:pt x="370" y="1723"/>
                  <a:pt x="402" y="1723"/>
                </a:cubicBezTo>
                <a:cubicBezTo>
                  <a:pt x="402" y="1787"/>
                  <a:pt x="453" y="1838"/>
                  <a:pt x="516" y="1838"/>
                </a:cubicBezTo>
                <a:cubicBezTo>
                  <a:pt x="631" y="1838"/>
                  <a:pt x="631" y="1838"/>
                  <a:pt x="631" y="1838"/>
                </a:cubicBezTo>
                <a:cubicBezTo>
                  <a:pt x="695" y="1838"/>
                  <a:pt x="746" y="1787"/>
                  <a:pt x="746" y="1723"/>
                </a:cubicBezTo>
                <a:cubicBezTo>
                  <a:pt x="778" y="1723"/>
                  <a:pt x="804" y="1697"/>
                  <a:pt x="804" y="1666"/>
                </a:cubicBezTo>
                <a:cubicBezTo>
                  <a:pt x="804" y="1634"/>
                  <a:pt x="778" y="1608"/>
                  <a:pt x="746" y="1608"/>
                </a:cubicBezTo>
                <a:close/>
                <a:moveTo>
                  <a:pt x="574" y="115"/>
                </a:moveTo>
                <a:cubicBezTo>
                  <a:pt x="574" y="115"/>
                  <a:pt x="574" y="115"/>
                  <a:pt x="574" y="115"/>
                </a:cubicBezTo>
                <a:cubicBezTo>
                  <a:pt x="827" y="115"/>
                  <a:pt x="1033" y="321"/>
                  <a:pt x="1033" y="575"/>
                </a:cubicBezTo>
                <a:cubicBezTo>
                  <a:pt x="1033" y="738"/>
                  <a:pt x="947" y="886"/>
                  <a:pt x="803" y="970"/>
                </a:cubicBezTo>
                <a:cubicBezTo>
                  <a:pt x="746" y="1003"/>
                  <a:pt x="746" y="1003"/>
                  <a:pt x="746" y="1003"/>
                </a:cubicBezTo>
                <a:cubicBezTo>
                  <a:pt x="746" y="1264"/>
                  <a:pt x="746" y="1264"/>
                  <a:pt x="746" y="1264"/>
                </a:cubicBezTo>
                <a:cubicBezTo>
                  <a:pt x="402" y="1264"/>
                  <a:pt x="402" y="1264"/>
                  <a:pt x="402" y="1264"/>
                </a:cubicBezTo>
                <a:cubicBezTo>
                  <a:pt x="402" y="1003"/>
                  <a:pt x="402" y="1003"/>
                  <a:pt x="402" y="1003"/>
                </a:cubicBezTo>
                <a:cubicBezTo>
                  <a:pt x="345" y="970"/>
                  <a:pt x="345" y="970"/>
                  <a:pt x="345" y="970"/>
                </a:cubicBezTo>
                <a:cubicBezTo>
                  <a:pt x="200" y="886"/>
                  <a:pt x="115" y="738"/>
                  <a:pt x="115" y="575"/>
                </a:cubicBezTo>
                <a:cubicBezTo>
                  <a:pt x="115" y="321"/>
                  <a:pt x="321" y="115"/>
                  <a:pt x="574" y="115"/>
                </a:cubicBezTo>
                <a:close/>
                <a:moveTo>
                  <a:pt x="574" y="0"/>
                </a:moveTo>
                <a:cubicBezTo>
                  <a:pt x="574" y="0"/>
                  <a:pt x="574" y="0"/>
                  <a:pt x="574" y="0"/>
                </a:cubicBezTo>
                <a:cubicBezTo>
                  <a:pt x="257" y="0"/>
                  <a:pt x="0" y="258"/>
                  <a:pt x="0" y="575"/>
                </a:cubicBezTo>
                <a:cubicBezTo>
                  <a:pt x="0" y="787"/>
                  <a:pt x="116" y="970"/>
                  <a:pt x="287" y="1069"/>
                </a:cubicBezTo>
                <a:cubicBezTo>
                  <a:pt x="287" y="1264"/>
                  <a:pt x="287" y="1264"/>
                  <a:pt x="287" y="1264"/>
                </a:cubicBezTo>
                <a:cubicBezTo>
                  <a:pt x="287" y="1327"/>
                  <a:pt x="338" y="1379"/>
                  <a:pt x="402" y="1379"/>
                </a:cubicBezTo>
                <a:cubicBezTo>
                  <a:pt x="746" y="1379"/>
                  <a:pt x="746" y="1379"/>
                  <a:pt x="746" y="1379"/>
                </a:cubicBezTo>
                <a:cubicBezTo>
                  <a:pt x="810" y="1379"/>
                  <a:pt x="861" y="1327"/>
                  <a:pt x="861" y="1264"/>
                </a:cubicBezTo>
                <a:cubicBezTo>
                  <a:pt x="861" y="1069"/>
                  <a:pt x="861" y="1069"/>
                  <a:pt x="861" y="1069"/>
                </a:cubicBezTo>
                <a:cubicBezTo>
                  <a:pt x="1032" y="970"/>
                  <a:pt x="1148" y="787"/>
                  <a:pt x="1148" y="575"/>
                </a:cubicBezTo>
                <a:cubicBezTo>
                  <a:pt x="1148" y="258"/>
                  <a:pt x="891" y="0"/>
                  <a:pt x="57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05338" y="4240141"/>
            <a:ext cx="1636189" cy="47320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05337" y="4726885"/>
            <a:ext cx="1636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点击添加文本点击添加文本点击添加文本点击添加文本</a:t>
            </a:r>
          </a:p>
        </p:txBody>
      </p:sp>
      <p:sp>
        <p:nvSpPr>
          <p:cNvPr id="45" name="矩形 44"/>
          <p:cNvSpPr/>
          <p:nvPr/>
        </p:nvSpPr>
        <p:spPr>
          <a:xfrm>
            <a:off x="3289014" y="3610704"/>
            <a:ext cx="1636189" cy="47320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289013" y="4097448"/>
            <a:ext cx="1636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点击添加文本点击添加文本点击添加文本点击添加文本</a:t>
            </a:r>
          </a:p>
        </p:txBody>
      </p:sp>
      <p:sp>
        <p:nvSpPr>
          <p:cNvPr id="47" name="矩形 46"/>
          <p:cNvSpPr/>
          <p:nvPr/>
        </p:nvSpPr>
        <p:spPr>
          <a:xfrm>
            <a:off x="5276859" y="4240141"/>
            <a:ext cx="1636189" cy="47320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276858" y="4726885"/>
            <a:ext cx="1636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点击添加文本点击添加文本点击添加文本点击添加文本</a:t>
            </a:r>
          </a:p>
        </p:txBody>
      </p:sp>
      <p:sp>
        <p:nvSpPr>
          <p:cNvPr id="49" name="矩形 48"/>
          <p:cNvSpPr/>
          <p:nvPr/>
        </p:nvSpPr>
        <p:spPr>
          <a:xfrm>
            <a:off x="7260787" y="3610704"/>
            <a:ext cx="1636189" cy="47320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260786" y="4097448"/>
            <a:ext cx="1636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点击添加文本点击添加文本点击添加文本点击添加文本</a:t>
            </a:r>
          </a:p>
        </p:txBody>
      </p:sp>
      <p:sp>
        <p:nvSpPr>
          <p:cNvPr id="51" name="矩形 50"/>
          <p:cNvSpPr/>
          <p:nvPr/>
        </p:nvSpPr>
        <p:spPr>
          <a:xfrm>
            <a:off x="9287329" y="4240141"/>
            <a:ext cx="1636189" cy="47320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287328" y="4726885"/>
            <a:ext cx="1636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点击添加文本点击添加文本点击添加文本点击添加文本</a:t>
            </a:r>
          </a:p>
        </p:txBody>
      </p: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2002994" y="1723827"/>
            <a:ext cx="2935017" cy="293501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 bwMode="auto">
          <a:xfrm flipH="1">
            <a:off x="5447623" y="2113112"/>
            <a:ext cx="4947341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为客户提供有效服务，是我们工作的方向和价值评价的标尺，成就客户就是成就我们自己。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 bwMode="auto">
          <a:xfrm flipH="1">
            <a:off x="5447623" y="2736112"/>
            <a:ext cx="4947341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为客户提供有效服务，是我们工作的方向和价值评价的标尺，成就客户就是成就我们自己。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 bwMode="auto">
          <a:xfrm flipH="1">
            <a:off x="5447623" y="3359112"/>
            <a:ext cx="4947341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为客户提供有效服务，是我们工作的方向和价值评价的标尺，成就客户就是成就我们自己。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 bwMode="auto">
          <a:xfrm flipH="1">
            <a:off x="5447623" y="3982112"/>
            <a:ext cx="4947341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为客户提供有效服务，是我们工作的方向和价值评价的标尺，成就客户就是成就我们自己。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832185" y="4843599"/>
            <a:ext cx="8527630" cy="621529"/>
            <a:chOff x="1702990" y="5445125"/>
            <a:chExt cx="8786022" cy="621529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839176" y="5445125"/>
              <a:ext cx="8513649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1702990" y="5531123"/>
              <a:ext cx="878602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10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defRPr>
              </a:lvl1pPr>
            </a:lstStyle>
            <a:p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为客户提供有效服务，是我们工作的方向和价值评价的标尺，成就客户就是成就我们自己。为客户提供有效服务，是我们工作的方向和价值评价的标尺，成就客户就是成就我们自己。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3001299" y="2338167"/>
            <a:ext cx="1014598" cy="1140440"/>
            <a:chOff x="2204" y="1895"/>
            <a:chExt cx="258" cy="290"/>
          </a:xfrm>
        </p:grpSpPr>
        <p:sp>
          <p:nvSpPr>
            <p:cNvPr id="22" name="Freeform 5"/>
            <p:cNvSpPr/>
            <p:nvPr/>
          </p:nvSpPr>
          <p:spPr bwMode="auto">
            <a:xfrm>
              <a:off x="2204" y="1963"/>
              <a:ext cx="233" cy="222"/>
            </a:xfrm>
            <a:custGeom>
              <a:avLst/>
              <a:gdLst>
                <a:gd name="T0" fmla="*/ 30 w 96"/>
                <a:gd name="T1" fmla="*/ 0 h 92"/>
                <a:gd name="T2" fmla="*/ 0 w 96"/>
                <a:gd name="T3" fmla="*/ 44 h 92"/>
                <a:gd name="T4" fmla="*/ 48 w 96"/>
                <a:gd name="T5" fmla="*/ 92 h 92"/>
                <a:gd name="T6" fmla="*/ 96 w 96"/>
                <a:gd name="T7" fmla="*/ 4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2">
                  <a:moveTo>
                    <a:pt x="30" y="0"/>
                  </a:moveTo>
                  <a:cubicBezTo>
                    <a:pt x="12" y="7"/>
                    <a:pt x="0" y="24"/>
                    <a:pt x="0" y="44"/>
                  </a:cubicBezTo>
                  <a:cubicBezTo>
                    <a:pt x="0" y="71"/>
                    <a:pt x="21" y="92"/>
                    <a:pt x="48" y="92"/>
                  </a:cubicBezTo>
                  <a:cubicBezTo>
                    <a:pt x="73" y="92"/>
                    <a:pt x="94" y="73"/>
                    <a:pt x="96" y="48"/>
                  </a:cubicBezTo>
                </a:path>
              </a:pathLst>
            </a:custGeom>
            <a:noFill/>
            <a:ln w="285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2364" y="1963"/>
              <a:ext cx="73" cy="97"/>
            </a:xfrm>
            <a:custGeom>
              <a:avLst/>
              <a:gdLst>
                <a:gd name="T0" fmla="*/ 0 w 30"/>
                <a:gd name="T1" fmla="*/ 0 h 40"/>
                <a:gd name="T2" fmla="*/ 30 w 30"/>
                <a:gd name="T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40">
                  <a:moveTo>
                    <a:pt x="0" y="0"/>
                  </a:moveTo>
                  <a:cubicBezTo>
                    <a:pt x="17" y="6"/>
                    <a:pt x="28" y="22"/>
                    <a:pt x="30" y="40"/>
                  </a:cubicBezTo>
                </a:path>
              </a:pathLst>
            </a:custGeom>
            <a:noFill/>
            <a:ln w="285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2272" y="1895"/>
              <a:ext cx="97" cy="78"/>
            </a:xfrm>
            <a:custGeom>
              <a:avLst/>
              <a:gdLst>
                <a:gd name="T0" fmla="*/ 29 w 97"/>
                <a:gd name="T1" fmla="*/ 78 h 78"/>
                <a:gd name="T2" fmla="*/ 29 w 97"/>
                <a:gd name="T3" fmla="*/ 39 h 78"/>
                <a:gd name="T4" fmla="*/ 0 w 97"/>
                <a:gd name="T5" fmla="*/ 39 h 78"/>
                <a:gd name="T6" fmla="*/ 0 w 97"/>
                <a:gd name="T7" fmla="*/ 0 h 78"/>
                <a:gd name="T8" fmla="*/ 97 w 97"/>
                <a:gd name="T9" fmla="*/ 0 h 78"/>
                <a:gd name="T10" fmla="*/ 97 w 97"/>
                <a:gd name="T11" fmla="*/ 39 h 78"/>
                <a:gd name="T12" fmla="*/ 68 w 97"/>
                <a:gd name="T13" fmla="*/ 39 h 78"/>
                <a:gd name="T14" fmla="*/ 68 w 97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78">
                  <a:moveTo>
                    <a:pt x="29" y="78"/>
                  </a:moveTo>
                  <a:lnTo>
                    <a:pt x="29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7" y="39"/>
                  </a:lnTo>
                  <a:lnTo>
                    <a:pt x="68" y="39"/>
                  </a:lnTo>
                  <a:lnTo>
                    <a:pt x="68" y="78"/>
                  </a:lnTo>
                </a:path>
              </a:pathLst>
            </a:custGeom>
            <a:noFill/>
            <a:ln w="285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 flipV="1">
              <a:off x="2418" y="1934"/>
              <a:ext cx="29" cy="29"/>
            </a:xfrm>
            <a:prstGeom prst="line">
              <a:avLst/>
            </a:prstGeom>
            <a:noFill/>
            <a:ln w="285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H="1" flipV="1">
              <a:off x="2432" y="1919"/>
              <a:ext cx="30" cy="29"/>
            </a:xfrm>
            <a:prstGeom prst="line">
              <a:avLst/>
            </a:prstGeom>
            <a:noFill/>
            <a:ln w="285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320" y="1992"/>
              <a:ext cx="78" cy="77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</a:path>
              </a:pathLst>
            </a:custGeom>
            <a:noFill/>
            <a:ln w="285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2571472" y="3627371"/>
            <a:ext cx="1772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the title here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539716" y="5944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文泉驿等宽微米黑" panose="020B06060308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单击修改添加标题文字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24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75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3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825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28" grpId="0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35845" y="4063917"/>
            <a:ext cx="569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  <a:sym typeface="+mn-lt"/>
              </a:rPr>
              <a:t>奋斗的号角</a:t>
            </a:r>
            <a:endParaRPr lang="zh-CN" altLang="en-US" sz="36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26038" y="4535044"/>
            <a:ext cx="8194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>
                    <a:lumMod val="95000"/>
                  </a:schemeClr>
                </a:solidFill>
              </a:rPr>
              <a:t>已经吹响</a:t>
            </a:r>
            <a:endParaRPr lang="zh-CN" altLang="en-US" sz="9600" b="1" dirty="0">
              <a:solidFill>
                <a:schemeClr val="bg1">
                  <a:lumMod val="95000"/>
                </a:schemeClr>
              </a:solidFill>
              <a:latin typeface="+mj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 flipV="1">
            <a:off x="4656811" y="3715080"/>
            <a:ext cx="6676656" cy="2204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71 0.00093 L 0.00117 0.001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18989" y="3167624"/>
            <a:ext cx="569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  <a:sym typeface="+mn-lt"/>
              </a:rPr>
              <a:t>拼搏的步伐</a:t>
            </a:r>
            <a:endParaRPr lang="zh-CN" altLang="en-US" sz="36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690818" y="3638751"/>
            <a:ext cx="8194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>
                    <a:lumMod val="95000"/>
                  </a:schemeClr>
                </a:solidFill>
                <a:latin typeface="+mj-ea"/>
                <a:cs typeface="+mn-ea"/>
                <a:sym typeface="+mn-lt"/>
              </a:rPr>
              <a:t>已经迈出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 flipV="1">
            <a:off x="3171089" y="2889125"/>
            <a:ext cx="6676656" cy="2204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7 0.00093 L 0.00118 0.001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 flipV="1">
            <a:off x="2948443" y="5398476"/>
            <a:ext cx="6676656" cy="22049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62400" y="471775"/>
            <a:ext cx="4267200" cy="4613190"/>
          </a:xfrm>
          <a:prstGeom prst="rect">
            <a:avLst/>
          </a:prstGeom>
        </p:spPr>
      </p:pic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750711" y="4449449"/>
            <a:ext cx="1072120" cy="1072120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06750" y="4598239"/>
            <a:ext cx="1160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89507" y="5657442"/>
            <a:ext cx="5412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spc="2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r>
              <a:rPr lang="zh-CN" altLang="en-US" sz="4000" spc="200" dirty="0">
                <a:solidFill>
                  <a:schemeClr val="bg1"/>
                </a:solidFill>
                <a:cs typeface="+mn-ea"/>
                <a:sym typeface="+mn-lt"/>
              </a:rPr>
              <a:t>会怎么做</a:t>
            </a:r>
            <a:r>
              <a:rPr lang="en-US" altLang="zh-CN" sz="4000" spc="2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4000" spc="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2703"/>
          <p:cNvSpPr txBox="1">
            <a:spLocks noChangeArrowheads="1"/>
          </p:cNvSpPr>
          <p:nvPr/>
        </p:nvSpPr>
        <p:spPr bwMode="auto">
          <a:xfrm>
            <a:off x="2312326" y="4931100"/>
            <a:ext cx="37836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r>
              <a:rPr lang="zh-CN" altLang="en-US" sz="1100" spc="8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适用于年终总结类通用类模板</a:t>
            </a:r>
            <a:endParaRPr lang="en-US" altLang="zh-CN" sz="1100" spc="8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accel="64000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accel="6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153171" y="1598566"/>
            <a:ext cx="3885658" cy="3885658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59283" y="2227231"/>
            <a:ext cx="3673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奋斗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389507" y="3391513"/>
            <a:ext cx="5412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从自身做起</a:t>
            </a:r>
          </a:p>
        </p:txBody>
      </p:sp>
      <p:sp>
        <p:nvSpPr>
          <p:cNvPr id="17" name="矩形 17"/>
          <p:cNvSpPr>
            <a:spLocks noChangeArrowheads="1"/>
          </p:cNvSpPr>
          <p:nvPr/>
        </p:nvSpPr>
        <p:spPr bwMode="auto">
          <a:xfrm>
            <a:off x="4006379" y="4070182"/>
            <a:ext cx="43052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85860" y="0"/>
            <a:ext cx="340614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0" y="0"/>
            <a:ext cx="3406140" cy="6858000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998846" y="1536619"/>
            <a:ext cx="8194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+mn-ea"/>
                <a:sym typeface="+mn-lt"/>
              </a:rPr>
              <a:t>2018</a:t>
            </a:r>
            <a:r>
              <a:rPr lang="zh-CN" altLang="en-US" sz="96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+mn-ea"/>
                <a:sym typeface="+mn-lt"/>
              </a:rPr>
              <a:t>企业</a:t>
            </a:r>
            <a:r>
              <a:rPr lang="zh-CN" altLang="en-US" sz="9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+mn-ea"/>
                <a:sym typeface="+mn-lt"/>
              </a:rPr>
              <a:t>年会</a:t>
            </a:r>
            <a:endParaRPr lang="zh-CN" altLang="en-US" sz="9600" dirty="0">
              <a:solidFill>
                <a:schemeClr val="bg1"/>
              </a:solidFill>
              <a:latin typeface="Impact" panose="020B0806030902050204" pitchFamily="34" charset="0"/>
              <a:ea typeface="华康俪金黑W8(P)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98846" y="2922656"/>
            <a:ext cx="8194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  <a:cs typeface="+mn-ea"/>
                <a:sym typeface="+mn-lt"/>
              </a:rPr>
              <a:t>我们的工作概述</a:t>
            </a:r>
          </a:p>
        </p:txBody>
      </p:sp>
      <p:sp>
        <p:nvSpPr>
          <p:cNvPr id="19" name="椭圆 18"/>
          <p:cNvSpPr/>
          <p:nvPr/>
        </p:nvSpPr>
        <p:spPr>
          <a:xfrm>
            <a:off x="5676901" y="4073216"/>
            <a:ext cx="838200" cy="8382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31679" y="5186827"/>
            <a:ext cx="128642" cy="1179158"/>
            <a:chOff x="6031680" y="5186827"/>
            <a:chExt cx="128642" cy="1179158"/>
          </a:xfrm>
        </p:grpSpPr>
        <p:sp>
          <p:nvSpPr>
            <p:cNvPr id="21" name="椭圆 20"/>
            <p:cNvSpPr/>
            <p:nvPr/>
          </p:nvSpPr>
          <p:spPr>
            <a:xfrm>
              <a:off x="6031680" y="5186827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031680" y="5536999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6031680" y="5887171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031680" y="6237343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6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6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  <p:bldP spid="1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34440" y="0"/>
            <a:ext cx="2597354" cy="6858000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5650525" y="1560546"/>
            <a:ext cx="890952" cy="890950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66224" y="1836744"/>
            <a:ext cx="1049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Part 01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920018" y="1688615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回顾</a:t>
            </a:r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2017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8"/>
          <p:cNvSpPr txBox="1">
            <a:spLocks noChangeArrowheads="1"/>
          </p:cNvSpPr>
          <p:nvPr/>
        </p:nvSpPr>
        <p:spPr bwMode="auto">
          <a:xfrm>
            <a:off x="6920018" y="2175298"/>
            <a:ext cx="1516762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65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PAST</a:t>
            </a:r>
            <a:endParaRPr lang="zh-CN" altLang="en-US" sz="1865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650525" y="2989279"/>
            <a:ext cx="890952" cy="890950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66224" y="3265477"/>
            <a:ext cx="1049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Part 02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920018" y="3080756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行业现状分析</a:t>
            </a:r>
          </a:p>
        </p:txBody>
      </p:sp>
      <p:sp>
        <p:nvSpPr>
          <p:cNvPr id="23" name="文本框 8"/>
          <p:cNvSpPr txBox="1">
            <a:spLocks noChangeArrowheads="1"/>
          </p:cNvSpPr>
          <p:nvPr/>
        </p:nvSpPr>
        <p:spPr bwMode="auto">
          <a:xfrm>
            <a:off x="6846279" y="3567439"/>
            <a:ext cx="272061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865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BACKGROUND</a:t>
            </a:r>
            <a:endParaRPr lang="zh-CN" altLang="en-US" sz="1865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650525" y="4317171"/>
            <a:ext cx="890952" cy="890950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66224" y="4593369"/>
            <a:ext cx="1049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Part 03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6920018" y="4430477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未来工作计划</a:t>
            </a:r>
          </a:p>
        </p:txBody>
      </p:sp>
      <p:sp>
        <p:nvSpPr>
          <p:cNvPr id="27" name="文本框 8"/>
          <p:cNvSpPr txBox="1">
            <a:spLocks noChangeArrowheads="1"/>
          </p:cNvSpPr>
          <p:nvPr/>
        </p:nvSpPr>
        <p:spPr bwMode="auto">
          <a:xfrm>
            <a:off x="6920018" y="4917160"/>
            <a:ext cx="1872629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65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FUTURE</a:t>
            </a:r>
            <a:endParaRPr lang="zh-CN" altLang="en-US" sz="1865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031679" y="5443481"/>
            <a:ext cx="128642" cy="1179158"/>
            <a:chOff x="6031680" y="5186827"/>
            <a:chExt cx="128642" cy="1179158"/>
          </a:xfrm>
        </p:grpSpPr>
        <p:sp>
          <p:nvSpPr>
            <p:cNvPr id="44" name="椭圆 43"/>
            <p:cNvSpPr/>
            <p:nvPr/>
          </p:nvSpPr>
          <p:spPr>
            <a:xfrm>
              <a:off x="6031680" y="5186827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6031680" y="5536999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6031680" y="5887171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6031680" y="6237343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031679" y="205863"/>
            <a:ext cx="128642" cy="1179158"/>
            <a:chOff x="6031680" y="5186827"/>
            <a:chExt cx="128642" cy="1179158"/>
          </a:xfrm>
        </p:grpSpPr>
        <p:sp>
          <p:nvSpPr>
            <p:cNvPr id="55" name="椭圆 54"/>
            <p:cNvSpPr/>
            <p:nvPr/>
          </p:nvSpPr>
          <p:spPr>
            <a:xfrm>
              <a:off x="6031680" y="5186827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6031680" y="5536999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6031680" y="5887171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031680" y="6237343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25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925"/>
                                </p:stCondLst>
                                <p:childTnLst>
                                  <p:par>
                                    <p:cTn id="34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725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25"/>
                                </p:stCondLst>
                                <p:childTnLst>
                                  <p:par>
                                    <p:cTn id="4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25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57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6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099"/>
                                </p:stCondLst>
                                <p:childTnLst>
                                  <p:par>
                                    <p:cTn id="7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25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75"/>
                                </p:stCondLst>
                                <p:childTnLst>
                                  <p:par>
                                    <p:cTn id="8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9" grpId="0"/>
          <p:bldP spid="11" grpId="0"/>
          <p:bldP spid="12" grpId="0"/>
          <p:bldP spid="20" grpId="0" animBg="1"/>
          <p:bldP spid="21" grpId="0"/>
          <p:bldP spid="22" grpId="0"/>
          <p:bldP spid="23" grpId="0"/>
          <p:bldP spid="24" grpId="0" animBg="1"/>
          <p:bldP spid="25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25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925"/>
                                </p:stCondLst>
                                <p:childTnLst>
                                  <p:par>
                                    <p:cTn id="34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725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25"/>
                                </p:stCondLst>
                                <p:childTnLst>
                                  <p:par>
                                    <p:cTn id="4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25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57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6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099"/>
                                </p:stCondLst>
                                <p:childTnLst>
                                  <p:par>
                                    <p:cTn id="7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25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75"/>
                                </p:stCondLst>
                                <p:childTnLst>
                                  <p:par>
                                    <p:cTn id="8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9" grpId="0"/>
          <p:bldP spid="11" grpId="0"/>
          <p:bldP spid="12" grpId="0"/>
          <p:bldP spid="20" grpId="0" animBg="1"/>
          <p:bldP spid="21" grpId="0"/>
          <p:bldP spid="22" grpId="0"/>
          <p:bldP spid="23" grpId="0"/>
          <p:bldP spid="24" grpId="0" animBg="1"/>
          <p:bldP spid="25" grpId="0"/>
          <p:bldP spid="26" grpId="0"/>
          <p:bldP spid="2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998846" y="2424642"/>
            <a:ext cx="8194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+mn-ea"/>
                <a:sym typeface="+mn-lt"/>
              </a:rPr>
              <a:t>回顾</a:t>
            </a:r>
            <a:r>
              <a:rPr lang="en-US" altLang="zh-CN" sz="96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华康俪金黑W8(P)" panose="020B0800000000000000" pitchFamily="34" charset="-122"/>
                <a:cs typeface="+mn-ea"/>
                <a:sym typeface="+mn-lt"/>
              </a:rPr>
              <a:t>2017</a:t>
            </a:r>
            <a:endParaRPr lang="zh-CN" altLang="en-US" sz="9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华康俪金黑W8(P)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98846" y="3810679"/>
            <a:ext cx="8194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  <a:cs typeface="+mn-ea"/>
                <a:sym typeface="+mn-lt"/>
              </a:rPr>
              <a:t>THE PAST</a:t>
            </a:r>
            <a:endParaRPr lang="zh-CN" altLang="en-US" sz="72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676901" y="1509576"/>
            <a:ext cx="838200" cy="8382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0">
            <a:noFill/>
          </a:ln>
          <a:effectLst>
            <a:outerShdw blurRad="4953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>
              <a:rot lat="0" lon="0" rev="6600000"/>
            </a:lightRig>
          </a:scene3d>
          <a:sp3d extrusionH="247650">
            <a:bevelT w="165100" h="127000"/>
            <a:bevelB w="1206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97299" y="1783041"/>
            <a:ext cx="987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Part 01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031679" y="5443481"/>
            <a:ext cx="128642" cy="1179158"/>
            <a:chOff x="6031680" y="5186827"/>
            <a:chExt cx="128642" cy="1179158"/>
          </a:xfrm>
        </p:grpSpPr>
        <p:sp>
          <p:nvSpPr>
            <p:cNvPr id="14" name="椭圆 13"/>
            <p:cNvSpPr/>
            <p:nvPr/>
          </p:nvSpPr>
          <p:spPr>
            <a:xfrm>
              <a:off x="6031680" y="5186827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031680" y="5536999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031680" y="5887171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031680" y="6237343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31679" y="205863"/>
            <a:ext cx="128642" cy="1179158"/>
            <a:chOff x="6031680" y="5186827"/>
            <a:chExt cx="128642" cy="1179158"/>
          </a:xfrm>
        </p:grpSpPr>
        <p:sp>
          <p:nvSpPr>
            <p:cNvPr id="21" name="椭圆 20"/>
            <p:cNvSpPr/>
            <p:nvPr/>
          </p:nvSpPr>
          <p:spPr>
            <a:xfrm>
              <a:off x="6031680" y="5186827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031680" y="5536999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6031680" y="5887171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031680" y="6237343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74"/>
                                </p:stCondLst>
                                <p:childTnLst>
                                  <p:par>
                                    <p:cTn id="3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  <p:bldP spid="19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74"/>
                                </p:stCondLst>
                                <p:childTnLst>
                                  <p:par>
                                    <p:cTn id="3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  <p:bldP spid="19" grpId="0" animBg="1"/>
          <p:bldP spid="2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998846" y="2019292"/>
            <a:ext cx="8194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  <a:cs typeface="+mn-ea"/>
                <a:sym typeface="+mn-lt"/>
              </a:rPr>
              <a:t>2017</a:t>
            </a:r>
            <a:r>
              <a:rPr lang="zh-CN" altLang="en-US" sz="36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  <a:cs typeface="+mn-ea"/>
                <a:sym typeface="+mn-lt"/>
              </a:rPr>
              <a:t>年</a:t>
            </a:r>
            <a:r>
              <a:rPr lang="zh-CN" alt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  <a:cs typeface="+mn-ea"/>
                <a:sym typeface="+mn-lt"/>
              </a:rPr>
              <a:t>全年营业额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98846" y="2452812"/>
            <a:ext cx="81943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华康俪金黑W8(P)" panose="020B0800000000000000" pitchFamily="34" charset="-122"/>
                <a:cs typeface="+mn-ea"/>
                <a:sym typeface="+mn-lt"/>
              </a:rPr>
              <a:t>1000</a:t>
            </a:r>
            <a:r>
              <a:rPr lang="zh-CN" altLang="en-US" sz="13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华康俪金黑W8(P)" panose="020B0800000000000000" pitchFamily="34" charset="-122"/>
                <a:cs typeface="+mn-ea"/>
                <a:sym typeface="+mn-lt"/>
              </a:rPr>
              <a:t>万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031679" y="5443481"/>
            <a:ext cx="128642" cy="1179158"/>
            <a:chOff x="6031680" y="5186827"/>
            <a:chExt cx="128642" cy="1179158"/>
          </a:xfrm>
        </p:grpSpPr>
        <p:sp>
          <p:nvSpPr>
            <p:cNvPr id="21" name="椭圆 20"/>
            <p:cNvSpPr/>
            <p:nvPr/>
          </p:nvSpPr>
          <p:spPr>
            <a:xfrm>
              <a:off x="6031680" y="5186827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031680" y="5536999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6031680" y="5887171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031680" y="6237343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31679" y="205863"/>
            <a:ext cx="128642" cy="1179158"/>
            <a:chOff x="6031680" y="5186827"/>
            <a:chExt cx="128642" cy="1179158"/>
          </a:xfrm>
        </p:grpSpPr>
        <p:sp>
          <p:nvSpPr>
            <p:cNvPr id="26" name="椭圆 25"/>
            <p:cNvSpPr/>
            <p:nvPr/>
          </p:nvSpPr>
          <p:spPr>
            <a:xfrm>
              <a:off x="6031680" y="5186827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6031680" y="5536999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6031680" y="5887171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6031680" y="6237343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49"/>
                            </p:stCondLst>
                            <p:childTnLst>
                              <p:par>
                                <p:cTn id="1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998846" y="2235153"/>
            <a:ext cx="8194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新开发市场地基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05908" y="2558319"/>
            <a:ext cx="55801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latin typeface="Impact" panose="020B0806030902050204" pitchFamily="34" charset="0"/>
                <a:ea typeface="华康俪金黑W8(P)" panose="020B0800000000000000" pitchFamily="34" charset="-122"/>
                <a:cs typeface="+mn-ea"/>
                <a:sym typeface="+mn-lt"/>
              </a:rPr>
              <a:t>99</a:t>
            </a:r>
            <a:r>
              <a:rPr lang="zh-CN" altLang="en-US" sz="13800" dirty="0">
                <a:solidFill>
                  <a:schemeClr val="bg1"/>
                </a:solidFill>
                <a:latin typeface="Impact" panose="020B0806030902050204" pitchFamily="34" charset="0"/>
                <a:ea typeface="华康俪金黑W8(P)" panose="020B0800000000000000" pitchFamily="34" charset="-122"/>
                <a:cs typeface="+mn-ea"/>
                <a:sym typeface="+mn-lt"/>
              </a:rPr>
              <a:t>个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031679" y="5443481"/>
            <a:ext cx="128642" cy="1179158"/>
            <a:chOff x="6031680" y="5186827"/>
            <a:chExt cx="128642" cy="1179158"/>
          </a:xfrm>
        </p:grpSpPr>
        <p:sp>
          <p:nvSpPr>
            <p:cNvPr id="8" name="椭圆 7"/>
            <p:cNvSpPr/>
            <p:nvPr/>
          </p:nvSpPr>
          <p:spPr>
            <a:xfrm>
              <a:off x="6031680" y="5186827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6031680" y="5536999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031680" y="5887171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031680" y="6237343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31679" y="205863"/>
            <a:ext cx="128642" cy="1179158"/>
            <a:chOff x="6031680" y="5186827"/>
            <a:chExt cx="128642" cy="1179158"/>
          </a:xfrm>
        </p:grpSpPr>
        <p:sp>
          <p:nvSpPr>
            <p:cNvPr id="13" name="椭圆 12"/>
            <p:cNvSpPr/>
            <p:nvPr/>
          </p:nvSpPr>
          <p:spPr>
            <a:xfrm>
              <a:off x="6031680" y="5186827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031680" y="5536999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031680" y="5887171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031680" y="6237343"/>
              <a:ext cx="128642" cy="12864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0">
              <a:noFill/>
            </a:ln>
            <a:effectLst>
              <a:outerShdw blurRad="4953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>
                <a:rot lat="0" lon="0" rev="6600000"/>
              </a:lightRig>
            </a:scene3d>
            <a:sp3d extrusionH="247650">
              <a:bevelT w="165100" h="127000"/>
              <a:bevelB w="1206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247AFE9-6511-4607-A56D-166D9307821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VkqUiA7MhOOjAAAP1bAAAXAAAAdW5pdmVyc2FsL3VuaXZlcnNhbC5wbmftvAtUU9e6P2p3d7V7F7W2u0cij9Rq1WoLQoSAQNLWCrUWqSJGj0C0EagPEkPkEcmjPe5q1cAqKgYMkrrxCUqqVJJASLTULCRARKXRroSIixAlhJjEvFh53ARttbZ73P8Z95w7xh1XxmAkWZnz+775PX/fylxz72crUib/fcbfJ0yYMHnZxx+tmjDhJeyECS9SXp7ov/KyePRF/8sLtFUpH05o7Am97//w17wPUj+YMOE88Ip740v+z3/b/vE62oQJU9oD/y+AlNObJkxYf2DZRx+sLsk2aijAuTy6lpmdnv1+9vuza39Yta8ed8Z9tr4m5b23PkhdvvfNVSFzp2XMODXtzZk35iw9s/ejf949/Mmir+q/+WHNR59s3VX/5Xf/+DQ95OWIHaMIduSGmOGqgmvWlSrvX2x0MU4A9q4x7NZcU3yv93wuEkbgsdwwmtjmHTMQ8O6BqQLPnUn4CYG/EohzLro1x67Ip3B44gstmMDFS+KO8viWcCz7YR26EvvXwKU47G2MAOz2OXxeIj2w8glf0iqzrGGs0LDAB9Gi2zFaM5ft4uoqx+nq57cOJdQvGH/fc5RqDdLh830p7IcpusJQvpYdmA9FkWtnwj+3DznQ/o93imo7RK5jU5n3UnGe+2kheeHt+6gGwOcEtHfXa8fW0KFZIoXe8XUkY2DMTnR1EjoNJmif1sfgs+6+zp8nUOiwWdiDIPM6UZjINbouFA5bQy3BFJUpsKIHzgDxdLwtnSB78IrsgfzOAxreQSOkJdluXhy2P1zDWe8b4XuaDNMWz8pmeZwgnsW8vT9Surbfa3zQC7Ae7p2c5lKTrWuJyC+qRkrpQypG23QezbCyIvC2UqyDeV3JTCB7u5TuLhstxIQfFdHRyul+xmv1e8t4yFdvzrqq9I4os6fmQYrq9THkUbA1iIf6h5DbdpSc8HG/PB+9QHj12vosYWe9nzIfoS40AS9QS135GsfauN3dwy3pwdgX/Dq6oIFEKFSa/NWKCusp9tgpASUE9ZncWJDVj1blT+ICjMFZlMxw+tf3RBEmCn60JIbQ3/Oy5fJU1oOxWJdIvC0IC1+gatP5EJPeKu+W8BVWe8lSPcXzMyWLePj8Yq7OOFMFIEMtVMh9hPB+ucESA/VTJIsXOa5WLc6OaWkjl/LNia3gbbwqU3qRWSPxIDIfQklcgfP6vFof8h6fSOYhHLDsDdgUWMh6ZBqNod0WqXTcdFr5poPmpMP6KkiHMBKzWWHKJBlR7HEyO/NB+Cdndn34XC6hoNVsFlq2mIfPw815HfYoS2Y9PiXgkHQxF70cCHoJFSv/7tBX2xN25+9RZmLl35hJ51GhBVpJEplraK4bFGX1l5vPW4uSv6VCfqmK+tHKmWgKp+pUopAKId9vUXfJ3qsWdH97mcJoJN1TLKw0WMR5g4qXqwzWrY1olc7oPmLwGtgegcqkN6rZyCcdmdjwPAYn87DBwijQiIwlbgmTB6KUhercrchaegJ/ay1llH85Gp2g0sVCG99V6Zpha0+hqwQeG2cH3mIBQyo3Xalzea/m0BO0U2GWa4ZeCrdIjkbtSNSaRa7FOhZ8HkRgqtxBYk2tB8XLYshD54VaiM4x33I56SO3UQfAYP0HI5OyA2GSmNRLxex6f/eujoYT8lsxEys4L7eL8huVp7+duTFoypKJe9Xk0nX9yu1HhCCp3FCARH0+aJYb33JA+DWjpcO01rQGeXcbZw/8Bhf1oHkJSS7L5J//ouPNRbtlajx83ZmELmBGaPsjgQRvXRKdQ4XMcbBHchTSDlGblRcvMM8aIXO1kjFUdjmaC+gPCYW7tnBWFpbePthcoO5yGEtObGJ18z2ZUrRd/jJKTIkIoehLv1BHmPRRVk+Tp+lb05VMXPgsefzKpJ5Ui8QO50aEtA99OzMGYEKYTUHHxR6vcqF/mdulozrwOubzbcQTMfL9nFdLxbhZ14M/kscd+GpjwpopdLaa4qMKhcr8ZodGhq8ZU9sB6+xzM7DCF7X9rJLQFz+PgDoXVhkw+3K/7ILLe6O4+li6DfayUBfs6FkFPiMExw8VFdNr2owkI96hxluKItDARWZpRw6kL0GvKeehXgIdW1jdKgwXwPtcTbUztzOAwdJ5FH2LuQ0TjrGwwvOQffoOJuhb+X0ltBqgHVTn+Zg1CjtRQG3dWJrVr7TRE9DFaqzybWUSVycenZQesJ5bDcnE1RUbJJ/P37WM3BT2ktUuUjoLM2Oze99AvQ4y3wLiIyC22vjtefQH0ddGiJcrDZgNNRa1PN/UHl/Ogyt5EDS49cBKjEAUClQqLMhRUAmhEsEJiwdx4tEIeCgLnUdB1iJKz0kqBpD5sLHWzm5PTtovnVSa5KhpV9BOOp4LmCnIfLBDlSBEC0MoU2HqLO0C2JDJ9OmUyxoF4fo5iMnQQTKxfTTv4AWodiY9HBYP0XWxdC+EvBDI7fp+eXfQS2KGZOyd9qtFm26Vh6GmNbeDJX2qEk5U5qYdHfkg2EniHCNlFt8QVYMdNrGmhM2J90eh2cuMA6mYujWjGCkLtcj6924OE/UCTeMUYsB8Gk+NEyryC7JY3YgQhQUXvJ8WsJC+1Z9bZ2BnLRlyYmr0FV8Vq+3Ss+FYqz6J3QN+wVeAompDszaEnuDoViUJFRDccsuf+moYqUIt2xVj0huy/L5WT6X5bsGeRDCRFV7qri0HEmrhEqlLDVpRQFTPpIBtGEkV/shqD/6P5ujgTXc6IDHL3ZG3bVJ7JnfmxkxhWHr0uzk7glVlFZ+rKZlcRA+XGaxOCEpOrjDHiT0lPadwQuTC5+pOVW7Q15WMfoTwSTmbEg3fCQ4HC+mlmdPhrSGoF0Ed6hUQPIeT2x3bOIdJi9oU8Eg+XuvR1yKAnqcQApUOzBd+4ZC4tB/9xc3o2CYFLd5ge4HLGd4BwUq2VCV37KglNobAuu+Zas5+OpvTrnFovVTyKiYRTAXCNKgLTCl9hMpTs5Dg8dS58y14TtrP+6j7rbrHlZbDy+sQ2b53eQLrFoXBQ6hoctI2li9gXDIoou/mrJ/K+61I/yVQw6dfFf0t8Jo5G54TeN1eweGNQ4Wl0f9uQL85UKII4xCAK/9vT/9vDlBIHl5fThBILJ19WwVtRW8vi3+lYM7gttM9HNT4hO9/4kofnmhAex/sAeZMXjbWUBA7yDndU15OfT1Qp+9Geu9GhncHH3j4c0Hy6rwUcJzbuzOXNdU31ZHUAQx0+Nvj6/pu9z5SyPKPr58dHrk3Xpa/fHv25jWFRTvGBbr02oFFDYsTFstT/R82/G3ZkYyjYWGPJPjn7O763xh+eCA34zmb/x0296J32voIglq219XgkOiTVP22xuKsNutRU+IC+grYpRMPxRuCn1A6Zo2cNXAjDZ81ZZ/+XeXtS3TOE8LXXI4ujPIQPPB2B02lIzyRq0dGc097CHXS8CemZ5cM9K5fvOfpWYSy3dzBxpxbiTpWi+zpL4ToVyK7s2a0D2WZTiHnniz6KBs6tn2Bb6llOpFh7j3XL81muXQG/aokUJQPbbRGOG54fsfdeEdYSM5QRpFvsG5JjJ4fTj7R7A6vMUU2oK6vJXXV7+6G1GmGp1SoJ8a4r4gzksB7LZtvBR1Ne0pt7obdsjhhvT4Y2zeZd8x65mnh+h5M16+xhdZtid22u+fU07wy2ok16/toHKYQFbtEn/7Epot99QORPeeG4+XN0JR/Q4+0g7sRswP3tC0EM7x3A7Ifb/13k+BD/2YODF9zrX5aSVuc+2kNO8uBP5cLN+VPl++M+28RNwf8g6u8x/gzJX98KqhmMf93jjGZTQ3YLbk4LK7wTxe+rVVx6cyfa0ubP2nFn5ssQ4j6N+TUN7fdufmnkvf2Tf43wuVqFm0f/tMFiVL7nhUO6aWUeF16tOau0fT19Ox5fJK62fPsIOiy6TXNCeMfLh978JrmYtQzzLT+YPQcvvxg1aCYv2riMysuHRXrOwcevDYoNlganp7UIJDutN1MT6uEB+IVtJ7fh2tEHeeffkiDKKaZQ3XiGbFA+v8vUmmSWOrqpmS3Oe/up5hfHU+LeJX7P2Ma04RtR5+O44eDO/16bex39RRLr6SnJRXaLIpIfEsfvVLvnt05z9VY3GYYdun57B1XeQqQriztp3mKpHOwk6vEiSqD5Cn50xqjyGTFPe7KyHZtvH32np/yaulDw/dP8VkP+3mKS8iPr0RmyjRtBTdE9Nqn/HUuIYZ8Uskcpam4+j6eq9fGYYjfFaIFG7oEdHaHMRn1FxqfqmEFq7O5hBVkARqIaVSCYTpPooDKu5kEMGoYU+AWpjgCELaldZLIoMYDk9E0xrlkV6YlvswAvr/4FxY5Slq788LvmMov+tu0N7kKjGRp9pVg+tI8uSTq7zhkpEkFRDWiZ+VkT3Z5HTLfWIt5/jVq1m6ZhG8o8PkbonKLqAL0g1VPcBxo7Rag/pannIVOMOlVRvDWYf0RhKxYsNhaVcfgRH04JOYgHKDakOKKg8cSVzSG4Mdq9TG1pEY0n42bmnT7qQA8uOBFKPgVYbSoDK3qOc2FthHFVee3Z+Jn7MrqNIKXqgro/jZZd17YvjEcK0TDAyW4OnUsmnLIkNKkrzBgFhbldHQzk+F4Ml5rtELl595p15WsgLdebMMBfGSQ6uAv76RpiCdBwdMeEn02h6MQNVcqwLj4ia35ME6s+bYiinvCfeSDSMHnXSIh+yyHASFDza4Y3VjU7JP+Dg6bz1fk14Ilat4M0lCJbVOtyQ6fMNfIX22lZB4GKv2d2Vy+QcS2MeoFgnDZ0142g5RJiJHqPJK3ChLuLt19uTf4bzRIEh0NYMK3smUdhe+oAGF6I1ReBumjS8P9bcANO3iNxjfqK+S0GUq2VvQuequkYEdk+2kqLeuptHC18lh+7NkMeP1EiWdCFfpKOacEeSGyLjv7Sny2S+SpMB1CG8MFNV02YRi2VV9BTiAPkQACZUjFhON1GbWIHo87dUh/wTPNcQgZjB9UBZ1G0AcFo3W/V9WKMCxNZgQK/GaeUGWQL5iZzlrN4HBQoVYWmRs9qrPDHnNcnZqCJ+cGhdUNpCpnaYrUn8LgbaGy9AdmF+dgBYAWExvT6HhlXsKG3JthSjxQYQBJOcEaVv7Dwd9FUdB+aOD7+bs2FvKCClC2t3Zp7G8cEqdll8U1asuLURMwzjJDQWvUipOMs0aErjbeqRpYKEQJekZqU0aFTNkCgAtqZPWL8vk3vC6TbLdYE5w4S6XD1TFqEpWZXGXbjHSb8zkCfc7mv8smu9R4McX69ey2izXTngwZ777wY73AeA9F0G3rQK38jWcXV+bWNQSqLzAUtKylBfd6QezqPDlnXIgJoo/HxZxw5y1UgMOEL/dvGpdhQsSB/6EBa4cXEF2dfcUyRNOg8st/pF9tEMi8ctUc4imfGe9NcRVK9ivZXitBhrTKSm2Bu9DDBJaO0NjvGS1Gr8HJZvJpOMfw1h+jHikhJ/rn+6OBe+iinfdPcDsF97v24N0DBX9lzOtH+h3Z7Mn1gslc5SO1mi8KmMbe1afSF+fc6VoQ03DZNLOzIa5BMI3b/WhABXUFQGBt8iwnjq1y2TRIt9bdXTBY2oGznUmrJC6I4P6aEU66v2DbbJqdA19P76SajimA0wRi5JOvGyPZLoVOVRI3xl50j5roc1t1Ko5i02+VxcfabIspd6suN6wE+B2AgUDERhz8bbJfL+fcM8AlPkGdVj5d5rxi2QrqfkuuRTeAkzIT07RgUpJ3HzoVP+VxT32GaeVpJTvNV6YLdMZ8gXRs2KaLlLktdctZ170W9+LwugMQADT5giG5MQVxpGA1jdeZkkYKG4Eorhn8MfRrY31ET58BrfJeIbqvrM8KR7vvTBII9qtHTxrmi3HAuizsNvyQ12zx2mFNhjf1ukdV/uuaRFvphZpWf2/XUCy1HqVYRpqUuJYracntmfZaf9vX+zZ+M5vO0uDk2WSfmqbMkh0lUraoWYv6ladFxpNQRgugso35HUG3tWZAMMOaK3/Z/XUk45iEgYjoSCUhWyxlrMd5g2f7Hkz1Peg9UegX50YMLnd3l4DtMQARngaWvpilL9Pv2OeGjiMCNPdxIFG50dtynQpRtZkSTNIHv07x1xo7HFW7c/iMweDHQtXYCEXDXOvWCKUAW2kg+eWxdjbg/bohMyTnElXppX6f6n8YwzKVatdPoWMggpS8p8sjqiZ8UY5DbiuzgUNRcjCq3E+zxRzsKsw8bJiVMy+MSykj5JXPLMysBSqkPo8J//OCOCvlIFlWlDnnsbXyFdfikrsCGMsv/TI6npv33af+cigsI1BHU64ElYkTZf2rG4HeEnyzYF7b/aK0FiNwMu/VxmQJdKuch5rv4AJUGqcKFQvmvzWLJJf/gA7FfHzS3dLG4PBcwZBC2PziPbuFIRVrveCA6S1f7H3nL1Tx44wkzJdsoQVVIfIFkRjyUYUovvaG04GhtGThhvrhHzy9D/1Bt0T3TXEI6adQwYFQvKXNL5ngl7PZUfHZK11X01iWVK5S3h10kl66lXPYFeWIOlJOKBkaA+lXhtZk97Z6MJ2/+qu6OSp6TfumX8oPrtTYTypuMDk8+I0TMKzZ0doJH0an+u5Ol60tLxbGJHdxjqBen9V+t0jNWWkLxpZVNVGb5qOL1RFL9Ew3j1eh/8yzTlfwOPORobfLefc9/jxmg0j3zpKxtdafA+TYNehlgPGbakL2Sfc91z5qU6luyGunF94ruteVg0CajN0Dw8oF3MuPvQOSx4l8wMPjErw3qUdylLqQwm8XxXvPXTPPGsZqRpc5YLTPOZ5+OgdGm5tn5fajX7zrjLJl1hIKyutXUhPlKf5Ei83Chfj1c13tx6AyDym3JBXxtSDvRAcR2NnioEeJf2/rook/uqd3C3WeTGnYe+D2OPnFRWTC5EqHH2qbg5ugpPt2WJtlBLujEsvlOljb1+WsPk9T4/Fv1cqBJkABU+XdjOw6I1xO4A4p++z2Ux0LJb6mTt3Cx4o+EZQNv3HE36w9tL1ZTbSyIrRTqklnOZI2pmzsvOm2aN1V5vUS9g9sfJl+naYxOhyh7lQTFo6C3cGC8k9hSxAHIhQOsSDt/mHt5ZoyHjaGrGVKwLDCPYFsrOOv6+E/vj3XqAN7hEt0wX9x4Otr7e2bJsq33PpU6cfpNnhbyoVDvoKiCMEgbrME/4uMb6H6vSon0Q4fIny6pk6TX8Ym0hBKVm5HKOmuV3tJPYX/TjvJZtqUPFGZKGc5u4wgTJAbrYnyBckpqET+ze9RgbuECnxTDf5xzRwVzo23Jy3yByTS+fvLZrSK3mHp1Awr39M/zufHEIoPbR2wWyhfrmGT4ymPi7CG7RsmehoKRKTRNhOT4tIftuY+zs0eru/VtBg1NYE/dvNUJ761JvIxg58ffjWV8V3oaJW17v6v2eVYDNPexH9vTwJZv5/o/tyl51p/zfFHsum6yoIf4KLAnS+LMlJ/9fGUQo+V7VUqBsrF40HGJ/b8mvgNYz9Ol342pVhdjk6Vhf6KF35x/LJVkOVL/3tk28NVdHLXrwjj/kmWsx2dzby/nDhf+QREtHjvRnr/lfi/gzdastkeW4OJ5Wh9dHfX5+b7Xo+rYlD0pYlaw1MtwA6PwGeTNUodbaYsz4M9eMaOvcdnVZqMDEBf2vYEDe1tlFxYft3MYwoIv4nSm6M+FJ48/v2dtwpR2BN7KsYFFn2cJU+9v/GRfiNWcanpO4PHIcaX+28+O8VqivRZIgXZDPOVBq3Po2W3n8J77jcEijJAjnoEBjKPN86NIbM8BiK7HVqHY+1+8/48D99nZTfiLBVAZpK/7TzBDiyjbr39Vz62ODg3+Se8F8ZLw9dGSzdtuiqgf30bWpn8XSLXPT/sGAPQIfPZjbIHX0dKNouUfKtkJ0bFHMLw6Tvud/+OSBdnARR9adM2ekL2ZVefgGXbmVlZft3JatksUZfzm0zx4xbbXtESnqfukiFcAnlUoYPYryysW5585JYv5Cu67bYoovnF1EaFEfSAhagd0WdH0ZEmPclfzrUR6LSWH2pLR8WGyyxkXzfThWHxCJQZvwogEqi7Th8gUmYQo1m536FIJDLfTD1EOLq0MUQYpqNibm1SX/2i+jxmyYp+pQ42W/Z1H4IGz8tBBTIza4vLyuTh24Xio79aBcCQTxplYjE6HrN4qMUo+6oaAtA5yoYIB/7n2o0Fkl+iX/SnTYeSpIc5URhdlLwhhaYpSSgj/LCMe2ScSMmDlvDiQGv2E+ajocqDcGU1RFg5BbWhedanEzuMNtRmuagaobBHEin6C/VB34lN9oxjdAmPHJn1ocvKw6s0wAnA9/rGhBHCrzouHBZVD2xH9nX1OivMhy7nuJ3On+2V1ShKwbqJR8yk0XdIPaybV42UGdsLfEFnoOh/9UxE369ROOROXH2nAwx+X9jOqvx1gaf89TY9OnlUcS16d5UH+Dbvm6trD678YcYs/zIy8iZeU7PXNyryk+k1mbHhxfgJOn/HL92xt8xc4F6HzunqcnzWuF9NLvXgfjWpv3HFzM5ldAH78r7hmDsV5s4ud+kR0va9xgfV0JAX7st1xTjCYF3RvVBdRhXp1bD2oRKJ50F8OCXBPiheA4jbiGQ+1JX90txz89lzrG2LkrtWYLfPeGrpL+QE1UAbc3yfdBvnNYVNSx/FNyo6qi7TJDMWCTXeUt7mIADG0UeiBgeNUfUnE4EoRrmlClFYSiB9DXhr6nfX4w/hT7ma4geVBdKUZu0u6o1Lmx/HneoMfPK4dZ4gun9KDUT4iIIZD/jpZxSid7JYpDuSzbc+/X8Wu38+RbVAICmw+ZO1qbf0QPlaKWht63+S2D5S+aEjy3aOwjSMZWRditI9k47+P9ICfv6zQ+bzNLD9RcvYJ3NO990d5rsPsgts/Q7pdNF2V3aPY4dUaE3CPZ1BA/idEEjJglrW2OY731mSak22xqdyNs5+Hqgkvbz9XVe26QmvfykaYgc2djh2Ep5ImdX38l9C0393YcIfLrzGNgo8MVMax5j6Wy1PFHGvfuK3HU7bURNjz66xwbn4dV4pbdvTFSHjxY+DsUC3yLWw8IkuezMmv7lRnRgLD7XffMqchJgv/0m13uLwpj7LXN5NwpBxnz4n/Jzwc8L/hnBpDdVKQiO3Lg63tPnsWi+0nhGAIHCLx5jH8qjYbRL3HNdamVshY3jsqWhTBF/5YLRYhpSBmn4f2tvOLslnu8T3nsoVDTPe/1FE3+YvhHznT3MbfWrGcDp/vkC7HDVbKJ9XojoWvarQlRr9RTlAuwEq9AWQMu9Wf17CF2R8/ztAqfaZNLGQHA69Aw+xXZE+3bDS51YK2G3GL1QeFFS+i/41PL4FbuouOKOCFNqFiLPIB+uBo9DgWCYXRHFNoJxKx+VGaFk11KwIRSEs5ij2qLFAQnipAdJ67X16vM9lgEbQxaWtRvjcn+hsRWA3S4SjLmtufkpb8K6NnQLxu3UbNi3sWugMlJcx0iDYaS2KUIBpYo+d9NHEK1EtuV9qvPcQEbNT4HKS/slZhONLomPQkQ40EIMzzXSgHZryKnqCUEkajIUt6rnK99C0zMPChoGH0j9ashl0YbHCOs2nMwQFofK1VZatcnCRXMrZhXoRJK3edS974lWziPRyN9QnqtZLPcKFmFXlyrl1sLcl2DQVEly2G41gCFfvOu5ePCrzxTXs+COHSji3kM4xRE/M/UcoFyAk537fpYOmbVfnReL31RJSywmbymeen4EVcq/YrWd+wQmHcZBQCCRFKJEMGLfgT0SmhWOFBVnJiqjt5Yh6dl1utqu6AmMiwLlypVGmEHsY8vzcZsdtKfOGiH5DL/zPP3HJA3DuxCtGZL2Gf56qYbkVzqoPaBI+eqVyQ7XwRvDUPWaSlvR9F3Bcn8Gnt87AgkAbQCjOfTlMyXa3HoXBO/6OUKYVV0IcwjdDRqqPIRnWqrusKGWk6oTxUssnfxoEGMG/1N7TJfKfeNnVt9o+p2ZyEcqknzhs1BspYk1wCAZH1qItjGTUa6BVAZN9nm4qkokj8yoK1DiAB0TV7+7uWFgNKr4Ve3Zu6urSiVml9Np2Z02zknLx6fpa/8JsDg+0x8FzuA1PF+YtE/4GD51HYdEn/zg6V82o+mNU8KjWjcN/DDt5954zzwk/J/yc8P8x4b0cXqhK6wxh17mfgak7Ha3arPI3L50f/P2NCIA5QtK9+pfQ5VJV61PDx+xCmbGPt327K1z5O6zc5HX7S9ewiu1RKVb+VbTN1d/jcP5vdRlxJ9g+ky9p0tz8J5ss7h6KZjH1CdqB73Cuq2m4saOHWauecDy1KQAaTtqfEKR+Mo45thCfD3o+6P9gUEKO2j2EldFtgT0iSQ41TRXYBJeiUqv1OIe4IdCpEkx0ZWlj4E4Z0EhHOq1ShfVWP07W/5Cut7YOPuW+b/vj/Gg0GWe7ma6Ch/ZHSkuSyP25XaVj908JJl1Wz7UUyXuETYlAa1AFBOXdYgS2xmj7HT3FUmvveu6638va3FrOQzkDv92kmDzHb1dxCTuHYl2FUNHars/idis9C96iyXiNIVwKOmGXQaQsKf3BE0e9IaoGMNnVi5O7jEbMKBldnJhNbvXs3MZH7HZ95jMMQA8Wi7FohvoAui6XzEWnabkfLBRM7LahXhcKhkNVOZ91F5p2qlr7g+dZ7aJEId3r0gtMB6lR6EiunlqgmYee5bgKdnga9LXTolVl+gNC8ON4Mp9oZXUa5aACnOEHQ9clSbWkUUwtHP9kY9RP76CwgJEq7+YUo6x2wcmznW/GJ18KYom1wZMw35IndQTtFaeyupkFnnnwF7jsie1GHWnkUzEF1/8Fp0ycOopt2VzVPUHsqXCpKUH1faJ1SY5DwEVfCQTVbn3SaNQcCKDgMCz4WTFvY9N8wTddL1d9tfDF3P7+ENLd4GnCDK4eBxFTYA+jJrgM1HJnYuoGS3L0wSuFQjRatpNjNhfQ+/sTHH+0b+5ICL6eyStAhvHhi1iHSvGLySGz7s6j6M0FLnuKGvMxmSgW50v4hE25q8My2gel6jlKDJpWipgllpgOGyQHIbxj+ZM9aXvTo/2tQhbYbSapUH/HqCfDLVuOh7bDJS9t6lwYP/G6BxBSBCH4t2qF6RPbGRyPjn5CFxxB8cNHEOW46mmgYoCLYe/SWs2uUbD7kH7x7p8Z5VBUIRJqdduX3Itf84ziG/1maQ0qLX0HHigpJU6UBpWivG/Vae0pv4DfVRvs+NHa81Q1BelUGHV0idm0bZTfbvdwALrbvBYCQ3TUZmWMQ5lDXwHbXYWJoHtxOA1flfuNBt8j/oOJvbs+XJz7jEk4vF+eGdctOsP8vx1kpPr1QwzSFt/QLfb90SZk39Y72LajvsWiiKYn1WnF1UA7x+FhJ3MhRRmPu/6PITb+g872+OwT8cldvIg0Jd7ntunMXodMC5zl058RK9xRyWsSEgO7ZIV+ZTm0gU2+snPWs8/YkgnwlP5c0hfY1OYxfB+WUMh6Ju2sjyIPgb1COJcR+DVbmq0nPCMaEo4llgx83RDYyTZmfDjcIJiBVUqeXVo5r48dd7olkTR0Iw3P9KBf6zxdbRCSTvUI/qgEF/AXnbara7vYI8RQWhJ1sqpaf+8weJP+rKYPUdPBxt+viEdNR55ROgp7UfB80PNB/0uDOkVXqZ5Tvof8cM+K5fgzz/dJPWfznM1zNs/ZPGfznM1zNs/ZPGfznM1zNs/ZPGfznM1zNv9vsdkbeJinlzFzGeW9vI+eDIlse3i9D2A9rEvB7J7tyYgPefpEB6suku0aRrQ+b138kgONjcp/1kzuq44i/Q8/cvQnAx6WB55t+R8/D+P4QXn3+O5o9oNJ7O22EJk5hIB2Xpo0/uwS/2iiIFGWqEzUDlvHpXFvE57a4hD/g+41l8ocpcW/nCqA1Hlq2c6R5RV6Nh9RHwW7KQw4hCBz7petxd2mVep5+iwmLjC5BhCwbA15yOctYAVzPn+9LZ6ii+U2t2mSWWkUq0vb558LsN2w7vXEYnp/n94qwpn3pmU2NELI10Tn1w0Chm4BRewGvPeARtzDY1OzkI4UnOWwQYyPlDrvhhCRNPbYDUoLGUEOQPkCqNN0W6QRSm3nsFnYCJnRZEhlJ9f+BFZpRneh3RsQOq7R6DPYZ3tThm8S8krDAwfTLIhcUfoaO2UxYXwDv7J0gfDMaOlfXW3M65HvS6wi+hkFtbbY5kos53yEt6XjC5OCM1SmJNvNdIr43fYvIpTf/gfeisHTPAZvkRpgGDFbhrZ6AweFUYJqUK+CpqXuEaV3pKx9xyiXSNOqyZlc/HRUEE1TUlqq/cSWN7iMwRktcmVana6mGoPQUbpqFHlDSx+BQstrJ/lN5+p8JSbwE5LFFJ+yijm6vo9ZPlsGplmWxheHYxvmFr5Tr9SvRu2KjtapOEv78pujORnt6dlnhGGHLGuF9MRwonQUOrZQ8J9d31ULHS9u2D3iztYZg67Djm2cOrjIZV2YfZV3fjsyX8H33udHTLo+cBI/6xSLw5gCG/1i1YB8PTIDS5DcRWIFPfbEwMFsBNZr58aQ7t7VfGRNIb/uqqnQJub/KKL/ywy3CsNmYcrzJ9XzSnRDi11Jt339OX/tEiC98RSAkJH7ZSj8efKPVF4wOzw6dJT4dbWjVQvxvJyasShLkbemh4xN7jHmpP3ClH5C7QBP4+yH9f4o2F5roUStYQvj/zVs1daP0ha5EgwHxxzYMh6wOSi1r3A9PUdtr6RVBm2B+75Sy4YdZA4PORZJMU36MViIlpPWCPlle7AeFF0NUCGou1YLn5aiTUts54X1iHrPMImS4RBP7QMnBs6rc03TzfIl8Er7VBsaWpTTdOCNBqWvkfMrJ4S6ecGuNY3YbY0Znv62o3CuzblRLWn7jUa/X7x0mTVBlt7vja0HJvuFJ5e70dfOrCbuOjeMS7EFwkenuhPxK8UlrJvOk9CmW12ywrWe9fvVAvcXrqLP+r08npjhvkff5uvuPqdmudcWc9hTMdwycEYLm9aEYCwiNNwsLG31h44/YxHYY6fYOwOP3vMT72WgS/2SM/3K8xunHkTF1o3dCnj5II2PZLoc1bMapFMCTjSS5h1M6xS057flw0NSKNsR53ckqiZX3bU93lvW0xaUC+MHo0dS5o6mSHtQLrkplRUp/7LavFAWieKDE5LkPe7FyZeMTEsc1Ltw1107DvmKutWeN3gIqMBzi+kRFJXI1SAbayAQfWMqNFPoO453t+PfpSSkM0f8qsBgk7irs8LHVdZkuim4vMZ23m/rnitYqbnsbV/qf9HSme811yOh67xBg8oPbRdFk+EhUudni5LreCPs2SXB+HIptjSxtoZxzkrSRsm7qFkTr1Czst+Lj9B6J30tfxBPFnraQpZsilAKNNurtI5hS5yNNBgFbtjJ01+ffBZoGGNxQjcEHg6pMz1sMAgbCGSW5SBfIo3gFvvaCeNCYq+CV2nL+mzY3wQNlADbg/Uae/Mj60ZYKBFr2FxxmeTNTZH4aXGNSi1VqNKZKmUunsx1WJaXT2mqlLHLwdOs+gig0mAxeFuqh7eez9DkzVG+zYftF8yhVvqghxFOlx0wWG0KCBKQBqk0urdW0qbsf4e4f4Dq9aTCc7ab6k1gMLyx84O1mjkWeBiSPvg68lA70e/FdqFs2ZRBzv46YyHsMW89MXbLb99klzqZPkVT5Vf3tsCxi9+yt54fK+3K19wMdlocLbxObVQecFAmGBozF7d7tN3ytDfLBx5E1AtAv9tU9xZt6NI2Cbn5vinSSJXedHszUtwbdHQzI6mlRabSys/4vCepr4uK+xwkL7pu5cS24dj2VOPUHn8g5FNaVRdlGrvqk/EAO272TSTLYl3orvRJ/q9fnDBBovH6E+JZd0JX1vEo0dLkbmMOSa32tkUtGXTevxz1yUkjPFI2/bttxDeqkZNuZn4pBNVL5/iXlJvscstz/GEPj3WK0nAmd9YOTisyrZjBbBVo3rHk1Y0d8RfzS20NUjTYEEV7UARrnOy9yfFrabfW+ExrxzWlHZ6hIsjW1ANtfgv4SFNc7C6LWH4GX5s9riYhdNApqDvl+T42O7Va2EDFjD86ScRNlN2cvAPu40AzaUFnEBmoWWOLuV0/imnKZ/Sc4vCipOWwHRFsVKtE1fiQPtVxPzAYzbJ54jp9369WTYXQN1ZofJg14z61RCWSjl1cNf6+0g3cO9Oeuxod4i+yxjUej65xlZdVVfGe/Ivq6d8Mjhmdh6kRdiEKSL8Y9lDekARqlXJnMRGfQ/C7j47WTVPoudP/qllEHoWmHiJdS4UI/0XWqESocQm2uR0+r1ZQy7TfNuBfXS9+V5XheKG/fowVmuGbem1NI9p32ny6JWv1eL64FtMoYJ179D5fF1QfIXhaKPIWN7hd7ozdffVQbyR+qchT2idKnKX52Z5RTfpHt0BMOeKxbjk6vPVCwK11dECZwNenwkN2K8ezv7wZX15rEKomy7t92sd55tSBgWj2Wj5r7H4D0asj+vVBRC5iXSeIYycaZNZib48tn1OzkMDEl9v33EuV+6qOD489SmjHtmYSPf95Zvw91OErGWJvsAuGJPf7jo4n8JJW5p0X0fN8U2jTNyOd3VF3JpMYIZGnUUu0XtN3m2OvlRGih0wkOOW6w7fU3Hr6kVtddybK094f8iySxsIeo2c+xE6OyPe19W5kMPkPfzOoOnDGCc3m8PZrW8MXWifZ5sg8kIzJ5KljHWfCX3HuHUaoofXYtp+YFMkIXrZGlTLu/0FZCJTPfqzZLie6/IewOOvWfq0WN55AHhQhXXm4dG/YUMQq7Fkj2B3MFqh9qusUzLV84gs7IRnYf3zsyLYMR/Uy2HpLaonW5KhDfV9B6qKE4VHiahoRzvVuW008WE6lzRV0uV18n6vg2tnBZnGabe2ltNVaAPK95bSzt813ZYdk+IDezx75ndl3r6xZVeYABZWPaleZUfWuDz7gAH0bMoQCXKwfeMQ7y7TOMospSljZsvFcYKfroVNRzhPutvnARezodPgN3v1m/FclB4cN49ksn2+1m3oRKg2Jn4KKtNquqt6yFI1icCbPK2WjJHUXf++wwQ+Y1SWBx77ZakZCdr9cO7aebRjWunlsmi3wQNvQj+5Rk3fUhsdf6i64lKGNLF7JxMvtPlfL5jtdjlvBDyxbHVNjCeO6TC34DADWZ7Fv6FaOr0l4MSxOmCE891j20WJZqYX97dzo+sJZJG8EDxo0fQYpMD/rLObiaxLmQaMn2l6mAB8U1z+WX7nVZ+sATukt5npFJh63p009h3hQ0sZe2VtS4/YwMmOlUiDh4RRX07f41/tUJLlIXOH77DNvWbdxO8rV7ZnqG8BnKiDEEDgaACT47qE9dQWJsDtjVzhlDVOmXmrzBMcHgV9WWXx/1ZVuC/b1gPO0lD44aLyw3Lg6cKS9pSUig/vIa9RLpbFIPZQxHoOZ7tt8zzpXcXVdg/Q/AqV79FHpvpIv8Zdu6NgYo9k7qvW0qgQ//zKFu67BQVobAfXPieR5eGwrRaoryty9pQvurjdx/R6P3uPGZ8PaJPGZoO/gnIdHfwdd1iMflKzWND8GDFO9d6Z2ypSh62yFt/xfbkL7nKDCDxhQWGzgqXRs2eGVZRvPyzREn4HdJgnTC2ZYS5qGEV2Ev1Kdk3wY7Tt12Q7eTO9XLldTkAO+33EKwU7mnWlhPqr53RhlYrr36NDpej8M8CPKTnaY5yY6Bc3hhQQ2TD5FFnnkv45j4zVudMnj+QHMAPoRYWSqLSYg6mqiZ5igEFzOCsZi69HLlbJ8Ibq94LY9lvWu50IG6ZFFruzzVXT+DmRGPAUyP/J3NfrOcewXIrNvla3xgwqvRoYUU4I20kvZTO+uD/E+K9538jJHsbKMLlln8xRMdzkw9aarc+/H+pL3jBOVrnFn3Q99DJTpB9h5bVaR+O4bKY6BWMHnY249np00OAIqqmUeoc/eJ3NzfRdCe+Io4z4kDKJLbmt9CFvmZon3I95puxKLcMl+90ic6q9U1sP88nPeWto/XNg5DY97ln+4khpxpnQNXS25+Yanef8DvHOS784wl3Wf2zmt6QA0hOsjvcB+21cuZ7qB1eHWiN/EHEWuvEkRQiPpKayXDExJsL4HHnrbO7NVMX10KxH5xSZrc0kdbYJQzB6t16iVSlPJPGQ1EDiu+pJm8KWQlNA4SmtaWOGdbv0OdKRcbBWhHLZ9dcj2zoaq6DVDWm0XAA+pPN+70nz38W1eqiYz71ag7y25ELG5tKWsdTR9qscq2+/vSffcxfBdXX2T8M7LDaf8XpZasK6xYfzQ7AlnN/67XrkNDjxEq3h8bnRGUXexxDtmePpM6cBB1lzCeAtc0zByxCQa81mHH81etUn5qQrOHZP5HL7Dj4+tnn47KoXC4d0PPDLfN5XtbLesGKdF4Y4cvh3pq29o8E0dO5GByum0iALXly1d8VHjhxv+6/8CUEsDBBQAAgAIAHVkqUhooHo6TQAAAGsAAAAbAAAAdW5pdmVyc2FsL3VuaXZlcnNhbC5wbmcueG1ss7GvyM1RKEstKs7Mz7NVMtQzULK34+WyKShKLctMLVeoAIoZ6RlAgJJCpa2SCRK3PDOlJAOowsDYGCGYkZqZnlFiq2RubgoX1AeaCQBQSwECAAAUAAIACABElFdHI7RO+/sCAACwCAAAFAAAAAAAAAABAAAAAAAAAAAAdW5pdmVyc2FsL3BsYXllci54bWxQSwECAAAUAAIACAB1ZKlIgOzITjowAAD9WwAAFwAAAAAAAAAAAAAAAAAtAwAAdW5pdmVyc2FsL3VuaXZlcnNhbC5wbmdQSwECAAAUAAIACAB1ZKlIaKB6Ok0AAABrAAAAGwAAAAAAAAABAAAAAACcMwAAdW5pdmVyc2FsL3VuaXZlcnNhbC5wbmcueG1sUEsFBgAAAAADAAMA0AAAACI0AAAAAA=="/>
  <p:tag name="ISPRING_RESOURCE_PATHS_HASH_PRESENTER" val="cd8ca49ede99b36d2ba2d98fe2ed186697b8e80"/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方正正纤黑简体"/>
        <a:ea typeface="方正正纤黑简体"/>
        <a:cs typeface=""/>
      </a:majorFont>
      <a:minorFont>
        <a:latin typeface="方正正纤黑简体"/>
        <a:ea typeface="方正正纤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2917</Words>
  <Application>Microsoft Office PowerPoint</Application>
  <PresentationFormat>宽屏</PresentationFormat>
  <Paragraphs>322</Paragraphs>
  <Slides>38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4" baseType="lpstr">
      <vt:lpstr>Aharoni</vt:lpstr>
      <vt:lpstr>HOT-Ninja Std R</vt:lpstr>
      <vt:lpstr>方正兰亭细黑_GBK</vt:lpstr>
      <vt:lpstr>方正兰亭中黑_GBK</vt:lpstr>
      <vt:lpstr>方正正纤黑简体</vt:lpstr>
      <vt:lpstr>华康俪金黑W8(P)</vt:lpstr>
      <vt:lpstr>宋体</vt:lpstr>
      <vt:lpstr>微软雅黑</vt:lpstr>
      <vt:lpstr>文泉驿等宽微米黑</vt:lpstr>
      <vt:lpstr>Agency FB</vt:lpstr>
      <vt:lpstr>Arial</vt:lpstr>
      <vt:lpstr>Calibri</vt:lpstr>
      <vt:lpstr>Impact</vt:lpstr>
      <vt:lpstr>Roboto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2021-07-08T00:46:47Z</dcterms:created>
  <dcterms:modified xsi:type="dcterms:W3CDTF">2023-01-10T06:37:03Z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33039B23AA6A4FE7A312A620AE0FA4E3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