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4.xml" ContentType="application/vnd.openxmlformats-officedocument.presentationml.tags+xml"/>
  <Override PartName="/ppt/notesSlides/notesSlide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0" r:id="rId2"/>
    <p:sldId id="281" r:id="rId3"/>
    <p:sldId id="316" r:id="rId4"/>
    <p:sldId id="305" r:id="rId5"/>
    <p:sldId id="306" r:id="rId6"/>
    <p:sldId id="328" r:id="rId7"/>
    <p:sldId id="329" r:id="rId8"/>
    <p:sldId id="330" r:id="rId9"/>
    <p:sldId id="338" r:id="rId10"/>
    <p:sldId id="336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-594" y="-90"/>
      </p:cViewPr>
      <p:guideLst>
        <p:guide orient="horz" pos="2225"/>
        <p:guide pos="3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20000"/>
              </a:lnSpc>
              <a:defRPr sz="1200">
                <a:solidFill>
                  <a:srgbClr val="808080"/>
                </a:solidFill>
              </a:defRPr>
            </a:lvl1pPr>
          </a:lstStyle>
          <a:p>
            <a:fld id="{33224D5E-5233-47DD-A224-35DCDA2E2D8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8EE4CA0-DC53-4F39-A50A-BF8A28812A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DC2F0B0-5F9B-4D4D-9B78-B23308AE2A31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4.jpe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3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期占位符 20"/>
          <p:cNvSpPr>
            <a:spLocks noGrp="1"/>
          </p:cNvSpPr>
          <p:nvPr>
            <p:ph type="dt" sz="half" idx="15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16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7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169DAC9-95E4-4053-BF1E-DA38774DC2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8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9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3DEFACC-BDD6-47BA-B16F-DF8894B362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63988" y="14288"/>
            <a:ext cx="8228012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976313" y="3767138"/>
            <a:ext cx="45878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00453" y="2740839"/>
            <a:ext cx="5440692" cy="988141"/>
          </a:xfrm>
        </p:spPr>
        <p:txBody>
          <a:bodyPr lIns="90000" tIns="46800" rIns="90000" bIns="46800" rtlCol="0" anchor="b">
            <a:normAutofit/>
          </a:bodyPr>
          <a:lstStyle>
            <a:lvl1pPr marL="0" marR="0" algn="l" defTabSz="914400" rtl="0" eaLnBrk="1" fontAlgn="auto" latinLnBrk="0" hangingPunct="1">
              <a:lnSpc>
                <a:spcPct val="90000"/>
              </a:lnSpc>
              <a:buNone/>
              <a:defRPr kumimoji="0" lang="zh-CN" altLang="en-US" sz="4800" b="0" i="0" u="none" strike="noStrike" kern="1200" cap="none" spc="0" normalizeH="0" baseline="0" noProof="1" dirty="0">
                <a:solidFill>
                  <a:schemeClr val="tx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800101" y="3822700"/>
            <a:ext cx="2023782" cy="4619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</p:nvPr>
        </p:nvSpPr>
        <p:spPr>
          <a:xfrm>
            <a:off x="2918011" y="3822699"/>
            <a:ext cx="3322451" cy="46195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5"/>
            <p:custDataLst>
              <p:tags r:id="rId3"/>
            </p:custDataLst>
          </p:nvPr>
        </p:nvSpPr>
        <p:spPr/>
        <p:txBody>
          <a:bodyPr/>
          <a:lstStyle>
            <a:lvl1pPr>
              <a:defRPr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7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F0A4216C-DC2B-4755-90D1-8AD53BCCCA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5DA-EAA9-4590-A8E0-BCB28A5E87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8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4D93B10-DC07-4A79-BC28-11DE85D17C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64013" y="0"/>
            <a:ext cx="8040687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>
          <a:xfrm>
            <a:off x="999609" y="3456411"/>
            <a:ext cx="5845692" cy="978729"/>
          </a:xfrm>
        </p:spPr>
        <p:txBody>
          <a:bodyPr lIns="90000" tIns="46800" rIns="90000" bIns="46800" anchor="t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lIns="90000" tIns="46800" rIns="90000" bIns="46800"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lIns="90000" tIns="46800" rIns="90000" bIns="46800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lIns="90000" tIns="46800" rIns="90000" bIns="46800"/>
          <a:lstStyle>
            <a:lvl1pPr>
              <a:defRPr/>
            </a:lvl1pPr>
          </a:lstStyle>
          <a:p>
            <a:fld id="{C10C1C4F-516C-46D6-9645-F9AD798D3C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8"/>
          <p:cNvSpPr>
            <a:spLocks noGrp="1"/>
          </p:cNvSpPr>
          <p:nvPr>
            <p:ph type="dt" sz="half" idx="15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6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"/>
          <p:cNvSpPr>
            <a:spLocks noGrp="1"/>
          </p:cNvSpPr>
          <p:nvPr>
            <p:ph type="sldNum" sz="quarter" idx="17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E99E1C8-A0AE-462E-B70F-64959659AD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270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830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830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8DF1733-E84F-43AC-8493-507AAA921D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DACF115-BA62-430A-92B3-D15367697A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00DD8B9-D84E-4B78-BC42-21DB806851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8B6CA64-AC44-4485-85D4-4F6E03506D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8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9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801B25B-2057-476A-9824-C3624BE4A3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1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1" cstate="email"/>
          <a:srcRect/>
          <a:stretch>
            <a:fillRect/>
          </a:stretch>
        </p:blipFill>
        <p:spPr bwMode="auto">
          <a:xfrm flipH="1">
            <a:off x="152400" y="228600"/>
            <a:ext cx="86836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6"/>
          <p:cNvSpPr>
            <a:spLocks noGrp="1" noChangeArrowheads="1"/>
          </p:cNvSpPr>
          <p:nvPr>
            <p:ph type="title" idx="4294967295"/>
            <p:custDataLst>
              <p:tags r:id="rId15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7"/>
          <p:cNvSpPr>
            <a:spLocks noGrp="1" noChangeArrowheads="1"/>
          </p:cNvSpPr>
          <p:nvPr>
            <p:ph type="body" idx="9"/>
            <p:custDataLst>
              <p:tags r:id="rId16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 noProof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54929-E1C0-4782-A634-87FD192559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 noProof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rgbClr val="808080"/>
                </a:solidFill>
              </a:defRPr>
            </a:lvl1pPr>
          </a:lstStyle>
          <a:p>
            <a:fld id="{C574D5DA-EAA9-4590-A8E0-BCB28A5E87C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lnSpc>
          <a:spcPct val="12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tags" Target="../tags/tag4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0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.bin"/><Relationship Id="rId2" Type="http://schemas.openxmlformats.org/officeDocument/2006/relationships/tags" Target="../tags/tag49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Relationship Id="rId5" Type="http://schemas.openxmlformats.org/officeDocument/2006/relationships/image" Target="../media/image24.wm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GI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31.bin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27.bin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17" Type="http://schemas.openxmlformats.org/officeDocument/2006/relationships/image" Target="../media/image38.wmf"/><Relationship Id="rId25" Type="http://schemas.openxmlformats.org/officeDocument/2006/relationships/oleObject" Target="../embeddings/oleObject30.bin"/><Relationship Id="rId33" Type="http://schemas.openxmlformats.org/officeDocument/2006/relationships/oleObject" Target="../embeddings/oleObject35.bin"/><Relationship Id="rId2" Type="http://schemas.openxmlformats.org/officeDocument/2006/relationships/tags" Target="../tags/tag52.xml"/><Relationship Id="rId16" Type="http://schemas.openxmlformats.org/officeDocument/2006/relationships/oleObject" Target="../embeddings/oleObject24.bin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9.bin"/><Relationship Id="rId32" Type="http://schemas.openxmlformats.org/officeDocument/2006/relationships/image" Target="../media/image43.wmf"/><Relationship Id="rId5" Type="http://schemas.openxmlformats.org/officeDocument/2006/relationships/image" Target="../media/image33.wmf"/><Relationship Id="rId15" Type="http://schemas.openxmlformats.org/officeDocument/2006/relationships/image" Target="../media/image37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32.bin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4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41.wmf"/><Relationship Id="rId30" Type="http://schemas.openxmlformats.org/officeDocument/2006/relationships/image" Target="../media/image42.wmf"/><Relationship Id="rId8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05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1262810" y="1791289"/>
            <a:ext cx="5268912" cy="1946521"/>
            <a:chOff x="941250" y="2174877"/>
            <a:chExt cx="3514120" cy="1951171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449469" y="2174877"/>
              <a:ext cx="2497683" cy="50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第四单元 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分数乘法</a:t>
              </a: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941250" y="3107959"/>
              <a:ext cx="3514120" cy="1018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6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倒 数</a:t>
              </a:r>
              <a:endPara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4" name="图片 1" descr="数学冀教五年级下册（2014年新编）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42250" y="1533525"/>
            <a:ext cx="43561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6505" y="5695562"/>
            <a:ext cx="783574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441325" y="1249363"/>
            <a:ext cx="195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课堂总结</a:t>
            </a:r>
          </a:p>
        </p:txBody>
      </p: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638175" y="2759166"/>
            <a:ext cx="1122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本节课学的内容，你理解了吗？同学之间互相讨论一下！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122" name="文本占位符 5121" descr="中国教育出版网"/>
          <p:cNvSpPr>
            <a:spLocks noGrp="1" noChangeArrowheads="1"/>
          </p:cNvSpPr>
          <p:nvPr/>
        </p:nvSpPr>
        <p:spPr bwMode="auto">
          <a:xfrm>
            <a:off x="2544763" y="20050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8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吴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8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呆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8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士         </a:t>
            </a:r>
          </a:p>
        </p:txBody>
      </p:sp>
      <p:sp>
        <p:nvSpPr>
          <p:cNvPr id="5123" name="右箭头 5122" descr="中国教育出版网"/>
          <p:cNvSpPr>
            <a:spLocks noChangeArrowheads="1"/>
          </p:cNvSpPr>
          <p:nvPr/>
        </p:nvSpPr>
        <p:spPr bwMode="auto">
          <a:xfrm>
            <a:off x="4776788" y="2365375"/>
            <a:ext cx="2160587" cy="269875"/>
          </a:xfrm>
          <a:prstGeom prst="rightArrow">
            <a:avLst>
              <a:gd name="adj1" fmla="val 50000"/>
              <a:gd name="adj2" fmla="val 200036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右箭头 5123" descr="中国教育出版网"/>
          <p:cNvSpPr>
            <a:spLocks noChangeArrowheads="1"/>
          </p:cNvSpPr>
          <p:nvPr/>
        </p:nvSpPr>
        <p:spPr bwMode="auto">
          <a:xfrm>
            <a:off x="4795838" y="3714750"/>
            <a:ext cx="2160587" cy="269875"/>
          </a:xfrm>
          <a:prstGeom prst="rightArrow">
            <a:avLst>
              <a:gd name="adj1" fmla="val 50000"/>
              <a:gd name="adj2" fmla="val 200036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5" name="右箭头 5124" descr="中国教育出版网"/>
          <p:cNvSpPr>
            <a:spLocks noChangeArrowheads="1"/>
          </p:cNvSpPr>
          <p:nvPr/>
        </p:nvSpPr>
        <p:spPr bwMode="auto">
          <a:xfrm>
            <a:off x="4795838" y="4975225"/>
            <a:ext cx="2160587" cy="269875"/>
          </a:xfrm>
          <a:prstGeom prst="rightArrow">
            <a:avLst>
              <a:gd name="adj1" fmla="val 50000"/>
              <a:gd name="adj2" fmla="val 200036"/>
            </a:avLst>
          </a:prstGeom>
          <a:solidFill>
            <a:srgbClr val="BBE0E3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文本框 5125" descr="中国教育出版网"/>
          <p:cNvSpPr txBox="1">
            <a:spLocks noChangeArrowheads="1"/>
          </p:cNvSpPr>
          <p:nvPr/>
        </p:nvSpPr>
        <p:spPr bwMode="auto">
          <a:xfrm>
            <a:off x="7369175" y="1772443"/>
            <a:ext cx="122396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8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吞</a:t>
            </a:r>
          </a:p>
        </p:txBody>
      </p:sp>
      <p:sp>
        <p:nvSpPr>
          <p:cNvPr id="5127" name="文本框 5126" descr="中国教育出版网"/>
          <p:cNvSpPr txBox="1">
            <a:spLocks noChangeArrowheads="1"/>
          </p:cNvSpPr>
          <p:nvPr/>
        </p:nvSpPr>
        <p:spPr bwMode="auto">
          <a:xfrm>
            <a:off x="7369175" y="3172618"/>
            <a:ext cx="136842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8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杏</a:t>
            </a:r>
          </a:p>
        </p:txBody>
      </p:sp>
      <p:sp>
        <p:nvSpPr>
          <p:cNvPr id="5128" name="文本框 5127" descr="中国教育出版网"/>
          <p:cNvSpPr txBox="1">
            <a:spLocks noChangeArrowheads="1"/>
          </p:cNvSpPr>
          <p:nvPr/>
        </p:nvSpPr>
        <p:spPr bwMode="auto">
          <a:xfrm>
            <a:off x="7369175" y="4528343"/>
            <a:ext cx="12969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8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</a:p>
        </p:txBody>
      </p:sp>
      <p:sp>
        <p:nvSpPr>
          <p:cNvPr id="9225" name="文本框 1"/>
          <p:cNvSpPr txBox="1">
            <a:spLocks noChangeArrowheads="1"/>
          </p:cNvSpPr>
          <p:nvPr/>
        </p:nvSpPr>
        <p:spPr bwMode="auto">
          <a:xfrm>
            <a:off x="190500" y="1219200"/>
            <a:ext cx="1870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文字游戏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4096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66800" y="2676525"/>
          <a:ext cx="50165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76525"/>
                        <a:ext cx="501650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文本框 2"/>
          <p:cNvSpPr txBox="1">
            <a:spLocks noChangeArrowheads="1"/>
          </p:cNvSpPr>
          <p:nvPr/>
        </p:nvSpPr>
        <p:spPr bwMode="auto">
          <a:xfrm>
            <a:off x="1163638" y="1057275"/>
            <a:ext cx="9347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按照文字游戏的规律填数。</a:t>
            </a:r>
          </a:p>
        </p:txBody>
      </p:sp>
      <p:sp>
        <p:nvSpPr>
          <p:cNvPr id="40964" name="右箭头 3"/>
          <p:cNvSpPr>
            <a:spLocks noChangeArrowheads="1"/>
          </p:cNvSpPr>
          <p:nvPr/>
        </p:nvSpPr>
        <p:spPr bwMode="auto">
          <a:xfrm>
            <a:off x="1636713" y="3187700"/>
            <a:ext cx="973137" cy="333375"/>
          </a:xfrm>
          <a:prstGeom prst="rightArrow">
            <a:avLst>
              <a:gd name="adj1" fmla="val 50000"/>
              <a:gd name="adj2" fmla="val 500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0965" name="对象 4">
            <a:hlinkClick r:id="" action="ppaction://ole?verb=1"/>
          </p:cNvPr>
          <p:cNvGraphicFramePr/>
          <p:nvPr/>
        </p:nvGraphicFramePr>
        <p:xfrm>
          <a:off x="2774950" y="2674938"/>
          <a:ext cx="7508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6" imgW="215900" imgH="393700" progId="Equation.KSEE3">
                  <p:embed/>
                </p:oleObj>
              </mc:Choice>
              <mc:Fallback>
                <p:oleObj r:id="rId6" imgW="215900" imgH="393700" progId="Equation.KSEE3">
                  <p:embed/>
                  <p:pic>
                    <p:nvPicPr>
                      <p:cNvPr id="0" name="对象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674938"/>
                        <a:ext cx="7508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对象 5">
            <a:hlinkClick r:id="" action="ppaction://ole?verb=1"/>
          </p:cNvPr>
          <p:cNvGraphicFramePr/>
          <p:nvPr/>
        </p:nvGraphicFramePr>
        <p:xfrm>
          <a:off x="4854575" y="2674938"/>
          <a:ext cx="501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对象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2674938"/>
                        <a:ext cx="501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右箭头 6"/>
          <p:cNvSpPr>
            <a:spLocks noChangeArrowheads="1"/>
          </p:cNvSpPr>
          <p:nvPr/>
        </p:nvSpPr>
        <p:spPr bwMode="auto">
          <a:xfrm>
            <a:off x="5324475" y="3194050"/>
            <a:ext cx="973138" cy="334963"/>
          </a:xfrm>
          <a:prstGeom prst="rightArrow">
            <a:avLst>
              <a:gd name="adj1" fmla="val 50000"/>
              <a:gd name="adj2" fmla="val 497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0968" name="对象 7">
            <a:hlinkClick r:id="" action="ppaction://ole?verb=1"/>
          </p:cNvPr>
          <p:cNvGraphicFramePr/>
          <p:nvPr/>
        </p:nvGraphicFramePr>
        <p:xfrm>
          <a:off x="6356350" y="2668588"/>
          <a:ext cx="7508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10" imgW="215900" imgH="393700" progId="Equation.KSEE3">
                  <p:embed/>
                </p:oleObj>
              </mc:Choice>
              <mc:Fallback>
                <p:oleObj r:id="rId10" imgW="215900" imgH="393700" progId="Equation.KSEE3">
                  <p:embed/>
                  <p:pic>
                    <p:nvPicPr>
                      <p:cNvPr id="0" name="对象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2668588"/>
                        <a:ext cx="7508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对象 8">
            <a:hlinkClick r:id="" action="ppaction://ole?verb=1"/>
          </p:cNvPr>
          <p:cNvGraphicFramePr/>
          <p:nvPr/>
        </p:nvGraphicFramePr>
        <p:xfrm>
          <a:off x="8102600" y="2668588"/>
          <a:ext cx="501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11" imgW="152400" imgH="393700" progId="Equation.KSEE3">
                  <p:embed/>
                </p:oleObj>
              </mc:Choice>
              <mc:Fallback>
                <p:oleObj r:id="rId11" imgW="152400" imgH="393700" progId="Equation.KSEE3">
                  <p:embed/>
                  <p:pic>
                    <p:nvPicPr>
                      <p:cNvPr id="0" name="对象 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600" y="2668588"/>
                        <a:ext cx="501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右箭头 9"/>
          <p:cNvSpPr>
            <a:spLocks noChangeArrowheads="1"/>
          </p:cNvSpPr>
          <p:nvPr/>
        </p:nvSpPr>
        <p:spPr bwMode="auto">
          <a:xfrm>
            <a:off x="8624888" y="3201988"/>
            <a:ext cx="973137" cy="333375"/>
          </a:xfrm>
          <a:prstGeom prst="rightArrow">
            <a:avLst>
              <a:gd name="adj1" fmla="val 50000"/>
              <a:gd name="adj2" fmla="val 500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0971" name="对象 10">
            <a:hlinkClick r:id="" action="ppaction://ole?verb=1"/>
          </p:cNvPr>
          <p:cNvGraphicFramePr/>
          <p:nvPr/>
        </p:nvGraphicFramePr>
        <p:xfrm>
          <a:off x="9642475" y="2674938"/>
          <a:ext cx="7524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13" imgW="215900" imgH="393700" progId="Equation.KSEE3">
                  <p:embed/>
                </p:oleObj>
              </mc:Choice>
              <mc:Fallback>
                <p:oleObj r:id="rId13" imgW="215900" imgH="393700" progId="Equation.KSEE3">
                  <p:embed/>
                  <p:pic>
                    <p:nvPicPr>
                      <p:cNvPr id="0" name="对象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2475" y="2674938"/>
                        <a:ext cx="752475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7" grpId="0" animBg="1"/>
      <p:bldP spid="409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1266" name="组合 3"/>
          <p:cNvGrpSpPr/>
          <p:nvPr/>
        </p:nvGrpSpPr>
        <p:grpSpPr bwMode="auto">
          <a:xfrm>
            <a:off x="2073275" y="617538"/>
            <a:ext cx="7566025" cy="1690687"/>
            <a:chOff x="642910" y="500042"/>
            <a:chExt cx="7566078" cy="1857388"/>
          </a:xfrm>
        </p:grpSpPr>
        <p:pic>
          <p:nvPicPr>
            <p:cNvPr id="11267" name="图片 1" descr="小兔子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9454" y="500042"/>
              <a:ext cx="1279534" cy="1857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标注 3"/>
            <p:cNvSpPr/>
            <p:nvPr/>
          </p:nvSpPr>
          <p:spPr>
            <a:xfrm>
              <a:off x="642910" y="643052"/>
              <a:ext cx="6059530" cy="784812"/>
            </a:xfrm>
            <a:prstGeom prst="wedgeRoundRectCallout">
              <a:avLst>
                <a:gd name="adj1" fmla="val 55579"/>
                <a:gd name="adj2" fmla="val 32471"/>
                <a:gd name="adj3" fmla="val 16667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r>
                <a:rPr lang="zh-CN" altLang="en-US" sz="3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观察图中的数，你发现了什么？</a:t>
              </a:r>
            </a:p>
          </p:txBody>
        </p:sp>
      </p:grpSp>
      <p:grpSp>
        <p:nvGrpSpPr>
          <p:cNvPr id="11269" name="组合 30"/>
          <p:cNvGrpSpPr/>
          <p:nvPr/>
        </p:nvGrpSpPr>
        <p:grpSpPr bwMode="auto">
          <a:xfrm>
            <a:off x="2497138" y="1389063"/>
            <a:ext cx="5975350" cy="5210175"/>
            <a:chOff x="1714480" y="1357296"/>
            <a:chExt cx="5143536" cy="4643472"/>
          </a:xfrm>
        </p:grpSpPr>
        <p:grpSp>
          <p:nvGrpSpPr>
            <p:cNvPr id="11270" name="组合 25"/>
            <p:cNvGrpSpPr/>
            <p:nvPr/>
          </p:nvGrpSpPr>
          <p:grpSpPr bwMode="auto">
            <a:xfrm>
              <a:off x="1714480" y="1357296"/>
              <a:ext cx="5143536" cy="4643472"/>
              <a:chOff x="1714480" y="1214421"/>
              <a:chExt cx="5143536" cy="4643472"/>
            </a:xfrm>
          </p:grpSpPr>
          <p:sp>
            <p:nvSpPr>
              <p:cNvPr id="6" name="等腰三角形 5"/>
              <p:cNvSpPr/>
              <p:nvPr/>
            </p:nvSpPr>
            <p:spPr>
              <a:xfrm>
                <a:off x="3000364" y="2142549"/>
                <a:ext cx="1287251" cy="929543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10800000">
                <a:off x="3000364" y="3072092"/>
                <a:ext cx="1287251" cy="928128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等腰三角形 7"/>
              <p:cNvSpPr/>
              <p:nvPr/>
            </p:nvSpPr>
            <p:spPr>
              <a:xfrm>
                <a:off x="3643989" y="1214421"/>
                <a:ext cx="1284517" cy="928128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3643989" y="2142549"/>
                <a:ext cx="1284517" cy="929543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4287614" y="2142549"/>
                <a:ext cx="1284517" cy="929543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>
                <a:off x="3643989" y="3072092"/>
                <a:ext cx="1284517" cy="928128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 rot="10800000">
                <a:off x="4287614" y="3072092"/>
                <a:ext cx="1284517" cy="928128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>
                <a:off x="2358105" y="3072092"/>
                <a:ext cx="1285884" cy="928128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>
                <a:off x="4928507" y="3072092"/>
                <a:ext cx="1285884" cy="928128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10800000">
                <a:off x="2358105" y="4000221"/>
                <a:ext cx="1285884" cy="92954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等腰三角形 15"/>
              <p:cNvSpPr/>
              <p:nvPr/>
            </p:nvSpPr>
            <p:spPr>
              <a:xfrm rot="10800000">
                <a:off x="3643989" y="4000221"/>
                <a:ext cx="1284517" cy="92954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0800000">
                <a:off x="4928507" y="4000221"/>
                <a:ext cx="1285884" cy="929544"/>
              </a:xfrm>
              <a:prstGeom prst="triangle">
                <a:avLst/>
              </a:prstGeom>
              <a:solidFill>
                <a:srgbClr val="FF66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1714480" y="4000221"/>
                <a:ext cx="1285884" cy="92954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>
                <a:off x="3000364" y="4000221"/>
                <a:ext cx="1287251" cy="92954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>
                <a:off x="4287614" y="4000221"/>
                <a:ext cx="1284517" cy="92954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>
                <a:off x="5572132" y="4000221"/>
                <a:ext cx="1285884" cy="929544"/>
              </a:xfrm>
              <a:prstGeom prst="triangle">
                <a:avLst/>
              </a:prstGeom>
              <a:solidFill>
                <a:srgbClr val="FF66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714480" y="4929765"/>
                <a:ext cx="1285884" cy="928128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10800000">
                <a:off x="3000364" y="4929765"/>
                <a:ext cx="1287251" cy="928128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4287614" y="4929765"/>
                <a:ext cx="1284517" cy="928128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0800000">
                <a:off x="5572132" y="4929765"/>
                <a:ext cx="1285884" cy="928128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buFontTx/>
                  <a:buNone/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291" name="TextBox 3"/>
            <p:cNvSpPr txBox="1">
              <a:spLocks noChangeArrowheads="1"/>
            </p:cNvSpPr>
            <p:nvPr/>
          </p:nvSpPr>
          <p:spPr bwMode="auto">
            <a:xfrm>
              <a:off x="2142727" y="5202181"/>
              <a:ext cx="643132" cy="520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？</a:t>
              </a:r>
            </a:p>
          </p:txBody>
        </p:sp>
        <p:sp>
          <p:nvSpPr>
            <p:cNvPr id="11292" name="TextBox 3"/>
            <p:cNvSpPr txBox="1">
              <a:spLocks noChangeArrowheads="1"/>
            </p:cNvSpPr>
            <p:nvPr/>
          </p:nvSpPr>
          <p:spPr bwMode="auto">
            <a:xfrm>
              <a:off x="3428992" y="5215639"/>
              <a:ext cx="643132" cy="520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？</a:t>
              </a:r>
            </a:p>
          </p:txBody>
        </p:sp>
        <p:sp>
          <p:nvSpPr>
            <p:cNvPr id="11293" name="TextBox 3"/>
            <p:cNvSpPr txBox="1">
              <a:spLocks noChangeArrowheads="1"/>
            </p:cNvSpPr>
            <p:nvPr/>
          </p:nvSpPr>
          <p:spPr bwMode="auto">
            <a:xfrm>
              <a:off x="4715257" y="5215639"/>
              <a:ext cx="643132" cy="520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？</a:t>
              </a:r>
            </a:p>
          </p:txBody>
        </p:sp>
        <p:sp>
          <p:nvSpPr>
            <p:cNvPr id="11294" name="TextBox 3"/>
            <p:cNvSpPr txBox="1">
              <a:spLocks noChangeArrowheads="1"/>
            </p:cNvSpPr>
            <p:nvPr/>
          </p:nvSpPr>
          <p:spPr bwMode="auto">
            <a:xfrm>
              <a:off x="6071627" y="5215639"/>
              <a:ext cx="643132" cy="520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？</a:t>
              </a:r>
            </a:p>
          </p:txBody>
        </p:sp>
      </p:grpSp>
      <p:grpSp>
        <p:nvGrpSpPr>
          <p:cNvPr id="11295" name="组合 24"/>
          <p:cNvGrpSpPr/>
          <p:nvPr/>
        </p:nvGrpSpPr>
        <p:grpSpPr bwMode="auto">
          <a:xfrm>
            <a:off x="5291138" y="1450975"/>
            <a:ext cx="642937" cy="1168400"/>
            <a:chOff x="3714739" y="3402243"/>
            <a:chExt cx="642950" cy="1168119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3714739" y="3986302"/>
              <a:ext cx="35719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297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1298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1299" name="TextBox 3"/>
          <p:cNvSpPr txBox="1">
            <a:spLocks noChangeArrowheads="1"/>
          </p:cNvSpPr>
          <p:nvPr/>
        </p:nvSpPr>
        <p:spPr bwMode="auto">
          <a:xfrm>
            <a:off x="5224463" y="2593975"/>
            <a:ext cx="642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grpSp>
        <p:nvGrpSpPr>
          <p:cNvPr id="11300" name="组合 24"/>
          <p:cNvGrpSpPr/>
          <p:nvPr/>
        </p:nvGrpSpPr>
        <p:grpSpPr bwMode="auto">
          <a:xfrm>
            <a:off x="4522788" y="2451100"/>
            <a:ext cx="615950" cy="1168400"/>
            <a:chOff x="3714739" y="3402243"/>
            <a:chExt cx="615962" cy="1168119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3714739" y="3986303"/>
              <a:ext cx="35719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02" name="TextBox 3"/>
            <p:cNvSpPr txBox="1">
              <a:spLocks noChangeArrowheads="1"/>
            </p:cNvSpPr>
            <p:nvPr/>
          </p:nvSpPr>
          <p:spPr bwMode="auto">
            <a:xfrm>
              <a:off x="3714739" y="3986937"/>
              <a:ext cx="615962" cy="58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1303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1304" name="组合 24"/>
          <p:cNvGrpSpPr/>
          <p:nvPr/>
        </p:nvGrpSpPr>
        <p:grpSpPr bwMode="auto">
          <a:xfrm>
            <a:off x="6013450" y="2411413"/>
            <a:ext cx="642938" cy="1168400"/>
            <a:chOff x="3714739" y="3402243"/>
            <a:chExt cx="642950" cy="1168119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3714739" y="3986302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06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11307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</p:grpSp>
      <p:grpSp>
        <p:nvGrpSpPr>
          <p:cNvPr id="11308" name="组合 24"/>
          <p:cNvGrpSpPr/>
          <p:nvPr/>
        </p:nvGrpSpPr>
        <p:grpSpPr bwMode="auto">
          <a:xfrm>
            <a:off x="6027738" y="3370263"/>
            <a:ext cx="642937" cy="1168400"/>
            <a:chOff x="3714739" y="3402243"/>
            <a:chExt cx="642950" cy="1168119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3714739" y="3986302"/>
              <a:ext cx="357194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10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1311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11312" name="组合 24"/>
          <p:cNvGrpSpPr/>
          <p:nvPr/>
        </p:nvGrpSpPr>
        <p:grpSpPr bwMode="auto">
          <a:xfrm>
            <a:off x="3746500" y="3436938"/>
            <a:ext cx="642938" cy="1168400"/>
            <a:chOff x="3714739" y="3402243"/>
            <a:chExt cx="642950" cy="1168119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3714739" y="3986302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14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1315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1316" name="组合 24"/>
          <p:cNvGrpSpPr/>
          <p:nvPr/>
        </p:nvGrpSpPr>
        <p:grpSpPr bwMode="auto">
          <a:xfrm>
            <a:off x="5291138" y="3451225"/>
            <a:ext cx="642937" cy="1168400"/>
            <a:chOff x="3714739" y="3402243"/>
            <a:chExt cx="642950" cy="1168119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3714739" y="3986303"/>
              <a:ext cx="35719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18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1319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11320" name="组合 24"/>
          <p:cNvGrpSpPr/>
          <p:nvPr/>
        </p:nvGrpSpPr>
        <p:grpSpPr bwMode="auto">
          <a:xfrm>
            <a:off x="5264150" y="4379913"/>
            <a:ext cx="642938" cy="1168400"/>
            <a:chOff x="3674741" y="3402243"/>
            <a:chExt cx="642943" cy="1168119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3714429" y="3986303"/>
              <a:ext cx="357190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22" name="TextBox 3"/>
            <p:cNvSpPr txBox="1">
              <a:spLocks noChangeArrowheads="1"/>
            </p:cNvSpPr>
            <p:nvPr/>
          </p:nvSpPr>
          <p:spPr bwMode="auto">
            <a:xfrm>
              <a:off x="3674741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1323" name="TextBox 3"/>
            <p:cNvSpPr txBox="1">
              <a:spLocks noChangeArrowheads="1"/>
            </p:cNvSpPr>
            <p:nvPr/>
          </p:nvSpPr>
          <p:spPr bwMode="auto">
            <a:xfrm>
              <a:off x="3674742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11324" name="组合 24"/>
          <p:cNvGrpSpPr/>
          <p:nvPr/>
        </p:nvGrpSpPr>
        <p:grpSpPr bwMode="auto">
          <a:xfrm>
            <a:off x="4522788" y="4491038"/>
            <a:ext cx="657225" cy="1168400"/>
            <a:chOff x="3701412" y="3402243"/>
            <a:chExt cx="656277" cy="1168119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3714094" y="3986303"/>
              <a:ext cx="358257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26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1327" name="TextBox 3"/>
            <p:cNvSpPr txBox="1">
              <a:spLocks noChangeArrowheads="1"/>
            </p:cNvSpPr>
            <p:nvPr/>
          </p:nvSpPr>
          <p:spPr bwMode="auto">
            <a:xfrm>
              <a:off x="3701412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11328" name="组合 24"/>
          <p:cNvGrpSpPr/>
          <p:nvPr/>
        </p:nvGrpSpPr>
        <p:grpSpPr bwMode="auto">
          <a:xfrm>
            <a:off x="6040438" y="4478338"/>
            <a:ext cx="642937" cy="1168400"/>
            <a:chOff x="3714739" y="3402243"/>
            <a:chExt cx="642950" cy="1168119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3714739" y="3986303"/>
              <a:ext cx="357194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30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11331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11332" name="组合 24"/>
          <p:cNvGrpSpPr/>
          <p:nvPr/>
        </p:nvGrpSpPr>
        <p:grpSpPr bwMode="auto">
          <a:xfrm>
            <a:off x="6781800" y="3424238"/>
            <a:ext cx="642938" cy="1168400"/>
            <a:chOff x="3714739" y="3402243"/>
            <a:chExt cx="642950" cy="1168119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3714739" y="3986302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34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1335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</p:grpSp>
      <p:grpSp>
        <p:nvGrpSpPr>
          <p:cNvPr id="11336" name="组合 24"/>
          <p:cNvGrpSpPr/>
          <p:nvPr/>
        </p:nvGrpSpPr>
        <p:grpSpPr bwMode="auto">
          <a:xfrm>
            <a:off x="6781800" y="4424363"/>
            <a:ext cx="642938" cy="1168400"/>
            <a:chOff x="3714739" y="3402243"/>
            <a:chExt cx="642950" cy="1168119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3714739" y="3986302"/>
              <a:ext cx="357195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38" name="TextBox 3"/>
            <p:cNvSpPr txBox="1">
              <a:spLocks noChangeArrowheads="1"/>
            </p:cNvSpPr>
            <p:nvPr/>
          </p:nvSpPr>
          <p:spPr bwMode="auto">
            <a:xfrm>
              <a:off x="3714746" y="3987016"/>
              <a:ext cx="642943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1339" name="TextBox 3"/>
            <p:cNvSpPr txBox="1">
              <a:spLocks noChangeArrowheads="1"/>
            </p:cNvSpPr>
            <p:nvPr/>
          </p:nvSpPr>
          <p:spPr bwMode="auto">
            <a:xfrm>
              <a:off x="3714747" y="3402243"/>
              <a:ext cx="428628" cy="58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</p:grpSp>
      <p:sp>
        <p:nvSpPr>
          <p:cNvPr id="11340" name="TextBox 3"/>
          <p:cNvSpPr txBox="1">
            <a:spLocks noChangeArrowheads="1"/>
          </p:cNvSpPr>
          <p:nvPr/>
        </p:nvSpPr>
        <p:spPr bwMode="auto">
          <a:xfrm>
            <a:off x="4522788" y="3594100"/>
            <a:ext cx="642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1341" name="TextBox 3"/>
          <p:cNvSpPr txBox="1">
            <a:spLocks noChangeArrowheads="1"/>
          </p:cNvSpPr>
          <p:nvPr/>
        </p:nvSpPr>
        <p:spPr bwMode="auto">
          <a:xfrm>
            <a:off x="3746500" y="4710113"/>
            <a:ext cx="6429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1342" name="TextBox 3"/>
          <p:cNvSpPr txBox="1">
            <a:spLocks noChangeArrowheads="1"/>
          </p:cNvSpPr>
          <p:nvPr/>
        </p:nvSpPr>
        <p:spPr bwMode="auto">
          <a:xfrm>
            <a:off x="3006725" y="4849813"/>
            <a:ext cx="6429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1343" name="TextBox 3"/>
          <p:cNvSpPr txBox="1">
            <a:spLocks noChangeArrowheads="1"/>
          </p:cNvSpPr>
          <p:nvPr/>
        </p:nvSpPr>
        <p:spPr bwMode="auto">
          <a:xfrm>
            <a:off x="7424738" y="4808538"/>
            <a:ext cx="642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grpSp>
        <p:nvGrpSpPr>
          <p:cNvPr id="73" name="组合 122"/>
          <p:cNvGrpSpPr/>
          <p:nvPr/>
        </p:nvGrpSpPr>
        <p:grpSpPr bwMode="auto">
          <a:xfrm>
            <a:off x="1495425" y="1522413"/>
            <a:ext cx="3071813" cy="4281487"/>
            <a:chOff x="285720" y="1285860"/>
            <a:chExt cx="3071835" cy="4281735"/>
          </a:xfrm>
        </p:grpSpPr>
        <p:grpSp>
          <p:nvGrpSpPr>
            <p:cNvPr id="11345" name="组合 98"/>
            <p:cNvGrpSpPr/>
            <p:nvPr/>
          </p:nvGrpSpPr>
          <p:grpSpPr bwMode="auto">
            <a:xfrm>
              <a:off x="285720" y="1285860"/>
              <a:ext cx="3071835" cy="4281735"/>
              <a:chOff x="285720" y="1285860"/>
              <a:chExt cx="3071835" cy="4281735"/>
            </a:xfrm>
          </p:grpSpPr>
          <p:pic>
            <p:nvPicPr>
              <p:cNvPr id="11346" name="图片 84" descr="小女孩1.pn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5720" y="3929066"/>
                <a:ext cx="1219370" cy="1638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云形标注 85"/>
              <p:cNvSpPr/>
              <p:nvPr/>
            </p:nvSpPr>
            <p:spPr bwMode="auto">
              <a:xfrm>
                <a:off x="285720" y="1285860"/>
                <a:ext cx="3071835" cy="2214690"/>
              </a:xfrm>
              <a:prstGeom prst="cloudCallout">
                <a:avLst>
                  <a:gd name="adj1" fmla="val -34596"/>
                  <a:gd name="adj2" fmla="val 68735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sz="3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348" name="组合 91"/>
            <p:cNvGrpSpPr/>
            <p:nvPr/>
          </p:nvGrpSpPr>
          <p:grpSpPr bwMode="auto">
            <a:xfrm>
              <a:off x="1071538" y="1428736"/>
              <a:ext cx="1857391" cy="1168591"/>
              <a:chOff x="6786578" y="2500306"/>
              <a:chExt cx="1857392" cy="1168591"/>
            </a:xfrm>
          </p:grpSpPr>
          <p:grpSp>
            <p:nvGrpSpPr>
              <p:cNvPr id="11349" name="组合 24"/>
              <p:cNvGrpSpPr/>
              <p:nvPr/>
            </p:nvGrpSpPr>
            <p:grpSpPr bwMode="auto">
              <a:xfrm>
                <a:off x="6786578" y="2500306"/>
                <a:ext cx="642937" cy="1168591"/>
                <a:chOff x="3714740" y="3402243"/>
                <a:chExt cx="642949" cy="1168152"/>
              </a:xfrm>
            </p:grpSpPr>
            <p:cxnSp>
              <p:nvCxnSpPr>
                <p:cNvPr id="88" name="直接连接符 87"/>
                <p:cNvCxnSpPr/>
                <p:nvPr/>
              </p:nvCxnSpPr>
              <p:spPr>
                <a:xfrm>
                  <a:off x="3714741" y="3986265"/>
                  <a:ext cx="357196" cy="158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5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11352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8" y="3402243"/>
                  <a:ext cx="428627" cy="583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</a:p>
              </p:txBody>
            </p:sp>
          </p:grpSp>
          <p:sp>
            <p:nvSpPr>
              <p:cNvPr id="11353" name="TextBox 3"/>
              <p:cNvSpPr txBox="1">
                <a:spLocks noChangeArrowheads="1"/>
              </p:cNvSpPr>
              <p:nvPr/>
            </p:nvSpPr>
            <p:spPr bwMode="auto">
              <a:xfrm>
                <a:off x="7143770" y="2785738"/>
                <a:ext cx="1500200" cy="583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×3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354" name="组合 92"/>
            <p:cNvGrpSpPr/>
            <p:nvPr/>
          </p:nvGrpSpPr>
          <p:grpSpPr bwMode="auto">
            <a:xfrm>
              <a:off x="1071538" y="2331314"/>
              <a:ext cx="1857391" cy="1168740"/>
              <a:chOff x="6786578" y="2501170"/>
              <a:chExt cx="1857392" cy="1168740"/>
            </a:xfrm>
          </p:grpSpPr>
          <p:grpSp>
            <p:nvGrpSpPr>
              <p:cNvPr id="11355" name="组合 24"/>
              <p:cNvGrpSpPr/>
              <p:nvPr/>
            </p:nvGrpSpPr>
            <p:grpSpPr bwMode="auto">
              <a:xfrm>
                <a:off x="6786578" y="2501170"/>
                <a:ext cx="642931" cy="1168740"/>
                <a:chOff x="3714745" y="3402243"/>
                <a:chExt cx="642944" cy="1168004"/>
              </a:xfrm>
            </p:grpSpPr>
            <p:cxnSp>
              <p:nvCxnSpPr>
                <p:cNvPr id="96" name="直接连接符 95"/>
                <p:cNvCxnSpPr/>
                <p:nvPr/>
              </p:nvCxnSpPr>
              <p:spPr>
                <a:xfrm>
                  <a:off x="3714746" y="3986878"/>
                  <a:ext cx="357197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5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</a:p>
              </p:txBody>
            </p:sp>
            <p:sp>
              <p:nvSpPr>
                <p:cNvPr id="11358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53" y="3402243"/>
                  <a:ext cx="428624" cy="583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</a:p>
              </p:txBody>
            </p:sp>
          </p:grpSp>
          <p:sp>
            <p:nvSpPr>
              <p:cNvPr id="11359" name="TextBox 3"/>
              <p:cNvSpPr txBox="1">
                <a:spLocks noChangeArrowheads="1"/>
              </p:cNvSpPr>
              <p:nvPr/>
            </p:nvSpPr>
            <p:spPr bwMode="auto">
              <a:xfrm>
                <a:off x="7143770" y="2786676"/>
                <a:ext cx="1500200" cy="583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×4</a:t>
                </a:r>
                <a:r>
                  <a:rPr lang="zh-CN" altLang="en-US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92" name="组合 121"/>
          <p:cNvGrpSpPr/>
          <p:nvPr/>
        </p:nvGrpSpPr>
        <p:grpSpPr bwMode="auto">
          <a:xfrm>
            <a:off x="7210425" y="2308225"/>
            <a:ext cx="4337050" cy="4286250"/>
            <a:chOff x="6000760" y="2071678"/>
            <a:chExt cx="3071834" cy="4286280"/>
          </a:xfrm>
        </p:grpSpPr>
        <p:pic>
          <p:nvPicPr>
            <p:cNvPr id="11361" name="图片 99" descr="小男孩3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4586061"/>
              <a:ext cx="1438476" cy="177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云形标注 100"/>
            <p:cNvSpPr/>
            <p:nvPr/>
          </p:nvSpPr>
          <p:spPr bwMode="auto">
            <a:xfrm>
              <a:off x="6000760" y="2071678"/>
              <a:ext cx="3071834" cy="2214579"/>
            </a:xfrm>
            <a:prstGeom prst="cloudCallout">
              <a:avLst>
                <a:gd name="adj1" fmla="val -988"/>
                <a:gd name="adj2" fmla="val 74063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1363" name="组合 110"/>
            <p:cNvGrpSpPr/>
            <p:nvPr/>
          </p:nvGrpSpPr>
          <p:grpSpPr bwMode="auto">
            <a:xfrm>
              <a:off x="6643702" y="2214554"/>
              <a:ext cx="2071700" cy="1168562"/>
              <a:chOff x="6643702" y="2214554"/>
              <a:chExt cx="2071700" cy="1168562"/>
            </a:xfrm>
          </p:grpSpPr>
          <p:grpSp>
            <p:nvGrpSpPr>
              <p:cNvPr id="11364" name="组合 24"/>
              <p:cNvGrpSpPr/>
              <p:nvPr/>
            </p:nvGrpSpPr>
            <p:grpSpPr bwMode="auto">
              <a:xfrm>
                <a:off x="6643702" y="2214554"/>
                <a:ext cx="642938" cy="1168562"/>
                <a:chOff x="3714739" y="3402243"/>
                <a:chExt cx="642950" cy="1168123"/>
              </a:xfrm>
            </p:grpSpPr>
            <p:cxnSp>
              <p:nvCxnSpPr>
                <p:cNvPr id="103" name="直接连接符 102"/>
                <p:cNvCxnSpPr/>
                <p:nvPr/>
              </p:nvCxnSpPr>
              <p:spPr>
                <a:xfrm>
                  <a:off x="3714948" y="3986228"/>
                  <a:ext cx="357563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66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</a:p>
              </p:txBody>
            </p:sp>
            <p:sp>
              <p:nvSpPr>
                <p:cNvPr id="1136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3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</a:p>
              </p:txBody>
            </p:sp>
          </p:grpSp>
          <p:grpSp>
            <p:nvGrpSpPr>
              <p:cNvPr id="11368" name="组合 24"/>
              <p:cNvGrpSpPr/>
              <p:nvPr/>
            </p:nvGrpSpPr>
            <p:grpSpPr bwMode="auto">
              <a:xfrm>
                <a:off x="7429519" y="2214554"/>
                <a:ext cx="642942" cy="1168562"/>
                <a:chOff x="3714734" y="3402243"/>
                <a:chExt cx="642955" cy="1168123"/>
              </a:xfrm>
            </p:grpSpPr>
            <p:cxnSp>
              <p:nvCxnSpPr>
                <p:cNvPr id="107" name="直接连接符 106"/>
                <p:cNvCxnSpPr/>
                <p:nvPr/>
              </p:nvCxnSpPr>
              <p:spPr>
                <a:xfrm>
                  <a:off x="3715075" y="3986228"/>
                  <a:ext cx="356438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7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</a:p>
              </p:txBody>
            </p:sp>
            <p:sp>
              <p:nvSpPr>
                <p:cNvPr id="1137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2" y="3402243"/>
                  <a:ext cx="428631" cy="583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</a:p>
              </p:txBody>
            </p:sp>
          </p:grpSp>
          <p:sp>
            <p:nvSpPr>
              <p:cNvPr id="11372" name="TextBox 3"/>
              <p:cNvSpPr txBox="1">
                <a:spLocks noChangeArrowheads="1"/>
              </p:cNvSpPr>
              <p:nvPr/>
            </p:nvSpPr>
            <p:spPr bwMode="auto">
              <a:xfrm>
                <a:off x="6929454" y="2499958"/>
                <a:ext cx="1785948" cy="5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       </a:t>
                </a:r>
                <a:r>
                  <a:rPr lang="zh-CN" altLang="en-US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373" name="组合 111"/>
            <p:cNvGrpSpPr/>
            <p:nvPr/>
          </p:nvGrpSpPr>
          <p:grpSpPr bwMode="auto">
            <a:xfrm>
              <a:off x="6643701" y="3144112"/>
              <a:ext cx="2175594" cy="1168711"/>
              <a:chOff x="6643701" y="2215418"/>
              <a:chExt cx="2175596" cy="1168711"/>
            </a:xfrm>
          </p:grpSpPr>
          <p:grpSp>
            <p:nvGrpSpPr>
              <p:cNvPr id="11374" name="组合 24"/>
              <p:cNvGrpSpPr/>
              <p:nvPr/>
            </p:nvGrpSpPr>
            <p:grpSpPr bwMode="auto">
              <a:xfrm>
                <a:off x="6643701" y="2215418"/>
                <a:ext cx="642932" cy="1168711"/>
                <a:chOff x="3714744" y="3402243"/>
                <a:chExt cx="642945" cy="1167975"/>
              </a:xfrm>
            </p:grpSpPr>
            <p:cxnSp>
              <p:nvCxnSpPr>
                <p:cNvPr id="119" name="直接连接符 118"/>
                <p:cNvCxnSpPr/>
                <p:nvPr/>
              </p:nvCxnSpPr>
              <p:spPr>
                <a:xfrm>
                  <a:off x="3714954" y="3986803"/>
                  <a:ext cx="357564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76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7</a:t>
                  </a:r>
                </a:p>
              </p:txBody>
            </p:sp>
            <p:sp>
              <p:nvSpPr>
                <p:cNvPr id="1137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52" y="3402243"/>
                  <a:ext cx="428625" cy="583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</a:p>
              </p:txBody>
            </p:sp>
          </p:grpSp>
          <p:grpSp>
            <p:nvGrpSpPr>
              <p:cNvPr id="11378" name="组合 24"/>
              <p:cNvGrpSpPr/>
              <p:nvPr/>
            </p:nvGrpSpPr>
            <p:grpSpPr bwMode="auto">
              <a:xfrm>
                <a:off x="7429519" y="2215418"/>
                <a:ext cx="642937" cy="1168711"/>
                <a:chOff x="3714739" y="3402243"/>
                <a:chExt cx="642950" cy="116797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>
                  <a:off x="3715081" y="3986803"/>
                  <a:ext cx="357564" cy="158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8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6" y="3987016"/>
                  <a:ext cx="642943" cy="583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</a:t>
                  </a:r>
                  <a:endParaRPr lang="en-US" altLang="zh-CN" sz="3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38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714747" y="3402243"/>
                  <a:ext cx="428628" cy="5832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7</a:t>
                  </a:r>
                </a:p>
              </p:txBody>
            </p:sp>
          </p:grpSp>
          <p:sp>
            <p:nvSpPr>
              <p:cNvPr id="11382" name="TextBox 3"/>
              <p:cNvSpPr txBox="1">
                <a:spLocks noChangeArrowheads="1"/>
              </p:cNvSpPr>
              <p:nvPr/>
            </p:nvSpPr>
            <p:spPr bwMode="auto">
              <a:xfrm>
                <a:off x="7033353" y="2499923"/>
                <a:ext cx="1785944" cy="5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     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276475" y="1219200"/>
            <a:ext cx="7391400" cy="1866900"/>
            <a:chOff x="1214414" y="2143116"/>
            <a:chExt cx="7391617" cy="1867142"/>
          </a:xfrm>
        </p:grpSpPr>
        <p:pic>
          <p:nvPicPr>
            <p:cNvPr id="12291" name="图片 2" descr="小青蛙9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8082" y="2285992"/>
              <a:ext cx="1247949" cy="1724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标注 3"/>
            <p:cNvSpPr/>
            <p:nvPr/>
          </p:nvSpPr>
          <p:spPr>
            <a:xfrm>
              <a:off x="1214414" y="2143116"/>
              <a:ext cx="5858047" cy="785915"/>
            </a:xfrm>
            <a:prstGeom prst="wedgeRoundRectCallout">
              <a:avLst>
                <a:gd name="adj1" fmla="val 55579"/>
                <a:gd name="adj2" fmla="val 32471"/>
                <a:gd name="adj3" fmla="val 16667"/>
              </a:avLst>
            </a:prstGeom>
            <a:solidFill>
              <a:srgbClr val="FFFF9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r>
                <a:rPr lang="zh-CN" altLang="en-US" sz="320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图中的“？”各是哪个数？</a:t>
              </a:r>
            </a:p>
          </p:txBody>
        </p:sp>
      </p:grpSp>
      <p:grpSp>
        <p:nvGrpSpPr>
          <p:cNvPr id="7" name="组合 22"/>
          <p:cNvGrpSpPr/>
          <p:nvPr/>
        </p:nvGrpSpPr>
        <p:grpSpPr bwMode="auto">
          <a:xfrm>
            <a:off x="1666875" y="3406775"/>
            <a:ext cx="8858250" cy="1168400"/>
            <a:chOff x="285720" y="3357562"/>
            <a:chExt cx="8858280" cy="1168558"/>
          </a:xfrm>
        </p:grpSpPr>
        <p:sp>
          <p:nvSpPr>
            <p:cNvPr id="12294" name="TextBox 3"/>
            <p:cNvSpPr txBox="1">
              <a:spLocks noChangeArrowheads="1"/>
            </p:cNvSpPr>
            <p:nvPr/>
          </p:nvSpPr>
          <p:spPr bwMode="auto">
            <a:xfrm>
              <a:off x="285720" y="3650932"/>
              <a:ext cx="8858280" cy="58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图中的“？”从左往右依次为     ，   ，  ，   。</a:t>
              </a:r>
            </a:p>
          </p:txBody>
        </p:sp>
        <p:grpSp>
          <p:nvGrpSpPr>
            <p:cNvPr id="12295" name="组合 24"/>
            <p:cNvGrpSpPr/>
            <p:nvPr/>
          </p:nvGrpSpPr>
          <p:grpSpPr bwMode="auto">
            <a:xfrm>
              <a:off x="5857864" y="3357562"/>
              <a:ext cx="448946" cy="1168281"/>
              <a:chOff x="3714715" y="3402243"/>
              <a:chExt cx="448955" cy="1167842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3714715" y="3986302"/>
                <a:ext cx="357197" cy="158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2297" name="TextBox 3"/>
              <p:cNvSpPr txBox="1">
                <a:spLocks noChangeArrowheads="1"/>
              </p:cNvSpPr>
              <p:nvPr/>
            </p:nvSpPr>
            <p:spPr bwMode="auto">
              <a:xfrm>
                <a:off x="3714715" y="3986858"/>
                <a:ext cx="448955" cy="583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  <p:sp>
            <p:nvSpPr>
              <p:cNvPr id="12298" name="TextBox 3"/>
              <p:cNvSpPr txBox="1">
                <a:spLocks noChangeArrowheads="1"/>
              </p:cNvSpPr>
              <p:nvPr/>
            </p:nvSpPr>
            <p:spPr bwMode="auto">
              <a:xfrm>
                <a:off x="3714723" y="3402243"/>
                <a:ext cx="428644" cy="582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12299" name="组合 24"/>
            <p:cNvGrpSpPr/>
            <p:nvPr/>
          </p:nvGrpSpPr>
          <p:grpSpPr bwMode="auto">
            <a:xfrm>
              <a:off x="6572241" y="3357562"/>
              <a:ext cx="642960" cy="1168558"/>
              <a:chOff x="3714716" y="3402243"/>
              <a:chExt cx="642973" cy="1168119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3714716" y="3986302"/>
                <a:ext cx="357196" cy="158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2301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3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</a:p>
            </p:txBody>
          </p:sp>
          <p:sp>
            <p:nvSpPr>
              <p:cNvPr id="12302" name="TextBox 3"/>
              <p:cNvSpPr txBox="1">
                <a:spLocks noChangeArrowheads="1"/>
              </p:cNvSpPr>
              <p:nvPr/>
            </p:nvSpPr>
            <p:spPr bwMode="auto">
              <a:xfrm>
                <a:off x="3714724" y="3402243"/>
                <a:ext cx="428643" cy="582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  <p:grpSp>
          <p:nvGrpSpPr>
            <p:cNvPr id="12303" name="组合 24"/>
            <p:cNvGrpSpPr/>
            <p:nvPr/>
          </p:nvGrpSpPr>
          <p:grpSpPr bwMode="auto">
            <a:xfrm>
              <a:off x="7215181" y="3357562"/>
              <a:ext cx="642962" cy="1168558"/>
              <a:chOff x="3714714" y="3402243"/>
              <a:chExt cx="642975" cy="1168119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3714714" y="3986303"/>
                <a:ext cx="357195" cy="158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2305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3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</a:p>
            </p:txBody>
          </p:sp>
          <p:sp>
            <p:nvSpPr>
              <p:cNvPr id="12306" name="TextBox 3"/>
              <p:cNvSpPr txBox="1">
                <a:spLocks noChangeArrowheads="1"/>
              </p:cNvSpPr>
              <p:nvPr/>
            </p:nvSpPr>
            <p:spPr bwMode="auto">
              <a:xfrm>
                <a:off x="3714722" y="3402243"/>
                <a:ext cx="428645" cy="582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12307" name="组合 24"/>
            <p:cNvGrpSpPr/>
            <p:nvPr/>
          </p:nvGrpSpPr>
          <p:grpSpPr bwMode="auto">
            <a:xfrm>
              <a:off x="7858121" y="3357562"/>
              <a:ext cx="642968" cy="1168558"/>
              <a:chOff x="3714708" y="3402243"/>
              <a:chExt cx="642981" cy="1168119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3714708" y="3986302"/>
                <a:ext cx="357196" cy="1588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2309" name="TextBox 3"/>
              <p:cNvSpPr txBox="1">
                <a:spLocks noChangeArrowheads="1"/>
              </p:cNvSpPr>
              <p:nvPr/>
            </p:nvSpPr>
            <p:spPr bwMode="auto">
              <a:xfrm>
                <a:off x="3714746" y="3987016"/>
                <a:ext cx="642943" cy="583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</a:p>
            </p:txBody>
          </p:sp>
          <p:sp>
            <p:nvSpPr>
              <p:cNvPr id="12310" name="TextBox 3"/>
              <p:cNvSpPr txBox="1">
                <a:spLocks noChangeArrowheads="1"/>
              </p:cNvSpPr>
              <p:nvPr/>
            </p:nvSpPr>
            <p:spPr bwMode="auto">
              <a:xfrm>
                <a:off x="3714747" y="3402243"/>
                <a:ext cx="428628" cy="583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</p:grp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276475" y="5340350"/>
            <a:ext cx="7183438" cy="768350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乘积是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的两个数互为</a:t>
            </a:r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倒数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442913" y="4483100"/>
            <a:ext cx="11476037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观察上面互为倒数的两个数，它们分子、分母的位置发生了什么变化？把你的发现在小组里交流。</a:t>
            </a:r>
          </a:p>
        </p:txBody>
      </p:sp>
      <p:sp>
        <p:nvSpPr>
          <p:cNvPr id="13315" name="Text Box 16"/>
          <p:cNvSpPr txBox="1">
            <a:spLocks noChangeArrowheads="1"/>
          </p:cNvSpPr>
          <p:nvPr/>
        </p:nvSpPr>
        <p:spPr bwMode="auto">
          <a:xfrm>
            <a:off x="2387600" y="122713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  互为倒数。</a:t>
            </a: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2000250" y="1006475"/>
          <a:ext cx="3508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r:id="rId5" imgW="139700" imgH="368300" progId="Equation.3">
                  <p:embed/>
                </p:oleObj>
              </mc:Choice>
              <mc:Fallback>
                <p:oleObj r:id="rId5" imgW="1397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006475"/>
                        <a:ext cx="35083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2936875" y="1006475"/>
          <a:ext cx="3508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r:id="rId7" imgW="139700" imgH="368300" progId="Equation.3">
                  <p:embed/>
                </p:oleObj>
              </mc:Choice>
              <mc:Fallback>
                <p:oleObj r:id="rId7" imgW="139700" imgH="36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006475"/>
                        <a:ext cx="35083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2397125" y="24018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  互为倒数。</a:t>
            </a:r>
          </a:p>
        </p:txBody>
      </p:sp>
      <p:graphicFrame>
        <p:nvGraphicFramePr>
          <p:cNvPr id="13319" name="Object 4"/>
          <p:cNvGraphicFramePr>
            <a:graphicFrameLocks noChangeAspect="1"/>
          </p:cNvGraphicFramePr>
          <p:nvPr/>
        </p:nvGraphicFramePr>
        <p:xfrm>
          <a:off x="1946275" y="2128838"/>
          <a:ext cx="34925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r:id="rId9" imgW="139700" imgH="368300" progId="Equation.3">
                  <p:embed/>
                </p:oleObj>
              </mc:Choice>
              <mc:Fallback>
                <p:oleObj r:id="rId9" imgW="139700" imgH="36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2128838"/>
                        <a:ext cx="34925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5"/>
          <p:cNvGraphicFramePr>
            <a:graphicFrameLocks noChangeAspect="1"/>
          </p:cNvGraphicFramePr>
          <p:nvPr/>
        </p:nvGraphicFramePr>
        <p:xfrm>
          <a:off x="2927350" y="2144713"/>
          <a:ext cx="35083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r:id="rId11" imgW="139700" imgH="368300" progId="Equation.3">
                  <p:embed/>
                </p:oleObj>
              </mc:Choice>
              <mc:Fallback>
                <p:oleObj r:id="rId11" imgW="1397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2144713"/>
                        <a:ext cx="350838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2397125" y="3584575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  互为倒数。</a:t>
            </a:r>
          </a:p>
        </p:txBody>
      </p:sp>
      <p:graphicFrame>
        <p:nvGraphicFramePr>
          <p:cNvPr id="13322" name="Object 6"/>
          <p:cNvGraphicFramePr>
            <a:graphicFrameLocks noChangeAspect="1"/>
          </p:cNvGraphicFramePr>
          <p:nvPr/>
        </p:nvGraphicFramePr>
        <p:xfrm>
          <a:off x="1887538" y="3387725"/>
          <a:ext cx="5095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r:id="rId13" imgW="203200" imgH="368300" progId="Equation.3">
                  <p:embed/>
                </p:oleObj>
              </mc:Choice>
              <mc:Fallback>
                <p:oleObj r:id="rId13" imgW="2032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387725"/>
                        <a:ext cx="50958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7"/>
          <p:cNvGraphicFramePr>
            <a:graphicFrameLocks noChangeAspect="1"/>
          </p:cNvGraphicFramePr>
          <p:nvPr/>
        </p:nvGraphicFramePr>
        <p:xfrm>
          <a:off x="2884488" y="3387725"/>
          <a:ext cx="5111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r:id="rId15" imgW="203200" imgH="368300" progId="Equation.3">
                  <p:embed/>
                </p:oleObj>
              </mc:Choice>
              <mc:Fallback>
                <p:oleObj r:id="rId15" imgW="2032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387725"/>
                        <a:ext cx="5111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26"/>
          <p:cNvSpPr txBox="1">
            <a:spLocks noChangeArrowheads="1"/>
          </p:cNvSpPr>
          <p:nvPr/>
        </p:nvSpPr>
        <p:spPr bwMode="auto">
          <a:xfrm>
            <a:off x="6173788" y="25288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  互为倒数。</a:t>
            </a:r>
          </a:p>
        </p:txBody>
      </p:sp>
      <p:graphicFrame>
        <p:nvGraphicFramePr>
          <p:cNvPr id="13325" name="Object 8"/>
          <p:cNvGraphicFramePr>
            <a:graphicFrameLocks noChangeAspect="1"/>
          </p:cNvGraphicFramePr>
          <p:nvPr/>
        </p:nvGraphicFramePr>
        <p:xfrm>
          <a:off x="5837238" y="1082675"/>
          <a:ext cx="3508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r:id="rId17" imgW="139700" imgH="368300" progId="Equation.3">
                  <p:embed/>
                </p:oleObj>
              </mc:Choice>
              <mc:Fallback>
                <p:oleObj r:id="rId17" imgW="139700" imgH="36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1082675"/>
                        <a:ext cx="35083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9"/>
          <p:cNvGraphicFramePr>
            <a:graphicFrameLocks noChangeAspect="1"/>
          </p:cNvGraphicFramePr>
          <p:nvPr/>
        </p:nvGraphicFramePr>
        <p:xfrm>
          <a:off x="6751638" y="1082675"/>
          <a:ext cx="3508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r:id="rId19" imgW="139700" imgH="368300" progId="Equation.3">
                  <p:embed/>
                </p:oleObj>
              </mc:Choice>
              <mc:Fallback>
                <p:oleObj r:id="rId19" imgW="1397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1082675"/>
                        <a:ext cx="35083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29"/>
          <p:cNvSpPr txBox="1">
            <a:spLocks noChangeArrowheads="1"/>
          </p:cNvSpPr>
          <p:nvPr/>
        </p:nvSpPr>
        <p:spPr bwMode="auto">
          <a:xfrm>
            <a:off x="6173788" y="13462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   互为倒数。</a:t>
            </a:r>
          </a:p>
        </p:txBody>
      </p:sp>
      <p:graphicFrame>
        <p:nvGraphicFramePr>
          <p:cNvPr id="13328" name="Object 10"/>
          <p:cNvGraphicFramePr>
            <a:graphicFrameLocks noChangeAspect="1"/>
          </p:cNvGraphicFramePr>
          <p:nvPr/>
        </p:nvGraphicFramePr>
        <p:xfrm>
          <a:off x="5805488" y="2378075"/>
          <a:ext cx="3524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r:id="rId21" imgW="139700" imgH="368300" progId="Equation.3">
                  <p:embed/>
                </p:oleObj>
              </mc:Choice>
              <mc:Fallback>
                <p:oleObj r:id="rId21" imgW="139700" imgH="368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2378075"/>
                        <a:ext cx="3524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1"/>
          <p:cNvGraphicFramePr>
            <a:graphicFrameLocks noChangeAspect="1"/>
          </p:cNvGraphicFramePr>
          <p:nvPr/>
        </p:nvGraphicFramePr>
        <p:xfrm>
          <a:off x="6675438" y="2347913"/>
          <a:ext cx="3524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r:id="rId23" imgW="139700" imgH="368300" progId="Equation.3">
                  <p:embed/>
                </p:oleObj>
              </mc:Choice>
              <mc:Fallback>
                <p:oleObj r:id="rId23" imgW="139700" imgH="368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2347913"/>
                        <a:ext cx="3524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Box 20"/>
          <p:cNvSpPr txBox="1">
            <a:spLocks noChangeArrowheads="1"/>
          </p:cNvSpPr>
          <p:nvPr/>
        </p:nvSpPr>
        <p:spPr bwMode="auto">
          <a:xfrm>
            <a:off x="1249363" y="5964238"/>
            <a:ext cx="9326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互为倒数的两个数分子和分母的位置颠倒了。</a:t>
            </a:r>
          </a:p>
        </p:txBody>
      </p: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190500" y="1219200"/>
            <a:ext cx="1522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议一议</a:t>
            </a:r>
          </a:p>
        </p:txBody>
      </p:sp>
      <p:sp>
        <p:nvSpPr>
          <p:cNvPr id="12304" name="Text Box 18"/>
          <p:cNvSpPr>
            <a:spLocks noChangeArrowheads="1"/>
          </p:cNvSpPr>
          <p:nvPr/>
        </p:nvSpPr>
        <p:spPr bwMode="auto">
          <a:xfrm>
            <a:off x="3005138" y="965200"/>
            <a:ext cx="36004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9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⑴</a:t>
            </a:r>
            <a:r>
              <a:rPr lang="zh-CN" altLang="en-US" sz="29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1的倒数是(  )。</a:t>
            </a:r>
          </a:p>
        </p:txBody>
      </p:sp>
      <p:sp>
        <p:nvSpPr>
          <p:cNvPr id="12305" name="Text Box 19"/>
          <p:cNvSpPr>
            <a:spLocks noChangeArrowheads="1"/>
          </p:cNvSpPr>
          <p:nvPr/>
        </p:nvSpPr>
        <p:spPr bwMode="auto">
          <a:xfrm>
            <a:off x="3006725" y="1800225"/>
            <a:ext cx="4826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9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⑵</a:t>
            </a:r>
            <a:r>
              <a:rPr lang="zh-CN" altLang="en-US" sz="29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0有没有倒数,为什么？</a:t>
            </a:r>
          </a:p>
        </p:txBody>
      </p:sp>
      <p:sp>
        <p:nvSpPr>
          <p:cNvPr id="12310" name="Text Box 24"/>
          <p:cNvSpPr>
            <a:spLocks noChangeArrowheads="1"/>
          </p:cNvSpPr>
          <p:nvPr/>
        </p:nvSpPr>
        <p:spPr bwMode="auto">
          <a:xfrm>
            <a:off x="1712913" y="2765425"/>
            <a:ext cx="10333037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0 </a:t>
            </a:r>
            <a:r>
              <a:rPr lang="zh-CN" altLang="en-US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没有倒数</a:t>
            </a:r>
            <a:r>
              <a:rPr lang="zh-CN" altLang="en-US" sz="2900" dirty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，因为</a:t>
            </a:r>
            <a:r>
              <a:rPr lang="en-US" altLang="zh-CN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①</a:t>
            </a:r>
            <a:r>
              <a:rPr lang="zh-CN" altLang="en-US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0 作分母无意义。</a:t>
            </a:r>
            <a:r>
              <a:rPr lang="en-US" altLang="zh-CN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②</a:t>
            </a:r>
            <a:r>
              <a:rPr lang="zh-CN" altLang="en-US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0 ×(任何数）≠1。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  <a:sym typeface="华文新魏" panose="02010800040101010101" pitchFamily="2" charset="-122"/>
            </a:endParaRPr>
          </a:p>
        </p:txBody>
      </p:sp>
      <p:pic>
        <p:nvPicPr>
          <p:cNvPr id="12311" name="Object 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80038" y="1116013"/>
            <a:ext cx="2635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6"/>
          <p:cNvSpPr>
            <a:spLocks noChangeArrowheads="1"/>
          </p:cNvSpPr>
          <p:nvPr/>
        </p:nvSpPr>
        <p:spPr bwMode="auto">
          <a:xfrm>
            <a:off x="2197100" y="4403725"/>
            <a:ext cx="85693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2314" name="Text Box 28"/>
          <p:cNvSpPr>
            <a:spLocks noChangeArrowheads="1"/>
          </p:cNvSpPr>
          <p:nvPr/>
        </p:nvSpPr>
        <p:spPr bwMode="auto">
          <a:xfrm>
            <a:off x="508000" y="5289550"/>
            <a:ext cx="11537950" cy="71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求</a:t>
            </a:r>
            <a:r>
              <a:rPr lang="zh-CN" altLang="en-US" sz="2900" dirty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一个数的倒</a:t>
            </a:r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数，</a:t>
            </a:r>
            <a:r>
              <a:rPr lang="zh-CN" altLang="en-US" sz="2900" dirty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只要把这个数的分子、分母调换位置。</a:t>
            </a:r>
            <a:r>
              <a:rPr lang="zh-CN" altLang="en-US" sz="2900" dirty="0">
                <a:solidFill>
                  <a:srgbClr val="1F497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</a:t>
            </a:r>
            <a:r>
              <a:rPr lang="en-US" altLang="zh-CN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( 0</a:t>
            </a:r>
            <a:r>
              <a:rPr lang="zh-CN" altLang="en-US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除外 </a:t>
            </a:r>
            <a:r>
              <a:rPr lang="en-US" altLang="zh-CN" sz="2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)</a:t>
            </a:r>
            <a:r>
              <a:rPr lang="en-US" altLang="zh-CN" sz="2900" dirty="0">
                <a:solidFill>
                  <a:srgbClr val="99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  <a:sym typeface="华文新魏" panose="02010800040101010101" pitchFamily="2" charset="-122"/>
            </a:endParaRPr>
          </a:p>
        </p:txBody>
      </p:sp>
      <p:sp>
        <p:nvSpPr>
          <p:cNvPr id="14345" name="Text Box 29"/>
          <p:cNvSpPr>
            <a:spLocks noChangeArrowheads="1"/>
          </p:cNvSpPr>
          <p:nvPr/>
        </p:nvSpPr>
        <p:spPr bwMode="auto">
          <a:xfrm>
            <a:off x="4525963" y="4965700"/>
            <a:ext cx="558165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9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  </a:t>
            </a:r>
          </a:p>
        </p:txBody>
      </p:sp>
      <p:sp>
        <p:nvSpPr>
          <p:cNvPr id="12313" name="Text Box 27"/>
          <p:cNvSpPr>
            <a:spLocks noChangeArrowheads="1"/>
          </p:cNvSpPr>
          <p:nvPr/>
        </p:nvSpPr>
        <p:spPr bwMode="auto">
          <a:xfrm>
            <a:off x="360363" y="3843338"/>
            <a:ext cx="88931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说一说怎样求一个数的倒数 ？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ldLvl="0"/>
      <p:bldP spid="12305" grpId="0" bldLvl="0"/>
      <p:bldP spid="12310" grpId="0"/>
      <p:bldP spid="12314" grpId="0"/>
      <p:bldP spid="12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1887538" y="1736725"/>
            <a:ext cx="849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    的倒数是（  ），     的倒数是</a:t>
            </a:r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(   )</a:t>
            </a:r>
          </a:p>
        </p:txBody>
      </p:sp>
      <p:pic>
        <p:nvPicPr>
          <p:cNvPr id="15363" name="Picture 8" descr="A2_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42588" y="5400675"/>
            <a:ext cx="13716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Object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39938" y="1330325"/>
            <a:ext cx="6746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ject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65850" y="1484313"/>
            <a:ext cx="5762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11"/>
          <p:cNvSpPr>
            <a:spLocks noChangeArrowheads="1"/>
          </p:cNvSpPr>
          <p:nvPr/>
        </p:nvSpPr>
        <p:spPr bwMode="auto">
          <a:xfrm>
            <a:off x="2070100" y="3490913"/>
            <a:ext cx="94170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     </a:t>
            </a:r>
            <a:r>
              <a:rPr lang="zh-CN" altLang="en-US" sz="40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和（  ）互为倒数。</a:t>
            </a:r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8</a:t>
            </a:r>
            <a:r>
              <a:rPr lang="zh-CN" altLang="en-US" sz="4000">
                <a:latin typeface="微软雅黑" panose="020B0503020204020204" pitchFamily="34" charset="-122"/>
                <a:ea typeface="微软雅黑" panose="020B0503020204020204" pitchFamily="34" charset="-122"/>
                <a:sym typeface="华文新魏" panose="02010800040101010101" pitchFamily="2" charset="-122"/>
              </a:rPr>
              <a:t>和（  ）互为倒数。</a:t>
            </a:r>
          </a:p>
        </p:txBody>
      </p:sp>
      <p:pic>
        <p:nvPicPr>
          <p:cNvPr id="15367" name="Object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78025" y="3209925"/>
            <a:ext cx="5762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Object 1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67263" y="1401763"/>
            <a:ext cx="5746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Object 1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680450" y="1466850"/>
            <a:ext cx="533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Object 1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51238" y="3182938"/>
            <a:ext cx="5048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Object 1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191500" y="3144838"/>
            <a:ext cx="5032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文本框 1"/>
          <p:cNvSpPr txBox="1">
            <a:spLocks noChangeArrowheads="1"/>
          </p:cNvSpPr>
          <p:nvPr/>
        </p:nvSpPr>
        <p:spPr bwMode="auto">
          <a:xfrm>
            <a:off x="190500" y="1219200"/>
            <a:ext cx="1522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228013" y="280988"/>
            <a:ext cx="309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092450" y="1236663"/>
            <a:ext cx="5386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试写出下面各数的倒数</a:t>
            </a:r>
            <a:r>
              <a:rPr lang="en-US" altLang="zh-CN" sz="4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190500" y="1219200"/>
            <a:ext cx="15224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graphicFrame>
        <p:nvGraphicFramePr>
          <p:cNvPr id="16388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21063" y="1944688"/>
          <a:ext cx="6619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r:id="rId4" imgW="241300" imgH="393700" progId="Equation.KSEE3">
                  <p:embed/>
                </p:oleObj>
              </mc:Choice>
              <mc:Fallback>
                <p:oleObj r:id="rId4" imgW="241300" imgH="393700" progId="Equation.KSEE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1944688"/>
                        <a:ext cx="6619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718175" y="2193925"/>
          <a:ext cx="7302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r:id="rId6" imgW="241300" imgH="177165" progId="Equation.KSEE3">
                  <p:embed/>
                </p:oleObj>
              </mc:Choice>
              <mc:Fallback>
                <p:oleObj r:id="rId6" imgW="241300" imgH="177165" progId="Equation.KSEE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2193925"/>
                        <a:ext cx="7302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20088" y="2170113"/>
          <a:ext cx="92392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r:id="rId8" imgW="292100" imgH="177165" progId="Equation.KSEE3">
                  <p:embed/>
                </p:oleObj>
              </mc:Choice>
              <mc:Fallback>
                <p:oleObj r:id="rId8" imgW="292100" imgH="177165" progId="Equation.KSEE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0088" y="2170113"/>
                        <a:ext cx="92392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组合 32"/>
          <p:cNvGrpSpPr/>
          <p:nvPr/>
        </p:nvGrpSpPr>
        <p:grpSpPr bwMode="auto">
          <a:xfrm>
            <a:off x="2200275" y="3168650"/>
            <a:ext cx="4319588" cy="1079500"/>
            <a:chOff x="3466" y="4990"/>
            <a:chExt cx="6802" cy="1700"/>
          </a:xfrm>
        </p:grpSpPr>
        <p:grpSp>
          <p:nvGrpSpPr>
            <p:cNvPr id="16392" name="Group 99"/>
            <p:cNvGrpSpPr/>
            <p:nvPr/>
          </p:nvGrpSpPr>
          <p:grpSpPr bwMode="auto">
            <a:xfrm>
              <a:off x="3465" y="5201"/>
              <a:ext cx="6802" cy="1017"/>
              <a:chOff x="68" y="3249"/>
              <a:chExt cx="2721" cy="407"/>
            </a:xfrm>
          </p:grpSpPr>
          <p:sp>
            <p:nvSpPr>
              <p:cNvPr id="16393" name="Text Box 85"/>
              <p:cNvSpPr txBox="1">
                <a:spLocks noChangeArrowheads="1"/>
              </p:cNvSpPr>
              <p:nvPr/>
            </p:nvSpPr>
            <p:spPr bwMode="auto">
              <a:xfrm>
                <a:off x="407" y="3308"/>
                <a:ext cx="2382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的倒数是</a:t>
                </a: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      )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 </a:t>
                </a:r>
              </a:p>
            </p:txBody>
          </p:sp>
          <p:sp>
            <p:nvSpPr>
              <p:cNvPr id="16394" name="Text Box 87"/>
              <p:cNvSpPr txBox="1">
                <a:spLocks noChangeArrowheads="1"/>
              </p:cNvSpPr>
              <p:nvPr/>
            </p:nvSpPr>
            <p:spPr bwMode="auto">
              <a:xfrm>
                <a:off x="68" y="3249"/>
                <a:ext cx="363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⑴</a:t>
                </a:r>
              </a:p>
            </p:txBody>
          </p:sp>
        </p:grpSp>
        <p:graphicFrame>
          <p:nvGraphicFramePr>
            <p:cNvPr id="16395" name="对象 1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435" y="4989"/>
            <a:ext cx="1042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1" r:id="rId10" imgW="241300" imgH="393700" progId="Equation.KSEE3">
                    <p:embed/>
                  </p:oleObj>
                </mc:Choice>
                <mc:Fallback>
                  <p:oleObj r:id="rId10" imgW="241300" imgH="393700" progId="Equation.KSEE3">
                    <p:embed/>
                    <p:pic>
                      <p:nvPicPr>
                        <p:cNvPr id="0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5" y="4989"/>
                          <a:ext cx="1042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18125" y="3197225"/>
          <a:ext cx="5572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r:id="rId11" imgW="203200" imgH="393700" progId="Equation.KSEE3">
                  <p:embed/>
                </p:oleObj>
              </mc:Choice>
              <mc:Fallback>
                <p:oleObj r:id="rId11" imgW="203200" imgH="393700" progId="Equation.KSEE3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3197225"/>
                        <a:ext cx="5572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组合 35"/>
          <p:cNvGrpSpPr/>
          <p:nvPr/>
        </p:nvGrpSpPr>
        <p:grpSpPr bwMode="auto">
          <a:xfrm>
            <a:off x="6518275" y="3198813"/>
            <a:ext cx="4613275" cy="1123950"/>
            <a:chOff x="10265" y="5038"/>
            <a:chExt cx="7265" cy="1769"/>
          </a:xfrm>
        </p:grpSpPr>
        <p:grpSp>
          <p:nvGrpSpPr>
            <p:cNvPr id="16398" name="Group 129"/>
            <p:cNvGrpSpPr/>
            <p:nvPr/>
          </p:nvGrpSpPr>
          <p:grpSpPr bwMode="auto">
            <a:xfrm>
              <a:off x="11060" y="5178"/>
              <a:ext cx="6125" cy="847"/>
              <a:chOff x="3061" y="1697"/>
              <a:chExt cx="2450" cy="339"/>
            </a:xfrm>
          </p:grpSpPr>
          <p:sp>
            <p:nvSpPr>
              <p:cNvPr id="16399" name="Line 123"/>
              <p:cNvSpPr>
                <a:spLocks noChangeShapeType="1"/>
              </p:cNvSpPr>
              <p:nvPr/>
            </p:nvSpPr>
            <p:spPr bwMode="auto">
              <a:xfrm>
                <a:off x="3150" y="2036"/>
                <a:ext cx="896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0" name="Line 126"/>
              <p:cNvSpPr>
                <a:spLocks noChangeShapeType="1"/>
              </p:cNvSpPr>
              <p:nvPr/>
            </p:nvSpPr>
            <p:spPr bwMode="auto">
              <a:xfrm>
                <a:off x="4422" y="2023"/>
                <a:ext cx="862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1" name="Text Box 127"/>
              <p:cNvSpPr txBox="1">
                <a:spLocks noChangeArrowheads="1"/>
              </p:cNvSpPr>
              <p:nvPr/>
            </p:nvSpPr>
            <p:spPr bwMode="auto">
              <a:xfrm>
                <a:off x="3061" y="1706"/>
                <a:ext cx="1361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先化成假分数</a:t>
                </a:r>
              </a:p>
            </p:txBody>
          </p:sp>
          <p:sp>
            <p:nvSpPr>
              <p:cNvPr id="16402" name="Text Box 128"/>
              <p:cNvSpPr txBox="1">
                <a:spLocks noChangeArrowheads="1"/>
              </p:cNvSpPr>
              <p:nvPr/>
            </p:nvSpPr>
            <p:spPr bwMode="auto">
              <a:xfrm>
                <a:off x="4376" y="1697"/>
                <a:ext cx="1135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再求出倒数</a:t>
                </a:r>
              </a:p>
            </p:txBody>
          </p:sp>
        </p:grpSp>
        <p:graphicFrame>
          <p:nvGraphicFramePr>
            <p:cNvPr id="16403" name="对象 1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265" y="5107"/>
            <a:ext cx="1042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3" r:id="rId13" imgW="241300" imgH="393700" progId="Equation.KSEE3">
                    <p:embed/>
                  </p:oleObj>
                </mc:Choice>
                <mc:Fallback>
                  <p:oleObj r:id="rId13" imgW="241300" imgH="393700" progId="Equation.KSEE3">
                    <p:embed/>
                    <p:pic>
                      <p:nvPicPr>
                        <p:cNvPr id="0" name="对象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65" y="5107"/>
                          <a:ext cx="1042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4" name="对象 1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3684" y="5053"/>
            <a:ext cx="764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" r:id="rId14" imgW="203200" imgH="393700" progId="Equation.KSEE3">
                    <p:embed/>
                  </p:oleObj>
                </mc:Choice>
                <mc:Fallback>
                  <p:oleObj r:id="rId14" imgW="203200" imgH="393700" progId="Equation.KSEE3">
                    <p:embed/>
                    <p:pic>
                      <p:nvPicPr>
                        <p:cNvPr id="0" name="对象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4" y="5053"/>
                          <a:ext cx="764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5" name="对象 1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6652" y="5038"/>
            <a:ext cx="877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5" r:id="rId16" imgW="203200" imgH="393700" progId="Equation.KSEE3">
                    <p:embed/>
                  </p:oleObj>
                </mc:Choice>
                <mc:Fallback>
                  <p:oleObj r:id="rId16" imgW="203200" imgH="393700" progId="Equation.KSEE3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2" y="5038"/>
                          <a:ext cx="877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组合 33"/>
          <p:cNvGrpSpPr/>
          <p:nvPr/>
        </p:nvGrpSpPr>
        <p:grpSpPr bwMode="auto">
          <a:xfrm>
            <a:off x="2198688" y="4670425"/>
            <a:ext cx="4248150" cy="615950"/>
            <a:chOff x="3463" y="7356"/>
            <a:chExt cx="6690" cy="970"/>
          </a:xfrm>
        </p:grpSpPr>
        <p:grpSp>
          <p:nvGrpSpPr>
            <p:cNvPr id="16407" name="Group 98"/>
            <p:cNvGrpSpPr/>
            <p:nvPr/>
          </p:nvGrpSpPr>
          <p:grpSpPr bwMode="auto">
            <a:xfrm>
              <a:off x="3463" y="7356"/>
              <a:ext cx="6690" cy="970"/>
              <a:chOff x="68" y="2590"/>
              <a:chExt cx="2676" cy="388"/>
            </a:xfrm>
          </p:grpSpPr>
          <p:sp>
            <p:nvSpPr>
              <p:cNvPr id="16408" name="Text Box 70"/>
              <p:cNvSpPr txBox="1">
                <a:spLocks noChangeArrowheads="1"/>
              </p:cNvSpPr>
              <p:nvPr/>
            </p:nvSpPr>
            <p:spPr bwMode="auto">
              <a:xfrm>
                <a:off x="362" y="2630"/>
                <a:ext cx="2382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的倒数是</a:t>
                </a: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     )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 </a:t>
                </a:r>
              </a:p>
            </p:txBody>
          </p:sp>
          <p:sp>
            <p:nvSpPr>
              <p:cNvPr id="16409" name="Text Box 72"/>
              <p:cNvSpPr txBox="1">
                <a:spLocks noChangeArrowheads="1"/>
              </p:cNvSpPr>
              <p:nvPr/>
            </p:nvSpPr>
            <p:spPr bwMode="auto">
              <a:xfrm>
                <a:off x="68" y="2590"/>
                <a:ext cx="363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⑵</a:t>
                </a:r>
              </a:p>
            </p:txBody>
          </p:sp>
        </p:grpSp>
        <p:graphicFrame>
          <p:nvGraphicFramePr>
            <p:cNvPr id="16410" name="对象 1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443" y="7475"/>
            <a:ext cx="1148" cy="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6" r:id="rId18" imgW="241300" imgH="177165" progId="Equation.KSEE3">
                    <p:embed/>
                  </p:oleObj>
                </mc:Choice>
                <mc:Fallback>
                  <p:oleObj r:id="rId18" imgW="241300" imgH="177165" progId="Equation.KSEE3">
                    <p:embed/>
                    <p:pic>
                      <p:nvPicPr>
                        <p:cNvPr id="0" name="对象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3" y="7475"/>
                          <a:ext cx="1148" cy="8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对象 2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18125" y="4749800"/>
          <a:ext cx="3460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r:id="rId19" imgW="114300" imgH="177165" progId="Equation.KSEE3">
                  <p:embed/>
                </p:oleObj>
              </mc:Choice>
              <mc:Fallback>
                <p:oleObj r:id="rId19" imgW="114300" imgH="177165" progId="Equation.KSEE3">
                  <p:embed/>
                  <p:pic>
                    <p:nvPicPr>
                      <p:cNvPr id="0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4749800"/>
                        <a:ext cx="3460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组合 36"/>
          <p:cNvGrpSpPr/>
          <p:nvPr/>
        </p:nvGrpSpPr>
        <p:grpSpPr bwMode="auto">
          <a:xfrm>
            <a:off x="6499225" y="4559300"/>
            <a:ext cx="4398963" cy="1079500"/>
            <a:chOff x="10236" y="7181"/>
            <a:chExt cx="6926" cy="1700"/>
          </a:xfrm>
        </p:grpSpPr>
        <p:grpSp>
          <p:nvGrpSpPr>
            <p:cNvPr id="16413" name="Group 130"/>
            <p:cNvGrpSpPr/>
            <p:nvPr/>
          </p:nvGrpSpPr>
          <p:grpSpPr bwMode="auto">
            <a:xfrm>
              <a:off x="11403" y="7243"/>
              <a:ext cx="5669" cy="842"/>
              <a:chOff x="3198" y="2523"/>
              <a:chExt cx="2268" cy="337"/>
            </a:xfrm>
          </p:grpSpPr>
          <p:sp>
            <p:nvSpPr>
              <p:cNvPr id="16414" name="Line 101"/>
              <p:cNvSpPr>
                <a:spLocks noChangeShapeType="1"/>
              </p:cNvSpPr>
              <p:nvPr/>
            </p:nvSpPr>
            <p:spPr bwMode="auto">
              <a:xfrm>
                <a:off x="3243" y="2860"/>
                <a:ext cx="896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5" name="Line 106"/>
              <p:cNvSpPr>
                <a:spLocks noChangeShapeType="1"/>
              </p:cNvSpPr>
              <p:nvPr/>
            </p:nvSpPr>
            <p:spPr bwMode="auto">
              <a:xfrm>
                <a:off x="4377" y="2847"/>
                <a:ext cx="896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6" name="Text Box 107"/>
              <p:cNvSpPr txBox="1">
                <a:spLocks noChangeArrowheads="1"/>
              </p:cNvSpPr>
              <p:nvPr/>
            </p:nvSpPr>
            <p:spPr bwMode="auto">
              <a:xfrm>
                <a:off x="3198" y="2523"/>
                <a:ext cx="1361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先化成分数</a:t>
                </a:r>
              </a:p>
            </p:txBody>
          </p:sp>
          <p:sp>
            <p:nvSpPr>
              <p:cNvPr id="16417" name="Text Box 108"/>
              <p:cNvSpPr txBox="1">
                <a:spLocks noChangeArrowheads="1"/>
              </p:cNvSpPr>
              <p:nvPr/>
            </p:nvSpPr>
            <p:spPr bwMode="auto">
              <a:xfrm>
                <a:off x="4331" y="2523"/>
                <a:ext cx="1135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20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再求出倒数</a:t>
                </a:r>
              </a:p>
            </p:txBody>
          </p:sp>
        </p:grpSp>
        <p:graphicFrame>
          <p:nvGraphicFramePr>
            <p:cNvPr id="16418" name="对象 2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236" y="7601"/>
            <a:ext cx="1148" cy="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8" r:id="rId21" imgW="241300" imgH="177165" progId="Equation.KSEE3">
                    <p:embed/>
                  </p:oleObj>
                </mc:Choice>
                <mc:Fallback>
                  <p:oleObj r:id="rId21" imgW="241300" imgH="177165" progId="Equation.KSEE3">
                    <p:embed/>
                    <p:pic>
                      <p:nvPicPr>
                        <p:cNvPr id="0" name="对象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6" y="7601"/>
                          <a:ext cx="1148" cy="8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9" name="对象 2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3716" y="7181"/>
            <a:ext cx="603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9" r:id="rId22" imgW="139700" imgH="393700" progId="Equation.KSEE3">
                    <p:embed/>
                  </p:oleObj>
                </mc:Choice>
                <mc:Fallback>
                  <p:oleObj r:id="rId22" imgW="139700" imgH="393700" progId="Equation.KSEE3">
                    <p:embed/>
                    <p:pic>
                      <p:nvPicPr>
                        <p:cNvPr id="0" name="对象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" y="7181"/>
                          <a:ext cx="603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20" name="对象 2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6618" y="7567"/>
            <a:ext cx="544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0" r:id="rId24" imgW="114300" imgH="177165" progId="Equation.KSEE3">
                    <p:embed/>
                  </p:oleObj>
                </mc:Choice>
                <mc:Fallback>
                  <p:oleObj r:id="rId24" imgW="114300" imgH="177165" progId="Equation.KSEE3">
                    <p:embed/>
                    <p:pic>
                      <p:nvPicPr>
                        <p:cNvPr id="0" name="对象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18" y="7567"/>
                          <a:ext cx="544" cy="8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/>
          <p:cNvGrpSpPr/>
          <p:nvPr/>
        </p:nvGrpSpPr>
        <p:grpSpPr bwMode="auto">
          <a:xfrm>
            <a:off x="1957388" y="5930900"/>
            <a:ext cx="4751387" cy="614363"/>
            <a:chOff x="3082" y="9341"/>
            <a:chExt cx="7482" cy="966"/>
          </a:xfrm>
        </p:grpSpPr>
        <p:grpSp>
          <p:nvGrpSpPr>
            <p:cNvPr id="16422" name="Group 97"/>
            <p:cNvGrpSpPr/>
            <p:nvPr/>
          </p:nvGrpSpPr>
          <p:grpSpPr bwMode="auto">
            <a:xfrm>
              <a:off x="3081" y="9341"/>
              <a:ext cx="7482" cy="960"/>
              <a:chOff x="68" y="1865"/>
              <a:chExt cx="2993" cy="384"/>
            </a:xfrm>
          </p:grpSpPr>
          <p:sp>
            <p:nvSpPr>
              <p:cNvPr id="16423" name="Text Box 65"/>
              <p:cNvSpPr txBox="1">
                <a:spLocks noChangeArrowheads="1"/>
              </p:cNvSpPr>
              <p:nvPr/>
            </p:nvSpPr>
            <p:spPr bwMode="auto">
              <a:xfrm>
                <a:off x="431" y="1901"/>
                <a:ext cx="2630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的倒数是</a:t>
                </a:r>
                <a:r>
                  <a:rPr lang="en-US" altLang="zh-CN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      ) </a:t>
                </a:r>
                <a:r>
                  <a:rPr lang="zh-CN" altLang="en-US" sz="30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 </a:t>
                </a:r>
              </a:p>
            </p:txBody>
          </p:sp>
          <p:sp>
            <p:nvSpPr>
              <p:cNvPr id="16424" name="Text Box 67"/>
              <p:cNvSpPr txBox="1">
                <a:spLocks noChangeArrowheads="1"/>
              </p:cNvSpPr>
              <p:nvPr/>
            </p:nvSpPr>
            <p:spPr bwMode="auto">
              <a:xfrm>
                <a:off x="68" y="1865"/>
                <a:ext cx="363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⑶</a:t>
                </a:r>
              </a:p>
            </p:txBody>
          </p:sp>
        </p:grpSp>
        <p:graphicFrame>
          <p:nvGraphicFramePr>
            <p:cNvPr id="16425" name="对象 2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059" y="9425"/>
            <a:ext cx="1454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1" r:id="rId25" imgW="292100" imgH="177165" progId="Equation.KSEE3">
                    <p:embed/>
                  </p:oleObj>
                </mc:Choice>
                <mc:Fallback>
                  <p:oleObj r:id="rId25" imgW="292100" imgH="177165" progId="Equation.KSEE3">
                    <p:embed/>
                    <p:pic>
                      <p:nvPicPr>
                        <p:cNvPr id="0" name="对象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9425"/>
                          <a:ext cx="1454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对象 2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62575" y="5724525"/>
          <a:ext cx="419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r:id="rId26" imgW="152400" imgH="393700" progId="Equation.KSEE3">
                  <p:embed/>
                </p:oleObj>
              </mc:Choice>
              <mc:Fallback>
                <p:oleObj r:id="rId26" imgW="152400" imgH="393700" progId="Equation.KSEE3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5724525"/>
                        <a:ext cx="4191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/>
          <p:cNvGrpSpPr/>
          <p:nvPr/>
        </p:nvGrpSpPr>
        <p:grpSpPr bwMode="auto">
          <a:xfrm>
            <a:off x="6321425" y="5715000"/>
            <a:ext cx="5051425" cy="1095375"/>
            <a:chOff x="9956" y="8999"/>
            <a:chExt cx="7955" cy="1727"/>
          </a:xfrm>
        </p:grpSpPr>
        <p:grpSp>
          <p:nvGrpSpPr>
            <p:cNvPr id="16428" name="Group 131"/>
            <p:cNvGrpSpPr/>
            <p:nvPr/>
          </p:nvGrpSpPr>
          <p:grpSpPr bwMode="auto">
            <a:xfrm>
              <a:off x="11013" y="9013"/>
              <a:ext cx="6804" cy="907"/>
              <a:chOff x="2880" y="3241"/>
              <a:chExt cx="2722" cy="363"/>
            </a:xfrm>
          </p:grpSpPr>
          <p:sp>
            <p:nvSpPr>
              <p:cNvPr id="16429" name="Line 110"/>
              <p:cNvSpPr>
                <a:spLocks noChangeShapeType="1"/>
              </p:cNvSpPr>
              <p:nvPr/>
            </p:nvSpPr>
            <p:spPr bwMode="auto">
              <a:xfrm>
                <a:off x="3021" y="3604"/>
                <a:ext cx="545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0" name="Text Box 114"/>
              <p:cNvSpPr txBox="1">
                <a:spLocks noChangeArrowheads="1"/>
              </p:cNvSpPr>
              <p:nvPr/>
            </p:nvSpPr>
            <p:spPr bwMode="auto">
              <a:xfrm>
                <a:off x="2880" y="3241"/>
                <a:ext cx="1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17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化成带分数</a:t>
                </a:r>
              </a:p>
            </p:txBody>
          </p:sp>
          <p:sp>
            <p:nvSpPr>
              <p:cNvPr id="16431" name="Text Box 115"/>
              <p:cNvSpPr txBox="1">
                <a:spLocks noChangeArrowheads="1"/>
              </p:cNvSpPr>
              <p:nvPr/>
            </p:nvSpPr>
            <p:spPr bwMode="auto">
              <a:xfrm>
                <a:off x="4740" y="3241"/>
                <a:ext cx="8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17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求出倒数</a:t>
                </a:r>
              </a:p>
            </p:txBody>
          </p:sp>
          <p:sp>
            <p:nvSpPr>
              <p:cNvPr id="16432" name="Line 117"/>
              <p:cNvSpPr>
                <a:spLocks noChangeShapeType="1"/>
              </p:cNvSpPr>
              <p:nvPr/>
            </p:nvSpPr>
            <p:spPr bwMode="auto">
              <a:xfrm>
                <a:off x="3952" y="3604"/>
                <a:ext cx="632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3" name="Line 119"/>
              <p:cNvSpPr>
                <a:spLocks noChangeShapeType="1"/>
              </p:cNvSpPr>
              <p:nvPr/>
            </p:nvSpPr>
            <p:spPr bwMode="auto">
              <a:xfrm>
                <a:off x="4831" y="3604"/>
                <a:ext cx="545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4" name="Text Box 121"/>
              <p:cNvSpPr txBox="1">
                <a:spLocks noChangeArrowheads="1"/>
              </p:cNvSpPr>
              <p:nvPr/>
            </p:nvSpPr>
            <p:spPr bwMode="auto">
              <a:xfrm>
                <a:off x="3832" y="3241"/>
                <a:ext cx="1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zh-CN" altLang="en-US" sz="17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化成假分数</a:t>
                </a:r>
              </a:p>
            </p:txBody>
          </p:sp>
        </p:grpSp>
        <p:graphicFrame>
          <p:nvGraphicFramePr>
            <p:cNvPr id="16435" name="对象 2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956" y="9507"/>
            <a:ext cx="1454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3" r:id="rId28" imgW="292100" imgH="177165" progId="Equation.KSEE3">
                    <p:embed/>
                  </p:oleObj>
                </mc:Choice>
                <mc:Fallback>
                  <p:oleObj r:id="rId28" imgW="292100" imgH="177165" progId="Equation.KSEE3">
                    <p:embed/>
                    <p:pic>
                      <p:nvPicPr>
                        <p:cNvPr id="0" name="对象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56" y="9507"/>
                          <a:ext cx="1454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36" name="对象 2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703" y="9026"/>
            <a:ext cx="932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4" r:id="rId29" imgW="215900" imgH="393700" progId="Equation.KSEE3">
                    <p:embed/>
                  </p:oleObj>
                </mc:Choice>
                <mc:Fallback>
                  <p:oleObj r:id="rId29" imgW="215900" imgH="393700" progId="Equation.KSEE3">
                    <p:embed/>
                    <p:pic>
                      <p:nvPicPr>
                        <p:cNvPr id="0" name="对象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3" y="9026"/>
                          <a:ext cx="932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37" name="对象 3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5254" y="9014"/>
            <a:ext cx="658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5" r:id="rId31" imgW="152400" imgH="393700" progId="Equation.KSEE3">
                    <p:embed/>
                  </p:oleObj>
                </mc:Choice>
                <mc:Fallback>
                  <p:oleObj r:id="rId31" imgW="152400" imgH="393700" progId="Equation.KSEE3">
                    <p:embed/>
                    <p:pic>
                      <p:nvPicPr>
                        <p:cNvPr id="0" name="对象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54" y="9014"/>
                          <a:ext cx="658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38" name="对象 3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7253" y="8999"/>
            <a:ext cx="658" cy="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16" r:id="rId33" imgW="152400" imgH="393700" progId="Equation.KSEE3">
                    <p:embed/>
                  </p:oleObj>
                </mc:Choice>
                <mc:Fallback>
                  <p:oleObj r:id="rId33" imgW="152400" imgH="393700" progId="Equation.KSEE3">
                    <p:embed/>
                    <p:pic>
                      <p:nvPicPr>
                        <p:cNvPr id="0" name="对象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53" y="8999"/>
                          <a:ext cx="658" cy="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04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04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04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77659_1"/>
  <p:tag name="KSO_WM_TEMPLATE_CATEGORY" val="custom"/>
  <p:tag name="KSO_WM_TEMPLATE_INDEX" val="20180452"/>
  <p:tag name="KSO_WM_TEMPLATE_SUBCATEGORY" val="0"/>
  <p:tag name="KSO_WM_TEMPLATE_THUMBS_INDEX" val="1、4、5、6、12、13、19、22、28、32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 主题​​">
      <a:dk1>
        <a:srgbClr val="000000"/>
      </a:dk1>
      <a:lt1>
        <a:srgbClr val="FFFFFF"/>
      </a:lt1>
      <a:dk2>
        <a:srgbClr val="E2738A"/>
      </a:dk2>
      <a:lt2>
        <a:srgbClr val="E7E6E6"/>
      </a:lt2>
      <a:accent1>
        <a:srgbClr val="5B9BD5"/>
      </a:accent1>
      <a:accent2>
        <a:srgbClr val="E2738A"/>
      </a:accent2>
      <a:accent3>
        <a:srgbClr val="FFFFFF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宽屏</PresentationFormat>
  <Paragraphs>115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好好学习天天向上</Manager>
  <Company>好好学习天天向上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好好学习天天向上</cp:keywords>
  <dc:description>www.ppt818.com-提供资源下载</dc:description>
  <cp:lastModifiedBy>Windows 用户</cp:lastModifiedBy>
  <cp:revision>614</cp:revision>
  <dcterms:created xsi:type="dcterms:W3CDTF">2013-07-01T03:05:00Z</dcterms:created>
  <dcterms:modified xsi:type="dcterms:W3CDTF">2023-01-16T22:53:19Z</dcterms:modified>
  <cp:category>好好学习天天向上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82C3948339674CE9914489095CF77391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