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6" r:id="rId2"/>
    <p:sldId id="265" r:id="rId3"/>
    <p:sldId id="279" r:id="rId4"/>
    <p:sldId id="267" r:id="rId5"/>
    <p:sldId id="282" r:id="rId6"/>
    <p:sldId id="281" r:id="rId7"/>
    <p:sldId id="280" r:id="rId8"/>
    <p:sldId id="283" r:id="rId9"/>
    <p:sldId id="289" r:id="rId10"/>
    <p:sldId id="287" r:id="rId11"/>
    <p:sldId id="284" r:id="rId12"/>
    <p:sldId id="274" r:id="rId13"/>
    <p:sldId id="286" r:id="rId14"/>
    <p:sldId id="277" r:id="rId15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6BBA"/>
    <a:srgbClr val="874322"/>
    <a:srgbClr val="004C78"/>
    <a:srgbClr val="00639F"/>
    <a:srgbClr val="F892BE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660" autoAdjust="0"/>
  </p:normalViewPr>
  <p:slideViewPr>
    <p:cSldViewPr>
      <p:cViewPr>
        <p:scale>
          <a:sx n="90" d="100"/>
          <a:sy n="90" d="100"/>
        </p:scale>
        <p:origin x="-2244" y="-10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677842-E992-4D10-8CF9-FF83D08686E8}" type="doc">
      <dgm:prSet loTypeId="urn:microsoft.com/office/officeart/2005/8/layout/radial2#1" loCatId="relationship" qsTypeId="urn:microsoft.com/office/officeart/2005/8/quickstyle/3d1#2" qsCatId="3D" csTypeId="urn:microsoft.com/office/officeart/2005/8/colors/colorful1#8" csCatId="colorful" phldr="1"/>
      <dgm:spPr/>
      <dgm:t>
        <a:bodyPr/>
        <a:lstStyle/>
        <a:p>
          <a:endParaRPr lang="zh-CN" altLang="en-US"/>
        </a:p>
      </dgm:t>
    </dgm:pt>
    <dgm:pt modelId="{B43811F7-D0B4-4788-8EA4-6A714883C2FF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一般现在时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82B25C33-C506-4678-9B64-67E1BE7EAA1C}" type="parTrans" cxnId="{EDFFC172-EED1-4B95-9E2C-2A1633AD9E52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5BC5CA5-6FCF-4251-922C-15F0867A137D}" type="sibTrans" cxnId="{EDFFC172-EED1-4B95-9E2C-2A1633AD9E52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E8D4E98-7340-43AE-959D-F12A51116A26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肯定句式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49166B5-5079-4D96-AB27-716108343A9A}" type="parTrans" cxnId="{605F3828-62DD-4009-9676-CC2492CA1A97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93937EE2-E8BD-4785-80E1-4B5A9045D40C}" type="sibTrans" cxnId="{605F3828-62DD-4009-9676-CC2492CA1A97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59036995-A02C-4D38-A71D-63A0A4329CE0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否定句式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79FBE96-A4BD-4F2B-A8B5-0957FCAA5AB4}" type="parTrans" cxnId="{684CA770-3477-4004-A7D3-1C4C55BB5381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C46B0256-B3D2-49AC-8D7E-AC94AB751D73}" type="sibTrans" cxnId="{684CA770-3477-4004-A7D3-1C4C55BB5381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4B9A9239-1409-46E5-B666-F7A6326F9E82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动词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174F5AB-4606-48CF-8D77-2CEA051F9FDC}" type="parTrans" cxnId="{D68D4503-4140-40F2-A924-FB780D50A77D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0D7E0EDE-7463-4D44-824B-4A1B1B4507BD}" type="sibTrans" cxnId="{D68D4503-4140-40F2-A924-FB780D50A77D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AE536344-FCB5-4F5E-968E-669B6B54C035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like+doing/to do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A7B79CC-D0D8-4CB1-BE90-FB4FC79F40CF}" type="parTrans" cxnId="{A120F0A5-0A8A-4A29-9463-8BEE8A6C4D27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C9528BA2-3742-4B22-906D-A8296D870674}" type="sibTrans" cxnId="{A120F0A5-0A8A-4A29-9463-8BEE8A6C4D27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8B4C068F-5118-44DF-B323-7BB72E269884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let+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动词原形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4D2D7E52-342D-468E-BC28-79A9332FD0A8}" type="parTrans" cxnId="{D5C4D485-7550-4DB3-B84B-E016F812671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70AF08D-5760-4985-962E-C0EFE8041FE5}" type="sibTrans" cxnId="{D5C4D485-7550-4DB3-B84B-E016F812671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99AC86CA-F6B1-4B4F-BCDC-18D4E9980E4E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短语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2E1E30F-ED6D-4F01-AD69-58987BE9A48D}" type="parTrans" cxnId="{E09F1094-2E5C-4851-97F7-37FA6A36F379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5D45F38B-A71A-4648-91D0-ADA3A512A73A}" type="sibTrans" cxnId="{E09F1094-2E5C-4851-97F7-37FA6A36F379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C64F26F-D5A7-4A8E-AF2B-7F84F31DFBB4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think about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8EA6F32E-EA57-404D-A0FE-10CF0A017729}" type="parTrans" cxnId="{457EB17F-7244-4568-BE90-FF5F01501EDF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2E1FC68-B3E8-4413-93A4-7899C2DA3965}" type="sibTrans" cxnId="{457EB17F-7244-4568-BE90-FF5F01501EDF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41A745F1-7F86-40D1-85B4-01B7EB0A41C2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What/How about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B5B36612-D7CC-4EA8-AE13-20A99CB52F9E}" type="parTrans" cxnId="{4B89377F-30EB-4C4F-AFAC-852919EA9C5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771782B-FDEE-4421-AC0E-502D506EC6D7}" type="sibTrans" cxnId="{4B89377F-30EB-4C4F-AFAC-852919EA9C5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1814020-084F-494F-8D0C-0F3AABCD4F37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一般疑问句式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6F75D9D-E05D-40EC-A039-98B6AE0F4EA2}" type="parTrans" cxnId="{92BE947C-6889-4E0B-B6FE-E096A5A46EC3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61A9D02-AA5A-4A91-8826-73544A087496}" type="sibTrans" cxnId="{92BE947C-6889-4E0B-B6FE-E096A5A46EC3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A59C4FE8-FA97-48DF-AA3D-00D3F77D8FEA}" type="pres">
      <dgm:prSet presAssocID="{3F677842-E992-4D10-8CF9-FF83D08686E8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64664CA-D098-4415-AA2D-386B2CB41581}" type="pres">
      <dgm:prSet presAssocID="{3F677842-E992-4D10-8CF9-FF83D08686E8}" presName="cycle" presStyleCnt="0"/>
      <dgm:spPr/>
    </dgm:pt>
    <dgm:pt modelId="{5BFBB223-EA9C-4141-9E90-9A30E82560EF}" type="pres">
      <dgm:prSet presAssocID="{3F677842-E992-4D10-8CF9-FF83D08686E8}" presName="centerShape" presStyleCnt="0"/>
      <dgm:spPr/>
    </dgm:pt>
    <dgm:pt modelId="{95DEF724-08B2-4BCB-BDD7-641E375A7DC0}" type="pres">
      <dgm:prSet presAssocID="{3F677842-E992-4D10-8CF9-FF83D08686E8}" presName="connSite" presStyleLbl="node1" presStyleIdx="0" presStyleCnt="4"/>
      <dgm:spPr/>
    </dgm:pt>
    <dgm:pt modelId="{928902B0-5A7D-4E1D-A25D-4F893250FD27}" type="pres">
      <dgm:prSet presAssocID="{3F677842-E992-4D10-8CF9-FF83D08686E8}" presName="visible" presStyleLbl="node1" presStyleIdx="0" presStyleCnt="4"/>
      <dgm:spPr>
        <a:blipFill>
          <a:blip xmlns:r="http://schemas.openxmlformats.org/officeDocument/2006/relationships" r:embed="rId1" cstate="email"/>
          <a:srcRect/>
          <a:stretch>
            <a:fillRect/>
          </a:stretch>
        </a:blipFill>
      </dgm:spPr>
      <dgm:t>
        <a:bodyPr/>
        <a:lstStyle/>
        <a:p>
          <a:endParaRPr lang="zh-CN" altLang="en-US"/>
        </a:p>
      </dgm:t>
    </dgm:pt>
    <dgm:pt modelId="{6BB0EACA-083E-4026-B3C9-898655D43089}" type="pres">
      <dgm:prSet presAssocID="{82B25C33-C506-4678-9B64-67E1BE7EAA1C}" presName="Name25" presStyleLbl="parChTrans1D1" presStyleIdx="0" presStyleCnt="3"/>
      <dgm:spPr/>
      <dgm:t>
        <a:bodyPr/>
        <a:lstStyle/>
        <a:p>
          <a:endParaRPr lang="zh-CN" altLang="en-US"/>
        </a:p>
      </dgm:t>
    </dgm:pt>
    <dgm:pt modelId="{85E1F9C5-7EA6-4728-AA1A-D777FAF16C6A}" type="pres">
      <dgm:prSet presAssocID="{B43811F7-D0B4-4788-8EA4-6A714883C2FF}" presName="node" presStyleCnt="0"/>
      <dgm:spPr/>
    </dgm:pt>
    <dgm:pt modelId="{20DBF524-50D6-432E-B6C9-58810280D19F}" type="pres">
      <dgm:prSet presAssocID="{B43811F7-D0B4-4788-8EA4-6A714883C2FF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57EBC32-4035-4962-93C6-3A8924F5B18A}" type="pres">
      <dgm:prSet presAssocID="{B43811F7-D0B4-4788-8EA4-6A714883C2FF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51838B9-3398-422B-BA25-23FA604965B4}" type="pres">
      <dgm:prSet presAssocID="{E174F5AB-4606-48CF-8D77-2CEA051F9FDC}" presName="Name25" presStyleLbl="parChTrans1D1" presStyleIdx="1" presStyleCnt="3"/>
      <dgm:spPr/>
      <dgm:t>
        <a:bodyPr/>
        <a:lstStyle/>
        <a:p>
          <a:endParaRPr lang="zh-CN" altLang="en-US"/>
        </a:p>
      </dgm:t>
    </dgm:pt>
    <dgm:pt modelId="{C4798482-1372-47B8-BD8B-0E160AD02EDC}" type="pres">
      <dgm:prSet presAssocID="{4B9A9239-1409-46E5-B666-F7A6326F9E82}" presName="node" presStyleCnt="0"/>
      <dgm:spPr/>
    </dgm:pt>
    <dgm:pt modelId="{3F4086AA-0E9B-4CA2-9514-8C53CE540D83}" type="pres">
      <dgm:prSet presAssocID="{4B9A9239-1409-46E5-B666-F7A6326F9E82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794DAD0-0F93-4B11-8C14-546E0C4BE691}" type="pres">
      <dgm:prSet presAssocID="{4B9A9239-1409-46E5-B666-F7A6326F9E82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505C092-CCB1-4D87-8955-58B85BF24F63}" type="pres">
      <dgm:prSet presAssocID="{E2E1E30F-ED6D-4F01-AD69-58987BE9A48D}" presName="Name25" presStyleLbl="parChTrans1D1" presStyleIdx="2" presStyleCnt="3"/>
      <dgm:spPr/>
      <dgm:t>
        <a:bodyPr/>
        <a:lstStyle/>
        <a:p>
          <a:endParaRPr lang="zh-CN" altLang="en-US"/>
        </a:p>
      </dgm:t>
    </dgm:pt>
    <dgm:pt modelId="{914729DD-5AE9-4F89-A2A4-7D437C09174D}" type="pres">
      <dgm:prSet presAssocID="{99AC86CA-F6B1-4B4F-BCDC-18D4E9980E4E}" presName="node" presStyleCnt="0"/>
      <dgm:spPr/>
    </dgm:pt>
    <dgm:pt modelId="{495A0A71-4F8D-481B-B363-8B1C1B3A60D4}" type="pres">
      <dgm:prSet presAssocID="{99AC86CA-F6B1-4B4F-BCDC-18D4E9980E4E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2799170-483F-4447-A1A4-FB456B9ABA2A}" type="pres">
      <dgm:prSet presAssocID="{99AC86CA-F6B1-4B4F-BCDC-18D4E9980E4E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6D23F79-3CF7-4EB3-9826-3D89784DA837}" type="presOf" srcId="{AE536344-FCB5-4F5E-968E-669B6B54C035}" destId="{A794DAD0-0F93-4B11-8C14-546E0C4BE691}" srcOrd="0" destOrd="0" presId="urn:microsoft.com/office/officeart/2005/8/layout/radial2#1"/>
    <dgm:cxn modelId="{E09F1094-2E5C-4851-97F7-37FA6A36F379}" srcId="{3F677842-E992-4D10-8CF9-FF83D08686E8}" destId="{99AC86CA-F6B1-4B4F-BCDC-18D4E9980E4E}" srcOrd="2" destOrd="0" parTransId="{E2E1E30F-ED6D-4F01-AD69-58987BE9A48D}" sibTransId="{5D45F38B-A71A-4648-91D0-ADA3A512A73A}"/>
    <dgm:cxn modelId="{035483E7-65DB-4963-BA46-F94FFD67D323}" type="presOf" srcId="{59036995-A02C-4D38-A71D-63A0A4329CE0}" destId="{C57EBC32-4035-4962-93C6-3A8924F5B18A}" srcOrd="0" destOrd="1" presId="urn:microsoft.com/office/officeart/2005/8/layout/radial2#1"/>
    <dgm:cxn modelId="{EDFFC172-EED1-4B95-9E2C-2A1633AD9E52}" srcId="{3F677842-E992-4D10-8CF9-FF83D08686E8}" destId="{B43811F7-D0B4-4788-8EA4-6A714883C2FF}" srcOrd="0" destOrd="0" parTransId="{82B25C33-C506-4678-9B64-67E1BE7EAA1C}" sibTransId="{35BC5CA5-6FCF-4251-922C-15F0867A137D}"/>
    <dgm:cxn modelId="{D5C4D485-7550-4DB3-B84B-E016F812671E}" srcId="{4B9A9239-1409-46E5-B666-F7A6326F9E82}" destId="{8B4C068F-5118-44DF-B323-7BB72E269884}" srcOrd="1" destOrd="0" parTransId="{4D2D7E52-342D-468E-BC28-79A9332FD0A8}" sibTransId="{D70AF08D-5760-4985-962E-C0EFE8041FE5}"/>
    <dgm:cxn modelId="{AD6BB81F-1A25-42E9-8D9E-6B329906E92F}" type="presOf" srcId="{B43811F7-D0B4-4788-8EA4-6A714883C2FF}" destId="{20DBF524-50D6-432E-B6C9-58810280D19F}" srcOrd="0" destOrd="0" presId="urn:microsoft.com/office/officeart/2005/8/layout/radial2#1"/>
    <dgm:cxn modelId="{D68D4503-4140-40F2-A924-FB780D50A77D}" srcId="{3F677842-E992-4D10-8CF9-FF83D08686E8}" destId="{4B9A9239-1409-46E5-B666-F7A6326F9E82}" srcOrd="1" destOrd="0" parTransId="{E174F5AB-4606-48CF-8D77-2CEA051F9FDC}" sibTransId="{0D7E0EDE-7463-4D44-824B-4A1B1B4507BD}"/>
    <dgm:cxn modelId="{92BE947C-6889-4E0B-B6FE-E096A5A46EC3}" srcId="{B43811F7-D0B4-4788-8EA4-6A714883C2FF}" destId="{E1814020-084F-494F-8D0C-0F3AABCD4F37}" srcOrd="2" destOrd="0" parTransId="{E6F75D9D-E05D-40EC-A039-98B6AE0F4EA2}" sibTransId="{361A9D02-AA5A-4A91-8826-73544A087496}"/>
    <dgm:cxn modelId="{684CA770-3477-4004-A7D3-1C4C55BB5381}" srcId="{B43811F7-D0B4-4788-8EA4-6A714883C2FF}" destId="{59036995-A02C-4D38-A71D-63A0A4329CE0}" srcOrd="1" destOrd="0" parTransId="{779FBE96-A4BD-4F2B-A8B5-0957FCAA5AB4}" sibTransId="{C46B0256-B3D2-49AC-8D7E-AC94AB751D73}"/>
    <dgm:cxn modelId="{23783B50-A071-4B3B-A79F-304E8FD63889}" type="presOf" srcId="{E174F5AB-4606-48CF-8D77-2CEA051F9FDC}" destId="{551838B9-3398-422B-BA25-23FA604965B4}" srcOrd="0" destOrd="0" presId="urn:microsoft.com/office/officeart/2005/8/layout/radial2#1"/>
    <dgm:cxn modelId="{FE22C873-209B-468E-83F6-A51D8DCDDF27}" type="presOf" srcId="{4B9A9239-1409-46E5-B666-F7A6326F9E82}" destId="{3F4086AA-0E9B-4CA2-9514-8C53CE540D83}" srcOrd="0" destOrd="0" presId="urn:microsoft.com/office/officeart/2005/8/layout/radial2#1"/>
    <dgm:cxn modelId="{1AC8156D-8187-4AEC-90BD-D8CA380DADD9}" type="presOf" srcId="{E2E1E30F-ED6D-4F01-AD69-58987BE9A48D}" destId="{9505C092-CCB1-4D87-8955-58B85BF24F63}" srcOrd="0" destOrd="0" presId="urn:microsoft.com/office/officeart/2005/8/layout/radial2#1"/>
    <dgm:cxn modelId="{2219C907-AB7E-4251-A7EE-8F4233C227A1}" type="presOf" srcId="{DE8D4E98-7340-43AE-959D-F12A51116A26}" destId="{C57EBC32-4035-4962-93C6-3A8924F5B18A}" srcOrd="0" destOrd="0" presId="urn:microsoft.com/office/officeart/2005/8/layout/radial2#1"/>
    <dgm:cxn modelId="{DF24F54F-AC76-43D6-83A3-29FF1FBFEF39}" type="presOf" srcId="{99AC86CA-F6B1-4B4F-BCDC-18D4E9980E4E}" destId="{495A0A71-4F8D-481B-B363-8B1C1B3A60D4}" srcOrd="0" destOrd="0" presId="urn:microsoft.com/office/officeart/2005/8/layout/radial2#1"/>
    <dgm:cxn modelId="{849B56D2-A6EB-4B91-BC3D-11B8C78A7FD2}" type="presOf" srcId="{6C64F26F-D5A7-4A8E-AF2B-7F84F31DFBB4}" destId="{72799170-483F-4447-A1A4-FB456B9ABA2A}" srcOrd="0" destOrd="0" presId="urn:microsoft.com/office/officeart/2005/8/layout/radial2#1"/>
    <dgm:cxn modelId="{B5F42AED-D7CF-4D14-9F2D-CF7FC01CACE4}" type="presOf" srcId="{8B4C068F-5118-44DF-B323-7BB72E269884}" destId="{A794DAD0-0F93-4B11-8C14-546E0C4BE691}" srcOrd="0" destOrd="1" presId="urn:microsoft.com/office/officeart/2005/8/layout/radial2#1"/>
    <dgm:cxn modelId="{5C786E4C-D2E2-4EF5-A1C1-E563B6D72225}" type="presOf" srcId="{3F677842-E992-4D10-8CF9-FF83D08686E8}" destId="{A59C4FE8-FA97-48DF-AA3D-00D3F77D8FEA}" srcOrd="0" destOrd="0" presId="urn:microsoft.com/office/officeart/2005/8/layout/radial2#1"/>
    <dgm:cxn modelId="{A120F0A5-0A8A-4A29-9463-8BEE8A6C4D27}" srcId="{4B9A9239-1409-46E5-B666-F7A6326F9E82}" destId="{AE536344-FCB5-4F5E-968E-669B6B54C035}" srcOrd="0" destOrd="0" parTransId="{EA7B79CC-D0D8-4CB1-BE90-FB4FC79F40CF}" sibTransId="{C9528BA2-3742-4B22-906D-A8296D870674}"/>
    <dgm:cxn modelId="{26C0AC41-6873-47AB-8857-EE87BC4C9805}" type="presOf" srcId="{41A745F1-7F86-40D1-85B4-01B7EB0A41C2}" destId="{72799170-483F-4447-A1A4-FB456B9ABA2A}" srcOrd="0" destOrd="1" presId="urn:microsoft.com/office/officeart/2005/8/layout/radial2#1"/>
    <dgm:cxn modelId="{2F385116-EDA4-4372-883F-EFAB1C9B32CC}" type="presOf" srcId="{82B25C33-C506-4678-9B64-67E1BE7EAA1C}" destId="{6BB0EACA-083E-4026-B3C9-898655D43089}" srcOrd="0" destOrd="0" presId="urn:microsoft.com/office/officeart/2005/8/layout/radial2#1"/>
    <dgm:cxn modelId="{6B899C58-7767-4A1B-9807-D8CCDB737C8B}" type="presOf" srcId="{E1814020-084F-494F-8D0C-0F3AABCD4F37}" destId="{C57EBC32-4035-4962-93C6-3A8924F5B18A}" srcOrd="0" destOrd="2" presId="urn:microsoft.com/office/officeart/2005/8/layout/radial2#1"/>
    <dgm:cxn modelId="{457EB17F-7244-4568-BE90-FF5F01501EDF}" srcId="{99AC86CA-F6B1-4B4F-BCDC-18D4E9980E4E}" destId="{6C64F26F-D5A7-4A8E-AF2B-7F84F31DFBB4}" srcOrd="0" destOrd="0" parTransId="{8EA6F32E-EA57-404D-A0FE-10CF0A017729}" sibTransId="{32E1FC68-B3E8-4413-93A4-7899C2DA3965}"/>
    <dgm:cxn modelId="{4B89377F-30EB-4C4F-AFAC-852919EA9C5E}" srcId="{99AC86CA-F6B1-4B4F-BCDC-18D4E9980E4E}" destId="{41A745F1-7F86-40D1-85B4-01B7EB0A41C2}" srcOrd="1" destOrd="0" parTransId="{B5B36612-D7CC-4EA8-AE13-20A99CB52F9E}" sibTransId="{F771782B-FDEE-4421-AC0E-502D506EC6D7}"/>
    <dgm:cxn modelId="{605F3828-62DD-4009-9676-CC2492CA1A97}" srcId="{B43811F7-D0B4-4788-8EA4-6A714883C2FF}" destId="{DE8D4E98-7340-43AE-959D-F12A51116A26}" srcOrd="0" destOrd="0" parTransId="{749166B5-5079-4D96-AB27-716108343A9A}" sibTransId="{93937EE2-E8BD-4785-80E1-4B5A9045D40C}"/>
    <dgm:cxn modelId="{7407493E-E698-491D-9E74-E9796003D907}" type="presParOf" srcId="{A59C4FE8-FA97-48DF-AA3D-00D3F77D8FEA}" destId="{364664CA-D098-4415-AA2D-386B2CB41581}" srcOrd="0" destOrd="0" presId="urn:microsoft.com/office/officeart/2005/8/layout/radial2#1"/>
    <dgm:cxn modelId="{DF4333B9-D290-4C03-A963-4AB4FFA73EEC}" type="presParOf" srcId="{364664CA-D098-4415-AA2D-386B2CB41581}" destId="{5BFBB223-EA9C-4141-9E90-9A30E82560EF}" srcOrd="0" destOrd="0" presId="urn:microsoft.com/office/officeart/2005/8/layout/radial2#1"/>
    <dgm:cxn modelId="{F2B66DA3-6BF4-4FFA-A248-868E0ABA548B}" type="presParOf" srcId="{5BFBB223-EA9C-4141-9E90-9A30E82560EF}" destId="{95DEF724-08B2-4BCB-BDD7-641E375A7DC0}" srcOrd="0" destOrd="0" presId="urn:microsoft.com/office/officeart/2005/8/layout/radial2#1"/>
    <dgm:cxn modelId="{503DC9B5-6717-4D91-8211-80C11AB14379}" type="presParOf" srcId="{5BFBB223-EA9C-4141-9E90-9A30E82560EF}" destId="{928902B0-5A7D-4E1D-A25D-4F893250FD27}" srcOrd="1" destOrd="0" presId="urn:microsoft.com/office/officeart/2005/8/layout/radial2#1"/>
    <dgm:cxn modelId="{AF01B0E5-2AFE-4B9C-9D6B-EF2E05F98681}" type="presParOf" srcId="{364664CA-D098-4415-AA2D-386B2CB41581}" destId="{6BB0EACA-083E-4026-B3C9-898655D43089}" srcOrd="1" destOrd="0" presId="urn:microsoft.com/office/officeart/2005/8/layout/radial2#1"/>
    <dgm:cxn modelId="{31C3E54C-3055-459F-9F85-837E7AE35B2B}" type="presParOf" srcId="{364664CA-D098-4415-AA2D-386B2CB41581}" destId="{85E1F9C5-7EA6-4728-AA1A-D777FAF16C6A}" srcOrd="2" destOrd="0" presId="urn:microsoft.com/office/officeart/2005/8/layout/radial2#1"/>
    <dgm:cxn modelId="{81B5E106-DEBF-4F98-A181-338524D8728B}" type="presParOf" srcId="{85E1F9C5-7EA6-4728-AA1A-D777FAF16C6A}" destId="{20DBF524-50D6-432E-B6C9-58810280D19F}" srcOrd="0" destOrd="0" presId="urn:microsoft.com/office/officeart/2005/8/layout/radial2#1"/>
    <dgm:cxn modelId="{B240BD14-A79F-4D09-83F1-04FBB89755A7}" type="presParOf" srcId="{85E1F9C5-7EA6-4728-AA1A-D777FAF16C6A}" destId="{C57EBC32-4035-4962-93C6-3A8924F5B18A}" srcOrd="1" destOrd="0" presId="urn:microsoft.com/office/officeart/2005/8/layout/radial2#1"/>
    <dgm:cxn modelId="{A17AB257-1C5B-414E-BB5E-4982E414C76B}" type="presParOf" srcId="{364664CA-D098-4415-AA2D-386B2CB41581}" destId="{551838B9-3398-422B-BA25-23FA604965B4}" srcOrd="3" destOrd="0" presId="urn:microsoft.com/office/officeart/2005/8/layout/radial2#1"/>
    <dgm:cxn modelId="{BC535C47-1C90-42B0-86BA-4BDFA1D20E70}" type="presParOf" srcId="{364664CA-D098-4415-AA2D-386B2CB41581}" destId="{C4798482-1372-47B8-BD8B-0E160AD02EDC}" srcOrd="4" destOrd="0" presId="urn:microsoft.com/office/officeart/2005/8/layout/radial2#1"/>
    <dgm:cxn modelId="{E3BC388F-B4F3-4000-ABFB-19C12F62C816}" type="presParOf" srcId="{C4798482-1372-47B8-BD8B-0E160AD02EDC}" destId="{3F4086AA-0E9B-4CA2-9514-8C53CE540D83}" srcOrd="0" destOrd="0" presId="urn:microsoft.com/office/officeart/2005/8/layout/radial2#1"/>
    <dgm:cxn modelId="{0004FE63-3EFE-403E-A69D-144B4FFB27E2}" type="presParOf" srcId="{C4798482-1372-47B8-BD8B-0E160AD02EDC}" destId="{A794DAD0-0F93-4B11-8C14-546E0C4BE691}" srcOrd="1" destOrd="0" presId="urn:microsoft.com/office/officeart/2005/8/layout/radial2#1"/>
    <dgm:cxn modelId="{D8C8C1FA-6687-46DF-8AA4-5A6919042539}" type="presParOf" srcId="{364664CA-D098-4415-AA2D-386B2CB41581}" destId="{9505C092-CCB1-4D87-8955-58B85BF24F63}" srcOrd="5" destOrd="0" presId="urn:microsoft.com/office/officeart/2005/8/layout/radial2#1"/>
    <dgm:cxn modelId="{248F2939-C537-4E71-B8F2-72AD1AEF625F}" type="presParOf" srcId="{364664CA-D098-4415-AA2D-386B2CB41581}" destId="{914729DD-5AE9-4F89-A2A4-7D437C09174D}" srcOrd="6" destOrd="0" presId="urn:microsoft.com/office/officeart/2005/8/layout/radial2#1"/>
    <dgm:cxn modelId="{BC6420D3-7195-4599-AE18-F5B8565DBAE6}" type="presParOf" srcId="{914729DD-5AE9-4F89-A2A4-7D437C09174D}" destId="{495A0A71-4F8D-481B-B363-8B1C1B3A60D4}" srcOrd="0" destOrd="0" presId="urn:microsoft.com/office/officeart/2005/8/layout/radial2#1"/>
    <dgm:cxn modelId="{AD3F5142-6223-441C-AD78-5B7BD497DB7F}" type="presParOf" srcId="{914729DD-5AE9-4F89-A2A4-7D437C09174D}" destId="{72799170-483F-4447-A1A4-FB456B9ABA2A}" srcOrd="1" destOrd="0" presId="urn:microsoft.com/office/officeart/2005/8/layout/radial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5C092-CCB1-4D87-8955-58B85BF24F63}">
      <dsp:nvSpPr>
        <dsp:cNvPr id="0" name=""/>
        <dsp:cNvSpPr/>
      </dsp:nvSpPr>
      <dsp:spPr>
        <a:xfrm rot="2561600">
          <a:off x="1930133" y="2842888"/>
          <a:ext cx="617111" cy="57656"/>
        </a:xfrm>
        <a:custGeom>
          <a:avLst/>
          <a:gdLst/>
          <a:ahLst/>
          <a:cxnLst/>
          <a:rect l="0" t="0" r="0" b="0"/>
          <a:pathLst>
            <a:path>
              <a:moveTo>
                <a:pt x="0" y="28828"/>
              </a:moveTo>
              <a:lnTo>
                <a:pt x="617111" y="28828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1838B9-3398-422B-BA25-23FA604965B4}">
      <dsp:nvSpPr>
        <dsp:cNvPr id="0" name=""/>
        <dsp:cNvSpPr/>
      </dsp:nvSpPr>
      <dsp:spPr>
        <a:xfrm>
          <a:off x="2011903" y="2003171"/>
          <a:ext cx="685829" cy="57656"/>
        </a:xfrm>
        <a:custGeom>
          <a:avLst/>
          <a:gdLst/>
          <a:ahLst/>
          <a:cxnLst/>
          <a:rect l="0" t="0" r="0" b="0"/>
          <a:pathLst>
            <a:path>
              <a:moveTo>
                <a:pt x="0" y="28828"/>
              </a:moveTo>
              <a:lnTo>
                <a:pt x="685829" y="28828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B0EACA-083E-4026-B3C9-898655D43089}">
      <dsp:nvSpPr>
        <dsp:cNvPr id="0" name=""/>
        <dsp:cNvSpPr/>
      </dsp:nvSpPr>
      <dsp:spPr>
        <a:xfrm rot="19038400">
          <a:off x="1930133" y="1163454"/>
          <a:ext cx="617111" cy="57656"/>
        </a:xfrm>
        <a:custGeom>
          <a:avLst/>
          <a:gdLst/>
          <a:ahLst/>
          <a:cxnLst/>
          <a:rect l="0" t="0" r="0" b="0"/>
          <a:pathLst>
            <a:path>
              <a:moveTo>
                <a:pt x="0" y="28828"/>
              </a:moveTo>
              <a:lnTo>
                <a:pt x="617111" y="28828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8902B0-5A7D-4E1D-A25D-4F893250FD27}">
      <dsp:nvSpPr>
        <dsp:cNvPr id="0" name=""/>
        <dsp:cNvSpPr/>
      </dsp:nvSpPr>
      <dsp:spPr>
        <a:xfrm>
          <a:off x="352171" y="1055687"/>
          <a:ext cx="1952625" cy="1952625"/>
        </a:xfrm>
        <a:prstGeom prst="ellipse">
          <a:avLst/>
        </a:prstGeom>
        <a:blipFill>
          <a:blip xmlns:r="http://schemas.openxmlformats.org/officeDocument/2006/relationships" r:embed="rId1" cstate="email"/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DBF524-50D6-432E-B6C9-58810280D19F}">
      <dsp:nvSpPr>
        <dsp:cNvPr id="0" name=""/>
        <dsp:cNvSpPr/>
      </dsp:nvSpPr>
      <dsp:spPr>
        <a:xfrm>
          <a:off x="2310238" y="64"/>
          <a:ext cx="1171575" cy="117157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一般现在时</a:t>
          </a:r>
          <a:endParaRPr lang="zh-CN" altLang="en-US" sz="20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2481811" y="171637"/>
        <a:ext cx="828429" cy="828429"/>
      </dsp:txXfrm>
    </dsp:sp>
    <dsp:sp modelId="{C57EBC32-4035-4962-93C6-3A8924F5B18A}">
      <dsp:nvSpPr>
        <dsp:cNvPr id="0" name=""/>
        <dsp:cNvSpPr/>
      </dsp:nvSpPr>
      <dsp:spPr>
        <a:xfrm>
          <a:off x="3598971" y="64"/>
          <a:ext cx="1757362" cy="1171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7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肯定句式</a:t>
          </a:r>
          <a:endParaRPr lang="zh-CN" altLang="en-US" sz="17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7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否定句式</a:t>
          </a:r>
          <a:endParaRPr lang="zh-CN" altLang="en-US" sz="17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7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一般疑问句式</a:t>
          </a:r>
          <a:endParaRPr lang="zh-CN" altLang="en-US" sz="17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598971" y="64"/>
        <a:ext cx="1757362" cy="1171575"/>
      </dsp:txXfrm>
    </dsp:sp>
    <dsp:sp modelId="{3F4086AA-0E9B-4CA2-9514-8C53CE540D83}">
      <dsp:nvSpPr>
        <dsp:cNvPr id="0" name=""/>
        <dsp:cNvSpPr/>
      </dsp:nvSpPr>
      <dsp:spPr>
        <a:xfrm>
          <a:off x="2697733" y="1446212"/>
          <a:ext cx="1171575" cy="117157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动词</a:t>
          </a:r>
          <a:endParaRPr lang="zh-CN" altLang="en-US" sz="20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2869306" y="1617785"/>
        <a:ext cx="828429" cy="828429"/>
      </dsp:txXfrm>
    </dsp:sp>
    <dsp:sp modelId="{A794DAD0-0F93-4B11-8C14-546E0C4BE691}">
      <dsp:nvSpPr>
        <dsp:cNvPr id="0" name=""/>
        <dsp:cNvSpPr/>
      </dsp:nvSpPr>
      <dsp:spPr>
        <a:xfrm>
          <a:off x="3986465" y="1446212"/>
          <a:ext cx="1757362" cy="1171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7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like+doing/to do</a:t>
          </a:r>
          <a:endParaRPr lang="zh-CN" altLang="en-US" sz="17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7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let+</a:t>
          </a:r>
          <a:r>
            <a:rPr lang="zh-CN" altLang="en-US" sz="17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动词原形</a:t>
          </a:r>
          <a:endParaRPr lang="zh-CN" altLang="en-US" sz="17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986465" y="1446212"/>
        <a:ext cx="1757362" cy="1171575"/>
      </dsp:txXfrm>
    </dsp:sp>
    <dsp:sp modelId="{495A0A71-4F8D-481B-B363-8B1C1B3A60D4}">
      <dsp:nvSpPr>
        <dsp:cNvPr id="0" name=""/>
        <dsp:cNvSpPr/>
      </dsp:nvSpPr>
      <dsp:spPr>
        <a:xfrm>
          <a:off x="2310238" y="2892360"/>
          <a:ext cx="1171575" cy="117157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短语</a:t>
          </a:r>
          <a:endParaRPr lang="zh-CN" altLang="en-US" sz="20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2481811" y="3063933"/>
        <a:ext cx="828429" cy="828429"/>
      </dsp:txXfrm>
    </dsp:sp>
    <dsp:sp modelId="{72799170-483F-4447-A1A4-FB456B9ABA2A}">
      <dsp:nvSpPr>
        <dsp:cNvPr id="0" name=""/>
        <dsp:cNvSpPr/>
      </dsp:nvSpPr>
      <dsp:spPr>
        <a:xfrm>
          <a:off x="3598971" y="2892360"/>
          <a:ext cx="1757362" cy="1171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7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think about</a:t>
          </a:r>
          <a:endParaRPr lang="zh-CN" altLang="en-US" sz="17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7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What/How about</a:t>
          </a:r>
          <a:endParaRPr lang="zh-CN" altLang="en-US" sz="17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598971" y="2892360"/>
        <a:ext cx="1757362" cy="11715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#1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srcNode" val="connSite"/>
              <dgm:param type="dstNode" val="parentNode"/>
              <dgm:param type="dim" val="1D"/>
              <dgm:param type="endSty" val="noArr"/>
              <dgm:param type="begPts" val="auto"/>
              <dgm:param type="endPts" val="auto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#2">
  <dgm:title val=""/>
  <dgm:desc val=""/>
  <dgm:catLst>
    <dgm:cat type="3D" pri="11100"/>
  </dgm:catLst>
  <dgm:scene3d>
    <a:camera prst="orthographicFront"/>
    <a:lightRig rig="threePt" dir="t"/>
  </dgm:scene3d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26F1AA0-EC89-445A-938F-E051B43271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FF1D0B9-2FAA-47DD-96B3-96E8C14EAF4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2E493C6-20C0-4D82-B8BE-61BAB9F60FB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E9FCA519-C202-4C00-BD85-C9E431C997E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5402A85-D732-4D99-B5AC-43AD47D54C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449B73E-1457-4504-8C18-0DA102F9343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5A79E5A-40C5-4F62-AE87-A099FC7563C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8D8B221-22F6-41FA-9FB9-140CDC5D7F4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1843FBA-835E-4250-9906-5F41723848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2D8824E-64C2-41D3-BC5F-9A03B81701E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12" Type="http://schemas.openxmlformats.org/officeDocument/2006/relationships/image" Target="../media/image26.jpeg"/><Relationship Id="rId2" Type="http://schemas.openxmlformats.org/officeDocument/2006/relationships/image" Target="../media/image16.jpe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jpeg"/><Relationship Id="rId4" Type="http://schemas.openxmlformats.org/officeDocument/2006/relationships/image" Target="../media/image18.wmf"/><Relationship Id="rId9" Type="http://schemas.openxmlformats.org/officeDocument/2006/relationships/image" Target="../media/image23.wmf"/><Relationship Id="rId1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5"/>
          <p:cNvSpPr txBox="1">
            <a:spLocks noChangeArrowheads="1"/>
          </p:cNvSpPr>
          <p:nvPr/>
        </p:nvSpPr>
        <p:spPr bwMode="auto">
          <a:xfrm>
            <a:off x="0" y="1131592"/>
            <a:ext cx="91440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48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Do you like </a:t>
            </a:r>
            <a:r>
              <a:rPr lang="en-US" altLang="zh-CN" sz="4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bananas?</a:t>
            </a:r>
            <a:endParaRPr lang="en-US" altLang="zh-CN" sz="4800" b="1" dirty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8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A   </a:t>
            </a:r>
            <a:r>
              <a:rPr lang="zh-CN" altLang="en-US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zh-CN" altLang="en-US" sz="2800" b="1" dirty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22793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771775" y="1131888"/>
            <a:ext cx="3600450" cy="34163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一般现在很容易， 动作经常发生的。 </a:t>
            </a:r>
            <a:endParaRPr lang="en-US" altLang="zh-CN" sz="16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频率副词动词前， </a:t>
            </a:r>
            <a:r>
              <a:rPr lang="en-US" altLang="zh-CN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every</a:t>
            </a:r>
            <a:r>
              <a:rPr lang="zh-CN" alt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常在时间里。 </a:t>
            </a:r>
            <a:endParaRPr lang="en-US" altLang="zh-CN" sz="16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主语除了三单外， 动词原形要牢记。 </a:t>
            </a:r>
            <a:endParaRPr lang="en-US" altLang="zh-CN" sz="16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遇到单数三人称， 动词词尾要注意。 </a:t>
            </a:r>
            <a:endParaRPr lang="en-US" altLang="zh-CN" sz="16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多数情况</a:t>
            </a:r>
            <a:r>
              <a:rPr lang="en-US" altLang="zh-CN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+s; </a:t>
            </a:r>
            <a:r>
              <a:rPr lang="zh-CN" alt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少数要</a:t>
            </a:r>
            <a:r>
              <a:rPr lang="en-US" altLang="zh-CN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+es: 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ch,sh</a:t>
            </a:r>
            <a:r>
              <a:rPr lang="zh-CN" alt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s,x</a:t>
            </a:r>
            <a:r>
              <a:rPr lang="zh-CN" alt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，辅</a:t>
            </a:r>
            <a:r>
              <a:rPr lang="en-US" altLang="zh-CN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</a:t>
            </a:r>
            <a:r>
              <a:rPr lang="en-US" altLang="zh-CN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i; 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特殊情况特殊记， </a:t>
            </a:r>
            <a:r>
              <a:rPr lang="en-US" altLang="zh-CN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goes, dose</a:t>
            </a:r>
            <a:r>
              <a:rPr lang="zh-CN" alt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has</a:t>
            </a:r>
            <a:r>
              <a:rPr lang="zh-CN" alt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 </a:t>
            </a:r>
            <a:endParaRPr lang="en-US" altLang="zh-CN" sz="16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否定</a:t>
            </a:r>
            <a:r>
              <a:rPr lang="en-US" altLang="zh-CN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don’t  doesn’t; </a:t>
            </a:r>
            <a:r>
              <a:rPr lang="zh-CN" alt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疑问句首</a:t>
            </a:r>
            <a:r>
              <a:rPr lang="en-US" altLang="zh-CN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Do,Does; 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肯变否、疑看动词， 恢复原形心中记。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348039" y="555625"/>
            <a:ext cx="22365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一般现在时顺口溜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40201" y="1130300"/>
            <a:ext cx="3262432" cy="3385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是，你说的对。准备什么水果呢？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24266" y="2066926"/>
            <a:ext cx="2852063" cy="3385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我觉得约翰喜欢草莓和苹果。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771650" y="674689"/>
            <a:ext cx="33856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latin typeface="Times New Roman" panose="02020603050405020304" pitchFamily="18" charset="0"/>
              </a:rPr>
              <a:t>Yes, you're right. What about the fruit?</a:t>
            </a:r>
            <a:endParaRPr lang="en-US" altLang="zh-CN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803401" y="1589088"/>
            <a:ext cx="364234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latin typeface="Times New Roman" panose="02020603050405020304" pitchFamily="18" charset="0"/>
              </a:rPr>
              <a:t>I think John likes strawberries and apples.</a:t>
            </a:r>
            <a:endParaRPr lang="en-US" altLang="zh-CN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636716" y="2517775"/>
            <a:ext cx="38523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latin typeface="Times New Roman" panose="02020603050405020304" pitchFamily="18" charset="0"/>
              </a:rPr>
              <a:t>OK. Let's have strawberries and apples then.</a:t>
            </a:r>
            <a:endParaRPr lang="en-US" altLang="zh-CN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13101" y="3001963"/>
            <a:ext cx="3672800" cy="3385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好的。那么我们就准备草莓和苹果吧。</a:t>
            </a:r>
          </a:p>
        </p:txBody>
      </p:sp>
      <p:sp>
        <p:nvSpPr>
          <p:cNvPr id="17" name="圆角矩形 16"/>
          <p:cNvSpPr/>
          <p:nvPr/>
        </p:nvSpPr>
        <p:spPr>
          <a:xfrm>
            <a:off x="2109789" y="2538413"/>
            <a:ext cx="396875" cy="29527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398591" y="3435352"/>
            <a:ext cx="655807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Let’s</a:t>
            </a:r>
            <a:r>
              <a:rPr lang="en-US" altLang="zh-CN" sz="160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1600">
                <a:latin typeface="Times New Roman" panose="02020603050405020304" pitchFamily="18" charset="0"/>
                <a:ea typeface="微软雅黑" panose="020B0503020204020204" pitchFamily="34" charset="-122"/>
              </a:rPr>
              <a:t>让我们</a:t>
            </a:r>
            <a:endParaRPr lang="en-US" altLang="zh-CN" sz="160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>
                <a:latin typeface="Times New Roman" panose="02020603050405020304" pitchFamily="18" charset="0"/>
                <a:ea typeface="微软雅黑" panose="020B0503020204020204" pitchFamily="34" charset="-122"/>
              </a:rPr>
              <a:t>Let</a:t>
            </a:r>
            <a:r>
              <a:rPr lang="zh-CN" altLang="en-US" sz="1600">
                <a:latin typeface="Times New Roman" panose="02020603050405020304" pitchFamily="18" charset="0"/>
                <a:ea typeface="微软雅黑" panose="020B0503020204020204" pitchFamily="34" charset="-122"/>
              </a:rPr>
              <a:t>是使役动词，后加动词原形；</a:t>
            </a:r>
            <a:r>
              <a:rPr lang="en-US" altLang="zh-CN" sz="1600">
                <a:latin typeface="Times New Roman" panose="02020603050405020304" pitchFamily="18" charset="0"/>
                <a:ea typeface="微软雅黑" panose="020B0503020204020204" pitchFamily="34" charset="-122"/>
              </a:rPr>
              <a:t>’s</a:t>
            </a:r>
            <a:r>
              <a:rPr lang="zh-CN" altLang="en-US" sz="1600">
                <a:latin typeface="Times New Roman" panose="02020603050405020304" pitchFamily="18" charset="0"/>
                <a:ea typeface="微软雅黑" panose="020B0503020204020204" pitchFamily="34" charset="-122"/>
              </a:rPr>
              <a:t>是</a:t>
            </a:r>
            <a:r>
              <a:rPr lang="en-US" altLang="zh-CN" sz="1600">
                <a:latin typeface="Times New Roman" panose="02020603050405020304" pitchFamily="18" charset="0"/>
                <a:ea typeface="微软雅黑" panose="020B0503020204020204" pitchFamily="34" charset="-122"/>
              </a:rPr>
              <a:t>us</a:t>
            </a:r>
            <a:r>
              <a:rPr lang="zh-CN" altLang="en-US" sz="1600">
                <a:latin typeface="Times New Roman" panose="02020603050405020304" pitchFamily="18" charset="0"/>
                <a:ea typeface="微软雅黑" panose="020B0503020204020204" pitchFamily="34" charset="-122"/>
              </a:rPr>
              <a:t>的缩略形式，是</a:t>
            </a:r>
            <a:r>
              <a:rPr lang="en-US" altLang="zh-CN" sz="1600">
                <a:latin typeface="Times New Roman" panose="02020603050405020304" pitchFamily="18" charset="0"/>
                <a:ea typeface="微软雅黑" panose="020B0503020204020204" pitchFamily="34" charset="-122"/>
              </a:rPr>
              <a:t>we</a:t>
            </a:r>
            <a:r>
              <a:rPr lang="zh-CN" altLang="en-US" sz="1600">
                <a:latin typeface="Times New Roman" panose="02020603050405020304" pitchFamily="18" charset="0"/>
                <a:ea typeface="微软雅黑" panose="020B0503020204020204" pitchFamily="34" charset="-122"/>
              </a:rPr>
              <a:t>的宾格形式。</a:t>
            </a:r>
            <a:endParaRPr lang="en-US" altLang="zh-CN" sz="160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>
                <a:latin typeface="Times New Roman" panose="02020603050405020304" pitchFamily="18" charset="0"/>
                <a:ea typeface="微软雅黑" panose="020B0503020204020204" pitchFamily="34" charset="-122"/>
              </a:rPr>
              <a:t>eg. Let’s go swimming. </a:t>
            </a:r>
            <a:endParaRPr lang="zh-CN" altLang="en-US" sz="16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57279" y="1398590"/>
            <a:ext cx="4286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57278" y="2236790"/>
            <a:ext cx="50641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57279" y="635002"/>
            <a:ext cx="5953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1"/>
          <p:cNvSpPr txBox="1">
            <a:spLocks noChangeArrowheads="1"/>
          </p:cNvSpPr>
          <p:nvPr/>
        </p:nvSpPr>
        <p:spPr bwMode="auto">
          <a:xfrm>
            <a:off x="2484438" y="1203326"/>
            <a:ext cx="420929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一、用所给词的正确形式填空。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Mary ________ (like) salad and apples.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I like __________ (play) volleyball every day.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3. Let ______(we) have some bread, please.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4. Let me _______(go) to Beijing.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5. What about some _______(banana) pies?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436939" y="1612900"/>
            <a:ext cx="5741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>
                <a:solidFill>
                  <a:srgbClr val="FF0000"/>
                </a:solidFill>
                <a:latin typeface="Times New Roman" panose="02020603050405020304" pitchFamily="18" charset="0"/>
              </a:rPr>
              <a:t>likes</a:t>
            </a:r>
            <a:endParaRPr lang="zh-CN" altLang="en-US" sz="1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36939" y="2019300"/>
            <a:ext cx="801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>
                <a:solidFill>
                  <a:srgbClr val="FF0000"/>
                </a:solidFill>
                <a:latin typeface="Times New Roman" panose="02020603050405020304" pitchFamily="18" charset="0"/>
              </a:rPr>
              <a:t>playing</a:t>
            </a:r>
            <a:endParaRPr lang="zh-CN" altLang="en-US" sz="1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06738" y="2341564"/>
            <a:ext cx="3674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>
                <a:solidFill>
                  <a:srgbClr val="FF0000"/>
                </a:solidFill>
                <a:latin typeface="Times New Roman" panose="02020603050405020304" pitchFamily="18" charset="0"/>
              </a:rPr>
              <a:t>us</a:t>
            </a:r>
            <a:endParaRPr lang="zh-CN" altLang="en-US" sz="1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21089" y="2690814"/>
            <a:ext cx="3898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>
                <a:solidFill>
                  <a:srgbClr val="FF0000"/>
                </a:solidFill>
                <a:latin typeface="Times New Roman" panose="02020603050405020304" pitchFamily="18" charset="0"/>
              </a:rPr>
              <a:t>go</a:t>
            </a:r>
            <a:endParaRPr lang="zh-CN" altLang="en-US" sz="1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87829" y="3114675"/>
            <a:ext cx="7665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>
                <a:solidFill>
                  <a:srgbClr val="FF0000"/>
                </a:solidFill>
                <a:latin typeface="Times New Roman" panose="02020603050405020304" pitchFamily="18" charset="0"/>
              </a:rPr>
              <a:t>banana</a:t>
            </a:r>
            <a:endParaRPr lang="zh-CN" altLang="en-US" sz="1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83" name="图片 7" descr="学生6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7723" y="2357438"/>
            <a:ext cx="2492375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矩形 2"/>
          <p:cNvSpPr>
            <a:spLocks noChangeArrowheads="1"/>
          </p:cNvSpPr>
          <p:nvPr/>
        </p:nvSpPr>
        <p:spPr bwMode="auto">
          <a:xfrm>
            <a:off x="1411292" y="850901"/>
            <a:ext cx="632096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二、句型转换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She plays soccer with Tom.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（变为否定句）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____________________________________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Her sister likes tomatoes very much.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（变为一般疑问句并肯定回答）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3. I love my dog.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（变为否定句）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_____________________________________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19253" y="1563688"/>
            <a:ext cx="30178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>
                <a:solidFill>
                  <a:srgbClr val="FF0000"/>
                </a:solidFill>
                <a:latin typeface="Times New Roman" panose="02020603050405020304" pitchFamily="18" charset="0"/>
              </a:rPr>
              <a:t>She doesn’t play soccer with Tom.</a:t>
            </a:r>
            <a:endParaRPr lang="zh-CN" altLang="en-US" sz="1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19251" y="2359025"/>
            <a:ext cx="36936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>
                <a:solidFill>
                  <a:srgbClr val="FF0000"/>
                </a:solidFill>
                <a:latin typeface="Times New Roman" panose="02020603050405020304" pitchFamily="18" charset="0"/>
              </a:rPr>
              <a:t>Does her sister like tomatoes very much</a:t>
            </a:r>
            <a:r>
              <a:rPr lang="zh-CN" altLang="en-US" sz="1600">
                <a:solidFill>
                  <a:srgbClr val="FF0000"/>
                </a:solidFill>
                <a:latin typeface="Times New Roman" panose="02020603050405020304" pitchFamily="18" charset="0"/>
              </a:rPr>
              <a:t>？</a:t>
            </a:r>
            <a:endParaRPr lang="zh-CN" altLang="en-US" sz="1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580066" y="2359025"/>
            <a:ext cx="13391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>
                <a:solidFill>
                  <a:srgbClr val="FF0000"/>
                </a:solidFill>
                <a:latin typeface="Times New Roman" panose="02020603050405020304" pitchFamily="18" charset="0"/>
              </a:rPr>
              <a:t>Yes, she does.</a:t>
            </a:r>
            <a:endParaRPr lang="zh-CN" altLang="en-US" sz="1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92275" y="3079750"/>
            <a:ext cx="18657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>
                <a:solidFill>
                  <a:srgbClr val="FF0000"/>
                </a:solidFill>
                <a:latin typeface="Times New Roman" panose="02020603050405020304" pitchFamily="18" charset="0"/>
              </a:rPr>
              <a:t>I don’t love my dog.</a:t>
            </a:r>
            <a:endParaRPr lang="zh-CN" altLang="en-US" sz="1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1524000" y="53975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8902B0-5A7D-4E1D-A25D-4F893250F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928902B0-5A7D-4E1D-A25D-4F893250FD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B0EACA-083E-4026-B3C9-898655D430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6BB0EACA-083E-4026-B3C9-898655D430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DBF524-50D6-432E-B6C9-58810280D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20DBF524-50D6-432E-B6C9-58810280D1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1838B9-3398-422B-BA25-23FA60496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551838B9-3398-422B-BA25-23FA604965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4086AA-0E9B-4CA2-9514-8C53CE540D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3F4086AA-0E9B-4CA2-9514-8C53CE540D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05C092-CCB1-4D87-8955-58B85BF24F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9505C092-CCB1-4D87-8955-58B85BF24F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5A0A71-4F8D-481B-B363-8B1C1B3A6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495A0A71-4F8D-481B-B363-8B1C1B3A60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7EBC32-4035-4962-93C6-3A8924F5B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C57EBC32-4035-4962-93C6-3A8924F5B1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94DAD0-0F93-4B11-8C14-546E0C4BE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A794DAD0-0F93-4B11-8C14-546E0C4BE6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799170-483F-4447-A1A4-FB456B9ABA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2">
                                            <p:graphicEl>
                                              <a:dgm id="{72799170-483F-4447-A1A4-FB456B9ABA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54214" y="3398839"/>
            <a:ext cx="2511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</a:rPr>
              <a:t>Jack         Tom           Bill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6742" y="1492252"/>
            <a:ext cx="2016125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圆角矩形 1"/>
          <p:cNvSpPr/>
          <p:nvPr/>
        </p:nvSpPr>
        <p:spPr>
          <a:xfrm>
            <a:off x="5651504" y="3354388"/>
            <a:ext cx="2016125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John’s birthday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33525" y="1125540"/>
            <a:ext cx="3238500" cy="2160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600204" y="908050"/>
            <a:ext cx="56880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1600">
                <a:latin typeface="Times New Roman" panose="02020603050405020304" pitchFamily="18" charset="0"/>
              </a:rPr>
              <a:t>Hey, John's birthday dinner is next week. Let's think about the food.</a:t>
            </a:r>
            <a:endParaRPr lang="en-US" altLang="zh-CN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660525" y="1347788"/>
            <a:ext cx="49593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1600">
                <a:latin typeface="Times New Roman" panose="02020603050405020304" pitchFamily="18" charset="0"/>
              </a:rPr>
              <a:t>Sure. How about burgers, vegetable salad, and some fruit?</a:t>
            </a:r>
            <a:endParaRPr lang="en-US" altLang="zh-CN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660528" y="1836739"/>
            <a:ext cx="33035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latin typeface="Times New Roman" panose="02020603050405020304" pitchFamily="18" charset="0"/>
              </a:rPr>
              <a:t>Sounds good. John likes hamburgers. </a:t>
            </a:r>
            <a:endParaRPr lang="en-US" altLang="zh-CN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400679" y="2303464"/>
            <a:ext cx="19463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latin typeface="Times New Roman" panose="02020603050405020304" pitchFamily="18" charset="0"/>
              </a:rPr>
              <a:t>Oh, I don't like salad.</a:t>
            </a:r>
            <a:endParaRPr lang="en-US" altLang="zh-CN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660529" y="2647951"/>
            <a:ext cx="35857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latin typeface="Times New Roman" panose="02020603050405020304" pitchFamily="18" charset="0"/>
              </a:rPr>
              <a:t>But John likes salad, and it's his birthday.</a:t>
            </a:r>
            <a:endParaRPr lang="en-US" altLang="zh-CN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003675" y="3176589"/>
            <a:ext cx="33856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latin typeface="Times New Roman" panose="02020603050405020304" pitchFamily="18" charset="0"/>
              </a:rPr>
              <a:t>Yes, you're right. What about the fruit?</a:t>
            </a:r>
            <a:endParaRPr lang="en-US" altLang="zh-CN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670051" y="3598864"/>
            <a:ext cx="364234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latin typeface="Times New Roman" panose="02020603050405020304" pitchFamily="18" charset="0"/>
              </a:rPr>
              <a:t>I think John likes strawberries and apples.</a:t>
            </a:r>
            <a:endParaRPr lang="en-US" altLang="zh-CN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584329" y="4238625"/>
            <a:ext cx="38523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latin typeface="Times New Roman" panose="02020603050405020304" pitchFamily="18" charset="0"/>
              </a:rPr>
              <a:t>OK. Let's have strawberries and apples then.</a:t>
            </a:r>
            <a:endParaRPr lang="en-US" altLang="zh-CN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笑脸 2"/>
          <p:cNvSpPr/>
          <p:nvPr/>
        </p:nvSpPr>
        <p:spPr>
          <a:xfrm>
            <a:off x="7124704" y="4360863"/>
            <a:ext cx="327025" cy="323850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808039"/>
            <a:ext cx="444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0" y="1146175"/>
            <a:ext cx="3238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9500" y="1735140"/>
            <a:ext cx="37465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11254" y="2565402"/>
            <a:ext cx="37782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09663" y="4092577"/>
            <a:ext cx="37782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51725" y="2203450"/>
            <a:ext cx="444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51725" y="3076576"/>
            <a:ext cx="444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79500" y="3327401"/>
            <a:ext cx="32385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600204" y="1077913"/>
            <a:ext cx="56880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</a:rPr>
              <a:t>Hey, John's birthday dinner is next week. Let's think about the food.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4339" y="1517650"/>
            <a:ext cx="5519460" cy="3385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嘿，下周就是约翰的生日了，我们想想要准备什么吃的吧。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763713" y="2139950"/>
            <a:ext cx="326243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think about 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思考，思索   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后加名词、代词、动名词或从句。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eg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 Let me think about it.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Let me think about your plan.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Let me think about  what to do.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508629" y="1090613"/>
            <a:ext cx="1014413" cy="29686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29329" y="2314577"/>
            <a:ext cx="14398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113" y="909640"/>
            <a:ext cx="5953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05000" y="966790"/>
            <a:ext cx="49835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Sure. How about burgers, vegetable salad, and some fruit?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28863" y="1503364"/>
            <a:ext cx="4698722" cy="3385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当然好了！汉堡，蔬菜沙拉，再来些水果怎么样？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258890" y="1893889"/>
            <a:ext cx="519405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How about ……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？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……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怎么样？表示询问意见和建议。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等同于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What about……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？后加名词、动名词。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eg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  What / How about playing basketball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？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What/ How about the food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？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219200" y="3387727"/>
            <a:ext cx="656461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vegetable salad  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蔬菜沙拉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vegetable n.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修饰另一个名词时，不变复数，该用法适用于大多数名词。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eg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 apple tree        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37438" y="1914527"/>
            <a:ext cx="95091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圆角矩形 10"/>
          <p:cNvSpPr/>
          <p:nvPr/>
        </p:nvSpPr>
        <p:spPr>
          <a:xfrm>
            <a:off x="4067179" y="1055690"/>
            <a:ext cx="1368425" cy="29527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2411413" y="1055690"/>
            <a:ext cx="1014412" cy="29527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27138" y="960440"/>
            <a:ext cx="4286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35142" y="2500313"/>
            <a:ext cx="53944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Sounds good</a:t>
            </a:r>
            <a:r>
              <a:rPr lang="en-US" altLang="zh-CN" sz="1600">
                <a:latin typeface="Times New Roman" panose="02020603050405020304" pitchFamily="18" charset="0"/>
                <a:ea typeface="微软雅黑" panose="020B0503020204020204" pitchFamily="34" charset="-122"/>
              </a:rPr>
              <a:t>. </a:t>
            </a:r>
            <a:r>
              <a:rPr lang="zh-CN" altLang="en-US" sz="1600">
                <a:latin typeface="Times New Roman" panose="02020603050405020304" pitchFamily="18" charset="0"/>
                <a:ea typeface="微软雅黑" panose="020B0503020204020204" pitchFamily="34" charset="-122"/>
              </a:rPr>
              <a:t>听起来不错。</a:t>
            </a:r>
            <a:endParaRPr lang="en-US" altLang="zh-CN" sz="160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>
                <a:latin typeface="Times New Roman" panose="02020603050405020304" pitchFamily="18" charset="0"/>
                <a:ea typeface="微软雅黑" panose="020B0503020204020204" pitchFamily="34" charset="-122"/>
              </a:rPr>
              <a:t>sound</a:t>
            </a:r>
            <a:r>
              <a:rPr lang="zh-CN" altLang="en-US" sz="1600">
                <a:latin typeface="Times New Roman" panose="02020603050405020304" pitchFamily="18" charset="0"/>
                <a:ea typeface="微软雅黑" panose="020B0503020204020204" pitchFamily="34" charset="-122"/>
              </a:rPr>
              <a:t>为感官动词，后加形容词，常表示对上句发表意见。</a:t>
            </a:r>
            <a:endParaRPr lang="en-US" altLang="zh-CN" sz="160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>
                <a:latin typeface="Times New Roman" panose="02020603050405020304" pitchFamily="18" charset="0"/>
                <a:ea typeface="微软雅黑" panose="020B0503020204020204" pitchFamily="34" charset="-122"/>
              </a:rPr>
              <a:t>eg. Sounds boring.    </a:t>
            </a:r>
            <a:r>
              <a:rPr lang="zh-CN" altLang="en-US" sz="1600">
                <a:latin typeface="Times New Roman" panose="02020603050405020304" pitchFamily="18" charset="0"/>
                <a:ea typeface="微软雅黑" panose="020B0503020204020204" pitchFamily="34" charset="-122"/>
              </a:rPr>
              <a:t>听起来挺无聊的。</a:t>
            </a:r>
            <a:endParaRPr lang="en-US" altLang="zh-CN" sz="160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>
                <a:latin typeface="Times New Roman" panose="02020603050405020304" pitchFamily="18" charset="0"/>
                <a:ea typeface="微软雅黑" panose="020B0503020204020204" pitchFamily="34" charset="-122"/>
              </a:rPr>
              <a:t>      Sounds terrible!</a:t>
            </a:r>
            <a:r>
              <a:rPr lang="zh-CN" altLang="en-US" sz="1600">
                <a:latin typeface="Times New Roman" panose="02020603050405020304" pitchFamily="18" charset="0"/>
                <a:ea typeface="微软雅黑" panose="020B0503020204020204" pitchFamily="34" charset="-122"/>
              </a:rPr>
              <a:t>  太可怕了！</a:t>
            </a:r>
            <a:endParaRPr lang="en-US" altLang="zh-CN" sz="16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2011363" y="1328738"/>
            <a:ext cx="1128712" cy="29527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968503" y="1285875"/>
            <a:ext cx="33035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latin typeface="Times New Roman" panose="02020603050405020304" pitchFamily="18" charset="0"/>
              </a:rPr>
              <a:t>Sounds good. John likes hamburgers. </a:t>
            </a:r>
            <a:endParaRPr lang="en-US" altLang="zh-CN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8528" y="1916113"/>
            <a:ext cx="2852063" cy="3385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听起来不错。约翰喜欢汉堡。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850" y="2052640"/>
            <a:ext cx="833438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57313" y="1116015"/>
            <a:ext cx="5064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406529" y="1087438"/>
            <a:ext cx="19463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latin typeface="Times New Roman" panose="02020603050405020304" pitchFamily="18" charset="0"/>
              </a:rPr>
              <a:t>Oh, I don't like salad.</a:t>
            </a:r>
            <a:endParaRPr lang="en-US" altLang="zh-CN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33517" y="1708150"/>
            <a:ext cx="35857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latin typeface="Times New Roman" panose="02020603050405020304" pitchFamily="18" charset="0"/>
              </a:rPr>
              <a:t>But John likes salad, and it's his birthday.</a:t>
            </a:r>
            <a:endParaRPr lang="en-US" altLang="zh-CN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0289" y="1092200"/>
            <a:ext cx="2031325" cy="3385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但是我不喜欢沙拉。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81575" y="1709739"/>
            <a:ext cx="3672800" cy="3385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但是约翰喜欢沙拉呀，那是他的生日。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1968500" y="1138238"/>
            <a:ext cx="795338" cy="29527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2286000" y="1741488"/>
            <a:ext cx="433388" cy="30480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9463" name="矩形 1"/>
          <p:cNvSpPr>
            <a:spLocks noChangeArrowheads="1"/>
          </p:cNvSpPr>
          <p:nvPr/>
        </p:nvSpPr>
        <p:spPr bwMode="auto">
          <a:xfrm>
            <a:off x="939800" y="2500315"/>
            <a:ext cx="2359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endParaRPr lang="en-US" altLang="zh-CN" sz="16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893763" y="2373314"/>
            <a:ext cx="73850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like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是及物动词，意为喜欢、愿意、想要</a:t>
            </a:r>
            <a:endParaRPr lang="en-US" altLang="zh-CN" sz="1600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后面可以加名词，代词宾格，动词不定式或动名词作宾语。（动词不定式就是：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 do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；动名词就是动词的</a:t>
            </a:r>
            <a:r>
              <a:rPr lang="en-US" altLang="zh-CN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ing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形式。）　  　</a:t>
            </a:r>
            <a:endParaRPr lang="en-US" altLang="zh-CN" sz="1600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eg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 I like this picture.    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我喜欢这幅画。</a:t>
            </a:r>
            <a:endParaRPr lang="en-US" altLang="zh-CN" sz="1600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 He likes playing  soccer.  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他喜欢踢足球。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8663" y="1512890"/>
            <a:ext cx="5064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8663" y="777877"/>
            <a:ext cx="5969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30242" y="700088"/>
            <a:ext cx="748823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1. 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一般现在时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句式中，当主语是第三人称单数时，谓语动词要加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（一般情况下）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构成第三人称单数形式；其他主语动词用原形。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eg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 She plays football every day. 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 They love their mother.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2. 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一般现在时句式变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否定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，要借助助动词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、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does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组成，第三人称单数用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does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，其他用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eg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 She doesn’t play football every day.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3. 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一般现在时句式，变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疑问句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时，也要用助动词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、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does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，即在句首加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或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Does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，句末用问号，回答时肯定用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Yes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，否定用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No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  <a:endParaRPr lang="en-US" altLang="zh-CN" sz="1600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eg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 Does she play football every day?    Yes, she does.      No, she doesn’t.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3" y="268288"/>
            <a:ext cx="1284519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Pair work</a:t>
            </a:r>
            <a:endParaRPr lang="zh-CN" altLang="en-US" sz="20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7" descr="http://pic.58pic.com/58pic/16/38/12/15F58PICbfG_1024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7" y="3003552"/>
            <a:ext cx="600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6" y="3292477"/>
            <a:ext cx="5746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4" descr="j0088424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3563942" y="2787650"/>
            <a:ext cx="7381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8" descr="lz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11867" y="2643188"/>
            <a:ext cx="7588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0"/>
          <p:cNvGrpSpPr/>
          <p:nvPr/>
        </p:nvGrpSpPr>
        <p:grpSpPr bwMode="auto">
          <a:xfrm>
            <a:off x="4787902" y="3148015"/>
            <a:ext cx="1152525" cy="863600"/>
            <a:chOff x="1338" y="2251"/>
            <a:chExt cx="2334" cy="1498"/>
          </a:xfrm>
        </p:grpSpPr>
        <p:pic>
          <p:nvPicPr>
            <p:cNvPr id="21511" name="Picture 11" descr="西红柿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F9F3F5"/>
                </a:clrFrom>
                <a:clrTo>
                  <a:srgbClr val="F9F3F5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38" y="2251"/>
              <a:ext cx="1633" cy="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1512" name="Group 12"/>
            <p:cNvGrpSpPr/>
            <p:nvPr/>
          </p:nvGrpSpPr>
          <p:grpSpPr bwMode="auto">
            <a:xfrm>
              <a:off x="1610" y="2387"/>
              <a:ext cx="2062" cy="1362"/>
              <a:chOff x="2290" y="2568"/>
              <a:chExt cx="2062" cy="1362"/>
            </a:xfrm>
          </p:grpSpPr>
          <p:pic>
            <p:nvPicPr>
              <p:cNvPr id="21513" name="Picture 13" descr="西红柿"/>
              <p:cNvPicPr>
                <a:picLocks noChangeAspect="1" noChangeArrowheads="1"/>
              </p:cNvPicPr>
              <p:nvPr/>
            </p:nvPicPr>
            <p:blipFill>
              <a:blip r:embed="rId7" cstate="email">
                <a:clrChange>
                  <a:clrFrom>
                    <a:srgbClr val="F9F3F5"/>
                  </a:clrFrom>
                  <a:clrTo>
                    <a:srgbClr val="F9F3F5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99" y="2568"/>
                <a:ext cx="1653" cy="1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14" name="Picture 14" descr="西红柿"/>
              <p:cNvPicPr>
                <a:picLocks noChangeAspect="1" noChangeArrowheads="1"/>
              </p:cNvPicPr>
              <p:nvPr/>
            </p:nvPicPr>
            <p:blipFill>
              <a:blip r:embed="rId8" cstate="email">
                <a:clrChange>
                  <a:clrFrom>
                    <a:srgbClr val="F9F3F5"/>
                  </a:clrFrom>
                  <a:clrTo>
                    <a:srgbClr val="F9F3F5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290" y="2614"/>
                <a:ext cx="1724" cy="1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2" name="Picture 43" descr="j0193432[1]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 rot="1370908">
            <a:off x="4711700" y="4176715"/>
            <a:ext cx="9604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 descr="http://img.sootuu.com/vector/2006-4/200642503818979.jpg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3867151"/>
            <a:ext cx="792162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http://pic.58pic.com/58pic/14/85/77/60M58PICRg5_1024.png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292" y="3363913"/>
            <a:ext cx="7572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 descr="http://pic40.nipic.com/20140422/2531170_212855832000_2.jpg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325" y="3579813"/>
            <a:ext cx="71755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6" y="3940175"/>
            <a:ext cx="79216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835154" y="268288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</a:rPr>
              <a:t>Do it like this: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图片 17" descr="学生1.pn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1908175" y="1492252"/>
            <a:ext cx="719138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图片 18" descr="学生3.png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7667629" y="1347790"/>
            <a:ext cx="676275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椭圆形标注 19"/>
          <p:cNvSpPr/>
          <p:nvPr/>
        </p:nvSpPr>
        <p:spPr>
          <a:xfrm>
            <a:off x="3203575" y="700090"/>
            <a:ext cx="1512888" cy="1008062"/>
          </a:xfrm>
          <a:prstGeom prst="wedgeEllipseCallout">
            <a:avLst>
              <a:gd name="adj1" fmla="val -64438"/>
              <a:gd name="adj2" fmla="val 64801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1" name="椭圆形标注 20"/>
          <p:cNvSpPr/>
          <p:nvPr/>
        </p:nvSpPr>
        <p:spPr>
          <a:xfrm>
            <a:off x="5508625" y="627065"/>
            <a:ext cx="1943100" cy="936625"/>
          </a:xfrm>
          <a:prstGeom prst="wedgeEllipseCallout">
            <a:avLst>
              <a:gd name="adj1" fmla="val 50195"/>
              <a:gd name="adj2" fmla="val 58090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348042" y="915989"/>
            <a:ext cx="13684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</a:rPr>
              <a:t>Yes, I do. I like pears.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795966" y="771527"/>
            <a:ext cx="13684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</a:rPr>
              <a:t>Do you like pears?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Picture 48" descr="lz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6588129" y="987426"/>
            <a:ext cx="5048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animBg="1"/>
      <p:bldP spid="21" grpId="0" animBg="1"/>
      <p:bldP spid="22" grpId="0"/>
      <p:bldP spid="2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833</Words>
  <Application>Microsoft Office PowerPoint</Application>
  <PresentationFormat>全屏显示(16:9)</PresentationFormat>
  <Paragraphs>107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2017-10-13T01:47:00Z</dcterms:created>
  <dcterms:modified xsi:type="dcterms:W3CDTF">2023-01-16T22:53:23Z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5F9EC65FCF67434E971374BA11F06D2D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