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5" r:id="rId3"/>
    <p:sldId id="276" r:id="rId4"/>
    <p:sldId id="257" r:id="rId5"/>
    <p:sldId id="258" r:id="rId6"/>
    <p:sldId id="259" r:id="rId7"/>
    <p:sldId id="260" r:id="rId8"/>
    <p:sldId id="261" r:id="rId9"/>
    <p:sldId id="277" r:id="rId10"/>
    <p:sldId id="262" r:id="rId11"/>
    <p:sldId id="263" r:id="rId12"/>
    <p:sldId id="264" r:id="rId13"/>
    <p:sldId id="265" r:id="rId14"/>
    <p:sldId id="266" r:id="rId15"/>
    <p:sldId id="267" r:id="rId16"/>
    <p:sldId id="278" r:id="rId17"/>
    <p:sldId id="268" r:id="rId18"/>
    <p:sldId id="269" r:id="rId19"/>
    <p:sldId id="270" r:id="rId20"/>
    <p:sldId id="271" r:id="rId21"/>
    <p:sldId id="279" r:id="rId22"/>
    <p:sldId id="272" r:id="rId23"/>
    <p:sldId id="273" r:id="rId24"/>
    <p:sldId id="274"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E27"/>
    <a:srgbClr val="FFA327"/>
    <a:srgbClr val="61870E"/>
    <a:srgbClr val="FFF7EF"/>
    <a:srgbClr val="FFE1C1"/>
    <a:srgbClr val="FF8600"/>
    <a:srgbClr val="6C9118"/>
    <a:srgbClr val="E89A45"/>
    <a:srgbClr val="935C30"/>
    <a:srgbClr val="3B5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1052" autoAdjust="0"/>
  </p:normalViewPr>
  <p:slideViewPr>
    <p:cSldViewPr snapToGrid="0">
      <p:cViewPr varScale="1">
        <p:scale>
          <a:sx n="98" d="100"/>
          <a:sy n="98" d="100"/>
        </p:scale>
        <p:origin x="1992"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CC7D7-5C24-4B6F-A5D5-793CC6CBF99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14032-F9C7-4743-BA46-C6604160EE7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F4B43-3E86-46D1-82B4-A1839466030A}"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F4B43-3E86-46D1-82B4-A1839466030A}"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F4B43-3E86-46D1-82B4-A1839466030A}"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F4B43-3E86-46D1-82B4-A1839466030A}"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2592" y="143025"/>
            <a:ext cx="10515600" cy="507711"/>
          </a:xfrm>
        </p:spPr>
        <p:txBody>
          <a:bodyPr>
            <a:noAutofit/>
          </a:bodyPr>
          <a:lstStyle>
            <a:lvl1pPr algn="l">
              <a:defRPr sz="2800" b="0">
                <a:solidFill>
                  <a:schemeClr val="accent1"/>
                </a:solidFill>
                <a:effectLst>
                  <a:glow rad="127000">
                    <a:schemeClr val="bg1"/>
                  </a:glow>
                </a:effectLst>
                <a:latin typeface="方正喵呜体" panose="02010600010101010101" pitchFamily="2" charset="-122"/>
                <a:ea typeface="方正喵呜体" panose="02010600010101010101" pitchFamily="2"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100000">
              <a:srgbClr val="FFF7EF"/>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4.jpeg"/><Relationship Id="rId5" Type="http://schemas.openxmlformats.org/officeDocument/2006/relationships/tags" Target="../tags/tag5.xml"/><Relationship Id="rId10" Type="http://schemas.openxmlformats.org/officeDocument/2006/relationships/notesSlide" Target="../notesSlides/notesSlide10.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6427002" y="362033"/>
            <a:ext cx="5028878" cy="2863970"/>
          </a:xfrm>
          <a:prstGeom prst="rect">
            <a:avLst/>
          </a:prstGeom>
        </p:spPr>
      </p:pic>
      <p:pic>
        <p:nvPicPr>
          <p:cNvPr id="3" name="图片 2"/>
          <p:cNvPicPr>
            <a:picLocks noChangeAspect="1"/>
          </p:cNvPicPr>
          <p:nvPr/>
        </p:nvPicPr>
        <p:blipFill>
          <a:blip r:embed="rId3" cstate="email"/>
          <a:stretch>
            <a:fillRect/>
          </a:stretch>
        </p:blipFill>
        <p:spPr>
          <a:xfrm>
            <a:off x="-34506" y="844584"/>
            <a:ext cx="6003985" cy="6030669"/>
          </a:xfrm>
          <a:prstGeom prst="rect">
            <a:avLst/>
          </a:prstGeom>
        </p:spPr>
      </p:pic>
      <p:pic>
        <p:nvPicPr>
          <p:cNvPr id="6" name="图片 5"/>
          <p:cNvPicPr>
            <a:picLocks noChangeAspect="1"/>
          </p:cNvPicPr>
          <p:nvPr/>
        </p:nvPicPr>
        <p:blipFill rotWithShape="1">
          <a:blip r:embed="rId4" cstate="email"/>
          <a:srcRect/>
          <a:stretch>
            <a:fillRect/>
          </a:stretch>
        </p:blipFill>
        <p:spPr>
          <a:xfrm>
            <a:off x="-3301042" y="2984740"/>
            <a:ext cx="10058400" cy="3899139"/>
          </a:xfrm>
          <a:prstGeom prst="rect">
            <a:avLst/>
          </a:prstGeom>
        </p:spPr>
      </p:pic>
      <p:pic>
        <p:nvPicPr>
          <p:cNvPr id="4" name="图片 3"/>
          <p:cNvPicPr>
            <a:picLocks noChangeAspect="1"/>
          </p:cNvPicPr>
          <p:nvPr/>
        </p:nvPicPr>
        <p:blipFill rotWithShape="1">
          <a:blip r:embed="rId4" cstate="email"/>
          <a:srcRect/>
          <a:stretch>
            <a:fillRect/>
          </a:stretch>
        </p:blipFill>
        <p:spPr>
          <a:xfrm>
            <a:off x="2168106" y="2984740"/>
            <a:ext cx="10058400" cy="3899139"/>
          </a:xfrm>
          <a:prstGeom prst="rect">
            <a:avLst/>
          </a:prstGeom>
        </p:spPr>
      </p:pic>
      <p:sp>
        <p:nvSpPr>
          <p:cNvPr id="5" name="文本框 4"/>
          <p:cNvSpPr txBox="1"/>
          <p:nvPr/>
        </p:nvSpPr>
        <p:spPr>
          <a:xfrm>
            <a:off x="7093939" y="3519024"/>
            <a:ext cx="4679486" cy="923330"/>
          </a:xfrm>
          <a:prstGeom prst="rect">
            <a:avLst/>
          </a:prstGeom>
          <a:noFill/>
        </p:spPr>
        <p:txBody>
          <a:bodyPr wrap="none" rtlCol="0">
            <a:spAutoFit/>
          </a:bodyPr>
          <a:lstStyle/>
          <a:p>
            <a:pPr algn="ctr"/>
            <a:r>
              <a:rPr lang="zh-CN" altLang="en-US" sz="5400" dirty="0" smtClean="0">
                <a:solidFill>
                  <a:srgbClr val="FF8600"/>
                </a:solidFill>
                <a:latin typeface="方正喵呜体" panose="02010600010101010101" pitchFamily="2" charset="-122"/>
                <a:ea typeface="方正喵呜体" panose="02010600010101010101" pitchFamily="2" charset="-122"/>
              </a:rPr>
              <a:t>感恩母亲节</a:t>
            </a:r>
            <a:r>
              <a:rPr lang="en-US" altLang="zh-CN" sz="5400" dirty="0" smtClean="0">
                <a:solidFill>
                  <a:srgbClr val="FF8600"/>
                </a:solidFill>
                <a:latin typeface="方正喵呜体" panose="02010600010101010101" pitchFamily="2" charset="-122"/>
                <a:ea typeface="方正喵呜体" panose="02010600010101010101" pitchFamily="2" charset="-122"/>
              </a:rPr>
              <a:t>PPT</a:t>
            </a:r>
            <a:endParaRPr lang="zh-CN" altLang="en-US" sz="5400" dirty="0">
              <a:solidFill>
                <a:srgbClr val="FF8600"/>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348855" y="1378585"/>
            <a:ext cx="4100830" cy="4100830"/>
          </a:xfrm>
          <a:prstGeom prst="ellipse">
            <a:avLst/>
          </a:prstGeom>
          <a:blipFill rotWithShape="1">
            <a:blip r:embed="rId3"/>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62965" y="3954770"/>
            <a:ext cx="5684139" cy="1708160"/>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sz="1400" dirty="0" smtClean="0">
                <a:solidFill>
                  <a:schemeClr val="tx1">
                    <a:lumMod val="50000"/>
                    <a:lumOff val="50000"/>
                  </a:schemeClr>
                </a:solidFill>
                <a:latin typeface="微软雅黑" panose="020B0503020204020204" charset="-122"/>
                <a:ea typeface="微软雅黑" panose="020B0503020204020204" charset="-122"/>
              </a:rPr>
              <a:t>,</a:t>
            </a:r>
            <a:r>
              <a:rPr lang="zh-CN" altLang="en-US" sz="14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文字</a:t>
            </a:r>
            <a:r>
              <a:rPr lang="en-US" altLang="zh-CN" sz="1400" dirty="0" smtClean="0">
                <a:solidFill>
                  <a:schemeClr val="tx1">
                    <a:lumMod val="50000"/>
                    <a:lumOff val="50000"/>
                  </a:schemeClr>
                </a:solidFill>
                <a:latin typeface="微软雅黑" panose="020B0503020204020204" charset="-122"/>
                <a:ea typeface="微软雅黑" panose="020B0503020204020204" charset="-122"/>
              </a:rPr>
              <a:t>.</a:t>
            </a:r>
            <a:endParaRPr lang="zh-CN" altLang="en-US" sz="1400" dirty="0">
              <a:solidFill>
                <a:schemeClr val="tx1">
                  <a:lumMod val="50000"/>
                  <a:lumOff val="50000"/>
                </a:schemeClr>
              </a:solidFill>
              <a:latin typeface="微软雅黑" panose="020B0503020204020204" charset="-122"/>
              <a:ea typeface="微软雅黑" panose="020B0503020204020204" charset="-122"/>
            </a:endParaRPr>
          </a:p>
        </p:txBody>
      </p:sp>
      <p:sp>
        <p:nvSpPr>
          <p:cNvPr id="4" name="矩形 3"/>
          <p:cNvSpPr/>
          <p:nvPr/>
        </p:nvSpPr>
        <p:spPr>
          <a:xfrm>
            <a:off x="862965" y="1694170"/>
            <a:ext cx="5566410" cy="195834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164705" y="1194435"/>
            <a:ext cx="4468495" cy="4468495"/>
          </a:xfrm>
          <a:prstGeom prst="ellipse">
            <a:avLst/>
          </a:prstGeom>
          <a:noFill/>
          <a:ln>
            <a:solidFill>
              <a:schemeClr val="bg2"/>
            </a:solidFill>
          </a:ln>
          <a:extLst>
            <a:ext uri="{909E8E84-426E-40DD-AFC4-6F175D3DCCD1}">
              <a14:hiddenFill xmlns:a14="http://schemas.microsoft.com/office/drawing/2010/main">
                <a:blipFill rotWithShape="1">
                  <a:blip r:embed="rId5"/>
                  <a:stretch>
                    <a:fillRect/>
                  </a:stretch>
                </a:bli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1066780" y="1086485"/>
            <a:ext cx="382905" cy="5302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0556240" y="1194435"/>
            <a:ext cx="382905" cy="5302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859395" y="5554980"/>
            <a:ext cx="382905" cy="5302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348855" y="5662930"/>
            <a:ext cx="382905" cy="5302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0970260" y="866140"/>
            <a:ext cx="436245" cy="436245"/>
            <a:chOff x="15207" y="1928"/>
            <a:chExt cx="1046" cy="1046"/>
          </a:xfrm>
        </p:grpSpPr>
        <p:cxnSp>
          <p:nvCxnSpPr>
            <p:cNvPr id="28" name="直接连接符 27"/>
            <p:cNvCxnSpPr/>
            <p:nvPr/>
          </p:nvCxnSpPr>
          <p:spPr>
            <a:xfrm>
              <a:off x="15207" y="1947"/>
              <a:ext cx="10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15727" y="2451"/>
              <a:ext cx="10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rot="10800000">
            <a:off x="836930" y="5638800"/>
            <a:ext cx="436245" cy="436245"/>
            <a:chOff x="15207" y="2342"/>
            <a:chExt cx="1046" cy="1046"/>
          </a:xfrm>
        </p:grpSpPr>
        <p:cxnSp>
          <p:nvCxnSpPr>
            <p:cNvPr id="32" name="直接连接符 31"/>
            <p:cNvCxnSpPr/>
            <p:nvPr/>
          </p:nvCxnSpPr>
          <p:spPr>
            <a:xfrm>
              <a:off x="15207" y="2361"/>
              <a:ext cx="104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15727" y="2865"/>
              <a:ext cx="104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平行四边形 2"/>
          <p:cNvSpPr/>
          <p:nvPr/>
        </p:nvSpPr>
        <p:spPr>
          <a:xfrm>
            <a:off x="1141730" y="1531620"/>
            <a:ext cx="5948680" cy="3990340"/>
          </a:xfrm>
          <a:prstGeom prst="parallelogram">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6876415" y="1531620"/>
            <a:ext cx="2266315" cy="1520190"/>
          </a:xfrm>
          <a:prstGeom prst="parallelogram">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8949055" y="1531620"/>
            <a:ext cx="2266315" cy="1520190"/>
          </a:xfrm>
          <a:prstGeom prst="parallelogram">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6283960" y="3181350"/>
            <a:ext cx="4568825" cy="2340610"/>
          </a:xfrm>
          <a:prstGeom prst="parallelogram">
            <a:avLst>
              <a:gd name="adj" fmla="val 256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862445" y="3390900"/>
            <a:ext cx="3418205" cy="1895519"/>
          </a:xfrm>
          <a:prstGeom prst="rect">
            <a:avLst/>
          </a:prstGeom>
          <a:noFill/>
        </p:spPr>
        <p:txBody>
          <a:bodyPr wrap="square" rtlCol="0">
            <a:spAutoFit/>
          </a:bodyPr>
          <a:lstStyle/>
          <a:p>
            <a:pPr lvl="0">
              <a:lnSpc>
                <a:spcPct val="150000"/>
              </a:lnSpc>
            </a:pPr>
            <a:r>
              <a:rPr lang="zh-CN" altLang="en-US" sz="1600" dirty="0">
                <a:solidFill>
                  <a:schemeClr val="bg1"/>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sz="1600" dirty="0">
                <a:solidFill>
                  <a:schemeClr val="bg1"/>
                </a:solidFill>
                <a:latin typeface="微软雅黑" panose="020B0503020204020204" charset="-122"/>
                <a:ea typeface="微软雅黑" panose="020B0503020204020204" charset="-122"/>
              </a:rPr>
              <a:t>,</a:t>
            </a:r>
            <a:endParaRPr lang="zh-CN" altLang="en-US" sz="1600" dirty="0">
              <a:solidFill>
                <a:schemeClr val="bg1"/>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flipH="1">
            <a:off x="3802380" y="845136"/>
            <a:ext cx="8398510" cy="5606005"/>
          </a:xfrm>
          <a:prstGeom prst="rect">
            <a:avLst/>
          </a:prstGeom>
        </p:spPr>
      </p:pic>
      <p:sp>
        <p:nvSpPr>
          <p:cNvPr id="8" name="矩形 7"/>
          <p:cNvSpPr/>
          <p:nvPr/>
        </p:nvSpPr>
        <p:spPr>
          <a:xfrm>
            <a:off x="-8890" y="3264916"/>
            <a:ext cx="6156325" cy="267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345440" y="3968496"/>
            <a:ext cx="5448300" cy="1200329"/>
          </a:xfrm>
          <a:prstGeom prst="rect">
            <a:avLst/>
          </a:prstGeom>
          <a:noFill/>
        </p:spPr>
        <p:txBody>
          <a:bodyPr wrap="square" rtlCol="0">
            <a:spAutoFit/>
          </a:bodyPr>
          <a:lstStyle/>
          <a:p>
            <a:pPr lvl="0">
              <a:lnSpc>
                <a:spcPct val="150000"/>
              </a:lnSpc>
            </a:pPr>
            <a:r>
              <a:rPr lang="zh-CN" altLang="en-US" sz="1600" dirty="0">
                <a:solidFill>
                  <a:schemeClr val="bg1"/>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sz="1600" dirty="0">
                <a:solidFill>
                  <a:schemeClr val="bg1"/>
                </a:solidFill>
                <a:latin typeface="微软雅黑" panose="020B0503020204020204" charset="-122"/>
                <a:ea typeface="微软雅黑" panose="020B0503020204020204" charset="-122"/>
              </a:rPr>
              <a:t>,</a:t>
            </a:r>
            <a:endParaRPr lang="zh-CN" altLang="en-US" sz="1600" dirty="0">
              <a:solidFill>
                <a:schemeClr val="bg1"/>
              </a:solidFill>
              <a:latin typeface="微软雅黑" panose="020B0503020204020204" charset="-122"/>
              <a:ea typeface="微软雅黑" panose="020B0503020204020204" charset="-122"/>
            </a:endParaRPr>
          </a:p>
        </p:txBody>
      </p:sp>
      <p:grpSp>
        <p:nvGrpSpPr>
          <p:cNvPr id="31" name="组合 30"/>
          <p:cNvGrpSpPr/>
          <p:nvPr/>
        </p:nvGrpSpPr>
        <p:grpSpPr>
          <a:xfrm rot="10800000" flipH="1">
            <a:off x="5358765" y="5020056"/>
            <a:ext cx="436245" cy="436245"/>
            <a:chOff x="15207" y="2342"/>
            <a:chExt cx="1046" cy="1046"/>
          </a:xfrm>
        </p:grpSpPr>
        <p:cxnSp>
          <p:nvCxnSpPr>
            <p:cNvPr id="32" name="直接连接符 31"/>
            <p:cNvCxnSpPr/>
            <p:nvPr/>
          </p:nvCxnSpPr>
          <p:spPr>
            <a:xfrm>
              <a:off x="15207" y="2361"/>
              <a:ext cx="104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15727" y="2865"/>
              <a:ext cx="104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rot="10800000" flipV="1">
            <a:off x="345440" y="3753231"/>
            <a:ext cx="436245" cy="436245"/>
            <a:chOff x="15207" y="2342"/>
            <a:chExt cx="1046" cy="1046"/>
          </a:xfrm>
        </p:grpSpPr>
        <p:cxnSp>
          <p:nvCxnSpPr>
            <p:cNvPr id="11" name="直接连接符 10"/>
            <p:cNvCxnSpPr/>
            <p:nvPr/>
          </p:nvCxnSpPr>
          <p:spPr>
            <a:xfrm>
              <a:off x="15207" y="2361"/>
              <a:ext cx="104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200000">
              <a:off x="15727" y="2865"/>
              <a:ext cx="104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rot="10800000">
            <a:off x="2691765" y="-1473073"/>
            <a:ext cx="1466850" cy="5384800"/>
          </a:xfrm>
          <a:prstGeom prst="rect">
            <a:avLst/>
          </a:prstGeom>
          <a:noFill/>
        </p:spPr>
        <p:txBody>
          <a:bodyPr wrap="square" rtlCol="0">
            <a:spAutoFit/>
          </a:bodyPr>
          <a:lstStyle/>
          <a:p>
            <a:pPr algn="ctr"/>
            <a:r>
              <a:rPr lang="en-US" altLang="zh-CN" sz="34400" dirty="0">
                <a:solidFill>
                  <a:schemeClr val="bg2"/>
                </a:solidFill>
                <a:latin typeface="华文细黑" panose="02010600040101010101" charset="-122"/>
                <a:ea typeface="华文细黑" panose="02010600040101010101" charset="-122"/>
              </a:rPr>
              <a:t>“</a:t>
            </a: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761566"/>
            <a:ext cx="12192000" cy="35096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8605" y="2242820"/>
            <a:ext cx="11632565" cy="254762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04825" y="2952750"/>
            <a:ext cx="2576830" cy="874407"/>
          </a:xfrm>
          <a:prstGeom prst="rect">
            <a:avLst/>
          </a:prstGeom>
          <a:noFill/>
        </p:spPr>
        <p:txBody>
          <a:bodyPr wrap="square" rtlCol="0">
            <a:spAutoFit/>
          </a:bodyPr>
          <a:lstStyle/>
          <a:p>
            <a:pPr lvl="0">
              <a:lnSpc>
                <a:spcPct val="150000"/>
              </a:lnSpc>
            </a:pPr>
            <a:r>
              <a:rPr lang="zh-CN" altLang="en-US" dirty="0">
                <a:solidFill>
                  <a:schemeClr val="bg1"/>
                </a:solidFill>
                <a:latin typeface="微软雅黑" panose="020B0503020204020204" charset="-122"/>
                <a:ea typeface="微软雅黑" panose="020B0503020204020204" charset="-122"/>
              </a:rPr>
              <a:t>这里输入简单的文字概述里输入简单文字</a:t>
            </a:r>
            <a:r>
              <a:rPr lang="zh-CN" altLang="en-US" dirty="0" smtClean="0">
                <a:solidFill>
                  <a:schemeClr val="bg1"/>
                </a:solidFill>
                <a:latin typeface="微软雅黑" panose="020B0503020204020204" charset="-122"/>
                <a:ea typeface="微软雅黑" panose="020B0503020204020204" charset="-122"/>
              </a:rPr>
              <a:t>概述</a:t>
            </a:r>
            <a:endParaRPr lang="zh-CN" altLang="en-US" dirty="0">
              <a:solidFill>
                <a:schemeClr val="bg1"/>
              </a:solidFill>
              <a:latin typeface="微软雅黑" panose="020B0503020204020204" charset="-122"/>
              <a:ea typeface="微软雅黑" panose="020B0503020204020204" charset="-122"/>
            </a:endParaRPr>
          </a:p>
        </p:txBody>
      </p:sp>
      <p:sp>
        <p:nvSpPr>
          <p:cNvPr id="5" name="椭圆 4"/>
          <p:cNvSpPr/>
          <p:nvPr/>
        </p:nvSpPr>
        <p:spPr>
          <a:xfrm>
            <a:off x="3213848" y="591671"/>
            <a:ext cx="5741894" cy="5741894"/>
          </a:xfrm>
          <a:prstGeom prst="ellipse">
            <a:avLst/>
          </a:prstGeom>
          <a:blipFill dpi="0" rotWithShape="1">
            <a:blip r:embed="rId3"/>
            <a:srcRect/>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310370" y="2873248"/>
            <a:ext cx="2371090" cy="1289905"/>
          </a:xfrm>
          <a:prstGeom prst="rect">
            <a:avLst/>
          </a:prstGeom>
          <a:noFill/>
        </p:spPr>
        <p:txBody>
          <a:bodyPr wrap="square" rtlCol="0">
            <a:spAutoFit/>
          </a:bodyPr>
          <a:lstStyle/>
          <a:p>
            <a:pPr lvl="0">
              <a:lnSpc>
                <a:spcPct val="150000"/>
              </a:lnSpc>
            </a:pPr>
            <a:r>
              <a:rPr lang="zh-CN" altLang="en-US" dirty="0">
                <a:solidFill>
                  <a:schemeClr val="bg1"/>
                </a:solidFill>
                <a:latin typeface="微软雅黑" panose="020B0503020204020204" charset="-122"/>
                <a:ea typeface="微软雅黑" panose="020B0503020204020204" charset="-122"/>
              </a:rPr>
              <a:t>这里输入简单的文字概述里输入简单文字概述输入简单的</a:t>
            </a:r>
            <a:r>
              <a:rPr lang="zh-CN" altLang="en-US" dirty="0" smtClean="0">
                <a:solidFill>
                  <a:schemeClr val="bg1"/>
                </a:solidFill>
                <a:latin typeface="微软雅黑" panose="020B0503020204020204" charset="-122"/>
                <a:ea typeface="微软雅黑" panose="020B0503020204020204" charset="-122"/>
              </a:rPr>
              <a:t>文字</a:t>
            </a:r>
            <a:endParaRPr lang="zh-CN" altLang="en-US" dirty="0">
              <a:solidFill>
                <a:schemeClr val="bg1"/>
              </a:solidFill>
              <a:latin typeface="微软雅黑" panose="020B0503020204020204" charset="-122"/>
              <a:ea typeface="微软雅黑" panose="020B0503020204020204" charset="-122"/>
            </a:endParaRPr>
          </a:p>
        </p:txBody>
      </p: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2" grpId="0"/>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90" y="1054100"/>
            <a:ext cx="8130540" cy="4464685"/>
            <a:chOff x="-14" y="1660"/>
            <a:chExt cx="12804" cy="7031"/>
          </a:xfrm>
          <a:blipFill rotWithShape="1">
            <a:blip r:embed="rId11"/>
            <a:stretch>
              <a:fillRect/>
            </a:stretch>
          </a:blipFill>
        </p:grpSpPr>
        <p:sp>
          <p:nvSpPr>
            <p:cNvPr id="10" name="MH_Picture_1"/>
            <p:cNvSpPr/>
            <p:nvPr>
              <p:custDataLst>
                <p:tags r:id="rId1"/>
              </p:custDataLst>
            </p:nvPr>
          </p:nvSpPr>
          <p:spPr bwMode="auto">
            <a:xfrm>
              <a:off x="-14" y="1660"/>
              <a:ext cx="4977" cy="6960"/>
            </a:xfrm>
            <a:custGeom>
              <a:avLst/>
              <a:gdLst>
                <a:gd name="T0" fmla="*/ 737229 w 2446337"/>
                <a:gd name="T1" fmla="*/ 0 h 3416300"/>
                <a:gd name="T2" fmla="*/ 2443163 w 2446337"/>
                <a:gd name="T3" fmla="*/ 1708150 h 3416300"/>
                <a:gd name="T4" fmla="*/ 737229 w 2446337"/>
                <a:gd name="T5" fmla="*/ 3416300 h 3416300"/>
                <a:gd name="T6" fmla="*/ 0 w 2446337"/>
                <a:gd name="T7" fmla="*/ 2678113 h 3416300"/>
                <a:gd name="T8" fmla="*/ 0 w 2446337"/>
                <a:gd name="T9" fmla="*/ 738187 h 3416300"/>
                <a:gd name="T10" fmla="*/ 737229 w 2446337"/>
                <a:gd name="T11" fmla="*/ 0 h 3416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6337" h="3416300">
                  <a:moveTo>
                    <a:pt x="738187" y="0"/>
                  </a:moveTo>
                  <a:lnTo>
                    <a:pt x="2446337" y="1708150"/>
                  </a:lnTo>
                  <a:lnTo>
                    <a:pt x="738187" y="3416300"/>
                  </a:lnTo>
                  <a:lnTo>
                    <a:pt x="0" y="2678113"/>
                  </a:lnTo>
                  <a:lnTo>
                    <a:pt x="0" y="738187"/>
                  </a:lnTo>
                  <a:lnTo>
                    <a:pt x="738187" y="0"/>
                  </a:lnTo>
                  <a:close/>
                </a:path>
              </a:pathLst>
            </a:custGeom>
            <a:grpFill/>
            <a:ln w="3175" cap="flat" cmpd="sng">
              <a:solidFill>
                <a:srgbClr val="FFFFFF"/>
              </a:solidFill>
              <a:bevel/>
            </a:ln>
          </p:spPr>
          <p:txBody>
            <a:bodyPr anchor="ctr"/>
            <a:lstStyle/>
            <a:p>
              <a:endParaRPr lang="zh-CN" altLang="en-US"/>
            </a:p>
          </p:txBody>
        </p:sp>
        <p:sp>
          <p:nvSpPr>
            <p:cNvPr id="11" name="MH_Picture_2"/>
            <p:cNvSpPr>
              <a:spLocks noChangeArrowheads="1"/>
            </p:cNvSpPr>
            <p:nvPr>
              <p:custDataLst>
                <p:tags r:id="rId2"/>
              </p:custDataLst>
            </p:nvPr>
          </p:nvSpPr>
          <p:spPr bwMode="auto">
            <a:xfrm>
              <a:off x="3453" y="2123"/>
              <a:ext cx="3027" cy="3027"/>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12" name="MH_Other_1"/>
            <p:cNvSpPr>
              <a:spLocks noChangeArrowheads="1"/>
            </p:cNvSpPr>
            <p:nvPr>
              <p:custDataLst>
                <p:tags r:id="rId3"/>
              </p:custDataLst>
            </p:nvPr>
          </p:nvSpPr>
          <p:spPr bwMode="auto">
            <a:xfrm>
              <a:off x="2910" y="5926"/>
              <a:ext cx="2523" cy="2523"/>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13" name="MH_Picture_3"/>
            <p:cNvSpPr>
              <a:spLocks noChangeArrowheads="1"/>
            </p:cNvSpPr>
            <p:nvPr>
              <p:custDataLst>
                <p:tags r:id="rId4"/>
              </p:custDataLst>
            </p:nvPr>
          </p:nvSpPr>
          <p:spPr bwMode="auto">
            <a:xfrm>
              <a:off x="4171" y="4173"/>
              <a:ext cx="3509" cy="3512"/>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14" name="MH_Picture_4"/>
            <p:cNvSpPr>
              <a:spLocks noChangeArrowheads="1"/>
            </p:cNvSpPr>
            <p:nvPr>
              <p:custDataLst>
                <p:tags r:id="rId5"/>
              </p:custDataLst>
            </p:nvPr>
          </p:nvSpPr>
          <p:spPr bwMode="auto">
            <a:xfrm>
              <a:off x="6713" y="3578"/>
              <a:ext cx="2765" cy="2765"/>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15" name="MH_Other_2"/>
            <p:cNvSpPr>
              <a:spLocks noChangeArrowheads="1"/>
            </p:cNvSpPr>
            <p:nvPr>
              <p:custDataLst>
                <p:tags r:id="rId6"/>
              </p:custDataLst>
            </p:nvPr>
          </p:nvSpPr>
          <p:spPr bwMode="auto">
            <a:xfrm>
              <a:off x="8676" y="3345"/>
              <a:ext cx="1630" cy="1630"/>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16" name="MH_Picture_5"/>
            <p:cNvSpPr>
              <a:spLocks noChangeArrowheads="1"/>
            </p:cNvSpPr>
            <p:nvPr>
              <p:custDataLst>
                <p:tags r:id="rId7"/>
              </p:custDataLst>
            </p:nvPr>
          </p:nvSpPr>
          <p:spPr bwMode="auto">
            <a:xfrm>
              <a:off x="8088" y="3989"/>
              <a:ext cx="4702" cy="4702"/>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17" name="MH_Other_4"/>
            <p:cNvSpPr>
              <a:spLocks noChangeArrowheads="1"/>
            </p:cNvSpPr>
            <p:nvPr>
              <p:custDataLst>
                <p:tags r:id="rId8"/>
              </p:custDataLst>
            </p:nvPr>
          </p:nvSpPr>
          <p:spPr bwMode="auto">
            <a:xfrm>
              <a:off x="6865" y="5932"/>
              <a:ext cx="1630" cy="1630"/>
            </a:xfrm>
            <a:prstGeom prst="diamond">
              <a:avLst/>
            </a:prstGeom>
            <a:grp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grpSp>
      <p:sp>
        <p:nvSpPr>
          <p:cNvPr id="3" name="文本框 2"/>
          <p:cNvSpPr txBox="1"/>
          <p:nvPr/>
        </p:nvSpPr>
        <p:spPr>
          <a:xfrm>
            <a:off x="8439785" y="2533015"/>
            <a:ext cx="3199130" cy="2120902"/>
          </a:xfrm>
          <a:prstGeom prst="rect">
            <a:avLst/>
          </a:prstGeom>
          <a:noFill/>
        </p:spPr>
        <p:txBody>
          <a:bodyPr wrap="square" rtlCol="0">
            <a:spAutoFit/>
          </a:bodyPr>
          <a:lstStyle/>
          <a:p>
            <a:pPr lvl="0">
              <a:lnSpc>
                <a:spcPct val="150000"/>
              </a:lnSpc>
            </a:pPr>
            <a:r>
              <a:rPr lang="zh-CN" altLang="en-US"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dirty="0">
                <a:solidFill>
                  <a:schemeClr val="tx1">
                    <a:lumMod val="50000"/>
                    <a:lumOff val="50000"/>
                  </a:schemeClr>
                </a:solidFill>
                <a:latin typeface="微软雅黑" panose="020B0503020204020204" charset="-122"/>
                <a:ea typeface="微软雅黑" panose="020B0503020204020204" charset="-122"/>
              </a:rPr>
              <a:t>,</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grpSp>
        <p:nvGrpSpPr>
          <p:cNvPr id="30" name="组合 29"/>
          <p:cNvGrpSpPr/>
          <p:nvPr/>
        </p:nvGrpSpPr>
        <p:grpSpPr>
          <a:xfrm>
            <a:off x="11423650" y="2301240"/>
            <a:ext cx="436245" cy="436245"/>
            <a:chOff x="15207" y="1928"/>
            <a:chExt cx="1046" cy="1046"/>
          </a:xfrm>
        </p:grpSpPr>
        <p:cxnSp>
          <p:nvCxnSpPr>
            <p:cNvPr id="28" name="直接连接符 27"/>
            <p:cNvCxnSpPr/>
            <p:nvPr/>
          </p:nvCxnSpPr>
          <p:spPr>
            <a:xfrm>
              <a:off x="15207" y="1947"/>
              <a:ext cx="104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15727" y="2451"/>
              <a:ext cx="104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rot="10800000">
            <a:off x="8120380" y="4879975"/>
            <a:ext cx="436245" cy="436245"/>
            <a:chOff x="15207" y="2342"/>
            <a:chExt cx="1046" cy="1046"/>
          </a:xfrm>
        </p:grpSpPr>
        <p:cxnSp>
          <p:nvCxnSpPr>
            <p:cNvPr id="32" name="直接连接符 31"/>
            <p:cNvCxnSpPr/>
            <p:nvPr/>
          </p:nvCxnSpPr>
          <p:spPr>
            <a:xfrm>
              <a:off x="15207" y="2361"/>
              <a:ext cx="104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15727" y="2865"/>
              <a:ext cx="104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 name="标题 3"/>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nvPicPr>
        <p:blipFill>
          <a:blip r:embed="rId3"/>
          <a:stretch>
            <a:fillRect/>
          </a:stretch>
        </p:blipFill>
        <p:spPr>
          <a:xfrm>
            <a:off x="6464404" y="2330763"/>
            <a:ext cx="5279285" cy="3523924"/>
          </a:xfrm>
          <a:prstGeom prst="rect">
            <a:avLst/>
          </a:prstGeom>
        </p:spPr>
      </p:pic>
      <p:grpSp>
        <p:nvGrpSpPr>
          <p:cNvPr id="4" name="组合 3"/>
          <p:cNvGrpSpPr/>
          <p:nvPr/>
        </p:nvGrpSpPr>
        <p:grpSpPr>
          <a:xfrm>
            <a:off x="7150100" y="1209675"/>
            <a:ext cx="5571490" cy="1847159"/>
            <a:chOff x="6384964" y="2587105"/>
            <a:chExt cx="6234821" cy="1846907"/>
          </a:xfrm>
        </p:grpSpPr>
        <p:grpSp>
          <p:nvGrpSpPr>
            <p:cNvPr id="5" name="组合 4"/>
            <p:cNvGrpSpPr/>
            <p:nvPr/>
          </p:nvGrpSpPr>
          <p:grpSpPr>
            <a:xfrm>
              <a:off x="6384964" y="2587105"/>
              <a:ext cx="6234821" cy="1846907"/>
              <a:chOff x="6403817" y="484928"/>
              <a:chExt cx="6234821" cy="1846907"/>
            </a:xfrm>
          </p:grpSpPr>
          <p:sp>
            <p:nvSpPr>
              <p:cNvPr id="8" name="梯形 7"/>
              <p:cNvSpPr/>
              <p:nvPr/>
            </p:nvSpPr>
            <p:spPr>
              <a:xfrm>
                <a:off x="6403817" y="629784"/>
                <a:ext cx="6144286" cy="1702051"/>
              </a:xfrm>
              <a:prstGeom prst="trapezoid">
                <a:avLst/>
              </a:prstGeom>
              <a:solidFill>
                <a:schemeClr val="bg2">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sh" panose="02000000000000000000" pitchFamily="2" charset="0"/>
                </a:endParaRPr>
              </a:p>
            </p:txBody>
          </p:sp>
          <p:sp>
            <p:nvSpPr>
              <p:cNvPr id="9" name="梯形 8"/>
              <p:cNvSpPr/>
              <p:nvPr/>
            </p:nvSpPr>
            <p:spPr>
              <a:xfrm>
                <a:off x="6627136" y="484928"/>
                <a:ext cx="6011502" cy="1702051"/>
              </a:xfrm>
              <a:prstGeom prst="trapezoid">
                <a:avLst/>
              </a:prstGeom>
              <a:solidFill>
                <a:schemeClr val="bg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sh" panose="02000000000000000000" pitchFamily="2" charset="0"/>
                </a:endParaRPr>
              </a:p>
            </p:txBody>
          </p:sp>
        </p:grpSp>
        <p:sp>
          <p:nvSpPr>
            <p:cNvPr id="2" name="文本框 1"/>
            <p:cNvSpPr txBox="1"/>
            <p:nvPr/>
          </p:nvSpPr>
          <p:spPr>
            <a:xfrm>
              <a:off x="7030902" y="2838912"/>
              <a:ext cx="4790878" cy="1289729"/>
            </a:xfrm>
            <a:prstGeom prst="rect">
              <a:avLst/>
            </a:prstGeom>
            <a:noFill/>
          </p:spPr>
          <p:txBody>
            <a:bodyPr wrap="square" rtlCol="0">
              <a:spAutoFit/>
            </a:bodyPr>
            <a:lstStyle/>
            <a:p>
              <a:pPr lvl="0">
                <a:lnSpc>
                  <a:spcPct val="150000"/>
                </a:lnSpc>
              </a:pPr>
              <a:r>
                <a:rPr lang="zh-CN" altLang="en-US" dirty="0">
                  <a:solidFill>
                    <a:schemeClr val="bg1"/>
                  </a:solidFill>
                  <a:latin typeface="微软雅黑" panose="020B0503020204020204" charset="-122"/>
                  <a:ea typeface="微软雅黑" panose="020B0503020204020204" charset="-122"/>
                </a:rPr>
                <a:t>这里输入简单的文字概述里输入简单文字概述输入简单的文字概述里输入输入里这里输入简单的</a:t>
              </a:r>
              <a:r>
                <a:rPr lang="zh-CN" altLang="en-US" dirty="0" smtClean="0">
                  <a:solidFill>
                    <a:schemeClr val="bg1"/>
                  </a:solidFill>
                  <a:latin typeface="微软雅黑" panose="020B0503020204020204" charset="-122"/>
                  <a:ea typeface="微软雅黑" panose="020B0503020204020204" charset="-122"/>
                </a:rPr>
                <a:t>文字</a:t>
              </a:r>
              <a:endParaRPr lang="zh-CN" altLang="en-US" dirty="0">
                <a:solidFill>
                  <a:schemeClr val="bg1"/>
                </a:solidFill>
                <a:latin typeface="微软雅黑" panose="020B0503020204020204" charset="-122"/>
                <a:ea typeface="微软雅黑" panose="020B0503020204020204" charset="-122"/>
              </a:endParaRPr>
            </a:p>
          </p:txBody>
        </p:sp>
      </p:grpSp>
      <p:sp>
        <p:nvSpPr>
          <p:cNvPr id="6" name="标题 5"/>
          <p:cNvSpPr>
            <a:spLocks noGrp="1"/>
          </p:cNvSpPr>
          <p:nvPr>
            <p:ph type="title"/>
          </p:nvPr>
        </p:nvSpPr>
        <p:spPr/>
        <p:txBody>
          <a:bodyPr/>
          <a:lstStyle/>
          <a:p>
            <a:r>
              <a:rPr lang="zh-CN" altLang="en-US" smtClean="0"/>
              <a:t>单击此处添加标题</a:t>
            </a:r>
            <a:endParaRPr lang="zh-CN" altLang="en-US" dirty="0"/>
          </a:p>
        </p:txBody>
      </p:sp>
      <p:pic>
        <p:nvPicPr>
          <p:cNvPr id="11" name="图片占位符 10"/>
          <p:cNvPicPr>
            <a:picLocks noGrp="1" noChangeAspect="1"/>
          </p:cNvPicPr>
          <p:nvPr>
            <p:ph type="pic" sz="quarter" idx="4294967295"/>
          </p:nvPr>
        </p:nvPicPr>
        <p:blipFill>
          <a:blip r:embed="rId4"/>
          <a:stretch>
            <a:fillRect/>
          </a:stretch>
        </p:blipFill>
        <p:spPr>
          <a:xfrm>
            <a:off x="0" y="1804847"/>
            <a:ext cx="6053138" cy="4040469"/>
          </a:xfrm>
        </p:spPr>
      </p:pic>
      <p:sp>
        <p:nvSpPr>
          <p:cNvPr id="3" name="矩形 2"/>
          <p:cNvSpPr/>
          <p:nvPr/>
        </p:nvSpPr>
        <p:spPr>
          <a:xfrm>
            <a:off x="499745" y="6088380"/>
            <a:ext cx="11243945" cy="220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直角三角形 37"/>
          <p:cNvSpPr/>
          <p:nvPr/>
        </p:nvSpPr>
        <p:spPr>
          <a:xfrm rot="5400000">
            <a:off x="97155" y="983615"/>
            <a:ext cx="1928495" cy="1928495"/>
          </a:xfrm>
          <a:prstGeom prst="rtTriangl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74689" y="991332"/>
            <a:ext cx="1317990" cy="1862048"/>
          </a:xfrm>
          <a:prstGeom prst="rect">
            <a:avLst/>
          </a:prstGeom>
          <a:noFill/>
        </p:spPr>
        <p:txBody>
          <a:bodyPr wrap="none" rtlCol="0">
            <a:spAutoFit/>
          </a:bodyPr>
          <a:lstStyle/>
          <a:p>
            <a:pPr algn="ctr"/>
            <a:r>
              <a:rPr lang="en-US" altLang="zh-CN" sz="11500" dirty="0" smtClean="0">
                <a:solidFill>
                  <a:srgbClr val="FF8600"/>
                </a:solidFill>
                <a:latin typeface="方正喵呜体" panose="02010600010101010101" pitchFamily="2" charset="-122"/>
                <a:ea typeface="方正喵呜体" panose="02010600010101010101" pitchFamily="2" charset="-122"/>
              </a:rPr>
              <a:t>03</a:t>
            </a:r>
            <a:endParaRPr lang="zh-CN" altLang="en-US" sz="11500" dirty="0">
              <a:solidFill>
                <a:srgbClr val="FF8600"/>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7263856" y="2391715"/>
            <a:ext cx="4339650" cy="923330"/>
          </a:xfrm>
          <a:prstGeom prst="rect">
            <a:avLst/>
          </a:prstGeom>
          <a:noFill/>
        </p:spPr>
        <p:txBody>
          <a:bodyPr wrap="none" rtlCol="0">
            <a:spAutoFit/>
          </a:bodyPr>
          <a:lstStyle/>
          <a:p>
            <a:pPr algn="ctr"/>
            <a:r>
              <a:rPr lang="zh-CN" altLang="en-US" sz="5400" dirty="0" smtClean="0">
                <a:solidFill>
                  <a:schemeClr val="tx2"/>
                </a:solidFill>
                <a:latin typeface="方正喵呜体" panose="02010600010101010101" pitchFamily="2" charset="-122"/>
                <a:ea typeface="方正喵呜体" panose="02010600010101010101" pitchFamily="2" charset="-122"/>
              </a:rPr>
              <a:t>单击添加标题</a:t>
            </a:r>
            <a:endParaRPr lang="zh-CN" altLang="en-US" sz="5400" dirty="0">
              <a:solidFill>
                <a:schemeClr val="tx2"/>
              </a:solidFill>
              <a:latin typeface="方正喵呜体" panose="02010600010101010101" pitchFamily="2" charset="-122"/>
              <a:ea typeface="方正喵呜体" panose="02010600010101010101" pitchFamily="2" charset="-122"/>
            </a:endParaRPr>
          </a:p>
        </p:txBody>
      </p:sp>
      <p:pic>
        <p:nvPicPr>
          <p:cNvPr id="7" name="图片 6"/>
          <p:cNvPicPr>
            <a:picLocks noChangeAspect="1"/>
          </p:cNvPicPr>
          <p:nvPr/>
        </p:nvPicPr>
        <p:blipFill>
          <a:blip r:embed="rId2" cstate="email"/>
          <a:stretch>
            <a:fillRect/>
          </a:stretch>
        </p:blipFill>
        <p:spPr>
          <a:xfrm>
            <a:off x="862641" y="233011"/>
            <a:ext cx="6798029" cy="6653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45" y="1699260"/>
            <a:ext cx="12185650" cy="3510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66545" y="-16510"/>
            <a:ext cx="4552950" cy="688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8713" y="927418"/>
            <a:ext cx="7599947" cy="5053965"/>
          </a:xfrm>
          <a:prstGeom prst="rect">
            <a:avLst/>
          </a:prstGeom>
          <a:effectLst>
            <a:outerShdw blurRad="241300" sx="102000" sy="102000" algn="ctr" rotWithShape="0">
              <a:prstClr val="black">
                <a:alpha val="40000"/>
              </a:prstClr>
            </a:outerShdw>
          </a:effectLst>
        </p:spPr>
      </p:pic>
      <p:grpSp>
        <p:nvGrpSpPr>
          <p:cNvPr id="12" name="组合 11"/>
          <p:cNvGrpSpPr/>
          <p:nvPr/>
        </p:nvGrpSpPr>
        <p:grpSpPr>
          <a:xfrm>
            <a:off x="7098665" y="591820"/>
            <a:ext cx="851535" cy="851535"/>
            <a:chOff x="11017" y="666"/>
            <a:chExt cx="1502" cy="1502"/>
          </a:xfrm>
        </p:grpSpPr>
        <p:cxnSp>
          <p:nvCxnSpPr>
            <p:cNvPr id="10" name="直接连接符 9"/>
            <p:cNvCxnSpPr/>
            <p:nvPr/>
          </p:nvCxnSpPr>
          <p:spPr>
            <a:xfrm>
              <a:off x="11017" y="686"/>
              <a:ext cx="150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11748" y="1417"/>
              <a:ext cx="150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flipV="1">
            <a:off x="7087235" y="5410200"/>
            <a:ext cx="851535" cy="851535"/>
            <a:chOff x="11017" y="666"/>
            <a:chExt cx="1502" cy="1502"/>
          </a:xfrm>
        </p:grpSpPr>
        <p:cxnSp>
          <p:nvCxnSpPr>
            <p:cNvPr id="7" name="直接连接符 6"/>
            <p:cNvCxnSpPr/>
            <p:nvPr/>
          </p:nvCxnSpPr>
          <p:spPr>
            <a:xfrm>
              <a:off x="11017" y="686"/>
              <a:ext cx="150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6200000">
              <a:off x="11748" y="1417"/>
              <a:ext cx="150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8234045" y="2505710"/>
            <a:ext cx="3721100" cy="2169825"/>
          </a:xfrm>
          <a:prstGeom prst="rect">
            <a:avLst/>
          </a:prstGeom>
          <a:noFill/>
        </p:spPr>
        <p:txBody>
          <a:bodyPr wrap="square" rtlCol="0">
            <a:spAutoFit/>
          </a:bodyPr>
          <a:lstStyle/>
          <a:p>
            <a:pPr lvl="0">
              <a:lnSpc>
                <a:spcPct val="150000"/>
              </a:lnSpc>
            </a:pPr>
            <a:r>
              <a:rPr lang="zh-CN" altLang="en-US" dirty="0">
                <a:solidFill>
                  <a:schemeClr val="bg1"/>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a:t>
            </a:r>
            <a:r>
              <a:rPr lang="zh-CN" altLang="en-US" dirty="0" smtClean="0">
                <a:solidFill>
                  <a:schemeClr val="bg1"/>
                </a:solidFill>
                <a:latin typeface="微软雅黑" panose="020B0503020204020204" charset="-122"/>
                <a:ea typeface="微软雅黑" panose="020B0503020204020204" charset="-122"/>
              </a:rPr>
              <a:t>文字</a:t>
            </a:r>
            <a:endParaRPr lang="zh-CN" altLang="en-US" dirty="0">
              <a:solidFill>
                <a:schemeClr val="bg1"/>
              </a:solidFill>
              <a:latin typeface="微软雅黑" panose="020B0503020204020204" charset="-122"/>
              <a:ea typeface="微软雅黑" panose="020B0503020204020204" charset="-122"/>
            </a:endParaRPr>
          </a:p>
        </p:txBody>
      </p:sp>
      <p:sp>
        <p:nvSpPr>
          <p:cNvPr id="6" name="标题 5"/>
          <p:cNvSpPr>
            <a:spLocks noGrp="1"/>
          </p:cNvSpPr>
          <p:nvPr>
            <p:ph type="title"/>
          </p:nvPr>
        </p:nvSpPr>
        <p:spPr/>
        <p:txBody>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bldLvl="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5138223" y="1900245"/>
            <a:ext cx="6368415" cy="4234995"/>
          </a:xfrm>
          <a:prstGeom prst="rect">
            <a:avLst/>
          </a:prstGeom>
        </p:spPr>
      </p:pic>
      <p:sp>
        <p:nvSpPr>
          <p:cNvPr id="11" name="矩形 10"/>
          <p:cNvSpPr/>
          <p:nvPr/>
        </p:nvSpPr>
        <p:spPr>
          <a:xfrm>
            <a:off x="741680" y="836930"/>
            <a:ext cx="6784975" cy="3499485"/>
          </a:xfrm>
          <a:prstGeom prst="rect">
            <a:avLst/>
          </a:pr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82040" y="3652520"/>
            <a:ext cx="5492750" cy="2002155"/>
          </a:xfrm>
          <a:prstGeom prst="rect">
            <a:avLst/>
          </a:prstGeom>
          <a:noFill/>
          <a:ln w="317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71905" y="1825625"/>
            <a:ext cx="3548380" cy="1384995"/>
          </a:xfrm>
          <a:prstGeom prst="rect">
            <a:avLst/>
          </a:prstGeom>
          <a:noFill/>
        </p:spPr>
        <p:txBody>
          <a:bodyPr wrap="square" rtlCol="0">
            <a:spAutoFit/>
          </a:bodyPr>
          <a:lstStyle/>
          <a:p>
            <a:pPr lvl="0">
              <a:lnSpc>
                <a:spcPct val="150000"/>
              </a:lnSpc>
            </a:pPr>
            <a:r>
              <a:rPr lang="zh-CN" altLang="en-US" sz="1400" dirty="0">
                <a:solidFill>
                  <a:schemeClr val="bg1"/>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sz="1400" dirty="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1447800" y="4471670"/>
            <a:ext cx="3372485" cy="874407"/>
          </a:xfrm>
          <a:prstGeom prst="rect">
            <a:avLst/>
          </a:prstGeom>
          <a:noFill/>
        </p:spPr>
        <p:txBody>
          <a:bodyPr wrap="square" rtlCol="0">
            <a:spAutoFit/>
          </a:bodyPr>
          <a:lstStyle/>
          <a:p>
            <a:pPr lvl="0">
              <a:lnSpc>
                <a:spcPct val="150000"/>
              </a:lnSpc>
            </a:pPr>
            <a:r>
              <a:rPr lang="zh-CN" altLang="en-US" dirty="0">
                <a:solidFill>
                  <a:schemeClr val="tx1">
                    <a:lumMod val="50000"/>
                    <a:lumOff val="50000"/>
                  </a:schemeClr>
                </a:solidFill>
                <a:latin typeface="微软雅黑" panose="020B0503020204020204" charset="-122"/>
                <a:ea typeface="微软雅黑" panose="020B0503020204020204" charset="-122"/>
              </a:rPr>
              <a:t>这里输入简单的文字概述里输入简单</a:t>
            </a:r>
            <a:r>
              <a:rPr lang="zh-CN" altLang="en-US" dirty="0" smtClean="0">
                <a:solidFill>
                  <a:schemeClr val="tx1">
                    <a:lumMod val="50000"/>
                    <a:lumOff val="50000"/>
                  </a:schemeClr>
                </a:solidFill>
                <a:latin typeface="微软雅黑" panose="020B0503020204020204" charset="-122"/>
                <a:ea typeface="微软雅黑" panose="020B0503020204020204" charset="-122"/>
              </a:rPr>
              <a:t>文字</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5" y="-9525"/>
            <a:ext cx="6129655" cy="33978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29655" y="3388360"/>
            <a:ext cx="6071870" cy="346519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9150" y="1981200"/>
            <a:ext cx="1718310" cy="2896235"/>
          </a:xfrm>
          <a:prstGeom prst="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sp>
        <p:nvSpPr>
          <p:cNvPr id="8" name="文本框 7"/>
          <p:cNvSpPr txBox="1"/>
          <p:nvPr/>
        </p:nvSpPr>
        <p:spPr>
          <a:xfrm>
            <a:off x="1060450" y="3790950"/>
            <a:ext cx="1235710" cy="922020"/>
          </a:xfrm>
          <a:prstGeom prst="rect">
            <a:avLst/>
          </a:prstGeom>
          <a:noFill/>
        </p:spPr>
        <p:txBody>
          <a:bodyPr wrap="square" rtlCol="0">
            <a:spAutoFit/>
          </a:bodyPr>
          <a:lstStyle/>
          <a:p>
            <a:pPr algn="ctr"/>
            <a:r>
              <a:rPr lang="en-US" altLang="zh-CN" sz="5400" b="1" dirty="0">
                <a:solidFill>
                  <a:schemeClr val="bg2"/>
                </a:solidFill>
                <a:latin typeface="+mn-ea"/>
                <a:ea typeface="华文行楷" panose="02010800040101010101" charset="-122"/>
              </a:rPr>
              <a:t>01</a:t>
            </a:r>
          </a:p>
        </p:txBody>
      </p:sp>
      <p:sp>
        <p:nvSpPr>
          <p:cNvPr id="9" name="矩形 8"/>
          <p:cNvSpPr/>
          <p:nvPr/>
        </p:nvSpPr>
        <p:spPr>
          <a:xfrm>
            <a:off x="9555480" y="1980565"/>
            <a:ext cx="1718310" cy="2896235"/>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3" name="文本框 12"/>
          <p:cNvSpPr txBox="1"/>
          <p:nvPr/>
        </p:nvSpPr>
        <p:spPr>
          <a:xfrm>
            <a:off x="9796780" y="2275205"/>
            <a:ext cx="1235710" cy="922020"/>
          </a:xfrm>
          <a:prstGeom prst="rect">
            <a:avLst/>
          </a:prstGeom>
          <a:noFill/>
        </p:spPr>
        <p:txBody>
          <a:bodyPr wrap="square" rtlCol="0">
            <a:spAutoFit/>
          </a:bodyPr>
          <a:lstStyle/>
          <a:p>
            <a:pPr algn="ctr"/>
            <a:r>
              <a:rPr lang="en-US" altLang="zh-CN" sz="5400" b="1" dirty="0">
                <a:solidFill>
                  <a:schemeClr val="tx2"/>
                </a:solidFill>
                <a:latin typeface="+mn-ea"/>
                <a:ea typeface="华文行楷" panose="02010800040101010101" charset="-122"/>
              </a:rPr>
              <a:t>02</a:t>
            </a:r>
          </a:p>
        </p:txBody>
      </p:sp>
      <p:sp>
        <p:nvSpPr>
          <p:cNvPr id="14" name="文本框 13"/>
          <p:cNvSpPr txBox="1"/>
          <p:nvPr/>
        </p:nvSpPr>
        <p:spPr>
          <a:xfrm>
            <a:off x="6839712" y="478155"/>
            <a:ext cx="3618103" cy="923330"/>
          </a:xfrm>
          <a:prstGeom prst="rect">
            <a:avLst/>
          </a:prstGeom>
          <a:noFill/>
        </p:spPr>
        <p:txBody>
          <a:bodyPr wrap="square" rtlCol="0">
            <a:spAutoFit/>
          </a:bodyPr>
          <a:lstStyle/>
          <a:p>
            <a:pPr lvl="0">
              <a:lnSpc>
                <a:spcPct val="15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sz="1200" dirty="0">
                <a:solidFill>
                  <a:schemeClr val="tx1">
                    <a:lumMod val="50000"/>
                    <a:lumOff val="50000"/>
                  </a:schemeClr>
                </a:solidFill>
                <a:latin typeface="微软雅黑" panose="020B0503020204020204" charset="-122"/>
                <a:ea typeface="微软雅黑" panose="020B0503020204020204" charset="-122"/>
              </a:rPr>
              <a:t>,</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sp>
        <p:nvSpPr>
          <p:cNvPr id="15" name="文本框 14"/>
          <p:cNvSpPr txBox="1"/>
          <p:nvPr/>
        </p:nvSpPr>
        <p:spPr>
          <a:xfrm>
            <a:off x="1635760" y="5287645"/>
            <a:ext cx="3769360" cy="890693"/>
          </a:xfrm>
          <a:prstGeom prst="rect">
            <a:avLst/>
          </a:prstGeom>
          <a:noFill/>
        </p:spPr>
        <p:txBody>
          <a:bodyPr wrap="square" rtlCol="0">
            <a:spAutoFit/>
          </a:bodyPr>
          <a:lstStyle/>
          <a:p>
            <a:pPr lvl="0">
              <a:lnSpc>
                <a:spcPct val="15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en-US" altLang="zh-CN" sz="1200" dirty="0">
                <a:solidFill>
                  <a:schemeClr val="tx1">
                    <a:lumMod val="50000"/>
                    <a:lumOff val="50000"/>
                  </a:schemeClr>
                </a:solidFill>
                <a:latin typeface="微软雅黑" panose="020B0503020204020204" charset="-122"/>
                <a:ea typeface="微软雅黑" panose="020B0503020204020204" charset="-122"/>
              </a:rPr>
              <a:t>,</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stretch>
            <a:fillRect/>
          </a:stretch>
        </p:blipFill>
        <p:spPr>
          <a:xfrm>
            <a:off x="257146" y="596214"/>
            <a:ext cx="4733435" cy="5564038"/>
          </a:xfrm>
          <a:prstGeom prst="rect">
            <a:avLst/>
          </a:prstGeom>
        </p:spPr>
      </p:pic>
      <p:pic>
        <p:nvPicPr>
          <p:cNvPr id="20" name="图片 19"/>
          <p:cNvPicPr>
            <a:picLocks noChangeAspect="1"/>
          </p:cNvPicPr>
          <p:nvPr/>
        </p:nvPicPr>
        <p:blipFill rotWithShape="1">
          <a:blip r:embed="rId3" cstate="email"/>
          <a:srcRect/>
          <a:stretch>
            <a:fillRect/>
          </a:stretch>
        </p:blipFill>
        <p:spPr>
          <a:xfrm>
            <a:off x="-3301042" y="2984740"/>
            <a:ext cx="10058400" cy="3899139"/>
          </a:xfrm>
          <a:prstGeom prst="rect">
            <a:avLst/>
          </a:prstGeom>
        </p:spPr>
      </p:pic>
      <p:pic>
        <p:nvPicPr>
          <p:cNvPr id="21" name="图片 20"/>
          <p:cNvPicPr>
            <a:picLocks noChangeAspect="1"/>
          </p:cNvPicPr>
          <p:nvPr/>
        </p:nvPicPr>
        <p:blipFill rotWithShape="1">
          <a:blip r:embed="rId3" cstate="email"/>
          <a:srcRect/>
          <a:stretch>
            <a:fillRect/>
          </a:stretch>
        </p:blipFill>
        <p:spPr>
          <a:xfrm>
            <a:off x="2168106" y="2984740"/>
            <a:ext cx="10058400" cy="3899139"/>
          </a:xfrm>
          <a:prstGeom prst="rect">
            <a:avLst/>
          </a:prstGeom>
        </p:spPr>
      </p:pic>
      <p:sp>
        <p:nvSpPr>
          <p:cNvPr id="2" name="Rectangle 3"/>
          <p:cNvSpPr txBox="1">
            <a:spLocks noChangeArrowheads="1"/>
          </p:cNvSpPr>
          <p:nvPr/>
        </p:nvSpPr>
        <p:spPr bwMode="auto">
          <a:xfrm>
            <a:off x="4990581" y="2440112"/>
            <a:ext cx="1535649" cy="601664"/>
          </a:xfrm>
          <a:prstGeom prst="rect">
            <a:avLst/>
          </a:prstGeom>
          <a:noFill/>
          <a:ln w="9525">
            <a:noFill/>
            <a:miter lim="800000"/>
          </a:ln>
        </p:spPr>
        <p:txBody>
          <a:bodyPr lIns="91388" tIns="45694" rIns="91388" bIns="45694" anchor="ctr"/>
          <a:lstStyle/>
          <a:p>
            <a:pPr algn="r" eaLnBrk="1" hangingPunct="1"/>
            <a:r>
              <a:rPr lang="zh-CN" altLang="en-US" sz="4400" b="1" dirty="0">
                <a:solidFill>
                  <a:schemeClr val="accent1"/>
                </a:solidFill>
                <a:latin typeface="方正喵呜体" panose="02010600010101010101" pitchFamily="2" charset="-122"/>
                <a:ea typeface="方正喵呜体" panose="02010600010101010101" pitchFamily="2" charset="-122"/>
              </a:rPr>
              <a:t>目录</a:t>
            </a:r>
          </a:p>
        </p:txBody>
      </p:sp>
      <p:sp>
        <p:nvSpPr>
          <p:cNvPr id="3" name="Text Box 5"/>
          <p:cNvSpPr txBox="1">
            <a:spLocks noChangeArrowheads="1"/>
          </p:cNvSpPr>
          <p:nvPr/>
        </p:nvSpPr>
        <p:spPr bwMode="auto">
          <a:xfrm>
            <a:off x="4152944" y="2970656"/>
            <a:ext cx="2373286" cy="707834"/>
          </a:xfrm>
          <a:prstGeom prst="rect">
            <a:avLst/>
          </a:prstGeom>
          <a:noFill/>
          <a:ln w="9525">
            <a:noFill/>
            <a:miter lim="800000"/>
          </a:ln>
          <a:effectLst/>
        </p:spPr>
        <p:txBody>
          <a:bodyPr wrap="square" lIns="91388" tIns="45694" rIns="91388" bIns="45694">
            <a:spAutoFit/>
          </a:bodyPr>
          <a:lstStyle/>
          <a:p>
            <a:pPr algn="r" eaLnBrk="1" hangingPunct="1"/>
            <a:r>
              <a:rPr lang="en-US" altLang="zh-CN" sz="4000" b="1" dirty="0">
                <a:solidFill>
                  <a:schemeClr val="accent1"/>
                </a:solidFill>
                <a:latin typeface="方正喵呜体" panose="02010600010101010101" pitchFamily="2" charset="-122"/>
                <a:ea typeface="方正喵呜体" panose="02010600010101010101" pitchFamily="2" charset="-122"/>
              </a:rPr>
              <a:t>C</a:t>
            </a:r>
            <a:r>
              <a:rPr lang="zh-CN" altLang="en-US" sz="4000" b="1" dirty="0">
                <a:solidFill>
                  <a:schemeClr val="accent1"/>
                </a:solidFill>
                <a:latin typeface="方正喵呜体" panose="02010600010101010101" pitchFamily="2" charset="-122"/>
                <a:ea typeface="方正喵呜体" panose="02010600010101010101" pitchFamily="2" charset="-122"/>
              </a:rPr>
              <a:t>ontents</a:t>
            </a:r>
          </a:p>
        </p:txBody>
      </p:sp>
      <p:sp>
        <p:nvSpPr>
          <p:cNvPr id="4" name="TextBox 80"/>
          <p:cNvSpPr txBox="1">
            <a:spLocks noChangeArrowheads="1"/>
          </p:cNvSpPr>
          <p:nvPr/>
        </p:nvSpPr>
        <p:spPr bwMode="auto">
          <a:xfrm>
            <a:off x="7976897" y="1128172"/>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tx1">
                    <a:lumMod val="75000"/>
                    <a:lumOff val="25000"/>
                  </a:schemeClr>
                </a:solidFill>
                <a:latin typeface="方正喵呜体" panose="02010600010101010101" pitchFamily="2" charset="-122"/>
                <a:ea typeface="方正喵呜体" panose="02010600010101010101" pitchFamily="2" charset="-122"/>
              </a:rPr>
              <a:t>请输入第一部分标题</a:t>
            </a:r>
          </a:p>
        </p:txBody>
      </p:sp>
      <p:sp>
        <p:nvSpPr>
          <p:cNvPr id="5" name="TextBox 83"/>
          <p:cNvSpPr txBox="1">
            <a:spLocks noChangeArrowheads="1"/>
          </p:cNvSpPr>
          <p:nvPr/>
        </p:nvSpPr>
        <p:spPr bwMode="auto">
          <a:xfrm>
            <a:off x="7976897" y="2180685"/>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tx1">
                    <a:lumMod val="75000"/>
                    <a:lumOff val="25000"/>
                  </a:schemeClr>
                </a:solidFill>
                <a:latin typeface="方正喵呜体" panose="02010600010101010101" pitchFamily="2" charset="-122"/>
                <a:ea typeface="方正喵呜体" panose="02010600010101010101" pitchFamily="2" charset="-122"/>
              </a:rPr>
              <a:t>请输入第二部分标题</a:t>
            </a:r>
          </a:p>
        </p:txBody>
      </p:sp>
      <p:sp>
        <p:nvSpPr>
          <p:cNvPr id="6" name="TextBox 84"/>
          <p:cNvSpPr txBox="1">
            <a:spLocks noChangeArrowheads="1"/>
          </p:cNvSpPr>
          <p:nvPr/>
        </p:nvSpPr>
        <p:spPr bwMode="auto">
          <a:xfrm>
            <a:off x="7976897" y="3290348"/>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tx1">
                    <a:lumMod val="75000"/>
                    <a:lumOff val="25000"/>
                  </a:schemeClr>
                </a:solidFill>
                <a:latin typeface="方正喵呜体" panose="02010600010101010101" pitchFamily="2" charset="-122"/>
                <a:ea typeface="方正喵呜体" panose="02010600010101010101" pitchFamily="2" charset="-122"/>
              </a:rPr>
              <a:t>请输入第三部分标题</a:t>
            </a:r>
          </a:p>
        </p:txBody>
      </p:sp>
      <p:sp>
        <p:nvSpPr>
          <p:cNvPr id="7" name="TextBox 85"/>
          <p:cNvSpPr txBox="1">
            <a:spLocks noChangeArrowheads="1"/>
          </p:cNvSpPr>
          <p:nvPr/>
        </p:nvSpPr>
        <p:spPr bwMode="auto">
          <a:xfrm>
            <a:off x="7976897" y="4296823"/>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tx1">
                    <a:lumMod val="75000"/>
                    <a:lumOff val="25000"/>
                  </a:schemeClr>
                </a:solidFill>
                <a:latin typeface="方正喵呜体" panose="02010600010101010101" pitchFamily="2" charset="-122"/>
                <a:ea typeface="方正喵呜体" panose="02010600010101010101" pitchFamily="2" charset="-122"/>
              </a:rPr>
              <a:t>请输入第四部分标题</a:t>
            </a:r>
          </a:p>
        </p:txBody>
      </p:sp>
      <p:grpSp>
        <p:nvGrpSpPr>
          <p:cNvPr id="8" name="组合 48"/>
          <p:cNvGrpSpPr/>
          <p:nvPr/>
        </p:nvGrpSpPr>
        <p:grpSpPr bwMode="auto">
          <a:xfrm>
            <a:off x="7197982" y="4146802"/>
            <a:ext cx="583792" cy="557212"/>
            <a:chOff x="0" y="0"/>
            <a:chExt cx="650875" cy="620712"/>
          </a:xfrm>
          <a:solidFill>
            <a:schemeClr val="accent2"/>
          </a:solidFill>
        </p:grpSpPr>
        <p:sp>
          <p:nvSpPr>
            <p:cNvPr id="9" name="Oval 11"/>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a:solidFill>
                  <a:schemeClr val="bg1"/>
                </a:solidFill>
              </a:endParaRPr>
            </a:p>
          </p:txBody>
        </p:sp>
        <p:sp>
          <p:nvSpPr>
            <p:cNvPr id="10" name="Freeform 12"/>
            <p:cNvSpPr>
              <a:spLocks noEditPoints="1"/>
            </p:cNvSpPr>
            <p:nvPr/>
          </p:nvSpPr>
          <p:spPr bwMode="auto">
            <a:xfrm>
              <a:off x="98425" y="61002"/>
              <a:ext cx="469899" cy="425450"/>
            </a:xfrm>
            <a:custGeom>
              <a:avLst/>
              <a:gdLst>
                <a:gd name="T0" fmla="*/ 195997 w 573"/>
                <a:gd name="T1" fmla="*/ 385637 h 545"/>
                <a:gd name="T2" fmla="*/ 195997 w 573"/>
                <a:gd name="T3" fmla="*/ 405153 h 545"/>
                <a:gd name="T4" fmla="*/ 284564 w 573"/>
                <a:gd name="T5" fmla="*/ 395005 h 545"/>
                <a:gd name="T6" fmla="*/ 273903 w 573"/>
                <a:gd name="T7" fmla="*/ 355192 h 545"/>
                <a:gd name="T8" fmla="*/ 195997 w 573"/>
                <a:gd name="T9" fmla="*/ 355192 h 545"/>
                <a:gd name="T10" fmla="*/ 195997 w 573"/>
                <a:gd name="T11" fmla="*/ 374708 h 545"/>
                <a:gd name="T12" fmla="*/ 284564 w 573"/>
                <a:gd name="T13" fmla="*/ 365341 h 545"/>
                <a:gd name="T14" fmla="*/ 234540 w 573"/>
                <a:gd name="T15" fmla="*/ 425450 h 545"/>
                <a:gd name="T16" fmla="*/ 268983 w 573"/>
                <a:gd name="T17" fmla="*/ 413740 h 545"/>
                <a:gd name="T18" fmla="*/ 234540 w 573"/>
                <a:gd name="T19" fmla="*/ 425450 h 545"/>
                <a:gd name="T20" fmla="*/ 236180 w 573"/>
                <a:gd name="T21" fmla="*/ 113974 h 545"/>
                <a:gd name="T22" fmla="*/ 125471 w 573"/>
                <a:gd name="T23" fmla="*/ 212335 h 545"/>
                <a:gd name="T24" fmla="*/ 191076 w 573"/>
                <a:gd name="T25" fmla="*/ 344263 h 545"/>
                <a:gd name="T26" fmla="*/ 236180 w 573"/>
                <a:gd name="T27" fmla="*/ 347386 h 545"/>
                <a:gd name="T28" fmla="*/ 291125 w 573"/>
                <a:gd name="T29" fmla="*/ 315379 h 545"/>
                <a:gd name="T30" fmla="*/ 236180 w 573"/>
                <a:gd name="T31" fmla="*/ 113974 h 545"/>
                <a:gd name="T32" fmla="*/ 92668 w 573"/>
                <a:gd name="T33" fmla="*/ 230289 h 545"/>
                <a:gd name="T34" fmla="*/ 18042 w 573"/>
                <a:gd name="T35" fmla="*/ 216238 h 545"/>
                <a:gd name="T36" fmla="*/ 18042 w 573"/>
                <a:gd name="T37" fmla="*/ 244341 h 545"/>
                <a:gd name="T38" fmla="*/ 92668 w 573"/>
                <a:gd name="T39" fmla="*/ 230289 h 545"/>
                <a:gd name="T40" fmla="*/ 451858 w 573"/>
                <a:gd name="T41" fmla="*/ 216238 h 545"/>
                <a:gd name="T42" fmla="*/ 377232 w 573"/>
                <a:gd name="T43" fmla="*/ 230289 h 545"/>
                <a:gd name="T44" fmla="*/ 451858 w 573"/>
                <a:gd name="T45" fmla="*/ 244341 h 545"/>
                <a:gd name="T46" fmla="*/ 451858 w 573"/>
                <a:gd name="T47" fmla="*/ 216238 h 545"/>
                <a:gd name="T48" fmla="*/ 359191 w 573"/>
                <a:gd name="T49" fmla="*/ 129587 h 545"/>
                <a:gd name="T50" fmla="*/ 401834 w 573"/>
                <a:gd name="T51" fmla="*/ 69477 h 545"/>
                <a:gd name="T52" fmla="*/ 338689 w 573"/>
                <a:gd name="T53" fmla="*/ 110071 h 545"/>
                <a:gd name="T54" fmla="*/ 359191 w 573"/>
                <a:gd name="T55" fmla="*/ 129587 h 545"/>
                <a:gd name="T56" fmla="*/ 233720 w 573"/>
                <a:gd name="T57" fmla="*/ 88213 h 545"/>
                <a:gd name="T58" fmla="*/ 248481 w 573"/>
                <a:gd name="T59" fmla="*/ 17174 h 545"/>
                <a:gd name="T60" fmla="*/ 218959 w 573"/>
                <a:gd name="T61" fmla="*/ 17174 h 545"/>
                <a:gd name="T62" fmla="*/ 233720 w 573"/>
                <a:gd name="T63" fmla="*/ 88213 h 545"/>
                <a:gd name="T64" fmla="*/ 105789 w 573"/>
                <a:gd name="T65" fmla="*/ 124122 h 545"/>
                <a:gd name="T66" fmla="*/ 126291 w 573"/>
                <a:gd name="T67" fmla="*/ 104606 h 545"/>
                <a:gd name="T68" fmla="*/ 63145 w 573"/>
                <a:gd name="T69" fmla="*/ 64013 h 545"/>
                <a:gd name="T70" fmla="*/ 105789 w 573"/>
                <a:gd name="T71" fmla="*/ 124122 h 545"/>
                <a:gd name="T72" fmla="*/ 110709 w 573"/>
                <a:gd name="T73" fmla="*/ 330992 h 545"/>
                <a:gd name="T74" fmla="*/ 68066 w 573"/>
                <a:gd name="T75" fmla="*/ 390321 h 545"/>
                <a:gd name="T76" fmla="*/ 131211 w 573"/>
                <a:gd name="T77" fmla="*/ 350508 h 545"/>
                <a:gd name="T78" fmla="*/ 110709 w 573"/>
                <a:gd name="T79" fmla="*/ 330992 h 545"/>
                <a:gd name="T80" fmla="*/ 364111 w 573"/>
                <a:gd name="T81" fmla="*/ 336457 h 545"/>
                <a:gd name="T82" fmla="*/ 343609 w 573"/>
                <a:gd name="T83" fmla="*/ 355973 h 545"/>
                <a:gd name="T84" fmla="*/ 406755 w 573"/>
                <a:gd name="T85" fmla="*/ 396566 h 545"/>
                <a:gd name="T86" fmla="*/ 364111 w 573"/>
                <a:gd name="T87" fmla="*/ 336457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grpFill/>
            <a:ln w="9525">
              <a:noFill/>
              <a:round/>
            </a:ln>
          </p:spPr>
          <p:txBody>
            <a:bodyPr/>
            <a:lstStyle/>
            <a:p>
              <a:r>
                <a:rPr lang="en-US" altLang="zh-CN" sz="2400" dirty="0">
                  <a:solidFill>
                    <a:schemeClr val="bg1"/>
                  </a:solidFill>
                </a:rPr>
                <a:t>4</a:t>
              </a:r>
              <a:endParaRPr lang="zh-CN" altLang="en-US" sz="2400" dirty="0">
                <a:solidFill>
                  <a:schemeClr val="bg1"/>
                </a:solidFill>
              </a:endParaRPr>
            </a:p>
          </p:txBody>
        </p:sp>
      </p:grpSp>
      <p:grpSp>
        <p:nvGrpSpPr>
          <p:cNvPr id="11" name="组合 46"/>
          <p:cNvGrpSpPr/>
          <p:nvPr/>
        </p:nvGrpSpPr>
        <p:grpSpPr bwMode="auto">
          <a:xfrm>
            <a:off x="7197982" y="2095752"/>
            <a:ext cx="583792" cy="557212"/>
            <a:chOff x="0" y="0"/>
            <a:chExt cx="650875" cy="620712"/>
          </a:xfrm>
          <a:solidFill>
            <a:schemeClr val="accent2"/>
          </a:solidFill>
        </p:grpSpPr>
        <p:sp>
          <p:nvSpPr>
            <p:cNvPr id="12" name="Oval 14"/>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a:solidFill>
                  <a:schemeClr val="bg1"/>
                </a:solidFill>
              </a:endParaRPr>
            </a:p>
          </p:txBody>
        </p:sp>
        <p:sp>
          <p:nvSpPr>
            <p:cNvPr id="13" name="Freeform 15"/>
            <p:cNvSpPr>
              <a:spLocks noEditPoints="1"/>
            </p:cNvSpPr>
            <p:nvPr/>
          </p:nvSpPr>
          <p:spPr bwMode="auto">
            <a:xfrm>
              <a:off x="124176" y="44805"/>
              <a:ext cx="446088" cy="393701"/>
            </a:xfrm>
            <a:custGeom>
              <a:avLst/>
              <a:gdLst>
                <a:gd name="T0" fmla="*/ 0 w 545"/>
                <a:gd name="T1" fmla="*/ 233102 h 505"/>
                <a:gd name="T2" fmla="*/ 171887 w 545"/>
                <a:gd name="T3" fmla="*/ 393700 h 505"/>
                <a:gd name="T4" fmla="*/ 300393 w 545"/>
                <a:gd name="T5" fmla="*/ 372651 h 505"/>
                <a:gd name="T6" fmla="*/ 271745 w 545"/>
                <a:gd name="T7" fmla="*/ 173852 h 505"/>
                <a:gd name="T8" fmla="*/ 264378 w 545"/>
                <a:gd name="T9" fmla="*/ 365634 h 505"/>
                <a:gd name="T10" fmla="*/ 175161 w 545"/>
                <a:gd name="T11" fmla="*/ 329772 h 505"/>
                <a:gd name="T12" fmla="*/ 150606 w 545"/>
                <a:gd name="T13" fmla="*/ 229983 h 505"/>
                <a:gd name="T14" fmla="*/ 30285 w 545"/>
                <a:gd name="T15" fmla="*/ 226085 h 505"/>
                <a:gd name="T16" fmla="*/ 34377 w 545"/>
                <a:gd name="T17" fmla="*/ 72503 h 505"/>
                <a:gd name="T18" fmla="*/ 175161 w 545"/>
                <a:gd name="T19" fmla="*/ 41319 h 505"/>
                <a:gd name="T20" fmla="*/ 0 w 545"/>
                <a:gd name="T21" fmla="*/ 69385 h 505"/>
                <a:gd name="T22" fmla="*/ 251282 w 545"/>
                <a:gd name="T23" fmla="*/ 81079 h 505"/>
                <a:gd name="T24" fmla="*/ 235730 w 545"/>
                <a:gd name="T25" fmla="*/ 64707 h 505"/>
                <a:gd name="T26" fmla="*/ 248008 w 545"/>
                <a:gd name="T27" fmla="*/ 55352 h 505"/>
                <a:gd name="T28" fmla="*/ 278293 w 545"/>
                <a:gd name="T29" fmla="*/ 55352 h 505"/>
                <a:gd name="T30" fmla="*/ 290570 w 545"/>
                <a:gd name="T31" fmla="*/ 64707 h 505"/>
                <a:gd name="T32" fmla="*/ 275837 w 545"/>
                <a:gd name="T33" fmla="*/ 81079 h 505"/>
                <a:gd name="T34" fmla="*/ 290570 w 545"/>
                <a:gd name="T35" fmla="*/ 98230 h 505"/>
                <a:gd name="T36" fmla="*/ 278293 w 545"/>
                <a:gd name="T37" fmla="*/ 107585 h 505"/>
                <a:gd name="T38" fmla="*/ 248008 w 545"/>
                <a:gd name="T39" fmla="*/ 107585 h 505"/>
                <a:gd name="T40" fmla="*/ 235730 w 545"/>
                <a:gd name="T41" fmla="*/ 98230 h 505"/>
                <a:gd name="T42" fmla="*/ 364236 w 545"/>
                <a:gd name="T43" fmla="*/ 148125 h 505"/>
                <a:gd name="T44" fmla="*/ 440357 w 545"/>
                <a:gd name="T45" fmla="*/ 241677 h 505"/>
                <a:gd name="T46" fmla="*/ 409254 w 545"/>
                <a:gd name="T47" fmla="*/ 250253 h 505"/>
                <a:gd name="T48" fmla="*/ 364236 w 545"/>
                <a:gd name="T49" fmla="*/ 148125 h 505"/>
                <a:gd name="T50" fmla="*/ 318400 w 545"/>
                <a:gd name="T51" fmla="*/ 28845 h 505"/>
                <a:gd name="T52" fmla="*/ 351959 w 545"/>
                <a:gd name="T53" fmla="*/ 147345 h 505"/>
                <a:gd name="T54" fmla="*/ 336407 w 545"/>
                <a:gd name="T55" fmla="*/ 165276 h 505"/>
                <a:gd name="T56" fmla="*/ 307759 w 545"/>
                <a:gd name="T57" fmla="*/ 141888 h 505"/>
                <a:gd name="T58" fmla="*/ 207901 w 545"/>
                <a:gd name="T59" fmla="*/ 28845 h 505"/>
                <a:gd name="T60" fmla="*/ 300393 w 545"/>
                <a:gd name="T61" fmla="*/ 45997 h 505"/>
                <a:gd name="T62" fmla="*/ 226727 w 545"/>
                <a:gd name="T63" fmla="*/ 116161 h 505"/>
                <a:gd name="T64" fmla="*/ 142420 w 545"/>
                <a:gd name="T65" fmla="*/ 343026 h 505"/>
                <a:gd name="T66" fmla="*/ 54840 w 545"/>
                <a:gd name="T67" fmla="*/ 257269 h 505"/>
                <a:gd name="T68" fmla="*/ 142420 w 545"/>
                <a:gd name="T69" fmla="*/ 343026 h 505"/>
                <a:gd name="T70" fmla="*/ 51566 w 545"/>
                <a:gd name="T71" fmla="*/ 111483 h 505"/>
                <a:gd name="T72" fmla="*/ 175161 w 545"/>
                <a:gd name="T73" fmla="*/ 118500 h 505"/>
                <a:gd name="T74" fmla="*/ 111317 w 545"/>
                <a:gd name="T75" fmla="*/ 95112 h 505"/>
                <a:gd name="T76" fmla="*/ 51566 w 545"/>
                <a:gd name="T77" fmla="*/ 180868 h 505"/>
                <a:gd name="T78" fmla="*/ 56477 w 545"/>
                <a:gd name="T79" fmla="*/ 200358 h 505"/>
                <a:gd name="T80" fmla="*/ 176798 w 545"/>
                <a:gd name="T81" fmla="*/ 178529 h 505"/>
                <a:gd name="T82" fmla="*/ 51566 w 545"/>
                <a:gd name="T83" fmla="*/ 180868 h 505"/>
                <a:gd name="T84" fmla="*/ 51566 w 545"/>
                <a:gd name="T85" fmla="*/ 152802 h 505"/>
                <a:gd name="T86" fmla="*/ 176798 w 545"/>
                <a:gd name="T87" fmla="*/ 159039 h 505"/>
                <a:gd name="T88" fmla="*/ 183346 w 545"/>
                <a:gd name="T89" fmla="*/ 148125 h 505"/>
                <a:gd name="T90" fmla="*/ 109680 w 545"/>
                <a:gd name="T91" fmla="*/ 137990 h 505"/>
                <a:gd name="T92" fmla="*/ 51566 w 545"/>
                <a:gd name="T93" fmla="*/ 145786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grpFill/>
            <a:ln w="9525">
              <a:noFill/>
              <a:round/>
            </a:ln>
          </p:spPr>
          <p:txBody>
            <a:bodyPr/>
            <a:lstStyle/>
            <a:p>
              <a:r>
                <a:rPr lang="en-US" altLang="zh-CN" sz="2400" dirty="0">
                  <a:solidFill>
                    <a:schemeClr val="bg1"/>
                  </a:solidFill>
                </a:rPr>
                <a:t>2</a:t>
              </a:r>
              <a:endParaRPr lang="zh-CN" altLang="en-US" sz="2400" dirty="0">
                <a:solidFill>
                  <a:schemeClr val="bg1"/>
                </a:solidFill>
              </a:endParaRPr>
            </a:p>
          </p:txBody>
        </p:sp>
      </p:grpSp>
      <p:grpSp>
        <p:nvGrpSpPr>
          <p:cNvPr id="14" name="组合 47"/>
          <p:cNvGrpSpPr/>
          <p:nvPr/>
        </p:nvGrpSpPr>
        <p:grpSpPr bwMode="auto">
          <a:xfrm>
            <a:off x="7197982" y="3121278"/>
            <a:ext cx="583792" cy="557212"/>
            <a:chOff x="0" y="0"/>
            <a:chExt cx="650875" cy="620712"/>
          </a:xfrm>
          <a:solidFill>
            <a:schemeClr val="accent1"/>
          </a:solidFill>
        </p:grpSpPr>
        <p:sp>
          <p:nvSpPr>
            <p:cNvPr id="15" name="Oval 20"/>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a:solidFill>
                  <a:schemeClr val="bg1"/>
                </a:solidFill>
              </a:endParaRPr>
            </a:p>
          </p:txBody>
        </p:sp>
        <p:sp>
          <p:nvSpPr>
            <p:cNvPr id="16" name="Freeform 21"/>
            <p:cNvSpPr>
              <a:spLocks noEditPoints="1"/>
            </p:cNvSpPr>
            <p:nvPr/>
          </p:nvSpPr>
          <p:spPr bwMode="auto">
            <a:xfrm>
              <a:off x="124176" y="153682"/>
              <a:ext cx="373061" cy="265112"/>
            </a:xfrm>
            <a:custGeom>
              <a:avLst/>
              <a:gdLst>
                <a:gd name="T0" fmla="*/ 75598 w 454"/>
                <a:gd name="T1" fmla="*/ 139615 h 338"/>
                <a:gd name="T2" fmla="*/ 135584 w 454"/>
                <a:gd name="T3" fmla="*/ 40002 h 338"/>
                <a:gd name="T4" fmla="*/ 151197 w 454"/>
                <a:gd name="T5" fmla="*/ 23531 h 338"/>
                <a:gd name="T6" fmla="*/ 287603 w 454"/>
                <a:gd name="T7" fmla="*/ 33727 h 338"/>
                <a:gd name="T8" fmla="*/ 280207 w 454"/>
                <a:gd name="T9" fmla="*/ 18040 h 338"/>
                <a:gd name="T10" fmla="*/ 311433 w 454"/>
                <a:gd name="T11" fmla="*/ 8628 h 338"/>
                <a:gd name="T12" fmla="*/ 332798 w 454"/>
                <a:gd name="T13" fmla="*/ 10197 h 338"/>
                <a:gd name="T14" fmla="*/ 326224 w 454"/>
                <a:gd name="T15" fmla="*/ 40002 h 338"/>
                <a:gd name="T16" fmla="*/ 314720 w 454"/>
                <a:gd name="T17" fmla="*/ 55689 h 338"/>
                <a:gd name="T18" fmla="*/ 236656 w 454"/>
                <a:gd name="T19" fmla="*/ 124712 h 338"/>
                <a:gd name="T20" fmla="*/ 235834 w 454"/>
                <a:gd name="T21" fmla="*/ 124712 h 338"/>
                <a:gd name="T22" fmla="*/ 360736 w 454"/>
                <a:gd name="T23" fmla="*/ 242366 h 338"/>
                <a:gd name="T24" fmla="*/ 360736 w 454"/>
                <a:gd name="T25" fmla="*/ 265112 h 338"/>
                <a:gd name="T26" fmla="*/ 289246 w 454"/>
                <a:gd name="T27" fmla="*/ 265112 h 338"/>
                <a:gd name="T28" fmla="*/ 211183 w 454"/>
                <a:gd name="T29" fmla="*/ 265112 h 338"/>
                <a:gd name="T30" fmla="*/ 133941 w 454"/>
                <a:gd name="T31" fmla="*/ 265112 h 338"/>
                <a:gd name="T32" fmla="*/ 55877 w 454"/>
                <a:gd name="T33" fmla="*/ 265112 h 338"/>
                <a:gd name="T34" fmla="*/ 0 w 454"/>
                <a:gd name="T35" fmla="*/ 254131 h 338"/>
                <a:gd name="T36" fmla="*/ 11504 w 454"/>
                <a:gd name="T37" fmla="*/ 0 h 338"/>
                <a:gd name="T38" fmla="*/ 23830 w 454"/>
                <a:gd name="T39" fmla="*/ 242366 h 338"/>
                <a:gd name="T40" fmla="*/ 55877 w 454"/>
                <a:gd name="T41" fmla="*/ 192167 h 338"/>
                <a:gd name="T42" fmla="*/ 89568 w 454"/>
                <a:gd name="T43" fmla="*/ 181186 h 338"/>
                <a:gd name="T44" fmla="*/ 101072 w 454"/>
                <a:gd name="T45" fmla="*/ 242366 h 338"/>
                <a:gd name="T46" fmla="*/ 133941 w 454"/>
                <a:gd name="T47" fmla="*/ 114516 h 338"/>
                <a:gd name="T48" fmla="*/ 167631 w 454"/>
                <a:gd name="T49" fmla="*/ 103535 h 338"/>
                <a:gd name="T50" fmla="*/ 179135 w 454"/>
                <a:gd name="T51" fmla="*/ 242366 h 338"/>
                <a:gd name="T52" fmla="*/ 211183 w 454"/>
                <a:gd name="T53" fmla="*/ 152165 h 338"/>
                <a:gd name="T54" fmla="*/ 244873 w 454"/>
                <a:gd name="T55" fmla="*/ 141184 h 338"/>
                <a:gd name="T56" fmla="*/ 256377 w 454"/>
                <a:gd name="T57" fmla="*/ 242366 h 338"/>
                <a:gd name="T58" fmla="*/ 289246 w 454"/>
                <a:gd name="T59" fmla="*/ 88632 h 338"/>
                <a:gd name="T60" fmla="*/ 322937 w 454"/>
                <a:gd name="T61" fmla="*/ 77651 h 338"/>
                <a:gd name="T62" fmla="*/ 334441 w 454"/>
                <a:gd name="T63" fmla="*/ 242366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grpFill/>
            <a:ln w="9525">
              <a:noFill/>
              <a:round/>
            </a:ln>
          </p:spPr>
          <p:txBody>
            <a:bodyPr/>
            <a:lstStyle/>
            <a:p>
              <a:r>
                <a:rPr lang="en-US" altLang="zh-CN" sz="2400" dirty="0">
                  <a:solidFill>
                    <a:schemeClr val="bg1"/>
                  </a:solidFill>
                </a:rPr>
                <a:t>3</a:t>
              </a:r>
              <a:endParaRPr lang="zh-CN" altLang="en-US" sz="2400" dirty="0">
                <a:solidFill>
                  <a:schemeClr val="bg1"/>
                </a:solidFill>
              </a:endParaRPr>
            </a:p>
          </p:txBody>
        </p:sp>
      </p:grpSp>
      <p:grpSp>
        <p:nvGrpSpPr>
          <p:cNvPr id="17" name="组合 45"/>
          <p:cNvGrpSpPr/>
          <p:nvPr/>
        </p:nvGrpSpPr>
        <p:grpSpPr bwMode="auto">
          <a:xfrm>
            <a:off x="7197982" y="1070229"/>
            <a:ext cx="583792" cy="557212"/>
            <a:chOff x="0" y="0"/>
            <a:chExt cx="650875" cy="620712"/>
          </a:xfrm>
          <a:solidFill>
            <a:schemeClr val="accent1"/>
          </a:solidFill>
        </p:grpSpPr>
        <p:sp>
          <p:nvSpPr>
            <p:cNvPr id="18" name="Oval 17"/>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dirty="0">
                <a:solidFill>
                  <a:schemeClr val="bg1"/>
                </a:solidFill>
              </a:endParaRPr>
            </a:p>
          </p:txBody>
        </p:sp>
        <p:sp>
          <p:nvSpPr>
            <p:cNvPr id="19" name="Freeform 18"/>
            <p:cNvSpPr>
              <a:spLocks noEditPoints="1"/>
            </p:cNvSpPr>
            <p:nvPr/>
          </p:nvSpPr>
          <p:spPr bwMode="auto">
            <a:xfrm>
              <a:off x="147696" y="73025"/>
              <a:ext cx="190500" cy="465137"/>
            </a:xfrm>
            <a:custGeom>
              <a:avLst/>
              <a:gdLst>
                <a:gd name="T0" fmla="*/ 1635 w 233"/>
                <a:gd name="T1" fmla="*/ 165451 h 596"/>
                <a:gd name="T2" fmla="*/ 1635 w 233"/>
                <a:gd name="T3" fmla="*/ 177158 h 596"/>
                <a:gd name="T4" fmla="*/ 44150 w 233"/>
                <a:gd name="T5" fmla="*/ 295003 h 596"/>
                <a:gd name="T6" fmla="*/ 84212 w 233"/>
                <a:gd name="T7" fmla="*/ 295003 h 596"/>
                <a:gd name="T8" fmla="*/ 89118 w 233"/>
                <a:gd name="T9" fmla="*/ 290320 h 596"/>
                <a:gd name="T10" fmla="*/ 89118 w 233"/>
                <a:gd name="T11" fmla="*/ 135015 h 596"/>
                <a:gd name="T12" fmla="*/ 73584 w 233"/>
                <a:gd name="T13" fmla="*/ 119406 h 596"/>
                <a:gd name="T14" fmla="*/ 97294 w 233"/>
                <a:gd name="T15" fmla="*/ 98334 h 596"/>
                <a:gd name="T16" fmla="*/ 114464 w 233"/>
                <a:gd name="T17" fmla="*/ 120967 h 596"/>
                <a:gd name="T18" fmla="*/ 98929 w 233"/>
                <a:gd name="T19" fmla="*/ 134234 h 596"/>
                <a:gd name="T20" fmla="*/ 98929 w 233"/>
                <a:gd name="T21" fmla="*/ 290320 h 596"/>
                <a:gd name="T22" fmla="*/ 104652 w 233"/>
                <a:gd name="T23" fmla="*/ 295003 h 596"/>
                <a:gd name="T24" fmla="*/ 150438 w 233"/>
                <a:gd name="T25" fmla="*/ 295003 h 596"/>
                <a:gd name="T26" fmla="*/ 190500 w 233"/>
                <a:gd name="T27" fmla="*/ 177158 h 596"/>
                <a:gd name="T28" fmla="*/ 188865 w 233"/>
                <a:gd name="T29" fmla="*/ 166232 h 596"/>
                <a:gd name="T30" fmla="*/ 97294 w 233"/>
                <a:gd name="T31" fmla="*/ 3122 h 596"/>
                <a:gd name="T32" fmla="*/ 90753 w 233"/>
                <a:gd name="T33" fmla="*/ 3122 h 596"/>
                <a:gd name="T34" fmla="*/ 46603 w 233"/>
                <a:gd name="T35" fmla="*/ 83506 h 596"/>
                <a:gd name="T36" fmla="*/ 1635 w 233"/>
                <a:gd name="T37" fmla="*/ 165451 h 596"/>
                <a:gd name="T38" fmla="*/ 14717 w 233"/>
                <a:gd name="T39" fmla="*/ 357437 h 596"/>
                <a:gd name="T40" fmla="*/ 14717 w 233"/>
                <a:gd name="T41" fmla="*/ 459674 h 596"/>
                <a:gd name="T42" fmla="*/ 20440 w 233"/>
                <a:gd name="T43" fmla="*/ 464357 h 596"/>
                <a:gd name="T44" fmla="*/ 120187 w 233"/>
                <a:gd name="T45" fmla="*/ 464357 h 596"/>
                <a:gd name="T46" fmla="*/ 125092 w 233"/>
                <a:gd name="T47" fmla="*/ 459674 h 596"/>
                <a:gd name="T48" fmla="*/ 125092 w 233"/>
                <a:gd name="T49" fmla="*/ 351194 h 596"/>
                <a:gd name="T50" fmla="*/ 147167 w 233"/>
                <a:gd name="T51" fmla="*/ 351194 h 596"/>
                <a:gd name="T52" fmla="*/ 147167 w 233"/>
                <a:gd name="T53" fmla="*/ 462796 h 596"/>
                <a:gd name="T54" fmla="*/ 156161 w 233"/>
                <a:gd name="T55" fmla="*/ 464357 h 596"/>
                <a:gd name="T56" fmla="*/ 173330 w 233"/>
                <a:gd name="T57" fmla="*/ 464357 h 596"/>
                <a:gd name="T58" fmla="*/ 179871 w 233"/>
                <a:gd name="T59" fmla="*/ 458113 h 596"/>
                <a:gd name="T60" fmla="*/ 179871 w 233"/>
                <a:gd name="T61" fmla="*/ 357437 h 596"/>
                <a:gd name="T62" fmla="*/ 167607 w 233"/>
                <a:gd name="T63" fmla="*/ 326220 h 596"/>
                <a:gd name="T64" fmla="*/ 148803 w 233"/>
                <a:gd name="T65" fmla="*/ 308270 h 596"/>
                <a:gd name="T66" fmla="*/ 44150 w 233"/>
                <a:gd name="T67" fmla="*/ 309051 h 596"/>
                <a:gd name="T68" fmla="*/ 14717 w 233"/>
                <a:gd name="T69" fmla="*/ 357437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grpFill/>
            <a:ln w="9525">
              <a:noFill/>
              <a:round/>
            </a:ln>
          </p:spPr>
          <p:txBody>
            <a:bodyPr/>
            <a:lstStyle/>
            <a:p>
              <a:r>
                <a:rPr lang="en-US" altLang="zh-CN" sz="2400" dirty="0">
                  <a:solidFill>
                    <a:schemeClr val="bg1"/>
                  </a:solidFill>
                </a:rPr>
                <a:t>1</a:t>
              </a:r>
              <a:endParaRPr lang="zh-CN" altLang="en-US" sz="2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300" fill="hold"/>
                                        <p:tgtEl>
                                          <p:spTgt spid="2"/>
                                        </p:tgtEl>
                                        <p:attrNameLst>
                                          <p:attrName>ppt_w</p:attrName>
                                        </p:attrNameLst>
                                      </p:cBhvr>
                                      <p:tavLst>
                                        <p:tav tm="0">
                                          <p:val>
                                            <p:fltVal val="0"/>
                                          </p:val>
                                        </p:tav>
                                        <p:tav tm="100000">
                                          <p:val>
                                            <p:strVal val="#ppt_w"/>
                                          </p:val>
                                        </p:tav>
                                      </p:tavLst>
                                    </p:anim>
                                    <p:anim calcmode="lin" valueType="num">
                                      <p:cBhvr>
                                        <p:cTn id="22" dur="300" fill="hold"/>
                                        <p:tgtEl>
                                          <p:spTgt spid="2"/>
                                        </p:tgtEl>
                                        <p:attrNameLst>
                                          <p:attrName>ppt_h</p:attrName>
                                        </p:attrNameLst>
                                      </p:cBhvr>
                                      <p:tavLst>
                                        <p:tav tm="0">
                                          <p:val>
                                            <p:fltVal val="0"/>
                                          </p:val>
                                        </p:tav>
                                        <p:tav tm="100000">
                                          <p:val>
                                            <p:strVal val="#ppt_h"/>
                                          </p:val>
                                        </p:tav>
                                      </p:tavLst>
                                    </p:anim>
                                    <p:anim calcmode="lin" valueType="num">
                                      <p:cBhvr>
                                        <p:cTn id="23" dur="300" fill="hold"/>
                                        <p:tgtEl>
                                          <p:spTgt spid="2"/>
                                        </p:tgtEl>
                                        <p:attrNameLst>
                                          <p:attrName>style.rotation</p:attrName>
                                        </p:attrNameLst>
                                      </p:cBhvr>
                                      <p:tavLst>
                                        <p:tav tm="0">
                                          <p:val>
                                            <p:fltVal val="90"/>
                                          </p:val>
                                        </p:tav>
                                        <p:tav tm="100000">
                                          <p:val>
                                            <p:fltVal val="0"/>
                                          </p:val>
                                        </p:tav>
                                      </p:tavLst>
                                    </p:anim>
                                    <p:animEffect transition="in" filter="fade">
                                      <p:cBhvr>
                                        <p:cTn id="24" dur="300"/>
                                        <p:tgtEl>
                                          <p:spTgt spid="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 fill="hold"/>
                                        <p:tgtEl>
                                          <p:spTgt spid="3"/>
                                        </p:tgtEl>
                                        <p:attrNameLst>
                                          <p:attrName>ppt_w</p:attrName>
                                        </p:attrNameLst>
                                      </p:cBhvr>
                                      <p:tavLst>
                                        <p:tav tm="0">
                                          <p:val>
                                            <p:fltVal val="0"/>
                                          </p:val>
                                        </p:tav>
                                        <p:tav tm="100000">
                                          <p:val>
                                            <p:strVal val="#ppt_w"/>
                                          </p:val>
                                        </p:tav>
                                      </p:tavLst>
                                    </p:anim>
                                    <p:anim calcmode="lin" valueType="num">
                                      <p:cBhvr>
                                        <p:cTn id="28" dur="300" fill="hold"/>
                                        <p:tgtEl>
                                          <p:spTgt spid="3"/>
                                        </p:tgtEl>
                                        <p:attrNameLst>
                                          <p:attrName>ppt_h</p:attrName>
                                        </p:attrNameLst>
                                      </p:cBhvr>
                                      <p:tavLst>
                                        <p:tav tm="0">
                                          <p:val>
                                            <p:fltVal val="0"/>
                                          </p:val>
                                        </p:tav>
                                        <p:tav tm="100000">
                                          <p:val>
                                            <p:strVal val="#ppt_h"/>
                                          </p:val>
                                        </p:tav>
                                      </p:tavLst>
                                    </p:anim>
                                    <p:anim calcmode="lin" valueType="num">
                                      <p:cBhvr>
                                        <p:cTn id="29" dur="300" fill="hold"/>
                                        <p:tgtEl>
                                          <p:spTgt spid="3"/>
                                        </p:tgtEl>
                                        <p:attrNameLst>
                                          <p:attrName>style.rotation</p:attrName>
                                        </p:attrNameLst>
                                      </p:cBhvr>
                                      <p:tavLst>
                                        <p:tav tm="0">
                                          <p:val>
                                            <p:fltVal val="90"/>
                                          </p:val>
                                        </p:tav>
                                        <p:tav tm="100000">
                                          <p:val>
                                            <p:fltVal val="0"/>
                                          </p:val>
                                        </p:tav>
                                      </p:tavLst>
                                    </p:anim>
                                    <p:animEffect transition="in" filter="fade">
                                      <p:cBhvr>
                                        <p:cTn id="30" dur="300"/>
                                        <p:tgtEl>
                                          <p:spTgt spid="3"/>
                                        </p:tgtEl>
                                      </p:cBhvr>
                                    </p:animEffect>
                                  </p:childTnLst>
                                </p:cTn>
                              </p:par>
                            </p:childTnLst>
                          </p:cTn>
                        </p:par>
                        <p:par>
                          <p:cTn id="31" fill="hold">
                            <p:stCondLst>
                              <p:cond delay="1500"/>
                            </p:stCondLst>
                            <p:childTnLst>
                              <p:par>
                                <p:cTn id="32" presetID="2" presetClass="entr" presetSubtype="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1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2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3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3"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10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0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30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1+#ppt_w/2"/>
                                          </p:val>
                                        </p:tav>
                                        <p:tav tm="100000">
                                          <p:val>
                                            <p:strVal val="#ppt_x"/>
                                          </p:val>
                                        </p:tav>
                                      </p:tavLst>
                                    </p:anim>
                                    <p:anim calcmode="lin" valueType="num">
                                      <p:cBhvr additive="base">
                                        <p:cTn id="6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16765"/>
            <a:ext cx="8048099" cy="5541235"/>
          </a:xfrm>
          <a:custGeom>
            <a:avLst/>
            <a:gdLst/>
            <a:ahLst/>
            <a:cxnLst/>
            <a:rect l="l" t="t" r="r" b="b"/>
            <a:pathLst>
              <a:path w="6036074" h="4155926">
                <a:moveTo>
                  <a:pt x="0" y="0"/>
                </a:moveTo>
                <a:lnTo>
                  <a:pt x="6036074" y="0"/>
                </a:lnTo>
                <a:lnTo>
                  <a:pt x="5259539" y="4155926"/>
                </a:lnTo>
                <a:lnTo>
                  <a:pt x="0" y="415592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 name="组合 10"/>
          <p:cNvGrpSpPr/>
          <p:nvPr/>
        </p:nvGrpSpPr>
        <p:grpSpPr>
          <a:xfrm>
            <a:off x="7149544" y="0"/>
            <a:ext cx="5042458" cy="6858000"/>
            <a:chOff x="7149544" y="0"/>
            <a:chExt cx="5042458" cy="6858000"/>
          </a:xfrm>
          <a:blipFill>
            <a:blip r:embed="rId3"/>
            <a:stretch>
              <a:fillRect/>
            </a:stretch>
          </a:blipFill>
        </p:grpSpPr>
        <p:sp>
          <p:nvSpPr>
            <p:cNvPr id="2" name="梯形 1"/>
            <p:cNvSpPr/>
            <p:nvPr/>
          </p:nvSpPr>
          <p:spPr>
            <a:xfrm>
              <a:off x="7149544" y="4677139"/>
              <a:ext cx="5042457" cy="2180861"/>
            </a:xfrm>
            <a:custGeom>
              <a:avLst/>
              <a:gdLst/>
              <a:ahLst/>
              <a:cxnLst/>
              <a:rect l="l" t="t" r="r" b="b"/>
              <a:pathLst>
                <a:path w="4427984" h="1635646">
                  <a:moveTo>
                    <a:pt x="352028" y="0"/>
                  </a:moveTo>
                  <a:lnTo>
                    <a:pt x="4427984" y="0"/>
                  </a:lnTo>
                  <a:lnTo>
                    <a:pt x="4427984" y="1635646"/>
                  </a:lnTo>
                  <a:lnTo>
                    <a:pt x="2559088" y="1635646"/>
                  </a:lnTo>
                  <a:lnTo>
                    <a:pt x="0" y="16356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梯形 1"/>
            <p:cNvSpPr/>
            <p:nvPr/>
          </p:nvSpPr>
          <p:spPr>
            <a:xfrm>
              <a:off x="7585719" y="2365585"/>
              <a:ext cx="4606283" cy="2153968"/>
            </a:xfrm>
            <a:custGeom>
              <a:avLst/>
              <a:gdLst/>
              <a:ahLst/>
              <a:cxnLst/>
              <a:rect l="l" t="t" r="r" b="b"/>
              <a:pathLst>
                <a:path w="4044961" h="1615476">
                  <a:moveTo>
                    <a:pt x="347687" y="0"/>
                  </a:moveTo>
                  <a:lnTo>
                    <a:pt x="4044961" y="0"/>
                  </a:lnTo>
                  <a:lnTo>
                    <a:pt x="4044961" y="1615476"/>
                  </a:lnTo>
                  <a:lnTo>
                    <a:pt x="0" y="16154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梯形 1"/>
            <p:cNvSpPr/>
            <p:nvPr/>
          </p:nvSpPr>
          <p:spPr>
            <a:xfrm>
              <a:off x="8004291" y="0"/>
              <a:ext cx="4187709" cy="2208000"/>
            </a:xfrm>
            <a:custGeom>
              <a:avLst/>
              <a:gdLst/>
              <a:ahLst/>
              <a:cxnLst/>
              <a:rect l="l" t="t" r="r" b="b"/>
              <a:pathLst>
                <a:path w="3677396" h="1656000">
                  <a:moveTo>
                    <a:pt x="356408" y="0"/>
                  </a:moveTo>
                  <a:lnTo>
                    <a:pt x="1808500" y="0"/>
                  </a:lnTo>
                  <a:lnTo>
                    <a:pt x="2570400" y="0"/>
                  </a:lnTo>
                  <a:lnTo>
                    <a:pt x="3677396" y="0"/>
                  </a:lnTo>
                  <a:lnTo>
                    <a:pt x="3677396" y="1656000"/>
                  </a:lnTo>
                  <a:lnTo>
                    <a:pt x="0" y="1656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TextBox 5"/>
          <p:cNvSpPr txBox="1"/>
          <p:nvPr/>
        </p:nvSpPr>
        <p:spPr>
          <a:xfrm>
            <a:off x="1061850" y="2706643"/>
            <a:ext cx="5079413" cy="1200329"/>
          </a:xfrm>
          <a:prstGeom prst="rect">
            <a:avLst/>
          </a:prstGeom>
          <a:noFill/>
        </p:spPr>
        <p:txBody>
          <a:bodyPr wrap="square" rtlCol="0">
            <a:spAutoFit/>
          </a:bodyPr>
          <a:lstStyle/>
          <a:p>
            <a:pPr lvl="0">
              <a:lnSpc>
                <a:spcPct val="150000"/>
              </a:lnSpc>
            </a:pPr>
            <a:r>
              <a:rPr lang="zh-CN" altLang="en-US" sz="1600" dirty="0">
                <a:solidFill>
                  <a:schemeClr val="bg1"/>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a:t>
            </a:r>
            <a:r>
              <a:rPr lang="zh-CN" altLang="en-US" sz="1600" dirty="0" smtClean="0">
                <a:solidFill>
                  <a:schemeClr val="bg1"/>
                </a:solidFill>
                <a:latin typeface="微软雅黑" panose="020B0503020204020204" charset="-122"/>
                <a:ea typeface="微软雅黑" panose="020B0503020204020204" charset="-122"/>
              </a:rPr>
              <a:t>文字</a:t>
            </a:r>
            <a:endParaRPr lang="zh-CN" altLang="en-US" sz="16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537333" y="4773149"/>
            <a:ext cx="609600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图片 2"/>
          <p:cNvPicPr>
            <a:picLocks noChangeAspect="1"/>
          </p:cNvPicPr>
          <p:nvPr/>
        </p:nvPicPr>
        <p:blipFill>
          <a:blip r:embed="rId4" cstate="email"/>
          <a:stretch>
            <a:fillRect/>
          </a:stretch>
        </p:blipFill>
        <p:spPr>
          <a:xfrm>
            <a:off x="719115" y="4891151"/>
            <a:ext cx="1695995" cy="1204157"/>
          </a:xfrm>
          <a:prstGeom prst="rect">
            <a:avLst/>
          </a:prstGeom>
        </p:spPr>
      </p:pic>
      <p:pic>
        <p:nvPicPr>
          <p:cNvPr id="13" name="图片 12"/>
          <p:cNvPicPr>
            <a:picLocks noChangeAspect="1"/>
          </p:cNvPicPr>
          <p:nvPr/>
        </p:nvPicPr>
        <p:blipFill>
          <a:blip r:embed="rId5" cstate="email"/>
          <a:stretch>
            <a:fillRect/>
          </a:stretch>
        </p:blipFill>
        <p:spPr>
          <a:xfrm>
            <a:off x="2682668" y="4891151"/>
            <a:ext cx="1810762" cy="1204157"/>
          </a:xfrm>
          <a:prstGeom prst="rect">
            <a:avLst/>
          </a:prstGeom>
        </p:spPr>
      </p:pic>
      <p:pic>
        <p:nvPicPr>
          <p:cNvPr id="14" name="图片 13"/>
          <p:cNvPicPr>
            <a:picLocks noChangeAspect="1"/>
          </p:cNvPicPr>
          <p:nvPr/>
        </p:nvPicPr>
        <p:blipFill>
          <a:blip r:embed="rId6" cstate="email"/>
          <a:stretch>
            <a:fillRect/>
          </a:stretch>
        </p:blipFill>
        <p:spPr>
          <a:xfrm>
            <a:off x="4758273" y="4891151"/>
            <a:ext cx="1695995" cy="1204157"/>
          </a:xfrm>
          <a:prstGeom prst="rect">
            <a:avLst/>
          </a:prstGeom>
        </p:spPr>
      </p:pic>
      <p:sp>
        <p:nvSpPr>
          <p:cNvPr id="8" name="标题 7"/>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16180" y="991332"/>
            <a:ext cx="1435008" cy="1862048"/>
          </a:xfrm>
          <a:prstGeom prst="rect">
            <a:avLst/>
          </a:prstGeom>
          <a:noFill/>
        </p:spPr>
        <p:txBody>
          <a:bodyPr wrap="none" rtlCol="0">
            <a:spAutoFit/>
          </a:bodyPr>
          <a:lstStyle/>
          <a:p>
            <a:pPr algn="ctr"/>
            <a:r>
              <a:rPr lang="en-US" altLang="zh-CN" sz="11500" dirty="0" smtClean="0">
                <a:solidFill>
                  <a:srgbClr val="FF8600"/>
                </a:solidFill>
                <a:latin typeface="方正喵呜体" panose="02010600010101010101" pitchFamily="2" charset="-122"/>
                <a:ea typeface="方正喵呜体" panose="02010600010101010101" pitchFamily="2" charset="-122"/>
              </a:rPr>
              <a:t>04</a:t>
            </a:r>
            <a:endParaRPr lang="zh-CN" altLang="en-US" sz="11500" dirty="0">
              <a:solidFill>
                <a:srgbClr val="FF8600"/>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7263856" y="2391715"/>
            <a:ext cx="4339650" cy="923330"/>
          </a:xfrm>
          <a:prstGeom prst="rect">
            <a:avLst/>
          </a:prstGeom>
          <a:noFill/>
        </p:spPr>
        <p:txBody>
          <a:bodyPr wrap="none" rtlCol="0">
            <a:spAutoFit/>
          </a:bodyPr>
          <a:lstStyle/>
          <a:p>
            <a:pPr algn="ctr"/>
            <a:r>
              <a:rPr lang="zh-CN" altLang="en-US" sz="5400" dirty="0" smtClean="0">
                <a:solidFill>
                  <a:schemeClr val="tx2"/>
                </a:solidFill>
                <a:latin typeface="方正喵呜体" panose="02010600010101010101" pitchFamily="2" charset="-122"/>
                <a:ea typeface="方正喵呜体" panose="02010600010101010101" pitchFamily="2" charset="-122"/>
              </a:rPr>
              <a:t>单击添加标题</a:t>
            </a:r>
            <a:endParaRPr lang="zh-CN" altLang="en-US" sz="5400" dirty="0">
              <a:solidFill>
                <a:schemeClr val="tx2"/>
              </a:solidFill>
              <a:latin typeface="方正喵呜体" panose="02010600010101010101" pitchFamily="2" charset="-122"/>
              <a:ea typeface="方正喵呜体" panose="02010600010101010101" pitchFamily="2" charset="-122"/>
            </a:endParaRPr>
          </a:p>
        </p:txBody>
      </p:sp>
      <p:pic>
        <p:nvPicPr>
          <p:cNvPr id="7" name="图片 6"/>
          <p:cNvPicPr>
            <a:picLocks noChangeAspect="1"/>
          </p:cNvPicPr>
          <p:nvPr/>
        </p:nvPicPr>
        <p:blipFill>
          <a:blip r:embed="rId2" cstate="email"/>
          <a:stretch>
            <a:fillRect/>
          </a:stretch>
        </p:blipFill>
        <p:spPr>
          <a:xfrm>
            <a:off x="862641" y="233011"/>
            <a:ext cx="6798029" cy="6653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61845"/>
            <a:ext cx="6960096" cy="5910910"/>
            <a:chOff x="0" y="761845"/>
            <a:chExt cx="6960096" cy="5910910"/>
          </a:xfrm>
          <a:blipFill>
            <a:blip r:embed="rId3"/>
            <a:stretch>
              <a:fillRect/>
            </a:stretch>
          </a:blipFill>
        </p:grpSpPr>
        <p:sp>
          <p:nvSpPr>
            <p:cNvPr id="3" name="矩形 2"/>
            <p:cNvSpPr/>
            <p:nvPr/>
          </p:nvSpPr>
          <p:spPr>
            <a:xfrm>
              <a:off x="0" y="761845"/>
              <a:ext cx="6960096" cy="41743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0" y="5184755"/>
              <a:ext cx="2256000" cy="14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4704096" y="5184755"/>
              <a:ext cx="2256000" cy="14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2352048" y="5184755"/>
              <a:ext cx="2256000" cy="14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矩形 6"/>
          <p:cNvSpPr/>
          <p:nvPr/>
        </p:nvSpPr>
        <p:spPr>
          <a:xfrm>
            <a:off x="7152117" y="761844"/>
            <a:ext cx="4416491" cy="240026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p:cNvSpPr txBox="1"/>
          <p:nvPr/>
        </p:nvSpPr>
        <p:spPr>
          <a:xfrm>
            <a:off x="7344139" y="3592072"/>
            <a:ext cx="2688299" cy="502766"/>
          </a:xfrm>
          <a:prstGeom prst="rect">
            <a:avLst/>
          </a:prstGeom>
          <a:noFill/>
        </p:spPr>
        <p:txBody>
          <a:bodyPr wrap="square" rtlCol="0">
            <a:spAutoFit/>
          </a:bodyPr>
          <a:lstStyle/>
          <a:p>
            <a:r>
              <a:rPr lang="zh-CN" altLang="en-US" sz="2665" b="1" dirty="0" smtClean="0">
                <a:solidFill>
                  <a:schemeClr val="bg2"/>
                </a:solidFill>
                <a:latin typeface="微软雅黑" panose="020B0503020204020204" charset="-122"/>
                <a:ea typeface="微软雅黑" panose="020B0503020204020204" charset="-122"/>
              </a:rPr>
              <a:t>添加标题内容</a:t>
            </a:r>
            <a:endParaRPr lang="zh-CN" altLang="en-US" sz="2665" b="1" dirty="0">
              <a:solidFill>
                <a:schemeClr val="bg2"/>
              </a:solidFill>
              <a:latin typeface="微软雅黑" panose="020B0503020204020204" charset="-122"/>
              <a:ea typeface="微软雅黑" panose="020B0503020204020204" charset="-122"/>
            </a:endParaRPr>
          </a:p>
        </p:txBody>
      </p:sp>
      <p:sp>
        <p:nvSpPr>
          <p:cNvPr id="11" name="TextBox 10"/>
          <p:cNvSpPr txBox="1"/>
          <p:nvPr/>
        </p:nvSpPr>
        <p:spPr>
          <a:xfrm>
            <a:off x="7344139" y="4094838"/>
            <a:ext cx="4224469" cy="2354491"/>
          </a:xfrm>
          <a:prstGeom prst="rect">
            <a:avLst/>
          </a:prstGeom>
          <a:noFill/>
        </p:spPr>
        <p:txBody>
          <a:bodyPr wrap="square" rtlCol="0">
            <a:spAutoFit/>
          </a:bodyPr>
          <a:lstStyle/>
          <a:p>
            <a:pPr lvl="0">
              <a:lnSpc>
                <a:spcPct val="15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文字</a:t>
            </a:r>
            <a:endParaRPr lang="en-US" altLang="zh-CN" sz="14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文字</a:t>
            </a:r>
            <a:endParaRPr lang="zh-CN" altLang="en-US" sz="1400" dirty="0">
              <a:solidFill>
                <a:schemeClr val="tx1">
                  <a:lumMod val="50000"/>
                  <a:lumOff val="50000"/>
                </a:schemeClr>
              </a:solidFill>
              <a:latin typeface="微软雅黑" panose="020B0503020204020204" charset="-122"/>
              <a:ea typeface="微软雅黑" panose="020B0503020204020204" charset="-122"/>
            </a:endParaRPr>
          </a:p>
          <a:p>
            <a:pPr lvl="0">
              <a:lnSpc>
                <a:spcPct val="150000"/>
              </a:lnSpc>
            </a:pPr>
            <a:endParaRPr lang="zh-CN" altLang="en-US" sz="140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398992" y="941633"/>
            <a:ext cx="11394017" cy="40069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flipH="1">
            <a:off x="675955" y="1168910"/>
            <a:ext cx="5088565" cy="35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flipH="1">
            <a:off x="6427476" y="1168910"/>
            <a:ext cx="5088565" cy="35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flipH="1">
            <a:off x="796237" y="1273057"/>
            <a:ext cx="4848000" cy="334410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p:nvSpPr>
        <p:spPr>
          <a:xfrm flipH="1">
            <a:off x="6547759" y="1273057"/>
            <a:ext cx="4848000" cy="3344101"/>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300000">
            <a:off x="3225292" y="3924190"/>
            <a:ext cx="2702653" cy="432000"/>
          </a:xfrm>
          <a:custGeom>
            <a:avLst/>
            <a:gdLst/>
            <a:ahLst/>
            <a:cxnLst/>
            <a:rect l="l" t="t" r="r" b="b"/>
            <a:pathLst>
              <a:path w="4115340" h="397520">
                <a:moveTo>
                  <a:pt x="4115340" y="0"/>
                </a:moveTo>
                <a:lnTo>
                  <a:pt x="4080562" y="397520"/>
                </a:lnTo>
                <a:lnTo>
                  <a:pt x="0" y="397520"/>
                </a:lnTo>
                <a:lnTo>
                  <a:pt x="3477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添加标题内容</a:t>
            </a:r>
            <a:endParaRPr lang="zh-CN" altLang="en-US" sz="2400" dirty="0"/>
          </a:p>
        </p:txBody>
      </p:sp>
      <p:sp>
        <p:nvSpPr>
          <p:cNvPr id="22" name="矩形 1"/>
          <p:cNvSpPr>
            <a:spLocks noChangeArrowheads="1"/>
          </p:cNvSpPr>
          <p:nvPr/>
        </p:nvSpPr>
        <p:spPr bwMode="auto">
          <a:xfrm>
            <a:off x="666789" y="5190323"/>
            <a:ext cx="10858421" cy="170816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15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文字。</a:t>
            </a:r>
            <a:r>
              <a:rPr lang="zh-CN" altLang="en-US" sz="14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。这里</a:t>
            </a:r>
            <a:r>
              <a:rPr lang="zh-CN" altLang="en-US" sz="1400" dirty="0">
                <a:solidFill>
                  <a:schemeClr val="tx1">
                    <a:lumMod val="50000"/>
                    <a:lumOff val="50000"/>
                  </a:schemeClr>
                </a:solidFill>
                <a:latin typeface="微软雅黑" panose="020B0503020204020204" charset="-122"/>
                <a:ea typeface="微软雅黑" panose="020B0503020204020204" charset="-122"/>
              </a:rPr>
              <a:t>输入简单的文字概述里输入简单文字概述输入简单的文字概述里输入输入里这里输入简单的文字概述里输入简单文字概述输入简单的文字。</a:t>
            </a:r>
          </a:p>
          <a:p>
            <a:pPr lvl="0">
              <a:lnSpc>
                <a:spcPct val="150000"/>
              </a:lnSpc>
            </a:pPr>
            <a:endParaRPr lang="zh-CN" altLang="en-US" sz="1400" dirty="0">
              <a:solidFill>
                <a:schemeClr val="tx1">
                  <a:lumMod val="50000"/>
                  <a:lumOff val="50000"/>
                </a:schemeClr>
              </a:solidFill>
              <a:latin typeface="微软雅黑" panose="020B0503020204020204" charset="-122"/>
              <a:ea typeface="微软雅黑" panose="020B0503020204020204" charset="-122"/>
            </a:endParaRPr>
          </a:p>
        </p:txBody>
      </p:sp>
      <p:sp>
        <p:nvSpPr>
          <p:cNvPr id="23" name="矩形 14"/>
          <p:cNvSpPr/>
          <p:nvPr/>
        </p:nvSpPr>
        <p:spPr>
          <a:xfrm rot="-300000">
            <a:off x="8985440" y="3924189"/>
            <a:ext cx="2702653" cy="432000"/>
          </a:xfrm>
          <a:custGeom>
            <a:avLst/>
            <a:gdLst/>
            <a:ahLst/>
            <a:cxnLst/>
            <a:rect l="l" t="t" r="r" b="b"/>
            <a:pathLst>
              <a:path w="4115340" h="397520">
                <a:moveTo>
                  <a:pt x="4115340" y="0"/>
                </a:moveTo>
                <a:lnTo>
                  <a:pt x="4080562" y="397520"/>
                </a:lnTo>
                <a:lnTo>
                  <a:pt x="0" y="397520"/>
                </a:lnTo>
                <a:lnTo>
                  <a:pt x="3477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添加标题内容</a:t>
            </a: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3339" y="909846"/>
            <a:ext cx="5745835" cy="3820980"/>
          </a:xfrm>
          <a:prstGeom prst="rect">
            <a:avLst/>
          </a:prstGeom>
        </p:spPr>
      </p:pic>
      <p:pic>
        <p:nvPicPr>
          <p:cNvPr id="3" name="图片 2"/>
          <p:cNvPicPr>
            <a:picLocks noChangeAspect="1"/>
          </p:cNvPicPr>
          <p:nvPr/>
        </p:nvPicPr>
        <p:blipFill>
          <a:blip r:embed="rId4"/>
          <a:stretch>
            <a:fillRect/>
          </a:stretch>
        </p:blipFill>
        <p:spPr>
          <a:xfrm>
            <a:off x="6216048" y="919249"/>
            <a:ext cx="5710229" cy="3811578"/>
          </a:xfrm>
          <a:prstGeom prst="rect">
            <a:avLst/>
          </a:prstGeom>
        </p:spPr>
      </p:pic>
      <p:pic>
        <p:nvPicPr>
          <p:cNvPr id="4" name="图片 3"/>
          <p:cNvPicPr>
            <a:picLocks noChangeAspect="1"/>
          </p:cNvPicPr>
          <p:nvPr/>
        </p:nvPicPr>
        <p:blipFill>
          <a:blip r:embed="rId5" cstate="email"/>
          <a:stretch>
            <a:fillRect/>
          </a:stretch>
        </p:blipFill>
        <p:spPr>
          <a:xfrm>
            <a:off x="9527121" y="4863232"/>
            <a:ext cx="2355025" cy="1683843"/>
          </a:xfrm>
          <a:prstGeom prst="rect">
            <a:avLst/>
          </a:prstGeom>
        </p:spPr>
      </p:pic>
      <p:pic>
        <p:nvPicPr>
          <p:cNvPr id="5" name="图片 4"/>
          <p:cNvPicPr>
            <a:picLocks noChangeAspect="1"/>
          </p:cNvPicPr>
          <p:nvPr/>
        </p:nvPicPr>
        <p:blipFill>
          <a:blip r:embed="rId6" cstate="email"/>
          <a:stretch>
            <a:fillRect/>
          </a:stretch>
        </p:blipFill>
        <p:spPr>
          <a:xfrm>
            <a:off x="6731053" y="4857707"/>
            <a:ext cx="2539168" cy="1694895"/>
          </a:xfrm>
          <a:prstGeom prst="rect">
            <a:avLst/>
          </a:prstGeom>
        </p:spPr>
      </p:pic>
      <p:pic>
        <p:nvPicPr>
          <p:cNvPr id="6" name="图片 5"/>
          <p:cNvPicPr>
            <a:picLocks noChangeAspect="1"/>
          </p:cNvPicPr>
          <p:nvPr/>
        </p:nvPicPr>
        <p:blipFill>
          <a:blip r:embed="rId7" cstate="email"/>
          <a:stretch>
            <a:fillRect/>
          </a:stretch>
        </p:blipFill>
        <p:spPr>
          <a:xfrm>
            <a:off x="3895819" y="4913153"/>
            <a:ext cx="2640000" cy="1584000"/>
          </a:xfrm>
          <a:prstGeom prst="rect">
            <a:avLst/>
          </a:prstGeom>
        </p:spPr>
      </p:pic>
      <p:sp>
        <p:nvSpPr>
          <p:cNvPr id="9" name="矩形 3"/>
          <p:cNvSpPr/>
          <p:nvPr/>
        </p:nvSpPr>
        <p:spPr>
          <a:xfrm>
            <a:off x="143339" y="4881506"/>
            <a:ext cx="3607661" cy="166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15"/>
          <p:cNvSpPr txBox="1"/>
          <p:nvPr/>
        </p:nvSpPr>
        <p:spPr>
          <a:xfrm>
            <a:off x="288022" y="5119091"/>
            <a:ext cx="3311701" cy="787523"/>
          </a:xfrm>
          <a:prstGeom prst="rect">
            <a:avLst/>
          </a:prstGeom>
          <a:noFill/>
        </p:spPr>
        <p:txBody>
          <a:bodyPr wrap="square" rtlCol="0">
            <a:spAutoFit/>
          </a:bodyPr>
          <a:lstStyle/>
          <a:p>
            <a:pPr lvl="0">
              <a:lnSpc>
                <a:spcPct val="150000"/>
              </a:lnSpc>
            </a:pPr>
            <a:r>
              <a:rPr lang="zh-CN" altLang="en-US" sz="1600" dirty="0">
                <a:solidFill>
                  <a:schemeClr val="bg1"/>
                </a:solidFill>
                <a:latin typeface="微软雅黑" panose="020B0503020204020204" charset="-122"/>
                <a:ea typeface="微软雅黑" panose="020B0503020204020204" charset="-122"/>
              </a:rPr>
              <a:t>这里输入简单的文字概述里输入简单文字概述输入简单的</a:t>
            </a:r>
            <a:r>
              <a:rPr lang="zh-CN" altLang="en-US" sz="1600" dirty="0" smtClean="0">
                <a:solidFill>
                  <a:schemeClr val="bg1"/>
                </a:solidFill>
                <a:latin typeface="微软雅黑" panose="020B0503020204020204" charset="-122"/>
                <a:ea typeface="微软雅黑" panose="020B0503020204020204" charset="-122"/>
              </a:rPr>
              <a:t>文字</a:t>
            </a:r>
            <a:endParaRPr lang="zh-CN" altLang="en-US" sz="1600" dirty="0">
              <a:solidFill>
                <a:schemeClr val="bg1"/>
              </a:solidFill>
              <a:latin typeface="微软雅黑" panose="020B0503020204020204" charset="-122"/>
              <a:ea typeface="微软雅黑" panose="020B0503020204020204" charset="-122"/>
            </a:endParaRPr>
          </a:p>
        </p:txBody>
      </p:sp>
      <p:sp>
        <p:nvSpPr>
          <p:cNvPr id="8" name="标题 7"/>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6427002" y="362033"/>
            <a:ext cx="5028878" cy="2863970"/>
          </a:xfrm>
          <a:prstGeom prst="rect">
            <a:avLst/>
          </a:prstGeom>
        </p:spPr>
      </p:pic>
      <p:pic>
        <p:nvPicPr>
          <p:cNvPr id="3" name="图片 2"/>
          <p:cNvPicPr>
            <a:picLocks noChangeAspect="1"/>
          </p:cNvPicPr>
          <p:nvPr/>
        </p:nvPicPr>
        <p:blipFill>
          <a:blip r:embed="rId3" cstate="email"/>
          <a:stretch>
            <a:fillRect/>
          </a:stretch>
        </p:blipFill>
        <p:spPr>
          <a:xfrm>
            <a:off x="-34506" y="844584"/>
            <a:ext cx="6003985" cy="6030669"/>
          </a:xfrm>
          <a:prstGeom prst="rect">
            <a:avLst/>
          </a:prstGeom>
        </p:spPr>
      </p:pic>
      <p:pic>
        <p:nvPicPr>
          <p:cNvPr id="6" name="图片 5"/>
          <p:cNvPicPr>
            <a:picLocks noChangeAspect="1"/>
          </p:cNvPicPr>
          <p:nvPr/>
        </p:nvPicPr>
        <p:blipFill rotWithShape="1">
          <a:blip r:embed="rId4" cstate="email"/>
          <a:srcRect/>
          <a:stretch>
            <a:fillRect/>
          </a:stretch>
        </p:blipFill>
        <p:spPr>
          <a:xfrm>
            <a:off x="-3301042" y="2984740"/>
            <a:ext cx="10058400" cy="3899139"/>
          </a:xfrm>
          <a:prstGeom prst="rect">
            <a:avLst/>
          </a:prstGeom>
        </p:spPr>
      </p:pic>
      <p:pic>
        <p:nvPicPr>
          <p:cNvPr id="4" name="图片 3"/>
          <p:cNvPicPr>
            <a:picLocks noChangeAspect="1"/>
          </p:cNvPicPr>
          <p:nvPr/>
        </p:nvPicPr>
        <p:blipFill rotWithShape="1">
          <a:blip r:embed="rId4" cstate="email"/>
          <a:srcRect/>
          <a:stretch>
            <a:fillRect/>
          </a:stretch>
        </p:blipFill>
        <p:spPr>
          <a:xfrm>
            <a:off x="2168106" y="2984740"/>
            <a:ext cx="10058400" cy="3899139"/>
          </a:xfrm>
          <a:prstGeom prst="rect">
            <a:avLst/>
          </a:prstGeom>
        </p:spPr>
      </p:pic>
      <p:sp>
        <p:nvSpPr>
          <p:cNvPr id="5" name="文本框 4"/>
          <p:cNvSpPr txBox="1"/>
          <p:nvPr/>
        </p:nvSpPr>
        <p:spPr>
          <a:xfrm>
            <a:off x="7263857" y="3519024"/>
            <a:ext cx="4339651" cy="923330"/>
          </a:xfrm>
          <a:prstGeom prst="rect">
            <a:avLst/>
          </a:prstGeom>
          <a:noFill/>
        </p:spPr>
        <p:txBody>
          <a:bodyPr wrap="none" rtlCol="0">
            <a:spAutoFit/>
          </a:bodyPr>
          <a:lstStyle/>
          <a:p>
            <a:pPr algn="ctr"/>
            <a:r>
              <a:rPr lang="zh-CN" altLang="en-US" sz="5400" dirty="0" smtClean="0">
                <a:solidFill>
                  <a:srgbClr val="FF8600"/>
                </a:solidFill>
                <a:latin typeface="方正喵呜体" panose="02010600010101010101" pitchFamily="2" charset="-122"/>
                <a:ea typeface="方正喵呜体" panose="02010600010101010101" pitchFamily="2" charset="-122"/>
              </a:rPr>
              <a:t>谢谢您的观看</a:t>
            </a:r>
            <a:endParaRPr lang="zh-CN" altLang="en-US" sz="5400" dirty="0">
              <a:solidFill>
                <a:srgbClr val="FF8600"/>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34801" y="991332"/>
            <a:ext cx="1197765" cy="1862048"/>
          </a:xfrm>
          <a:prstGeom prst="rect">
            <a:avLst/>
          </a:prstGeom>
          <a:noFill/>
        </p:spPr>
        <p:txBody>
          <a:bodyPr wrap="none" rtlCol="0">
            <a:spAutoFit/>
          </a:bodyPr>
          <a:lstStyle/>
          <a:p>
            <a:pPr algn="ctr"/>
            <a:r>
              <a:rPr lang="en-US" altLang="zh-CN" sz="11500" dirty="0" smtClean="0">
                <a:solidFill>
                  <a:srgbClr val="FF8600"/>
                </a:solidFill>
                <a:latin typeface="方正喵呜体" panose="02010600010101010101" pitchFamily="2" charset="-122"/>
                <a:ea typeface="方正喵呜体" panose="02010600010101010101" pitchFamily="2" charset="-122"/>
              </a:rPr>
              <a:t>01</a:t>
            </a:r>
            <a:endParaRPr lang="zh-CN" altLang="en-US" sz="11500" dirty="0">
              <a:solidFill>
                <a:srgbClr val="FF8600"/>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7263856" y="2391715"/>
            <a:ext cx="4339650" cy="923330"/>
          </a:xfrm>
          <a:prstGeom prst="rect">
            <a:avLst/>
          </a:prstGeom>
          <a:noFill/>
        </p:spPr>
        <p:txBody>
          <a:bodyPr wrap="none" rtlCol="0">
            <a:spAutoFit/>
          </a:bodyPr>
          <a:lstStyle/>
          <a:p>
            <a:pPr algn="ctr"/>
            <a:r>
              <a:rPr lang="zh-CN" altLang="en-US" sz="5400" dirty="0" smtClean="0">
                <a:solidFill>
                  <a:schemeClr val="tx2"/>
                </a:solidFill>
                <a:latin typeface="方正喵呜体" panose="02010600010101010101" pitchFamily="2" charset="-122"/>
                <a:ea typeface="方正喵呜体" panose="02010600010101010101" pitchFamily="2" charset="-122"/>
              </a:rPr>
              <a:t>单击添加标题</a:t>
            </a:r>
            <a:endParaRPr lang="zh-CN" altLang="en-US" sz="5400" dirty="0">
              <a:solidFill>
                <a:schemeClr val="tx2"/>
              </a:solidFill>
              <a:latin typeface="方正喵呜体" panose="02010600010101010101" pitchFamily="2" charset="-122"/>
              <a:ea typeface="方正喵呜体" panose="02010600010101010101" pitchFamily="2" charset="-122"/>
            </a:endParaRPr>
          </a:p>
        </p:txBody>
      </p:sp>
      <p:pic>
        <p:nvPicPr>
          <p:cNvPr id="9" name="图片 8"/>
          <p:cNvPicPr>
            <a:picLocks noChangeAspect="1"/>
          </p:cNvPicPr>
          <p:nvPr/>
        </p:nvPicPr>
        <p:blipFill>
          <a:blip r:embed="rId2" cstate="email"/>
          <a:stretch>
            <a:fillRect/>
          </a:stretch>
        </p:blipFill>
        <p:spPr>
          <a:xfrm>
            <a:off x="862641" y="233011"/>
            <a:ext cx="6798029" cy="6653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66815" y="760038"/>
            <a:ext cx="5374640" cy="5977890"/>
          </a:xfrm>
          <a:prstGeom prst="rect">
            <a:avLst/>
          </a:prstGeom>
          <a:blipFill rotWithShape="1">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3570" y="760038"/>
            <a:ext cx="5447665" cy="2856230"/>
          </a:xfrm>
          <a:prstGeom prst="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22935" y="3969582"/>
            <a:ext cx="5875020" cy="521970"/>
          </a:xfrm>
          <a:prstGeom prst="rect">
            <a:avLst/>
          </a:prstGeom>
          <a:noFill/>
        </p:spPr>
        <p:txBody>
          <a:bodyPr wrap="square" rtlCol="0">
            <a:spAutoFit/>
          </a:bodyPr>
          <a:lstStyle/>
          <a:p>
            <a:r>
              <a:rPr lang="zh-CN" altLang="en-US" sz="2800" b="1" dirty="0" smtClean="0">
                <a:solidFill>
                  <a:schemeClr val="bg2"/>
                </a:solidFill>
                <a:latin typeface="微软雅黑" panose="020B0503020204020204" charset="-122"/>
                <a:ea typeface="微软雅黑" panose="020B0503020204020204" charset="-122"/>
              </a:rPr>
              <a:t>添加标题文字</a:t>
            </a:r>
            <a:endParaRPr lang="zh-CN" altLang="en-US" sz="2800" b="1" dirty="0">
              <a:solidFill>
                <a:schemeClr val="bg2"/>
              </a:solidFill>
              <a:latin typeface="微软雅黑" panose="020B0503020204020204" charset="-122"/>
              <a:ea typeface="微软雅黑" panose="020B0503020204020204" charset="-122"/>
            </a:endParaRPr>
          </a:p>
        </p:txBody>
      </p:sp>
      <p:sp>
        <p:nvSpPr>
          <p:cNvPr id="5" name="文本框 4"/>
          <p:cNvSpPr txBox="1"/>
          <p:nvPr/>
        </p:nvSpPr>
        <p:spPr>
          <a:xfrm>
            <a:off x="622935" y="4491552"/>
            <a:ext cx="5448300" cy="1156855"/>
          </a:xfrm>
          <a:prstGeom prst="rect">
            <a:avLst/>
          </a:prstGeom>
          <a:noFill/>
        </p:spPr>
        <p:txBody>
          <a:bodyPr wrap="square" rtlCol="0">
            <a:spAutoFit/>
          </a:bodyPr>
          <a:lstStyle/>
          <a:p>
            <a:pPr lvl="0">
              <a:lnSpc>
                <a:spcPct val="15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p>
        </p:txBody>
      </p:sp>
      <p:sp>
        <p:nvSpPr>
          <p:cNvPr id="7" name="直角三角形 6"/>
          <p:cNvSpPr/>
          <p:nvPr/>
        </p:nvSpPr>
        <p:spPr>
          <a:xfrm rot="10800000">
            <a:off x="10026015" y="760038"/>
            <a:ext cx="1634490" cy="163449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弦形 3"/>
          <p:cNvSpPr/>
          <p:nvPr/>
        </p:nvSpPr>
        <p:spPr>
          <a:xfrm rot="7800000">
            <a:off x="1446530" y="2256155"/>
            <a:ext cx="3220085" cy="3220085"/>
          </a:xfrm>
          <a:prstGeom prst="chord">
            <a:avLst>
              <a:gd name="adj1" fmla="val 2700000"/>
              <a:gd name="adj2" fmla="val 14126934"/>
            </a:avLst>
          </a:prstGeom>
          <a:blipFill rotWithShape="0">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2" name="文本框 1"/>
          <p:cNvSpPr txBox="1"/>
          <p:nvPr/>
        </p:nvSpPr>
        <p:spPr>
          <a:xfrm>
            <a:off x="1420495" y="5057140"/>
            <a:ext cx="9350375" cy="874407"/>
          </a:xfrm>
          <a:prstGeom prst="rect">
            <a:avLst/>
          </a:prstGeom>
          <a:noFill/>
        </p:spPr>
        <p:txBody>
          <a:bodyPr wrap="square" rtlCol="0">
            <a:spAutoFit/>
          </a:bodyPr>
          <a:lstStyle/>
          <a:p>
            <a:pPr lvl="0">
              <a:lnSpc>
                <a:spcPct val="150000"/>
              </a:lnSpc>
            </a:pPr>
            <a:r>
              <a:rPr lang="zh-CN" altLang="en-US"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p>
        </p:txBody>
      </p:sp>
      <p:grpSp>
        <p:nvGrpSpPr>
          <p:cNvPr id="30" name="组合 29"/>
          <p:cNvGrpSpPr/>
          <p:nvPr/>
        </p:nvGrpSpPr>
        <p:grpSpPr>
          <a:xfrm>
            <a:off x="10586720" y="4798060"/>
            <a:ext cx="436245" cy="436245"/>
            <a:chOff x="15207" y="1928"/>
            <a:chExt cx="1046" cy="1046"/>
          </a:xfrm>
        </p:grpSpPr>
        <p:cxnSp>
          <p:nvCxnSpPr>
            <p:cNvPr id="28" name="直接连接符 27"/>
            <p:cNvCxnSpPr/>
            <p:nvPr/>
          </p:nvCxnSpPr>
          <p:spPr>
            <a:xfrm>
              <a:off x="15207" y="1947"/>
              <a:ext cx="10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15727" y="2451"/>
              <a:ext cx="10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rot="10800000">
            <a:off x="1175385" y="5697855"/>
            <a:ext cx="436245" cy="436245"/>
            <a:chOff x="15207" y="2342"/>
            <a:chExt cx="1046" cy="1046"/>
          </a:xfrm>
        </p:grpSpPr>
        <p:cxnSp>
          <p:nvCxnSpPr>
            <p:cNvPr id="32" name="直接连接符 31"/>
            <p:cNvCxnSpPr/>
            <p:nvPr/>
          </p:nvCxnSpPr>
          <p:spPr>
            <a:xfrm>
              <a:off x="15207" y="2361"/>
              <a:ext cx="10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15727" y="2865"/>
              <a:ext cx="10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弦形 4"/>
          <p:cNvSpPr/>
          <p:nvPr/>
        </p:nvSpPr>
        <p:spPr>
          <a:xfrm rot="7800000">
            <a:off x="1334770" y="2144395"/>
            <a:ext cx="3443605" cy="3443605"/>
          </a:xfrm>
          <a:prstGeom prst="chord">
            <a:avLst>
              <a:gd name="adj1" fmla="val 2700000"/>
              <a:gd name="adj2" fmla="val 1412693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3" name="弦形 2"/>
          <p:cNvSpPr/>
          <p:nvPr/>
        </p:nvSpPr>
        <p:spPr>
          <a:xfrm rot="7800000">
            <a:off x="4658995" y="744855"/>
            <a:ext cx="6011545" cy="6011545"/>
          </a:xfrm>
          <a:prstGeom prst="chord">
            <a:avLst>
              <a:gd name="adj1" fmla="val 2700000"/>
              <a:gd name="adj2" fmla="val 14126934"/>
            </a:avLst>
          </a:prstGeom>
          <a:blipFill rotWithShape="0">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9315" y="1030537"/>
            <a:ext cx="5139055" cy="5315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48715" y="1339782"/>
            <a:ext cx="3357245" cy="4697095"/>
          </a:xfrm>
          <a:prstGeom prst="rect">
            <a:avLst/>
          </a:prstGeom>
          <a:blipFill rotWithShape="1">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12037" y="1373564"/>
            <a:ext cx="1015663" cy="4675505"/>
          </a:xfrm>
          <a:prstGeom prst="rect">
            <a:avLst/>
          </a:prstGeom>
          <a:noFill/>
        </p:spPr>
        <p:txBody>
          <a:bodyPr vert="eaVert" wrap="square" rtlCol="0">
            <a:spAutoFit/>
          </a:bodyPr>
          <a:lstStyle/>
          <a:p>
            <a:pPr lvl="0">
              <a:lnSpc>
                <a:spcPct val="150000"/>
              </a:lnSpc>
            </a:pPr>
            <a:r>
              <a:rPr lang="zh-CN" altLang="en-US" dirty="0">
                <a:solidFill>
                  <a:schemeClr val="bg1"/>
                </a:solidFill>
                <a:latin typeface="微软雅黑" panose="020B0503020204020204" charset="-122"/>
                <a:ea typeface="微软雅黑" panose="020B0503020204020204" charset="-122"/>
              </a:rPr>
              <a:t>这里输入简单的文字概述里输入简单文字概述输入简单的文字概述</a:t>
            </a:r>
            <a:r>
              <a:rPr lang="zh-CN" altLang="en-US" dirty="0" smtClean="0">
                <a:solidFill>
                  <a:schemeClr val="bg1"/>
                </a:solidFill>
                <a:latin typeface="微软雅黑" panose="020B0503020204020204" charset="-122"/>
                <a:ea typeface="微软雅黑" panose="020B0503020204020204" charset="-122"/>
              </a:rPr>
              <a:t>里</a:t>
            </a:r>
            <a:endParaRPr lang="zh-CN" altLang="en-US"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6243955" y="1030537"/>
            <a:ext cx="5139055" cy="5315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23355" y="1339782"/>
            <a:ext cx="3357245" cy="4697095"/>
          </a:xfrm>
          <a:prstGeom prst="rect">
            <a:avLst/>
          </a:prstGeom>
          <a:blipFill rotWithShape="1">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086677" y="1373564"/>
            <a:ext cx="1015663" cy="4675505"/>
          </a:xfrm>
          <a:prstGeom prst="rect">
            <a:avLst/>
          </a:prstGeom>
          <a:noFill/>
        </p:spPr>
        <p:txBody>
          <a:bodyPr vert="eaVert" wrap="square" rtlCol="0">
            <a:spAutoFit/>
          </a:bodyPr>
          <a:lstStyle/>
          <a:p>
            <a:pPr lvl="0">
              <a:lnSpc>
                <a:spcPct val="150000"/>
              </a:lnSpc>
            </a:pPr>
            <a:r>
              <a:rPr lang="zh-CN" altLang="en-US" dirty="0">
                <a:solidFill>
                  <a:schemeClr val="bg1"/>
                </a:solidFill>
                <a:latin typeface="微软雅黑" panose="020B0503020204020204" charset="-122"/>
                <a:ea typeface="微软雅黑" panose="020B0503020204020204" charset="-122"/>
              </a:rPr>
              <a:t>这里输入简单的文字概述里输入简单文字概述输入简单的文字概述</a:t>
            </a:r>
            <a:r>
              <a:rPr lang="zh-CN" altLang="en-US" dirty="0" smtClean="0">
                <a:solidFill>
                  <a:schemeClr val="bg1"/>
                </a:solidFill>
                <a:latin typeface="微软雅黑" panose="020B0503020204020204" charset="-122"/>
                <a:ea typeface="微软雅黑" panose="020B0503020204020204" charset="-122"/>
              </a:rPr>
              <a:t>里</a:t>
            </a:r>
            <a:endParaRPr lang="zh-CN" altLang="en-US" dirty="0">
              <a:solidFill>
                <a:schemeClr val="bg1"/>
              </a:solidFill>
              <a:latin typeface="微软雅黑" panose="020B0503020204020204" charset="-122"/>
              <a:ea typeface="微软雅黑" panose="020B0503020204020204" charset="-122"/>
            </a:endParaRPr>
          </a:p>
        </p:txBody>
      </p: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8890" y="3067050"/>
            <a:ext cx="1212659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843020" y="813435"/>
            <a:ext cx="4505325" cy="4505325"/>
            <a:chOff x="5727" y="958"/>
            <a:chExt cx="7744" cy="7744"/>
          </a:xfrm>
        </p:grpSpPr>
        <p:sp>
          <p:nvSpPr>
            <p:cNvPr id="5" name="菱形 4"/>
            <p:cNvSpPr/>
            <p:nvPr/>
          </p:nvSpPr>
          <p:spPr>
            <a:xfrm>
              <a:off x="5727" y="958"/>
              <a:ext cx="7745" cy="7745"/>
            </a:xfrm>
            <a:prstGeom prst="diamond">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5982" y="1213"/>
              <a:ext cx="7235" cy="7235"/>
            </a:xfrm>
            <a:prstGeom prst="diamond">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菱形 2"/>
          <p:cNvSpPr/>
          <p:nvPr/>
        </p:nvSpPr>
        <p:spPr>
          <a:xfrm>
            <a:off x="1442085" y="1889125"/>
            <a:ext cx="2356485" cy="2356485"/>
          </a:xfrm>
          <a:prstGeom prst="diamond">
            <a:avLst/>
          </a:prstGeom>
          <a:blipFill rotWithShape="1">
            <a:blip r:embed="rId4" cstate="email"/>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8392795" y="1889125"/>
            <a:ext cx="2356485" cy="2356485"/>
          </a:xfrm>
          <a:prstGeom prst="diamond">
            <a:avLst/>
          </a:prstGeom>
          <a:blipFill rotWithShape="1">
            <a:blip r:embed="rId5" cstate="email"/>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737235" y="2816860"/>
            <a:ext cx="500380" cy="50038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10939145" y="2816860"/>
            <a:ext cx="500380" cy="50038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980565" y="5561390"/>
            <a:ext cx="8232140" cy="787523"/>
          </a:xfrm>
          <a:prstGeom prst="rect">
            <a:avLst/>
          </a:prstGeom>
          <a:noFill/>
        </p:spPr>
        <p:txBody>
          <a:bodyPr wrap="square" rtlCol="0">
            <a:spAutoFit/>
          </a:bodyPr>
          <a:lstStyle/>
          <a:p>
            <a:pPr lvl="0">
              <a:lnSpc>
                <a:spcPct val="15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p>
        </p:txBody>
      </p: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665980" y="276225"/>
            <a:ext cx="7319645" cy="6024245"/>
            <a:chOff x="7162" y="621"/>
            <a:chExt cx="11527" cy="9487"/>
          </a:xfrm>
          <a:blipFill rotWithShape="1">
            <a:blip r:embed="rId3"/>
            <a:stretch>
              <a:fillRect/>
            </a:stretch>
          </a:blipFill>
        </p:grpSpPr>
        <p:sp>
          <p:nvSpPr>
            <p:cNvPr id="2" name="菱形 1"/>
            <p:cNvSpPr/>
            <p:nvPr/>
          </p:nvSpPr>
          <p:spPr>
            <a:xfrm>
              <a:off x="12219" y="1526"/>
              <a:ext cx="6470" cy="647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2"/>
            <p:cNvSpPr/>
            <p:nvPr/>
          </p:nvSpPr>
          <p:spPr>
            <a:xfrm>
              <a:off x="11359" y="6118"/>
              <a:ext cx="3990" cy="399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9273" y="4006"/>
              <a:ext cx="3990" cy="399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10131" y="621"/>
              <a:ext cx="3990" cy="399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7162" y="1896"/>
              <a:ext cx="3990" cy="3990"/>
            </a:xfrm>
            <a:prstGeom prst="diamon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823595" y="4382135"/>
            <a:ext cx="4933315" cy="1705403"/>
          </a:xfrm>
          <a:prstGeom prst="rect">
            <a:avLst/>
          </a:prstGeom>
          <a:noFill/>
        </p:spPr>
        <p:txBody>
          <a:bodyPr wrap="square" rtlCol="0">
            <a:spAutoFit/>
          </a:bodyPr>
          <a:lstStyle/>
          <a:p>
            <a:pPr lvl="0">
              <a:lnSpc>
                <a:spcPct val="150000"/>
              </a:lnSpc>
            </a:pPr>
            <a:r>
              <a:rPr lang="zh-CN" altLang="en-US" dirty="0">
                <a:solidFill>
                  <a:schemeClr val="tx1">
                    <a:lumMod val="50000"/>
                    <a:lumOff val="50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这里输入简单的文字概述里输入简单文字概述输入简单的文字概述里输入输入里这里输入简单的文字概述里输入简单文字概述输入简单的文字</a:t>
            </a:r>
          </a:p>
        </p:txBody>
      </p:sp>
      <p:sp>
        <p:nvSpPr>
          <p:cNvPr id="21" name="文本框 20"/>
          <p:cNvSpPr txBox="1"/>
          <p:nvPr/>
        </p:nvSpPr>
        <p:spPr>
          <a:xfrm>
            <a:off x="969010" y="984885"/>
            <a:ext cx="1466850" cy="5384800"/>
          </a:xfrm>
          <a:prstGeom prst="rect">
            <a:avLst/>
          </a:prstGeom>
          <a:noFill/>
        </p:spPr>
        <p:txBody>
          <a:bodyPr wrap="square" rtlCol="0">
            <a:spAutoFit/>
          </a:bodyPr>
          <a:lstStyle/>
          <a:p>
            <a:pPr algn="ctr"/>
            <a:r>
              <a:rPr lang="en-US" altLang="zh-CN" sz="34400" dirty="0">
                <a:solidFill>
                  <a:schemeClr val="bg2"/>
                </a:solidFill>
                <a:latin typeface="华文细黑" panose="02010600040101010101" charset="-122"/>
                <a:ea typeface="华文细黑" panose="02010600040101010101" charset="-122"/>
              </a:rPr>
              <a:t>“</a:t>
            </a:r>
          </a:p>
        </p:txBody>
      </p:sp>
      <p:sp>
        <p:nvSpPr>
          <p:cNvPr id="6" name="标题 5"/>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email"/>
          <a:stretch>
            <a:fillRect/>
          </a:stretch>
        </p:blipFill>
        <p:spPr>
          <a:xfrm>
            <a:off x="862641" y="233011"/>
            <a:ext cx="6798029" cy="6653783"/>
          </a:xfrm>
          <a:prstGeom prst="rect">
            <a:avLst/>
          </a:prstGeom>
        </p:spPr>
      </p:pic>
      <p:sp>
        <p:nvSpPr>
          <p:cNvPr id="5" name="文本框 4"/>
          <p:cNvSpPr txBox="1"/>
          <p:nvPr/>
        </p:nvSpPr>
        <p:spPr>
          <a:xfrm>
            <a:off x="8737820" y="991332"/>
            <a:ext cx="1391728" cy="1862048"/>
          </a:xfrm>
          <a:prstGeom prst="rect">
            <a:avLst/>
          </a:prstGeom>
          <a:noFill/>
        </p:spPr>
        <p:txBody>
          <a:bodyPr wrap="none" rtlCol="0">
            <a:spAutoFit/>
          </a:bodyPr>
          <a:lstStyle/>
          <a:p>
            <a:pPr algn="ctr"/>
            <a:r>
              <a:rPr lang="en-US" altLang="zh-CN" sz="11500" dirty="0" smtClean="0">
                <a:solidFill>
                  <a:srgbClr val="FF8600"/>
                </a:solidFill>
                <a:latin typeface="方正喵呜体" panose="02010600010101010101" pitchFamily="2" charset="-122"/>
                <a:ea typeface="方正喵呜体" panose="02010600010101010101" pitchFamily="2" charset="-122"/>
              </a:rPr>
              <a:t>02</a:t>
            </a:r>
            <a:endParaRPr lang="zh-CN" altLang="en-US" sz="11500" dirty="0">
              <a:solidFill>
                <a:srgbClr val="FF8600"/>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7263856" y="2391715"/>
            <a:ext cx="4339650" cy="923330"/>
          </a:xfrm>
          <a:prstGeom prst="rect">
            <a:avLst/>
          </a:prstGeom>
          <a:noFill/>
        </p:spPr>
        <p:txBody>
          <a:bodyPr wrap="none" rtlCol="0">
            <a:spAutoFit/>
          </a:bodyPr>
          <a:lstStyle/>
          <a:p>
            <a:pPr algn="ctr"/>
            <a:r>
              <a:rPr lang="zh-CN" altLang="en-US" sz="5400" dirty="0" smtClean="0">
                <a:solidFill>
                  <a:schemeClr val="tx2"/>
                </a:solidFill>
                <a:latin typeface="方正喵呜体" panose="02010600010101010101" pitchFamily="2" charset="-122"/>
                <a:ea typeface="方正喵呜体" panose="02010600010101010101" pitchFamily="2" charset="-122"/>
              </a:rPr>
              <a:t>单击添加标题</a:t>
            </a:r>
            <a:endParaRPr lang="zh-CN" altLang="en-US" sz="5400" dirty="0">
              <a:solidFill>
                <a:schemeClr val="tx2"/>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Pictur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Pictur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Pictur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Pictur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Picture"/>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4"/>
</p:tagLst>
</file>

<file path=ppt/theme/theme1.xml><?xml version="1.0" encoding="utf-8"?>
<a:theme xmlns:a="http://schemas.openxmlformats.org/drawingml/2006/main" name="www.2ppt.com">
  <a:themeElements>
    <a:clrScheme name="自定义 4150">
      <a:dk1>
        <a:sysClr val="windowText" lastClr="000000"/>
      </a:dk1>
      <a:lt1>
        <a:sysClr val="window" lastClr="FFFFFF"/>
      </a:lt1>
      <a:dk2>
        <a:srgbClr val="61870E"/>
      </a:dk2>
      <a:lt2>
        <a:srgbClr val="FE8E27"/>
      </a:lt2>
      <a:accent1>
        <a:srgbClr val="FE8E27"/>
      </a:accent1>
      <a:accent2>
        <a:srgbClr val="61870E"/>
      </a:accent2>
      <a:accent3>
        <a:srgbClr val="FE8E27"/>
      </a:accent3>
      <a:accent4>
        <a:srgbClr val="61870E"/>
      </a:accent4>
      <a:accent5>
        <a:srgbClr val="FE8E27"/>
      </a:accent5>
      <a:accent6>
        <a:srgbClr val="61870E"/>
      </a:accent6>
      <a:hlink>
        <a:srgbClr val="0070C0"/>
      </a:hlink>
      <a:folHlink>
        <a:srgbClr val="0070C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宽屏</PresentationFormat>
  <Paragraphs>74</Paragraphs>
  <Slides>25</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Ash</vt:lpstr>
      <vt:lpstr>方正喵呜体</vt:lpstr>
      <vt:lpstr>华文行楷</vt:lpstr>
      <vt:lpstr>华文细黑</vt:lpstr>
      <vt:lpstr>宋体</vt:lpstr>
      <vt:lpstr>微软雅黑</vt:lpstr>
      <vt:lpstr>Arial</vt:lpstr>
      <vt:lpstr>Arial Black</vt:lpstr>
      <vt:lpstr>Calibri</vt:lpstr>
      <vt:lpstr>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PowerPoint 演示文稿</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2021-07-07T01:32:56Z</dcterms:created>
  <dcterms:modified xsi:type="dcterms:W3CDTF">2023-01-10T06:37:16Z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355AF22C94694ABB98D1C32EB9CE8337</vt:lpwstr>
  </property>
  <property fmtid="{A09F084E-AD41-489F-8076-AA5BE3082BCA}" pid="100">
    <vt:ui4>5</vt:ui4>
  </property>
  <property fmtid="{64440492-4C8B-11D1-8B70-080036B11A03}" pid="11">
    <vt:lpwstr>www.2ppt.com-爱PPT提供资源下载</vt:lpwstr>
  </property>
</Properties>
</file>