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410" r:id="rId2"/>
    <p:sldId id="442" r:id="rId3"/>
    <p:sldId id="431" r:id="rId4"/>
    <p:sldId id="433" r:id="rId5"/>
    <p:sldId id="440" r:id="rId6"/>
    <p:sldId id="453" r:id="rId7"/>
    <p:sldId id="454" r:id="rId8"/>
    <p:sldId id="457" r:id="rId9"/>
    <p:sldId id="458" r:id="rId10"/>
    <p:sldId id="436" r:id="rId11"/>
    <p:sldId id="443" r:id="rId12"/>
    <p:sldId id="432" r:id="rId13"/>
    <p:sldId id="445" r:id="rId14"/>
    <p:sldId id="446" r:id="rId15"/>
    <p:sldId id="448" r:id="rId16"/>
    <p:sldId id="444" r:id="rId17"/>
    <p:sldId id="434" r:id="rId18"/>
    <p:sldId id="439" r:id="rId19"/>
    <p:sldId id="456" r:id="rId20"/>
    <p:sldId id="450" r:id="rId21"/>
    <p:sldId id="459" r:id="rId22"/>
    <p:sldId id="414" r:id="rId23"/>
  </p:sldIdLst>
  <p:sldSz cx="9144000" cy="5143500" type="screen16x9"/>
  <p:notesSz cx="6858000" cy="9144000"/>
  <p:custDataLst>
    <p:tags r:id="rId26"/>
  </p:custDataLst>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4660"/>
  </p:normalViewPr>
  <p:slideViewPr>
    <p:cSldViewPr snapToGrid="0">
      <p:cViewPr>
        <p:scale>
          <a:sx n="120" d="100"/>
          <a:sy n="120" d="100"/>
        </p:scale>
        <p:origin x="-1524" y="-654"/>
      </p:cViewPr>
      <p:guideLst>
        <p:guide orient="horz" pos="1620"/>
        <p:guide pos="288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5" Type="http://schemas.openxmlformats.org/officeDocument/2006/relationships/slideMaster" Target="../slideMasters/slideMaster1.xml"/><Relationship Id="rId4" Type="http://schemas.openxmlformats.org/officeDocument/2006/relationships/tags" Target="../tags/tag56.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slideMaster" Target="../slideMasters/slideMaster1.xml"/><Relationship Id="rId5" Type="http://schemas.openxmlformats.org/officeDocument/2006/relationships/tags" Target="../tags/tag61.xml"/><Relationship Id="rId4" Type="http://schemas.openxmlformats.org/officeDocument/2006/relationships/tags" Target="../tags/tag60.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4.xml"/><Relationship Id="rId3" Type="http://schemas.openxmlformats.org/officeDocument/2006/relationships/tags" Target="../tags/tag29.xml"/><Relationship Id="rId7" Type="http://schemas.openxmlformats.org/officeDocument/2006/relationships/tags" Target="../tags/tag33.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slideMaster" Target="../slideMasters/slideMaster1.xml"/><Relationship Id="rId4" Type="http://schemas.openxmlformats.org/officeDocument/2006/relationships/tags" Target="../tags/tag38.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4.xml"/><Relationship Id="rId7"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slideMaster" Target="../slideMasters/slideMaster1.xml"/><Relationship Id="rId5" Type="http://schemas.openxmlformats.org/officeDocument/2006/relationships/tags" Target="../tags/tag52.xml"/><Relationship Id="rId4" Type="http://schemas.openxmlformats.org/officeDocument/2006/relationships/tags" Target="../tags/tag5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00"/>
            <a:ext cx="7349400" cy="1927800"/>
          </a:xfrm>
        </p:spPr>
        <p:txBody>
          <a:bodyPr lIns="67500" tIns="35100" rIns="67500" bIns="35100" anchor="b" anchorCtr="0">
            <a:normAutofit/>
          </a:bodyPr>
          <a:lstStyle>
            <a:lvl1pPr algn="ctr">
              <a:defRPr sz="4500" b="1" i="0" spc="225" baseline="0">
                <a:solidFill>
                  <a:schemeClr val="tx1">
                    <a:lumMod val="85000"/>
                    <a:lumOff val="15000"/>
                  </a:schemeClr>
                </a:solidFill>
                <a:effectLst/>
              </a:defRPr>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899100" y="2670300"/>
            <a:ext cx="7349400" cy="1104300"/>
          </a:xfrm>
        </p:spPr>
        <p:txBody>
          <a:bodyPr lIns="67500" tIns="35100" rIns="67500" bIns="35100">
            <a:normAutofit/>
          </a:bodyPr>
          <a:lstStyle>
            <a:lvl1pPr marL="0" indent="0" algn="ctr" eaLnBrk="1" fontAlgn="auto" latinLnBrk="0" hangingPunct="1">
              <a:lnSpc>
                <a:spcPct val="110000"/>
              </a:lnSpc>
              <a:buNone/>
              <a:defRPr sz="1800" u="none" strike="noStrike" kern="1200" cap="none" spc="150" normalizeH="0" baseline="0">
                <a:solidFill>
                  <a:schemeClr val="tx1">
                    <a:lumMod val="65000"/>
                    <a:lumOff val="35000"/>
                  </a:schemeClr>
                </a:solidFill>
                <a:uFillTx/>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00"/>
            <a:ext cx="8229600" cy="4112100"/>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13" normalizeH="0" baseline="0">
                <a:solidFill>
                  <a:schemeClr val="tx1">
                    <a:lumMod val="65000"/>
                    <a:lumOff val="35000"/>
                  </a:schemeClr>
                </a:solidFill>
                <a:uFillTx/>
              </a:defRPr>
            </a:lvl1pPr>
            <a:lvl2pPr marL="514350" indent="-171450" defTabSz="685800" eaLnBrk="1" fontAlgn="auto" latinLnBrk="0" hangingPunct="1">
              <a:lnSpc>
                <a:spcPct val="120000"/>
              </a:lnSpc>
              <a:buFont typeface="Arial" panose="020B0604020202020204" pitchFamily="34" charset="0"/>
              <a:buChar char="●"/>
              <a:tabLst>
                <a:tab pos="1207135" algn="l"/>
              </a:tabLst>
              <a:defRPr u="none" strike="noStrike" kern="1200" cap="none" spc="113"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13"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13"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13" normalizeH="0" baseline="0">
                <a:solidFill>
                  <a:schemeClr val="tx1">
                    <a:lumMod val="65000"/>
                    <a:lumOff val="35000"/>
                  </a:schemeClr>
                </a:solidFill>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000"/>
            <a:ext cx="7349400" cy="764100"/>
          </a:xfrm>
        </p:spPr>
        <p:txBody>
          <a:bodyPr vert="horz" lIns="67500" tIns="35100" rIns="67500" bIns="35100" rtlCol="0" anchor="t" anchorCtr="0">
            <a:normAutofit/>
          </a:bodyPr>
          <a:lstStyle>
            <a:lvl1pPr marL="0" marR="0" algn="ctr" defTabSz="685800" rtl="0" eaLnBrk="1" fontAlgn="auto" latinLnBrk="0" hangingPunct="1">
              <a:lnSpc>
                <a:spcPct val="100000"/>
              </a:lnSpc>
              <a:buNone/>
              <a:defRPr kumimoji="0" lang="zh-CN" altLang="en-US" sz="4500" b="1" i="0" u="none" strike="noStrike" kern="1200" cap="none" spc="225" normalizeH="0" baseline="0" noProof="1">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300"/>
            <a:ext cx="7349400" cy="353700"/>
          </a:xfrm>
        </p:spPr>
        <p:txBody>
          <a:bodyPr lIns="67500" tIns="35100" rIns="67500" bIns="35100">
            <a:normAutofit/>
          </a:bodyPr>
          <a:lstStyle>
            <a:lvl1pPr marL="0" indent="0" algn="ctr">
              <a:lnSpc>
                <a:spcPct val="110000"/>
              </a:lnSpc>
              <a:buNone/>
              <a:defRPr sz="1800" spc="150" baseline="0">
                <a:solidFill>
                  <a:schemeClr val="tx1">
                    <a:lumMod val="65000"/>
                    <a:lumOff val="35000"/>
                  </a:schemeClr>
                </a:solidFill>
              </a:defRPr>
            </a:lvl1pPr>
          </a:lstStyle>
          <a:p>
            <a:pPr lvl="0"/>
            <a:r>
              <a:rPr lang="zh-CN" altLang="en-US"/>
              <a:t>单击此处编辑母版文本样式</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00"/>
            <a:ext cx="8226900" cy="529200"/>
          </a:xfrm>
        </p:spPr>
        <p:txBody>
          <a:bodyPr vert="horz" lIns="67500" tIns="35100" rIns="67500" bIns="35100" rtlCol="0" anchor="ctr" anchorCtr="0">
            <a:normAutofit/>
          </a:bodyPr>
          <a:lstStyle>
            <a:lvl1pPr marL="0" marR="0" algn="l" defTabSz="685800" rtl="0" eaLnBrk="1" fontAlgn="auto" latinLnBrk="0" hangingPunct="1">
              <a:lnSpc>
                <a:spcPct val="100000"/>
              </a:lnSpc>
              <a:buNone/>
              <a:defRPr kumimoji="0" lang="zh-CN" altLang="en-US" sz="2700" b="1" i="0" u="none" strike="noStrike" kern="1200" cap="none" spc="225"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456300" y="1117800"/>
            <a:ext cx="8226900" cy="3569400"/>
          </a:xfrm>
        </p:spPr>
        <p:txBody>
          <a:bodyPr vert="horz" lIns="67500" tIns="35100" rIns="67500" bIns="35100" rtlCol="0">
            <a:normAutofit/>
          </a:bodyPr>
          <a:lstStyle>
            <a:lvl1pPr marL="171450" marR="0" lvl="0" indent="-171450" algn="l" defTabSz="685800" rtl="0" eaLnBrk="1" fontAlgn="auto" latinLnBrk="0" hangingPunct="1">
              <a:lnSpc>
                <a:spcPct val="130000"/>
              </a:lnSpc>
              <a:spcBef>
                <a:spcPct val="0"/>
              </a:spcBef>
              <a:spcAft>
                <a:spcPts val="750"/>
              </a:spcAft>
              <a:buFont typeface="Arial" panose="020B0604020202020204" pitchFamily="34" charset="0"/>
              <a:buChar char="●"/>
              <a:defRPr kumimoji="0" lang="zh-CN" altLang="en-US" sz="14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ct val="0"/>
              </a:spcBef>
              <a:spcAft>
                <a:spcPts val="450"/>
              </a:spcAft>
              <a:buFont typeface="Arial" panose="020B0604020202020204" pitchFamily="34" charset="0"/>
              <a:buChar char="●"/>
              <a:tabLst>
                <a:tab pos="1207135" algn="l"/>
              </a:tabLst>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ct val="0"/>
              </a:spcBef>
              <a:spcAft>
                <a:spcPts val="225"/>
              </a:spcAft>
              <a:buFont typeface="Wingdings" panose="05000000000000000000" charset="0"/>
              <a:buChar char=""/>
              <a:defRPr kumimoji="0" lang="zh-CN" altLang="en-US" sz="11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ct val="0"/>
              </a:spcBef>
              <a:spcAft>
                <a:spcPts val="225"/>
              </a:spcAft>
              <a:buFont typeface="Arial" panose="020B0604020202020204" pitchFamily="34" charset="0"/>
              <a:buChar char="•"/>
              <a:defRPr kumimoji="0" lang="zh-CN" altLang="en-US" sz="11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5"/>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2"/>
            </p:custDataLst>
          </p:nvPr>
        </p:nvSpPr>
        <p:spPr/>
        <p:txBody>
          <a:bodyPr/>
          <a:lstStyle/>
          <a:p>
            <a:endParaRPr lang="zh-CN" altLang="en-US"/>
          </a:p>
        </p:txBody>
      </p:sp>
      <p:sp>
        <p:nvSpPr>
          <p:cNvPr id="6" name="灯片编号占位符 5"/>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00"/>
            <a:ext cx="8226900" cy="529200"/>
          </a:xfrm>
        </p:spPr>
        <p:txBody>
          <a:bodyPr vert="horz" lIns="67500" tIns="35100" rIns="67500" bIns="35100" rtlCol="0" anchor="ctr" anchorCtr="0">
            <a:normAutofit/>
          </a:bodyPr>
          <a:lstStyle>
            <a:lvl1pPr marL="0" marR="0" lvl="0" algn="l" defTabSz="685800" rtl="0" eaLnBrk="1" fontAlgn="auto" latinLnBrk="0" hangingPunct="1">
              <a:lnSpc>
                <a:spcPct val="100000"/>
              </a:lnSpc>
              <a:buNone/>
              <a:defRPr kumimoji="0" lang="zh-CN" altLang="en-US" sz="2700" b="1" i="0" u="none" strike="noStrike" kern="1200" cap="none" spc="225"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456300" y="1125900"/>
            <a:ext cx="3882600" cy="3561300"/>
          </a:xfrm>
        </p:spPr>
        <p:txBody>
          <a:bodyPr vert="horz" lIns="67500" tIns="35100" rIns="67500" bIns="35100" rtlCol="0">
            <a:normAutofit/>
          </a:bodyPr>
          <a:lstStyle>
            <a:lvl1pPr marL="171450" marR="0" lvl="0" indent="-171450" algn="l" defTabSz="685800" rtl="0" eaLnBrk="1" fontAlgn="auto" latinLnBrk="0" hangingPunct="1">
              <a:lnSpc>
                <a:spcPct val="13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ct val="0"/>
              </a:spcBef>
              <a:spcAft>
                <a:spcPts val="450"/>
              </a:spcAft>
              <a:buFont typeface="Arial" panose="020B0604020202020204" pitchFamily="34" charset="0"/>
              <a:buChar char="●"/>
              <a:tabLst>
                <a:tab pos="1207135" algn="l"/>
              </a:tabLst>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ct val="0"/>
              </a:spcBef>
              <a:spcAft>
                <a:spcPts val="225"/>
              </a:spcAft>
              <a:buFont typeface="Wingdings" panose="05000000000000000000" charset="0"/>
              <a:buChar char=""/>
              <a:defRPr kumimoji="0" lang="zh-CN" altLang="en-US" sz="11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ct val="0"/>
              </a:spcBef>
              <a:spcAft>
                <a:spcPts val="225"/>
              </a:spcAft>
              <a:buFont typeface="Arial" panose="020B0604020202020204" pitchFamily="34" charset="0"/>
              <a:buChar char="•"/>
              <a:defRPr kumimoji="0" lang="zh-CN" altLang="en-US" sz="11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4808700" y="1125900"/>
            <a:ext cx="3882600" cy="3561300"/>
          </a:xfrm>
        </p:spPr>
        <p:txBody>
          <a:bodyPr lIns="67500" tIns="35100" rIns="67500" bIns="35100">
            <a:normAutofit/>
          </a:bodyPr>
          <a:lstStyle>
            <a:lvl1pPr marL="171450" indent="-171450" eaLnBrk="1" fontAlgn="auto" latinLnBrk="0" hangingPunct="1">
              <a:lnSpc>
                <a:spcPct val="130000"/>
              </a:lnSpc>
              <a:spcAft>
                <a:spcPts val="450"/>
              </a:spcAft>
              <a:buFont typeface="Arial" panose="020B0604020202020204" pitchFamily="34" charset="0"/>
              <a:buChar char="●"/>
              <a:defRPr sz="120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685800" eaLnBrk="1" fontAlgn="auto" latinLnBrk="0" hangingPunct="1">
              <a:lnSpc>
                <a:spcPct val="120000"/>
              </a:lnSpc>
              <a:buFont typeface="Arial" panose="020B0604020202020204" pitchFamily="34" charset="0"/>
              <a:buChar char="●"/>
              <a:tabLst>
                <a:tab pos="1207135" algn="l"/>
              </a:tabLst>
              <a:defRPr sz="120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10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100" u="none" strike="noStrike" kern="1200" cap="none" spc="113" normalizeH="0">
                <a:solidFill>
                  <a:schemeClr val="tx1">
                    <a:lumMod val="65000"/>
                    <a:lumOff val="35000"/>
                  </a:schemeClr>
                </a:solidFill>
                <a:latin typeface="Arial" panose="020B0604020202020204"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2023-01-17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00"/>
            <a:ext cx="8226900" cy="529200"/>
          </a:xfrm>
        </p:spPr>
        <p:txBody>
          <a:bodyPr vert="horz" lIns="67500" tIns="35100" rIns="67500" bIns="35100" rtlCol="0" anchor="ctr" anchorCtr="0">
            <a:normAutofit/>
          </a:bodyPr>
          <a:lstStyle>
            <a:lvl1pPr marL="0" marR="0" lvl="0" algn="l" defTabSz="685800" rtl="0" eaLnBrk="1" fontAlgn="auto" latinLnBrk="0" hangingPunct="1">
              <a:lnSpc>
                <a:spcPct val="100000"/>
              </a:lnSpc>
              <a:buNone/>
              <a:defRPr kumimoji="0" lang="zh-CN" altLang="en-US" sz="2700" b="1" i="0" u="none" strike="noStrike" kern="1200" cap="none" spc="225"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1900"/>
            <a:ext cx="4006800" cy="286200"/>
          </a:xfrm>
        </p:spPr>
        <p:txBody>
          <a:bodyPr lIns="76200" tIns="28575" rIns="57150" bIns="28575" anchor="t" anchorCtr="0">
            <a:normAutofit/>
          </a:bodyPr>
          <a:lstStyle>
            <a:lvl1pPr marL="0" indent="0" eaLnBrk="1" fontAlgn="auto" latinLnBrk="0" hangingPunct="1">
              <a:lnSpc>
                <a:spcPct val="100000"/>
              </a:lnSpc>
              <a:spcAft>
                <a:spcPct val="0"/>
              </a:spcAft>
              <a:buNone/>
              <a:defRPr sz="1500" b="1"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456300" y="1390500"/>
            <a:ext cx="4006800" cy="3296700"/>
          </a:xfrm>
        </p:spPr>
        <p:txBody>
          <a:bodyPr vert="horz" lIns="76200" tIns="0" rIns="61913" bIns="0" rtlCol="0">
            <a:normAutofit/>
          </a:bodyPr>
          <a:lstStyle>
            <a:lvl1pPr marL="171450" marR="0" lvl="0" indent="-171450" algn="l" defTabSz="685800" rtl="0" eaLnBrk="1" fontAlgn="auto" latinLnBrk="0" hangingPunct="1">
              <a:lnSpc>
                <a:spcPct val="13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ct val="0"/>
              </a:spcBef>
              <a:spcAft>
                <a:spcPts val="450"/>
              </a:spcAft>
              <a:buFont typeface="Arial" panose="020B0604020202020204" pitchFamily="34" charset="0"/>
              <a:buChar char="●"/>
              <a:tabLst>
                <a:tab pos="1207135" algn="l"/>
              </a:tabLst>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ct val="0"/>
              </a:spcBef>
              <a:spcAft>
                <a:spcPts val="225"/>
              </a:spcAft>
              <a:buFont typeface="Wingdings" panose="05000000000000000000" charset="0"/>
              <a:buChar char=""/>
              <a:defRPr kumimoji="0" lang="zh-CN" altLang="en-US" sz="11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ct val="0"/>
              </a:spcBef>
              <a:spcAft>
                <a:spcPts val="225"/>
              </a:spcAft>
              <a:buFont typeface="Arial" panose="020B0604020202020204" pitchFamily="34" charset="0"/>
              <a:buChar char="•"/>
              <a:defRPr kumimoji="0" lang="zh-CN" altLang="en-US" sz="11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4676813" y="1066297"/>
            <a:ext cx="4006800" cy="286200"/>
          </a:xfrm>
        </p:spPr>
        <p:txBody>
          <a:bodyPr vert="horz" lIns="76200" tIns="28575" rIns="57150" bIns="28575" rtlCol="0" anchor="t" anchorCtr="0">
            <a:normAutofit/>
          </a:bodyPr>
          <a:lstStyle>
            <a:lvl1pPr marL="0" marR="0" lvl="0" indent="0" algn="l" defTabSz="685800" rtl="0" eaLnBrk="1" fontAlgn="auto" latinLnBrk="0" hangingPunct="1">
              <a:lnSpc>
                <a:spcPct val="100000"/>
              </a:lnSpc>
              <a:spcBef>
                <a:spcPct val="0"/>
              </a:spcBef>
              <a:spcAft>
                <a:spcPct val="0"/>
              </a:spcAft>
              <a:buFont typeface="Arial" panose="020B0604020202020204" pitchFamily="34" charset="0"/>
              <a:buNone/>
              <a:defRPr kumimoji="0" lang="zh-CN" altLang="en-US" sz="1500" b="1" i="0" u="none" strike="noStrike" kern="1200" cap="none" spc="150" normalizeH="0" baseline="0" noProof="1">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500"/>
            <a:ext cx="4006800" cy="3296700"/>
          </a:xfrm>
        </p:spPr>
        <p:txBody>
          <a:bodyPr vert="horz" lIns="76200" tIns="0" rIns="61913" bIns="0" rtlCol="0">
            <a:normAutofit/>
          </a:bodyPr>
          <a:lstStyle>
            <a:lvl1pPr marL="171450" marR="0" lvl="0" indent="-171450" algn="l" defTabSz="685800" rtl="0" eaLnBrk="1" fontAlgn="auto" latinLnBrk="0" hangingPunct="1">
              <a:lnSpc>
                <a:spcPct val="13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ct val="0"/>
              </a:spcBef>
              <a:spcAft>
                <a:spcPts val="450"/>
              </a:spcAft>
              <a:buFont typeface="Arial" panose="020B0604020202020204" pitchFamily="34" charset="0"/>
              <a:buChar char="●"/>
              <a:tabLst>
                <a:tab pos="1207135" algn="l"/>
              </a:tabLst>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ct val="0"/>
              </a:spcBef>
              <a:spcAft>
                <a:spcPts val="225"/>
              </a:spcAft>
              <a:buFont typeface="Wingdings" panose="05000000000000000000" charset="0"/>
              <a:buChar char=""/>
              <a:defRPr kumimoji="0" lang="zh-CN" altLang="en-US" sz="11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ct val="0"/>
              </a:spcBef>
              <a:spcAft>
                <a:spcPts val="225"/>
              </a:spcAft>
              <a:buFont typeface="Arial" panose="020B0604020202020204" pitchFamily="34" charset="0"/>
              <a:buChar char="•"/>
              <a:defRPr kumimoji="0" lang="zh-CN" altLang="en-US" sz="11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2023-01-17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00"/>
            <a:ext cx="8226900" cy="529200"/>
          </a:xfrm>
        </p:spPr>
        <p:txBody>
          <a:bodyPr vert="horz" lIns="67500" tIns="35100" rIns="67500" bIns="35100" rtlCol="0" anchor="ctr" anchorCtr="0">
            <a:normAutofit/>
          </a:bodyPr>
          <a:lstStyle>
            <a:lvl1pPr marL="0" marR="0" lvl="0" algn="l" defTabSz="685800" rtl="0" eaLnBrk="1" fontAlgn="auto" latinLnBrk="0" hangingPunct="1">
              <a:lnSpc>
                <a:spcPct val="100000"/>
              </a:lnSpc>
              <a:buNone/>
              <a:defRPr kumimoji="0" lang="zh-CN" altLang="en-US" sz="2700" b="1" i="0" u="none" strike="noStrike" kern="1200" cap="none" spc="225"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400"/>
            <a:ext cx="3924808" cy="3456000"/>
          </a:xfrm>
        </p:spPr>
        <p:txBody>
          <a:bodyPr vert="horz" lIns="67500" tIns="35100" rIns="67500" bIns="35100" rtlCol="0">
            <a:normAutofit/>
          </a:bodyPr>
          <a:lstStyle>
            <a:lvl1pPr marL="0" marR="0" lvl="0" indent="0" algn="l" defTabSz="685800" rtl="0" eaLnBrk="1" fontAlgn="auto" latinLnBrk="0" hangingPunct="1">
              <a:lnSpc>
                <a:spcPct val="130000"/>
              </a:lnSpc>
              <a:spcBef>
                <a:spcPct val="0"/>
              </a:spcBef>
              <a:spcAft>
                <a:spcPts val="750"/>
              </a:spcAft>
              <a:buFont typeface="Arial" panose="020B0604020202020204" pitchFamily="34" charset="0"/>
              <a:buNone/>
              <a:defRPr kumimoji="0" lang="zh-CN" altLang="en-US" sz="1200" b="0" i="0" u="none" strike="noStrike" kern="1200" cap="none" spc="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30000"/>
              </a:lnSpc>
              <a:spcBef>
                <a:spcPct val="0"/>
              </a:spcBef>
              <a:spcAft>
                <a:spcPts val="750"/>
              </a:spcAft>
              <a:buFont typeface="Arial" panose="020B0604020202020204" pitchFamily="34" charset="0"/>
              <a:buChar char="•"/>
              <a:tabLst>
                <a:tab pos="1207135" algn="l"/>
              </a:tabLst>
              <a:defRPr kumimoji="0" lang="zh-CN" altLang="en-US" sz="1200" b="0" i="0" u="none" strike="noStrike" kern="1200" cap="none" spc="113" normalizeH="0" baseline="0" noProof="1">
                <a:solidFill>
                  <a:schemeClr val="tx1"/>
                </a:solidFill>
                <a:uFillTx/>
                <a:latin typeface="+mn-lt"/>
                <a:ea typeface="+mn-ea"/>
                <a:cs typeface="+mn-cs"/>
                <a:sym typeface="+mn-ea"/>
              </a:defRPr>
            </a:lvl2pPr>
            <a:lvl3pPr marL="857250" marR="0" lvl="2" indent="-171450" algn="l" defTabSz="685800" rtl="0" eaLnBrk="1" fontAlgn="auto" latinLnBrk="0" hangingPunct="1">
              <a:lnSpc>
                <a:spcPct val="130000"/>
              </a:lnSpc>
              <a:spcBef>
                <a:spcPct val="0"/>
              </a:spcBef>
              <a:spcAft>
                <a:spcPts val="750"/>
              </a:spcAft>
              <a:buFont typeface="Arial" panose="020B0604020202020204" pitchFamily="34" charset="0"/>
              <a:buChar char="•"/>
              <a:defRPr kumimoji="0" lang="zh-CN" altLang="en-US" sz="1200" b="0" i="0" u="none" strike="noStrike" kern="1200" cap="none" spc="113" normalizeH="0" baseline="0" noProof="1">
                <a:solidFill>
                  <a:schemeClr val="tx1"/>
                </a:solidFill>
                <a:uFillTx/>
                <a:latin typeface="+mn-lt"/>
                <a:ea typeface="+mn-ea"/>
                <a:cs typeface="+mn-cs"/>
                <a:sym typeface="+mn-ea"/>
              </a:defRPr>
            </a:lvl3pPr>
            <a:lvl4pPr marL="1200150" marR="0" lvl="3" indent="-171450" algn="l" defTabSz="685800" rtl="0" eaLnBrk="1" fontAlgn="auto" latinLnBrk="0" hangingPunct="1">
              <a:lnSpc>
                <a:spcPct val="130000"/>
              </a:lnSpc>
              <a:spcBef>
                <a:spcPct val="0"/>
              </a:spcBef>
              <a:spcAft>
                <a:spcPts val="750"/>
              </a:spcAft>
              <a:buFont typeface="Arial" panose="020B0604020202020204" pitchFamily="34" charset="0"/>
              <a:buChar char="•"/>
              <a:defRPr kumimoji="0" lang="zh-CN" altLang="en-US" sz="1200" b="0" i="0" u="none" strike="noStrike" kern="1200" cap="none" spc="113" normalizeH="0" baseline="0" noProof="1">
                <a:solidFill>
                  <a:schemeClr val="tx1"/>
                </a:solidFill>
                <a:uFillTx/>
                <a:latin typeface="+mn-lt"/>
                <a:ea typeface="+mn-ea"/>
                <a:cs typeface="+mn-cs"/>
                <a:sym typeface="+mn-ea"/>
              </a:defRPr>
            </a:lvl4pPr>
            <a:lvl5pPr marL="1543050" marR="0" lvl="4" indent="-171450" algn="l" defTabSz="685800" rtl="0" eaLnBrk="1" fontAlgn="auto" latinLnBrk="0" hangingPunct="1">
              <a:lnSpc>
                <a:spcPct val="130000"/>
              </a:lnSpc>
              <a:spcBef>
                <a:spcPct val="0"/>
              </a:spcBef>
              <a:spcAft>
                <a:spcPts val="750"/>
              </a:spcAft>
              <a:buFont typeface="Arial" panose="020B0604020202020204" pitchFamily="34" charset="0"/>
              <a:buChar char="•"/>
              <a:defRPr kumimoji="0" lang="zh-CN" altLang="en-US" sz="1200" b="0" i="0" u="none" strike="noStrike" kern="1200" cap="none" spc="113"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4762800" y="1166400"/>
            <a:ext cx="3920400" cy="3456000"/>
          </a:xfrm>
        </p:spPr>
        <p:txBody>
          <a:bodyPr vert="horz" lIns="67500" tIns="35100" rIns="67500" bIns="35100" rtlCol="0">
            <a:normAutofit/>
          </a:bodyPr>
          <a:lstStyle>
            <a:lvl1pPr marL="0" marR="0" lvl="0" indent="0" algn="l" defTabSz="685800" rtl="0" eaLnBrk="1" fontAlgn="auto" latinLnBrk="0" hangingPunct="1">
              <a:lnSpc>
                <a:spcPct val="130000"/>
              </a:lnSpc>
              <a:spcBef>
                <a:spcPct val="0"/>
              </a:spcBef>
              <a:spcAft>
                <a:spcPts val="450"/>
              </a:spcAft>
              <a:buFont typeface="Arial" panose="020B0604020202020204" pitchFamily="34" charset="0"/>
              <a:buNone/>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685800" eaLnBrk="1" fontAlgn="auto" latinLnBrk="0" hangingPunct="1">
              <a:buFont typeface="Arial" panose="020B0604020202020204" pitchFamily="34" charset="0"/>
              <a:buNone/>
              <a:tabLst>
                <a:tab pos="1207135" algn="l"/>
              </a:tabLst>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2023-01-17</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00"/>
            <a:ext cx="783000" cy="3771900"/>
          </a:xfrm>
        </p:spPr>
        <p:txBody>
          <a:bodyPr vert="eaVert" lIns="67500" tIns="35100" rIns="67500" bIns="35100" rtlCol="0" anchor="ctr" anchorCtr="0">
            <a:normAutofit/>
          </a:bodyPr>
          <a:lstStyle>
            <a:lvl1pPr marL="0" marR="0" lvl="0" algn="l" defTabSz="685800" rtl="0" eaLnBrk="1" fontAlgn="auto" latinLnBrk="0" hangingPunct="1">
              <a:lnSpc>
                <a:spcPct val="100000"/>
              </a:lnSpc>
              <a:spcAft>
                <a:spcPct val="0"/>
              </a:spcAft>
              <a:buNone/>
              <a:defRPr kumimoji="0" lang="zh-CN" altLang="en-US" sz="2100" b="1" i="0" u="none" strike="noStrike" kern="1200" cap="none" spc="225"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3" name="竖排文字占位符 2"/>
          <p:cNvSpPr>
            <a:spLocks noGrp="1"/>
          </p:cNvSpPr>
          <p:nvPr>
            <p:ph type="body" orient="vert" idx="1"/>
            <p:custDataLst>
              <p:tags r:id="rId2"/>
            </p:custDataLst>
          </p:nvPr>
        </p:nvSpPr>
        <p:spPr>
          <a:xfrm>
            <a:off x="685800" y="685800"/>
            <a:ext cx="6876900" cy="3771900"/>
          </a:xfrm>
        </p:spPr>
        <p:txBody>
          <a:bodyPr vert="eaVert" lIns="35100" tIns="35100" rIns="35100" bIns="35100"/>
          <a:lstStyle>
            <a:lvl1pPr marL="171450" indent="-171450" eaLnBrk="1" fontAlgn="auto" latinLnBrk="0" hangingPunct="1">
              <a:lnSpc>
                <a:spcPct val="130000"/>
              </a:lnSpc>
              <a:spcAft>
                <a:spcPts val="750"/>
              </a:spcAft>
              <a:buFont typeface="Arial" panose="020B0604020202020204" pitchFamily="34" charset="0"/>
              <a:buChar char="●"/>
              <a:defRPr u="none" strike="noStrike" kern="1200" cap="none" spc="113" normalizeH="0" baseline="0">
                <a:solidFill>
                  <a:schemeClr val="tx1">
                    <a:lumMod val="65000"/>
                    <a:lumOff val="35000"/>
                  </a:schemeClr>
                </a:solidFill>
                <a:uFillTx/>
              </a:defRPr>
            </a:lvl1pPr>
            <a:lvl2pPr marL="514350" indent="-171450" defTabSz="685800" eaLnBrk="1" fontAlgn="auto" latinLnBrk="0" hangingPunct="1">
              <a:lnSpc>
                <a:spcPct val="120000"/>
              </a:lnSpc>
              <a:spcAft>
                <a:spcPts val="450"/>
              </a:spcAft>
              <a:buFont typeface="Arial" panose="020B0604020202020204" pitchFamily="34" charset="0"/>
              <a:buChar char="●"/>
              <a:tabLst>
                <a:tab pos="1207135" algn="l"/>
              </a:tabLst>
              <a:defRPr u="none" strike="noStrike" kern="1200" cap="none" spc="113" normalizeH="0" baseline="0">
                <a:solidFill>
                  <a:schemeClr val="tx1">
                    <a:lumMod val="65000"/>
                    <a:lumOff val="35000"/>
                  </a:schemeClr>
                </a:solidFill>
                <a:uFillTx/>
              </a:defRPr>
            </a:lvl2pPr>
            <a:lvl3pPr marL="857250" indent="-171450" eaLnBrk="1" fontAlgn="auto" latinLnBrk="0" hangingPunct="1">
              <a:lnSpc>
                <a:spcPct val="120000"/>
              </a:lnSpc>
              <a:spcAft>
                <a:spcPts val="450"/>
              </a:spcAft>
              <a:buFont typeface="Arial" panose="020B0604020202020204" pitchFamily="34" charset="0"/>
              <a:buChar char="●"/>
              <a:defRPr u="none" strike="noStrike" kern="1200" cap="none" spc="113" normalizeH="0" baseline="0">
                <a:solidFill>
                  <a:schemeClr val="tx1">
                    <a:lumMod val="65000"/>
                    <a:lumOff val="35000"/>
                  </a:schemeClr>
                </a:solidFill>
                <a:uFillTx/>
              </a:defRPr>
            </a:lvl3pPr>
            <a:lvl4pPr marL="1200150" indent="-171450" eaLnBrk="1" fontAlgn="auto" latinLnBrk="0" hangingPunct="1">
              <a:lnSpc>
                <a:spcPct val="120000"/>
              </a:lnSpc>
              <a:spcAft>
                <a:spcPts val="225"/>
              </a:spcAft>
              <a:buFont typeface="Wingdings" panose="05000000000000000000" charset="0"/>
              <a:buChar char=""/>
              <a:defRPr u="none" strike="noStrike" kern="1200" cap="none" spc="113" normalizeH="0" baseline="0">
                <a:solidFill>
                  <a:schemeClr val="tx1">
                    <a:lumMod val="65000"/>
                    <a:lumOff val="35000"/>
                  </a:schemeClr>
                </a:solidFill>
                <a:uFillTx/>
              </a:defRPr>
            </a:lvl4pPr>
            <a:lvl5pPr marL="1543050" indent="-171450" eaLnBrk="1" fontAlgn="auto" latinLnBrk="0" hangingPunct="1">
              <a:lnSpc>
                <a:spcPct val="120000"/>
              </a:lnSpc>
              <a:spcAft>
                <a:spcPts val="225"/>
              </a:spcAft>
              <a:buFont typeface="Arial" panose="020B0604020202020204" pitchFamily="34" charset="0"/>
              <a:buChar char="•"/>
              <a:defRPr u="none" strike="noStrike" kern="1200" cap="none" spc="113" normalizeH="0" baseline="0">
                <a:solidFill>
                  <a:schemeClr val="tx1">
                    <a:lumMod val="65000"/>
                    <a:lumOff val="35000"/>
                  </a:schemeClr>
                </a:solidFill>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00"/>
            <a:ext cx="8226900" cy="529200"/>
          </a:xfrm>
          <a:prstGeom prst="rect">
            <a:avLst/>
          </a:prstGeom>
        </p:spPr>
        <p:txBody>
          <a:bodyPr vert="horz" lIns="67628" tIns="35243" rIns="67628" bIns="35243"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456300" y="1117800"/>
            <a:ext cx="8226900" cy="3569400"/>
          </a:xfrm>
          <a:prstGeom prst="rect">
            <a:avLst/>
          </a:prstGeom>
        </p:spPr>
        <p:txBody>
          <a:bodyPr vert="horz" lIns="67500" tIns="35100" rIns="67500" bIns="351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459000" y="4735800"/>
            <a:ext cx="2025000" cy="237600"/>
          </a:xfrm>
          <a:prstGeom prst="rect">
            <a:avLst/>
          </a:prstGeom>
        </p:spPr>
        <p:txBody>
          <a:bodyPr vert="horz" lIns="68580" tIns="34290" rIns="68580" bIns="34290" rtlCol="0" anchor="ctr">
            <a:normAutofit/>
          </a:bodyPr>
          <a:lstStyle>
            <a:lvl1pPr algn="l">
              <a:defRPr sz="8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3"/>
            <p:custDataLst>
              <p:tags r:id="rId17"/>
            </p:custDataLst>
          </p:nvPr>
        </p:nvSpPr>
        <p:spPr>
          <a:xfrm>
            <a:off x="3087000" y="4735800"/>
            <a:ext cx="2970000" cy="237600"/>
          </a:xfrm>
          <a:prstGeom prst="rect">
            <a:avLst/>
          </a:prstGeom>
        </p:spPr>
        <p:txBody>
          <a:bodyPr vert="horz" lIns="68580" tIns="34290" rIns="68580" bIns="34290" rtlCol="0" anchor="ctr">
            <a:normAutofit/>
          </a:bodyPr>
          <a:lstStyle>
            <a:lvl1pPr algn="ctr">
              <a:defRPr sz="8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8"/>
            </p:custDataLst>
          </p:nvPr>
        </p:nvSpPr>
        <p:spPr>
          <a:xfrm>
            <a:off x="6658200" y="4735800"/>
            <a:ext cx="2025000" cy="237600"/>
          </a:xfrm>
          <a:prstGeom prst="rect">
            <a:avLst/>
          </a:prstGeom>
        </p:spPr>
        <p:txBody>
          <a:bodyPr vert="horz" lIns="68580" tIns="34290" rIns="68580" bIns="34290" rtlCol="0" anchor="ctr">
            <a:normAutofit/>
          </a:bodyPr>
          <a:lstStyle>
            <a:lvl1pPr algn="r">
              <a:defRPr sz="8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685800" rtl="0" eaLnBrk="1" fontAlgn="auto" latinLnBrk="0" hangingPunct="1">
        <a:lnSpc>
          <a:spcPct val="100000"/>
        </a:lnSpc>
        <a:spcBef>
          <a:spcPct val="0"/>
        </a:spcBef>
        <a:buNone/>
        <a:defRPr sz="2700" b="1" u="none" strike="noStrike" kern="1200" cap="none" spc="225"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ct val="0"/>
        </a:spcBef>
        <a:spcAft>
          <a:spcPts val="750"/>
        </a:spcAft>
        <a:buFont typeface="Arial" panose="020B0604020202020204" pitchFamily="34" charset="0"/>
        <a:buChar char="●"/>
        <a:defRPr sz="14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ct val="0"/>
        </a:spcBef>
        <a:spcAft>
          <a:spcPts val="450"/>
        </a:spcAft>
        <a:buFont typeface="Arial" panose="020B0604020202020204" pitchFamily="34" charset="0"/>
        <a:buChar char="●"/>
        <a:tabLst>
          <a:tab pos="1207135" algn="l"/>
        </a:tabLst>
        <a:defRPr sz="12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ct val="0"/>
        </a:spcBef>
        <a:spcAft>
          <a:spcPts val="450"/>
        </a:spcAft>
        <a:buFont typeface="Arial" panose="020B0604020202020204" pitchFamily="34" charset="0"/>
        <a:buChar char="●"/>
        <a:defRPr sz="12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ct val="0"/>
        </a:spcBef>
        <a:spcAft>
          <a:spcPts val="225"/>
        </a:spcAft>
        <a:buFont typeface="Wingdings" panose="05000000000000000000" charset="0"/>
        <a:buChar char=""/>
        <a:defRPr sz="11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ct val="0"/>
        </a:spcBef>
        <a:spcAft>
          <a:spcPts val="225"/>
        </a:spcAft>
        <a:buFont typeface="Arial" panose="020B0604020202020204" pitchFamily="34" charset="0"/>
        <a:buChar char="•"/>
        <a:defRPr sz="11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1.tiff"/></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tiff"/></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76"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nvGrpSpPr>
          <p:cNvPr id="75" name="组合 74"/>
          <p:cNvGrpSpPr/>
          <p:nvPr/>
        </p:nvGrpSpPr>
        <p:grpSpPr>
          <a:xfrm>
            <a:off x="517922" y="528749"/>
            <a:ext cx="8108156" cy="3850070"/>
            <a:chOff x="690563" y="704998"/>
            <a:chExt cx="10810874" cy="5133427"/>
          </a:xfrm>
        </p:grpSpPr>
        <p:sp>
          <p:nvSpPr>
            <p:cNvPr id="13" name="矩形 12"/>
            <p:cNvSpPr/>
            <p:nvPr/>
          </p:nvSpPr>
          <p:spPr>
            <a:xfrm>
              <a:off x="690563" y="704998"/>
              <a:ext cx="10810874" cy="51334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连接符 16"/>
            <p:cNvCxnSpPr/>
            <p:nvPr/>
          </p:nvCxnSpPr>
          <p:spPr>
            <a:xfrm>
              <a:off x="690563" y="985682"/>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690563" y="1329747"/>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690563" y="169192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690563" y="2035985"/>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90563" y="238005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0563" y="2742223"/>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690563" y="3095342"/>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90563" y="3439407"/>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690563" y="380158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690563" y="4145645"/>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690563" y="448971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690563" y="4851883"/>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90563" y="5195948"/>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90563" y="5540012"/>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1007465"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1378692"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a:off x="1731811"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a:off x="210303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a:off x="3542678"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3171451"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H="1">
              <a:off x="2818332"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H="1">
              <a:off x="2447104"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3886743"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4257971"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H="1">
              <a:off x="461109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498231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H="1">
              <a:off x="642195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H="1">
              <a:off x="605072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H="1">
              <a:off x="569761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H="1">
              <a:off x="5326382"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H="1">
              <a:off x="678413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flipH="1">
              <a:off x="7155358"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flipH="1">
              <a:off x="750847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H="1">
              <a:off x="7879704"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a:off x="9319343"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H="1">
              <a:off x="8948116"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H="1">
              <a:off x="859499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H="1">
              <a:off x="822376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flipH="1">
              <a:off x="970868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H="1">
              <a:off x="1007990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H="1">
              <a:off x="1043302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H="1">
              <a:off x="10804254"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H="1">
              <a:off x="1114831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grpSp>
      <p:sp>
        <p:nvSpPr>
          <p:cNvPr id="9" name="矩形 8"/>
          <p:cNvSpPr/>
          <p:nvPr/>
        </p:nvSpPr>
        <p:spPr>
          <a:xfrm>
            <a:off x="0" y="4378819"/>
            <a:ext cx="9144000" cy="764681"/>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68" name="图片 67"/>
          <p:cNvPicPr>
            <a:picLocks noChangeAspect="1"/>
          </p:cNvPicPr>
          <p:nvPr/>
        </p:nvPicPr>
        <p:blipFill>
          <a:blip r:embed="rId3" cstate="email"/>
          <a:srcRect/>
          <a:stretch>
            <a:fillRect/>
          </a:stretch>
        </p:blipFill>
        <p:spPr>
          <a:xfrm>
            <a:off x="49784" y="3465697"/>
            <a:ext cx="2036477" cy="1677803"/>
          </a:xfrm>
          <a:custGeom>
            <a:avLst/>
            <a:gdLst>
              <a:gd name="connsiteX0" fmla="*/ 0 w 2812945"/>
              <a:gd name="connsiteY0" fmla="*/ 0 h 2317516"/>
              <a:gd name="connsiteX1" fmla="*/ 2812945 w 2812945"/>
              <a:gd name="connsiteY1" fmla="*/ 0 h 2317516"/>
              <a:gd name="connsiteX2" fmla="*/ 2812945 w 2812945"/>
              <a:gd name="connsiteY2" fmla="*/ 2317516 h 2317516"/>
              <a:gd name="connsiteX3" fmla="*/ 0 w 2812945"/>
              <a:gd name="connsiteY3" fmla="*/ 2317516 h 2317516"/>
            </a:gdLst>
            <a:ahLst/>
            <a:cxnLst>
              <a:cxn ang="0">
                <a:pos x="connsiteX0" y="connsiteY0"/>
              </a:cxn>
              <a:cxn ang="0">
                <a:pos x="connsiteX1" y="connsiteY1"/>
              </a:cxn>
              <a:cxn ang="0">
                <a:pos x="connsiteX2" y="connsiteY2"/>
              </a:cxn>
              <a:cxn ang="0">
                <a:pos x="connsiteX3" y="connsiteY3"/>
              </a:cxn>
            </a:cxnLst>
            <a:rect l="l" t="t" r="r" b="b"/>
            <a:pathLst>
              <a:path w="2812945" h="2317516">
                <a:moveTo>
                  <a:pt x="0" y="0"/>
                </a:moveTo>
                <a:lnTo>
                  <a:pt x="2812945" y="0"/>
                </a:lnTo>
                <a:lnTo>
                  <a:pt x="2812945" y="2317516"/>
                </a:lnTo>
                <a:lnTo>
                  <a:pt x="0" y="2317516"/>
                </a:lnTo>
                <a:close/>
              </a:path>
            </a:pathLst>
          </a:custGeom>
          <a:effectLst>
            <a:outerShdw blurRad="50800" dist="38100" dir="18900000" algn="bl" rotWithShape="0">
              <a:prstClr val="black">
                <a:alpha val="40000"/>
              </a:prstClr>
            </a:outerShdw>
          </a:effectLst>
        </p:spPr>
      </p:pic>
      <p:pic>
        <p:nvPicPr>
          <p:cNvPr id="20" name="图片 19"/>
          <p:cNvPicPr>
            <a:picLocks noChangeAspect="1"/>
          </p:cNvPicPr>
          <p:nvPr/>
        </p:nvPicPr>
        <p:blipFill>
          <a:blip r:embed="rId4" cstate="email"/>
          <a:stretch>
            <a:fillRect/>
          </a:stretch>
        </p:blipFill>
        <p:spPr>
          <a:xfrm>
            <a:off x="6651477" y="2915476"/>
            <a:ext cx="2571751" cy="2357438"/>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sp>
        <p:nvSpPr>
          <p:cNvPr id="77" name="矩形 76"/>
          <p:cNvSpPr/>
          <p:nvPr/>
        </p:nvSpPr>
        <p:spPr>
          <a:xfrm>
            <a:off x="2501265" y="2787016"/>
            <a:ext cx="4132898" cy="345281"/>
          </a:xfrm>
          <a:prstGeom prst="rect">
            <a:avLst/>
          </a:prstGeom>
        </p:spPr>
        <p:txBody>
          <a:bodyPr wrap="square" lIns="68580" tIns="34290" rIns="68580" bIns="34290">
            <a:spAutoFit/>
          </a:bodyPr>
          <a:lstStyle/>
          <a:p>
            <a:pPr algn="dist"/>
            <a:r>
              <a:rPr lang="zh-CN" altLang="en-US" sz="1800" b="1" dirty="0">
                <a:solidFill>
                  <a:schemeClr val="tx1">
                    <a:lumMod val="65000"/>
                    <a:lumOff val="35000"/>
                  </a:schemeClr>
                </a:solidFill>
                <a:latin typeface="微软雅黑" panose="020B0503020204020204" pitchFamily="34" charset="-122"/>
                <a:ea typeface="微软雅黑" panose="020B0503020204020204" pitchFamily="34" charset="-122"/>
              </a:rPr>
              <a:t>外研社</a:t>
            </a:r>
            <a:r>
              <a:rPr lang="zh-CN" altLang="en-US" sz="1800" b="1" dirty="0" smtClean="0">
                <a:solidFill>
                  <a:schemeClr val="tx1">
                    <a:lumMod val="65000"/>
                    <a:lumOff val="35000"/>
                  </a:schemeClr>
                </a:solidFill>
                <a:latin typeface="微软雅黑" panose="020B0503020204020204" pitchFamily="34" charset="-122"/>
                <a:ea typeface="微软雅黑" panose="020B0503020204020204" pitchFamily="34" charset="-122"/>
              </a:rPr>
              <a:t>版七</a:t>
            </a:r>
            <a:r>
              <a:rPr lang="zh-CN" altLang="en-US" sz="1800" b="1" dirty="0">
                <a:solidFill>
                  <a:schemeClr val="tx1">
                    <a:lumMod val="65000"/>
                    <a:lumOff val="35000"/>
                  </a:schemeClr>
                </a:solidFill>
                <a:latin typeface="微软雅黑" panose="020B0503020204020204" pitchFamily="34" charset="-122"/>
                <a:ea typeface="微软雅黑" panose="020B0503020204020204" pitchFamily="34" charset="-122"/>
              </a:rPr>
              <a:t>年级英语下册</a:t>
            </a:r>
          </a:p>
        </p:txBody>
      </p:sp>
      <p:sp>
        <p:nvSpPr>
          <p:cNvPr id="69" name="文本框 68"/>
          <p:cNvSpPr txBox="1"/>
          <p:nvPr/>
        </p:nvSpPr>
        <p:spPr>
          <a:xfrm>
            <a:off x="898445" y="1334194"/>
            <a:ext cx="7524426" cy="761747"/>
          </a:xfrm>
          <a:prstGeom prst="rect">
            <a:avLst/>
          </a:prstGeom>
          <a:noFill/>
        </p:spPr>
        <p:txBody>
          <a:bodyPr wrap="square" lIns="68580" tIns="34290" rIns="68580" bIns="34290" rtlCol="0">
            <a:spAutoFit/>
          </a:bodyPr>
          <a:lstStyle/>
          <a:p>
            <a:pPr algn="ctr"/>
            <a:r>
              <a:rPr lang="en-US" altLang="zh-CN" sz="4500" b="1" dirty="0">
                <a:solidFill>
                  <a:srgbClr val="0070BC"/>
                </a:solidFill>
                <a:latin typeface="Times New Roman" panose="02020603050405020304" pitchFamily="18" charset="0"/>
                <a:ea typeface="黑体" panose="02010609060101010101" charset="-122"/>
                <a:cs typeface="Times New Roman" panose="02020603050405020304" pitchFamily="18" charset="0"/>
              </a:rPr>
              <a:t>Unit 1 What did you do?</a:t>
            </a:r>
            <a:endParaRPr lang="zh-CN" altLang="en-US" sz="4500" b="1" dirty="0">
              <a:solidFill>
                <a:srgbClr val="0070BC"/>
              </a:solidFill>
              <a:latin typeface="Times New Roman" panose="02020603050405020304" pitchFamily="18" charset="0"/>
              <a:ea typeface="黑体" panose="02010609060101010101" charset="-122"/>
              <a:cs typeface="Times New Roman" panose="02020603050405020304" pitchFamily="18" charset="0"/>
            </a:endParaRPr>
          </a:p>
        </p:txBody>
      </p:sp>
      <p:sp>
        <p:nvSpPr>
          <p:cNvPr id="70" name="矩形 69"/>
          <p:cNvSpPr/>
          <p:nvPr/>
        </p:nvSpPr>
        <p:spPr>
          <a:xfrm>
            <a:off x="3195991" y="4557513"/>
            <a:ext cx="2779928" cy="430887"/>
          </a:xfrm>
          <a:prstGeom prst="rect">
            <a:avLst/>
          </a:prstGeom>
        </p:spPr>
        <p:txBody>
          <a:bodyPr wrap="none">
            <a:spAutoFit/>
          </a:bodyPr>
          <a:lstStyle/>
          <a:p>
            <a:pPr marL="257175" indent="-257175"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1000"/>
                                        <p:tgtEl>
                                          <p:spTgt spid="77"/>
                                        </p:tgtEl>
                                      </p:cBhvr>
                                    </p:animEffect>
                                    <p:anim calcmode="lin" valueType="num">
                                      <p:cBhvr>
                                        <p:cTn id="8" dur="1000" fill="hold"/>
                                        <p:tgtEl>
                                          <p:spTgt spid="77"/>
                                        </p:tgtEl>
                                        <p:attrNameLst>
                                          <p:attrName>ppt_x</p:attrName>
                                        </p:attrNameLst>
                                      </p:cBhvr>
                                      <p:tavLst>
                                        <p:tav tm="0">
                                          <p:val>
                                            <p:strVal val="#ppt_x"/>
                                          </p:val>
                                        </p:tav>
                                        <p:tav tm="100000">
                                          <p:val>
                                            <p:strVal val="#ppt_x"/>
                                          </p:val>
                                        </p:tav>
                                      </p:tavLst>
                                    </p:anim>
                                    <p:anim calcmode="lin" valueType="num">
                                      <p:cBhvr>
                                        <p:cTn id="9" dur="1000" fill="hold"/>
                                        <p:tgtEl>
                                          <p:spTgt spid="7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9"/>
                                        </p:tgtEl>
                                        <p:attrNameLst>
                                          <p:attrName>style.visibility</p:attrName>
                                        </p:attrNameLst>
                                      </p:cBhvr>
                                      <p:to>
                                        <p:strVal val="visible"/>
                                      </p:to>
                                    </p:set>
                                    <p:animEffect transition="in" filter="fade">
                                      <p:cBhvr>
                                        <p:cTn id="12" dur="1000"/>
                                        <p:tgtEl>
                                          <p:spTgt spid="69"/>
                                        </p:tgtEl>
                                      </p:cBhvr>
                                    </p:animEffect>
                                    <p:anim calcmode="lin" valueType="num">
                                      <p:cBhvr>
                                        <p:cTn id="13" dur="1000" fill="hold"/>
                                        <p:tgtEl>
                                          <p:spTgt spid="69"/>
                                        </p:tgtEl>
                                        <p:attrNameLst>
                                          <p:attrName>ppt_x</p:attrName>
                                        </p:attrNameLst>
                                      </p:cBhvr>
                                      <p:tavLst>
                                        <p:tav tm="0">
                                          <p:val>
                                            <p:strVal val="#ppt_x"/>
                                          </p:val>
                                        </p:tav>
                                        <p:tav tm="100000">
                                          <p:val>
                                            <p:strVal val="#ppt_x"/>
                                          </p:val>
                                        </p:tav>
                                      </p:tavLst>
                                    </p:anim>
                                    <p:anim calcmode="lin" valueType="num">
                                      <p:cBhvr>
                                        <p:cTn id="14"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6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3" name="矩形 12"/>
          <p:cNvSpPr/>
          <p:nvPr/>
        </p:nvSpPr>
        <p:spPr>
          <a:xfrm>
            <a:off x="189309" y="178800"/>
            <a:ext cx="8768953" cy="4646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矩形 8"/>
          <p:cNvSpPr/>
          <p:nvPr/>
        </p:nvSpPr>
        <p:spPr>
          <a:xfrm>
            <a:off x="0" y="4825175"/>
            <a:ext cx="9144000" cy="318325"/>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21" name="图片 20"/>
          <p:cNvPicPr>
            <a:picLocks noChangeAspect="1"/>
          </p:cNvPicPr>
          <p:nvPr/>
        </p:nvPicPr>
        <p:blipFill>
          <a:blip r:embed="rId2" cstate="email"/>
          <a:srcRect/>
          <a:stretch>
            <a:fillRect/>
          </a:stretch>
        </p:blipFill>
        <p:spPr>
          <a:xfrm>
            <a:off x="0" y="4307750"/>
            <a:ext cx="1014413" cy="835750"/>
          </a:xfrm>
          <a:custGeom>
            <a:avLst/>
            <a:gdLst>
              <a:gd name="connsiteX0" fmla="*/ 0 w 2812945"/>
              <a:gd name="connsiteY0" fmla="*/ 0 h 2317516"/>
              <a:gd name="connsiteX1" fmla="*/ 2812945 w 2812945"/>
              <a:gd name="connsiteY1" fmla="*/ 0 h 2317516"/>
              <a:gd name="connsiteX2" fmla="*/ 2812945 w 2812945"/>
              <a:gd name="connsiteY2" fmla="*/ 2317516 h 2317516"/>
              <a:gd name="connsiteX3" fmla="*/ 0 w 2812945"/>
              <a:gd name="connsiteY3" fmla="*/ 2317516 h 2317516"/>
            </a:gdLst>
            <a:ahLst/>
            <a:cxnLst>
              <a:cxn ang="0">
                <a:pos x="connsiteX0" y="connsiteY0"/>
              </a:cxn>
              <a:cxn ang="0">
                <a:pos x="connsiteX1" y="connsiteY1"/>
              </a:cxn>
              <a:cxn ang="0">
                <a:pos x="connsiteX2" y="connsiteY2"/>
              </a:cxn>
              <a:cxn ang="0">
                <a:pos x="connsiteX3" y="connsiteY3"/>
              </a:cxn>
            </a:cxnLst>
            <a:rect l="l" t="t" r="r" b="b"/>
            <a:pathLst>
              <a:path w="2812945" h="2317516">
                <a:moveTo>
                  <a:pt x="0" y="0"/>
                </a:moveTo>
                <a:lnTo>
                  <a:pt x="2812945" y="0"/>
                </a:lnTo>
                <a:lnTo>
                  <a:pt x="2812945" y="2317516"/>
                </a:lnTo>
                <a:lnTo>
                  <a:pt x="0" y="2317516"/>
                </a:lnTo>
                <a:close/>
              </a:path>
            </a:pathLst>
          </a:custGeom>
          <a:effectLst>
            <a:outerShdw blurRad="50800" dist="38100" dir="18900000" algn="bl" rotWithShape="0">
              <a:prstClr val="black">
                <a:alpha val="40000"/>
              </a:prstClr>
            </a:outerShdw>
          </a:effectLst>
        </p:spPr>
      </p:pic>
      <p:pic>
        <p:nvPicPr>
          <p:cNvPr id="22" name="图片 21"/>
          <p:cNvPicPr>
            <a:picLocks noChangeAspect="1"/>
          </p:cNvPicPr>
          <p:nvPr/>
        </p:nvPicPr>
        <p:blipFill>
          <a:blip r:embed="rId3" cstate="email"/>
          <a:stretch>
            <a:fillRect/>
          </a:stretch>
        </p:blipFill>
        <p:spPr>
          <a:xfrm>
            <a:off x="7943203" y="4042771"/>
            <a:ext cx="1200797" cy="110073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sp>
        <p:nvSpPr>
          <p:cNvPr id="3" name="矩形 2"/>
          <p:cNvSpPr/>
          <p:nvPr/>
        </p:nvSpPr>
        <p:spPr>
          <a:xfrm>
            <a:off x="912495" y="678181"/>
            <a:ext cx="6700514" cy="3208571"/>
          </a:xfrm>
          <a:prstGeom prst="rect">
            <a:avLst/>
          </a:prstGeom>
        </p:spPr>
        <p:txBody>
          <a:bodyPr wrap="square" lIns="68580" tIns="34290" rIns="68580" bIns="34290">
            <a:spAutoFit/>
          </a:bodyPr>
          <a:lstStyle/>
          <a:p>
            <a:pPr lvl="0">
              <a:lnSpc>
                <a:spcPct val="150000"/>
              </a:lnSpc>
            </a:pPr>
            <a:r>
              <a:rPr lang="en-US" altLang="zh-CN" sz="1700">
                <a:solidFill>
                  <a:srgbClr val="000000"/>
                </a:solidFill>
                <a:latin typeface="+mj-lt"/>
                <a:ea typeface="宋体" panose="02010600030101010101" pitchFamily="2" charset="-122"/>
                <a:cs typeface="Times New Roman" panose="02020603050405020304"/>
              </a:rPr>
              <a:t>(</a:t>
            </a:r>
            <a:r>
              <a:rPr lang="en-US" altLang="zh-CN" sz="1700">
                <a:solidFill>
                  <a:srgbClr val="FF00FF"/>
                </a:solidFill>
                <a:latin typeface="+mj-lt"/>
                <a:ea typeface="宋体" panose="02010600030101010101" pitchFamily="2" charset="-122"/>
                <a:cs typeface="Times New Roman" panose="02020603050405020304"/>
              </a:rPr>
              <a:t>      </a:t>
            </a:r>
            <a:r>
              <a:rPr lang="en-US" altLang="zh-CN" sz="1700">
                <a:solidFill>
                  <a:srgbClr val="000000"/>
                </a:solidFill>
                <a:latin typeface="+mj-lt"/>
                <a:ea typeface="宋体" panose="02010600030101010101" pitchFamily="2" charset="-122"/>
                <a:cs typeface="Times New Roman" panose="02020603050405020304"/>
              </a:rPr>
              <a:t>)8.—</a:t>
            </a:r>
            <a:r>
              <a:rPr lang="en-US" altLang="zh-CN" sz="1700" u="sng">
                <a:solidFill>
                  <a:srgbClr val="000000"/>
                </a:solidFill>
                <a:latin typeface="+mj-lt"/>
                <a:ea typeface="方正书宋_GBK" panose="03000509000000000000" charset="-122"/>
                <a:cs typeface="Times New Roman" panose="02020603050405020304"/>
              </a:rPr>
              <a:t>   </a:t>
            </a:r>
            <a:r>
              <a:rPr lang="en-US" altLang="zh-CN" sz="1700">
                <a:solidFill>
                  <a:srgbClr val="000000"/>
                </a:solidFill>
                <a:latin typeface="+mj-lt"/>
                <a:ea typeface="宋体" panose="02010600030101010101" pitchFamily="2" charset="-122"/>
                <a:cs typeface="Times New Roman" panose="02020603050405020304"/>
              </a:rPr>
              <a:t>will they come back?</a:t>
            </a:r>
          </a:p>
          <a:p>
            <a:pPr lvl="0">
              <a:lnSpc>
                <a:spcPct val="150000"/>
              </a:lnSpc>
            </a:pPr>
            <a:r>
              <a:rPr lang="en-US" altLang="zh-CN" sz="1700">
                <a:solidFill>
                  <a:srgbClr val="000000"/>
                </a:solidFill>
                <a:latin typeface="+mj-lt"/>
                <a:ea typeface="宋体" panose="02010600030101010101" pitchFamily="2" charset="-122"/>
                <a:cs typeface="Times New Roman" panose="02020603050405020304"/>
              </a:rPr>
              <a:t>	—They’ll come back in two weeks.</a:t>
            </a:r>
          </a:p>
          <a:p>
            <a:pPr lvl="0">
              <a:lnSpc>
                <a:spcPct val="150000"/>
              </a:lnSpc>
            </a:pPr>
            <a:r>
              <a:rPr lang="en-US" altLang="zh-CN" sz="1700">
                <a:solidFill>
                  <a:srgbClr val="000000"/>
                </a:solidFill>
                <a:latin typeface="+mj-lt"/>
                <a:ea typeface="宋体" panose="02010600030101010101" pitchFamily="2" charset="-122"/>
                <a:cs typeface="Times New Roman" panose="02020603050405020304"/>
              </a:rPr>
              <a:t>	A.How big</a:t>
            </a:r>
            <a:r>
              <a:rPr lang="en-US" altLang="zh-CN" sz="1700">
                <a:solidFill>
                  <a:srgbClr val="000000"/>
                </a:solidFill>
                <a:latin typeface="+mj-lt"/>
                <a:ea typeface="方正书宋_GBK" panose="03000509000000000000" charset="-122"/>
                <a:cs typeface="Times New Roman" panose="02020603050405020304"/>
              </a:rPr>
              <a:t>	</a:t>
            </a:r>
            <a:r>
              <a:rPr lang="en-US" altLang="zh-CN" sz="1700" err="1">
                <a:solidFill>
                  <a:srgbClr val="000000"/>
                </a:solidFill>
                <a:latin typeface="+mj-lt"/>
                <a:ea typeface="宋体" panose="02010600030101010101" pitchFamily="2" charset="-122"/>
                <a:cs typeface="Times New Roman" panose="02020603050405020304"/>
              </a:rPr>
              <a:t>B.How old	C.How soon</a:t>
            </a:r>
            <a:r>
              <a:rPr lang="en-US" altLang="zh-CN" sz="1700">
                <a:solidFill>
                  <a:srgbClr val="000000"/>
                </a:solidFill>
                <a:latin typeface="+mj-lt"/>
                <a:ea typeface="方正书宋_GBK" panose="03000509000000000000" charset="-122"/>
                <a:cs typeface="Times New Roman" panose="02020603050405020304"/>
              </a:rPr>
              <a:t>	</a:t>
            </a:r>
            <a:r>
              <a:rPr lang="en-US" altLang="zh-CN" sz="1700" err="1">
                <a:solidFill>
                  <a:srgbClr val="000000"/>
                </a:solidFill>
                <a:latin typeface="+mj-lt"/>
                <a:ea typeface="宋体" panose="02010600030101010101" pitchFamily="2" charset="-122"/>
                <a:cs typeface="Times New Roman" panose="02020603050405020304"/>
              </a:rPr>
              <a:t>D.How long</a:t>
            </a:r>
          </a:p>
          <a:p>
            <a:pPr lvl="0">
              <a:lnSpc>
                <a:spcPct val="150000"/>
              </a:lnSpc>
            </a:pPr>
            <a:r>
              <a:rPr lang="en-US" altLang="zh-CN" sz="1700">
                <a:solidFill>
                  <a:srgbClr val="000000"/>
                </a:solidFill>
                <a:latin typeface="+mj-lt"/>
                <a:ea typeface="宋体" panose="02010600030101010101" pitchFamily="2" charset="-122"/>
                <a:cs typeface="Times New Roman" panose="02020603050405020304"/>
              </a:rPr>
              <a:t>(</a:t>
            </a:r>
            <a:r>
              <a:rPr lang="en-US" altLang="zh-CN" sz="1700">
                <a:solidFill>
                  <a:srgbClr val="FF00FF"/>
                </a:solidFill>
                <a:latin typeface="+mj-lt"/>
                <a:ea typeface="宋体" panose="02010600030101010101" pitchFamily="2" charset="-122"/>
                <a:cs typeface="Times New Roman" panose="02020603050405020304"/>
              </a:rPr>
              <a:t>     </a:t>
            </a:r>
            <a:r>
              <a:rPr lang="en-US" altLang="zh-CN" sz="1700">
                <a:solidFill>
                  <a:srgbClr val="000000"/>
                </a:solidFill>
                <a:latin typeface="+mj-lt"/>
                <a:ea typeface="宋体" panose="02010600030101010101" pitchFamily="2" charset="-122"/>
                <a:cs typeface="Times New Roman" panose="02020603050405020304"/>
              </a:rPr>
              <a:t> )9.—</a:t>
            </a:r>
            <a:r>
              <a:rPr lang="en-US" altLang="zh-CN" sz="1700" u="sng">
                <a:solidFill>
                  <a:srgbClr val="000000"/>
                </a:solidFill>
                <a:latin typeface="+mj-lt"/>
                <a:ea typeface="方正书宋_GBK" panose="03000509000000000000" charset="-122"/>
                <a:cs typeface="Times New Roman" panose="02020603050405020304"/>
              </a:rPr>
              <a:t>   </a:t>
            </a:r>
            <a:r>
              <a:rPr lang="en-US" altLang="zh-CN" sz="1700">
                <a:solidFill>
                  <a:srgbClr val="000000"/>
                </a:solidFill>
                <a:latin typeface="+mj-lt"/>
                <a:ea typeface="宋体" panose="02010600030101010101" pitchFamily="2" charset="-122"/>
                <a:cs typeface="Times New Roman" panose="02020603050405020304"/>
              </a:rPr>
              <a:t>do you go home?	—Once a week.</a:t>
            </a:r>
          </a:p>
          <a:p>
            <a:pPr lvl="2">
              <a:lnSpc>
                <a:spcPct val="150000"/>
              </a:lnSpc>
            </a:pPr>
            <a:r>
              <a:rPr lang="en-US" altLang="zh-CN" sz="1700" err="1">
                <a:solidFill>
                  <a:srgbClr val="000000"/>
                </a:solidFill>
                <a:latin typeface="+mj-lt"/>
                <a:ea typeface="宋体" panose="02010600030101010101" pitchFamily="2" charset="-122"/>
                <a:cs typeface="Times New Roman" panose="02020603050405020304"/>
              </a:rPr>
              <a:t>A.How often</a:t>
            </a:r>
            <a:r>
              <a:rPr lang="en-US" altLang="zh-CN" sz="1700">
                <a:solidFill>
                  <a:srgbClr val="000000"/>
                </a:solidFill>
                <a:latin typeface="+mj-lt"/>
                <a:ea typeface="方正书宋_GBK" panose="03000509000000000000" charset="-122"/>
                <a:cs typeface="Times New Roman" panose="02020603050405020304"/>
              </a:rPr>
              <a:t>	</a:t>
            </a:r>
            <a:r>
              <a:rPr lang="en-US" altLang="zh-CN" sz="1700" err="1">
                <a:solidFill>
                  <a:srgbClr val="000000"/>
                </a:solidFill>
                <a:latin typeface="+mj-lt"/>
                <a:ea typeface="宋体" panose="02010600030101010101" pitchFamily="2" charset="-122"/>
                <a:cs typeface="Times New Roman" panose="02020603050405020304"/>
              </a:rPr>
              <a:t>B.How long	C.How</a:t>
            </a:r>
            <a:r>
              <a:rPr lang="en-US" altLang="zh-CN" sz="1700">
                <a:solidFill>
                  <a:srgbClr val="000000"/>
                </a:solidFill>
                <a:latin typeface="+mj-lt"/>
                <a:ea typeface="方正书宋_GBK" panose="03000509000000000000" charset="-122"/>
                <a:cs typeface="Times New Roman" panose="02020603050405020304"/>
              </a:rPr>
              <a:t>		</a:t>
            </a:r>
            <a:r>
              <a:rPr lang="en-US" altLang="zh-CN" sz="1700" err="1">
                <a:solidFill>
                  <a:srgbClr val="000000"/>
                </a:solidFill>
                <a:latin typeface="+mj-lt"/>
                <a:ea typeface="宋体" panose="02010600030101010101" pitchFamily="2" charset="-122"/>
                <a:cs typeface="Times New Roman" panose="02020603050405020304"/>
              </a:rPr>
              <a:t>D.How far</a:t>
            </a:r>
          </a:p>
          <a:p>
            <a:pPr lvl="0">
              <a:lnSpc>
                <a:spcPct val="150000"/>
              </a:lnSpc>
            </a:pPr>
            <a:r>
              <a:rPr lang="en-US" altLang="zh-CN" sz="1700">
                <a:solidFill>
                  <a:srgbClr val="000000"/>
                </a:solidFill>
                <a:latin typeface="+mj-lt"/>
                <a:ea typeface="宋体" panose="02010600030101010101" pitchFamily="2" charset="-122"/>
                <a:cs typeface="Times New Roman" panose="02020603050405020304"/>
              </a:rPr>
              <a:t>(</a:t>
            </a:r>
            <a:r>
              <a:rPr lang="en-US" altLang="zh-CN" sz="1700">
                <a:solidFill>
                  <a:srgbClr val="FF00FF"/>
                </a:solidFill>
                <a:latin typeface="+mj-lt"/>
                <a:ea typeface="宋体" panose="02010600030101010101" pitchFamily="2" charset="-122"/>
                <a:cs typeface="Times New Roman" panose="02020603050405020304"/>
              </a:rPr>
              <a:t>     </a:t>
            </a:r>
            <a:r>
              <a:rPr lang="en-US" altLang="zh-CN" sz="1700">
                <a:solidFill>
                  <a:srgbClr val="000000"/>
                </a:solidFill>
                <a:latin typeface="+mj-lt"/>
                <a:ea typeface="宋体" panose="02010600030101010101" pitchFamily="2" charset="-122"/>
                <a:cs typeface="Times New Roman" panose="02020603050405020304"/>
              </a:rPr>
              <a:t> )10.—</a:t>
            </a:r>
            <a:r>
              <a:rPr lang="en-US" altLang="zh-CN" sz="1700" u="sng">
                <a:solidFill>
                  <a:srgbClr val="000000"/>
                </a:solidFill>
                <a:latin typeface="+mj-lt"/>
                <a:ea typeface="方正书宋_GBK" panose="03000509000000000000" charset="-122"/>
                <a:cs typeface="Times New Roman" panose="02020603050405020304"/>
              </a:rPr>
              <a:t>   </a:t>
            </a:r>
            <a:r>
              <a:rPr lang="en-US" altLang="zh-CN" sz="1700">
                <a:solidFill>
                  <a:srgbClr val="000000"/>
                </a:solidFill>
                <a:latin typeface="+mj-lt"/>
                <a:ea typeface="宋体" panose="02010600030101010101" pitchFamily="2" charset="-122"/>
                <a:cs typeface="Times New Roman" panose="02020603050405020304"/>
              </a:rPr>
              <a:t>is it from your home to your school?</a:t>
            </a:r>
          </a:p>
          <a:p>
            <a:pPr lvl="2">
              <a:lnSpc>
                <a:spcPct val="150000"/>
              </a:lnSpc>
            </a:pPr>
            <a:r>
              <a:rPr lang="en-US" altLang="zh-CN" sz="1700">
                <a:solidFill>
                  <a:srgbClr val="000000"/>
                </a:solidFill>
                <a:latin typeface="+mj-lt"/>
                <a:ea typeface="宋体" panose="02010600030101010101" pitchFamily="2" charset="-122"/>
                <a:cs typeface="Times New Roman" panose="02020603050405020304"/>
              </a:rPr>
              <a:t>—It’s 20 minutes’ walk.</a:t>
            </a:r>
          </a:p>
          <a:p>
            <a:pPr lvl="2">
              <a:lnSpc>
                <a:spcPct val="150000"/>
              </a:lnSpc>
            </a:pPr>
            <a:r>
              <a:rPr lang="en-US" altLang="zh-CN" sz="1700" err="1">
                <a:solidFill>
                  <a:srgbClr val="000000"/>
                </a:solidFill>
                <a:latin typeface="+mj-lt"/>
                <a:ea typeface="宋体" panose="02010600030101010101" pitchFamily="2" charset="-122"/>
                <a:cs typeface="Times New Roman" panose="02020603050405020304"/>
              </a:rPr>
              <a:t>A.How soon</a:t>
            </a:r>
            <a:r>
              <a:rPr lang="en-US" altLang="zh-CN" sz="1700">
                <a:solidFill>
                  <a:srgbClr val="000000"/>
                </a:solidFill>
                <a:latin typeface="+mj-lt"/>
                <a:ea typeface="方正书宋_GBK" panose="03000509000000000000" charset="-122"/>
                <a:cs typeface="Times New Roman" panose="02020603050405020304"/>
              </a:rPr>
              <a:t>	</a:t>
            </a:r>
            <a:r>
              <a:rPr lang="en-US" altLang="zh-CN" sz="1700" err="1">
                <a:solidFill>
                  <a:srgbClr val="000000"/>
                </a:solidFill>
                <a:latin typeface="+mj-lt"/>
                <a:ea typeface="宋体" panose="02010600030101010101" pitchFamily="2" charset="-122"/>
                <a:cs typeface="Times New Roman" panose="02020603050405020304"/>
              </a:rPr>
              <a:t>B.How far	C.How often</a:t>
            </a:r>
            <a:r>
              <a:rPr lang="en-US" altLang="zh-CN" sz="1700">
                <a:solidFill>
                  <a:srgbClr val="000000"/>
                </a:solidFill>
                <a:latin typeface="+mj-lt"/>
                <a:ea typeface="方正书宋_GBK" panose="03000509000000000000" charset="-122"/>
                <a:cs typeface="Times New Roman" panose="02020603050405020304"/>
              </a:rPr>
              <a:t>	</a:t>
            </a:r>
            <a:r>
              <a:rPr lang="en-US" altLang="zh-CN" sz="1700" err="1">
                <a:solidFill>
                  <a:srgbClr val="000000"/>
                </a:solidFill>
                <a:latin typeface="+mj-lt"/>
                <a:ea typeface="宋体" panose="02010600030101010101" pitchFamily="2" charset="-122"/>
                <a:cs typeface="Times New Roman" panose="02020603050405020304"/>
              </a:rPr>
              <a:t>D.How long </a:t>
            </a:r>
          </a:p>
        </p:txBody>
      </p:sp>
      <p:sp>
        <p:nvSpPr>
          <p:cNvPr id="10" name="文本框 9"/>
          <p:cNvSpPr txBox="1"/>
          <p:nvPr/>
        </p:nvSpPr>
        <p:spPr>
          <a:xfrm>
            <a:off x="1014413" y="705128"/>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C</a:t>
            </a:r>
            <a:endParaRPr lang="zh-CN" altLang="en-US" sz="2100">
              <a:solidFill>
                <a:srgbClr val="FF00FF"/>
              </a:solidFill>
              <a:latin typeface="+mj-lt"/>
            </a:endParaRPr>
          </a:p>
        </p:txBody>
      </p:sp>
      <p:sp>
        <p:nvSpPr>
          <p:cNvPr id="11" name="文本框 10"/>
          <p:cNvSpPr txBox="1"/>
          <p:nvPr/>
        </p:nvSpPr>
        <p:spPr>
          <a:xfrm>
            <a:off x="1017427" y="1838099"/>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A</a:t>
            </a:r>
            <a:endParaRPr lang="zh-CN" altLang="en-US" sz="2100">
              <a:solidFill>
                <a:srgbClr val="FF00FF"/>
              </a:solidFill>
              <a:latin typeface="+mj-lt"/>
            </a:endParaRPr>
          </a:p>
        </p:txBody>
      </p:sp>
      <p:sp>
        <p:nvSpPr>
          <p:cNvPr id="12" name="文本框 11"/>
          <p:cNvSpPr txBox="1"/>
          <p:nvPr/>
        </p:nvSpPr>
        <p:spPr>
          <a:xfrm>
            <a:off x="1035386" y="2601788"/>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B</a:t>
            </a:r>
            <a:endParaRPr lang="zh-CN" altLang="en-US" sz="2100">
              <a:solidFill>
                <a:srgbClr val="FF00FF"/>
              </a:solidFill>
              <a:latin typeface="+mj-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nvGrpSpPr>
          <p:cNvPr id="75" name="组合 74"/>
          <p:cNvGrpSpPr/>
          <p:nvPr/>
        </p:nvGrpSpPr>
        <p:grpSpPr>
          <a:xfrm>
            <a:off x="517922" y="528749"/>
            <a:ext cx="8108156" cy="3850070"/>
            <a:chOff x="690563" y="704998"/>
            <a:chExt cx="10810874" cy="5133427"/>
          </a:xfrm>
        </p:grpSpPr>
        <p:sp>
          <p:nvSpPr>
            <p:cNvPr id="13" name="矩形 12"/>
            <p:cNvSpPr/>
            <p:nvPr/>
          </p:nvSpPr>
          <p:spPr>
            <a:xfrm>
              <a:off x="690563" y="704998"/>
              <a:ext cx="10810874" cy="51334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连接符 16"/>
            <p:cNvCxnSpPr/>
            <p:nvPr/>
          </p:nvCxnSpPr>
          <p:spPr>
            <a:xfrm>
              <a:off x="690563" y="985682"/>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690563" y="1329747"/>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690563" y="169192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690563" y="2035985"/>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90563" y="238005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0563" y="2742223"/>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690563" y="3095342"/>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90563" y="3439407"/>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690563" y="380158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690563" y="4145645"/>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690563" y="448971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690563" y="4851883"/>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90563" y="5195948"/>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90563" y="5540012"/>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1007465"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1378692"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a:off x="1731811"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a:off x="210303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a:off x="3542678"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3171451"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H="1">
              <a:off x="2818332"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H="1">
              <a:off x="2447104"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3886743"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4257971"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H="1">
              <a:off x="461109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498231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H="1">
              <a:off x="642195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H="1">
              <a:off x="605072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H="1">
              <a:off x="569761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H="1">
              <a:off x="5326382"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H="1">
              <a:off x="678413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flipH="1">
              <a:off x="7155358"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flipH="1">
              <a:off x="750847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H="1">
              <a:off x="7879704"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a:off x="9319343"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H="1">
              <a:off x="8948116"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H="1">
              <a:off x="859499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H="1">
              <a:off x="822376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flipH="1">
              <a:off x="970868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H="1">
              <a:off x="1007990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H="1">
              <a:off x="1043302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H="1">
              <a:off x="10804254"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H="1">
              <a:off x="1114831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grpSp>
      <p:sp>
        <p:nvSpPr>
          <p:cNvPr id="9" name="矩形 8"/>
          <p:cNvSpPr/>
          <p:nvPr/>
        </p:nvSpPr>
        <p:spPr>
          <a:xfrm>
            <a:off x="0" y="4378819"/>
            <a:ext cx="9144000" cy="764681"/>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68" name="文本框 67"/>
          <p:cNvSpPr txBox="1"/>
          <p:nvPr/>
        </p:nvSpPr>
        <p:spPr>
          <a:xfrm>
            <a:off x="3505794" y="1180861"/>
            <a:ext cx="2132411" cy="576263"/>
          </a:xfrm>
          <a:prstGeom prst="rect">
            <a:avLst/>
          </a:prstGeom>
          <a:noFill/>
        </p:spPr>
        <p:txBody>
          <a:bodyPr wrap="square" lIns="68580" tIns="34290" rIns="68580" bIns="34290" rtlCol="0">
            <a:spAutoFit/>
          </a:bodyPr>
          <a:lstStyle/>
          <a:p>
            <a:pPr algn="dist"/>
            <a:r>
              <a:rPr lang="zh-CN" altLang="en-US" sz="3300" b="1">
                <a:solidFill>
                  <a:srgbClr val="0070BC"/>
                </a:solidFill>
                <a:effectLst>
                  <a:outerShdw blurRad="38100" dist="38100" dir="2700000" algn="tl">
                    <a:srgbClr val="000000">
                      <a:alpha val="43137"/>
                    </a:srgbClr>
                  </a:outerShdw>
                </a:effectLst>
                <a:latin typeface="黑体" panose="02010609060101010101" charset="-122"/>
                <a:ea typeface="黑体" panose="02010609060101010101" charset="-122"/>
              </a:rPr>
              <a:t>教学目录</a:t>
            </a:r>
          </a:p>
        </p:txBody>
      </p:sp>
      <p:sp>
        <p:nvSpPr>
          <p:cNvPr id="69" name="文本框 68"/>
          <p:cNvSpPr txBox="1"/>
          <p:nvPr/>
        </p:nvSpPr>
        <p:spPr>
          <a:xfrm>
            <a:off x="3163729" y="1872814"/>
            <a:ext cx="2627948" cy="692497"/>
          </a:xfrm>
          <a:prstGeom prst="rect">
            <a:avLst/>
          </a:prstGeom>
          <a:noFill/>
        </p:spPr>
        <p:txBody>
          <a:bodyPr wrap="square" lIns="68580" tIns="34290" rIns="68580" bIns="34290" rtlCol="0">
            <a:spAutoFit/>
          </a:bodyPr>
          <a:lstStyle/>
          <a:p>
            <a:pPr>
              <a:lnSpc>
                <a:spcPct val="150000"/>
              </a:lnSpc>
            </a:pPr>
            <a:r>
              <a:rPr lang="en-US" altLang="zh-CN" sz="2700" b="1">
                <a:solidFill>
                  <a:schemeClr val="tx1">
                    <a:lumMod val="65000"/>
                    <a:lumOff val="35000"/>
                  </a:schemeClr>
                </a:solidFill>
                <a:latin typeface="楷体" panose="02010609060101010101" charset="-122"/>
                <a:ea typeface="楷体" panose="02010609060101010101" charset="-122"/>
                <a:cs typeface="楷体" panose="02010609060101010101" charset="-122"/>
              </a:rPr>
              <a:t>1.</a:t>
            </a:r>
            <a:r>
              <a:rPr lang="zh-CN" altLang="en-US" sz="2700" b="1">
                <a:solidFill>
                  <a:schemeClr val="tx1">
                    <a:lumMod val="65000"/>
                    <a:lumOff val="35000"/>
                  </a:schemeClr>
                </a:solidFill>
                <a:latin typeface="楷体" panose="02010609060101010101" charset="-122"/>
                <a:ea typeface="楷体" panose="02010609060101010101" charset="-122"/>
                <a:cs typeface="楷体" panose="02010609060101010101" charset="-122"/>
              </a:rPr>
              <a:t>课前导学</a:t>
            </a:r>
            <a:endParaRPr lang="zh-CN" altLang="en-US" sz="2700" b="1" noProof="1">
              <a:solidFill>
                <a:schemeClr val="tx1">
                  <a:lumMod val="65000"/>
                  <a:lumOff val="35000"/>
                </a:schemeClr>
              </a:solidFill>
              <a:latin typeface="楷体" panose="02010609060101010101" charset="-122"/>
              <a:ea typeface="楷体" panose="02010609060101010101" charset="-122"/>
              <a:cs typeface="楷体" panose="02010609060101010101" charset="-122"/>
            </a:endParaRPr>
          </a:p>
        </p:txBody>
      </p:sp>
      <p:sp>
        <p:nvSpPr>
          <p:cNvPr id="73" name="文本框 72"/>
          <p:cNvSpPr txBox="1"/>
          <p:nvPr/>
        </p:nvSpPr>
        <p:spPr>
          <a:xfrm>
            <a:off x="3163729" y="2670057"/>
            <a:ext cx="2627471" cy="692497"/>
          </a:xfrm>
          <a:prstGeom prst="rect">
            <a:avLst/>
          </a:prstGeom>
          <a:noFill/>
        </p:spPr>
        <p:txBody>
          <a:bodyPr wrap="square" lIns="68580" tIns="34290" rIns="68580" bIns="34290" rtlCol="0">
            <a:spAutoFit/>
          </a:bodyPr>
          <a:lstStyle/>
          <a:p>
            <a:pPr algn="dist">
              <a:lnSpc>
                <a:spcPct val="150000"/>
              </a:lnSpc>
            </a:pPr>
            <a:r>
              <a:rPr lang="en-US" altLang="zh-CN" sz="2700" b="1">
                <a:solidFill>
                  <a:schemeClr val="tx1">
                    <a:lumMod val="65000"/>
                    <a:lumOff val="35000"/>
                  </a:schemeClr>
                </a:solidFill>
                <a:latin typeface="楷体" panose="02010609060101010101" charset="-122"/>
                <a:ea typeface="楷体" panose="02010609060101010101" charset="-122"/>
                <a:cs typeface="楷体" panose="02010609060101010101" charset="-122"/>
              </a:rPr>
              <a:t>2.</a:t>
            </a:r>
            <a:r>
              <a:rPr lang="zh-CN" altLang="en-US" sz="2700" b="1">
                <a:solidFill>
                  <a:schemeClr val="tx1">
                    <a:lumMod val="65000"/>
                    <a:lumOff val="35000"/>
                  </a:schemeClr>
                </a:solidFill>
                <a:latin typeface="楷体" panose="02010609060101010101" charset="-122"/>
                <a:ea typeface="楷体" panose="02010609060101010101" charset="-122"/>
                <a:cs typeface="楷体" panose="02010609060101010101" charset="-122"/>
              </a:rPr>
              <a:t>课堂基础训练</a:t>
            </a:r>
            <a:endParaRPr lang="zh-CN" altLang="en-US" sz="2700" b="1" noProof="1">
              <a:solidFill>
                <a:schemeClr val="tx1">
                  <a:lumMod val="65000"/>
                  <a:lumOff val="35000"/>
                </a:schemeClr>
              </a:solidFill>
              <a:latin typeface="楷体" panose="02010609060101010101" charset="-122"/>
              <a:ea typeface="楷体" panose="02010609060101010101" charset="-122"/>
              <a:cs typeface="楷体" panose="02010609060101010101" charset="-122"/>
            </a:endParaRPr>
          </a:p>
        </p:txBody>
      </p:sp>
      <p:pic>
        <p:nvPicPr>
          <p:cNvPr id="20" name="图片 19" descr="图片包含 游戏机&#10;&#10;描述已自动生成"/>
          <p:cNvPicPr>
            <a:picLocks noChangeAspect="1"/>
          </p:cNvPicPr>
          <p:nvPr/>
        </p:nvPicPr>
        <p:blipFill>
          <a:blip r:embed="rId2" cstate="email"/>
          <a:stretch>
            <a:fillRect/>
          </a:stretch>
        </p:blipFill>
        <p:spPr>
          <a:xfrm>
            <a:off x="6989921" y="3111341"/>
            <a:ext cx="2084070" cy="208407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pic>
        <p:nvPicPr>
          <p:cNvPr id="5" name="图片 4"/>
          <p:cNvPicPr>
            <a:picLocks noChangeAspect="1"/>
          </p:cNvPicPr>
          <p:nvPr/>
        </p:nvPicPr>
        <p:blipFill>
          <a:blip r:embed="rId3" cstate="email"/>
          <a:stretch>
            <a:fillRect/>
          </a:stretch>
        </p:blipFill>
        <p:spPr>
          <a:xfrm flipH="1">
            <a:off x="-214364" y="2564130"/>
            <a:ext cx="2579370" cy="2579370"/>
          </a:xfrm>
          <a:prstGeom prst="rect">
            <a:avLst/>
          </a:prstGeom>
        </p:spPr>
      </p:pic>
      <p:pic>
        <p:nvPicPr>
          <p:cNvPr id="6" name="图片 5" descr="商标"/>
          <p:cNvPicPr>
            <a:picLocks noChangeAspect="1"/>
          </p:cNvPicPr>
          <p:nvPr/>
        </p:nvPicPr>
        <p:blipFill>
          <a:blip r:embed="rId4" cstate="email"/>
          <a:stretch>
            <a:fillRect/>
          </a:stretch>
        </p:blipFill>
        <p:spPr>
          <a:xfrm>
            <a:off x="536734" y="541020"/>
            <a:ext cx="723424" cy="723424"/>
          </a:xfrm>
          <a:prstGeom prst="rect">
            <a:avLst/>
          </a:prstGeom>
        </p:spPr>
      </p:pic>
      <p:sp>
        <p:nvSpPr>
          <p:cNvPr id="70" name="文本框 69"/>
          <p:cNvSpPr txBox="1"/>
          <p:nvPr/>
        </p:nvSpPr>
        <p:spPr>
          <a:xfrm>
            <a:off x="3163729" y="3487423"/>
            <a:ext cx="2627471" cy="692497"/>
          </a:xfrm>
          <a:prstGeom prst="rect">
            <a:avLst/>
          </a:prstGeom>
          <a:noFill/>
        </p:spPr>
        <p:txBody>
          <a:bodyPr wrap="square" lIns="68580" tIns="34290" rIns="68580" bIns="34290" rtlCol="0">
            <a:spAutoFit/>
          </a:bodyPr>
          <a:lstStyle/>
          <a:p>
            <a:pPr algn="dist">
              <a:lnSpc>
                <a:spcPct val="150000"/>
              </a:lnSpc>
            </a:pPr>
            <a:r>
              <a:rPr lang="en-US" altLang="zh-CN" sz="2700" b="1">
                <a:solidFill>
                  <a:schemeClr val="tx1">
                    <a:lumMod val="65000"/>
                    <a:lumOff val="35000"/>
                  </a:schemeClr>
                </a:solidFill>
                <a:latin typeface="楷体" panose="02010609060101010101" charset="-122"/>
                <a:ea typeface="楷体" panose="02010609060101010101" charset="-122"/>
                <a:cs typeface="楷体" panose="02010609060101010101" charset="-122"/>
              </a:rPr>
              <a:t>3.</a:t>
            </a:r>
            <a:r>
              <a:rPr lang="zh-CN" altLang="en-US" sz="2700" b="1">
                <a:solidFill>
                  <a:schemeClr val="tx1">
                    <a:lumMod val="65000"/>
                    <a:lumOff val="35000"/>
                  </a:schemeClr>
                </a:solidFill>
                <a:latin typeface="楷体" panose="02010609060101010101" charset="-122"/>
                <a:ea typeface="楷体" panose="02010609060101010101" charset="-122"/>
                <a:cs typeface="楷体" panose="02010609060101010101" charset="-122"/>
              </a:rPr>
              <a:t>培优提高训练</a:t>
            </a:r>
            <a:endParaRPr lang="zh-CN" altLang="en-US" sz="2700" b="1" noProof="1">
              <a:solidFill>
                <a:schemeClr val="tx1">
                  <a:lumMod val="65000"/>
                  <a:lumOff val="35000"/>
                </a:schemeClr>
              </a:solidFill>
              <a:latin typeface="楷体" panose="02010609060101010101" charset="-122"/>
              <a:ea typeface="楷体" panose="02010609060101010101" charset="-122"/>
              <a:cs typeface="楷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8">
                                            <p:txEl>
                                              <p:pRg st="0" end="0"/>
                                            </p:txEl>
                                          </p:spTgt>
                                        </p:tgtEl>
                                        <p:attrNameLst>
                                          <p:attrName>style.visibility</p:attrName>
                                        </p:attrNameLst>
                                      </p:cBhvr>
                                      <p:to>
                                        <p:strVal val="visible"/>
                                      </p:to>
                                    </p:set>
                                    <p:animEffect transition="in" filter="fade">
                                      <p:cBhvr>
                                        <p:cTn id="7" dur="1000"/>
                                        <p:tgtEl>
                                          <p:spTgt spid="68">
                                            <p:txEl>
                                              <p:pRg st="0" end="0"/>
                                            </p:txEl>
                                          </p:spTgt>
                                        </p:tgtEl>
                                      </p:cBhvr>
                                    </p:animEffect>
                                    <p:anim calcmode="lin" valueType="num">
                                      <p:cBhvr>
                                        <p:cTn id="8" dur="1000" fill="hold"/>
                                        <p:tgtEl>
                                          <p:spTgt spid="6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8">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9">
                                            <p:txEl>
                                              <p:pRg st="0" end="0"/>
                                            </p:txEl>
                                          </p:spTgt>
                                        </p:tgtEl>
                                        <p:attrNameLst>
                                          <p:attrName>style.visibility</p:attrName>
                                        </p:attrNameLst>
                                      </p:cBhvr>
                                      <p:to>
                                        <p:strVal val="visible"/>
                                      </p:to>
                                    </p:set>
                                    <p:animEffect transition="in" filter="fade">
                                      <p:cBhvr>
                                        <p:cTn id="13" dur="1000"/>
                                        <p:tgtEl>
                                          <p:spTgt spid="69">
                                            <p:txEl>
                                              <p:pRg st="0" end="0"/>
                                            </p:txEl>
                                          </p:spTgt>
                                        </p:tgtEl>
                                      </p:cBhvr>
                                    </p:animEffect>
                                    <p:anim calcmode="lin" valueType="num">
                                      <p:cBhvr>
                                        <p:cTn id="14" dur="1000" fill="hold"/>
                                        <p:tgtEl>
                                          <p:spTgt spid="6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9">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fade">
                                      <p:cBhvr>
                                        <p:cTn id="18" dur="1000"/>
                                        <p:tgtEl>
                                          <p:spTgt spid="73"/>
                                        </p:tgtEl>
                                      </p:cBhvr>
                                    </p:animEffect>
                                    <p:anim calcmode="lin" valueType="num">
                                      <p:cBhvr>
                                        <p:cTn id="19" dur="1000" fill="hold"/>
                                        <p:tgtEl>
                                          <p:spTgt spid="73"/>
                                        </p:tgtEl>
                                        <p:attrNameLst>
                                          <p:attrName>ppt_x</p:attrName>
                                        </p:attrNameLst>
                                      </p:cBhvr>
                                      <p:tavLst>
                                        <p:tav tm="0">
                                          <p:val>
                                            <p:strVal val="#ppt_x"/>
                                          </p:val>
                                        </p:tav>
                                        <p:tav tm="100000">
                                          <p:val>
                                            <p:strVal val="#ppt_x"/>
                                          </p:val>
                                        </p:tav>
                                      </p:tavLst>
                                    </p:anim>
                                    <p:anim calcmode="lin" valueType="num">
                                      <p:cBhvr>
                                        <p:cTn id="20" dur="1000" fill="hold"/>
                                        <p:tgtEl>
                                          <p:spTgt spid="73"/>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70"/>
                                        </p:tgtEl>
                                        <p:attrNameLst>
                                          <p:attrName>style.visibility</p:attrName>
                                        </p:attrNameLst>
                                      </p:cBhvr>
                                      <p:to>
                                        <p:strVal val="visible"/>
                                      </p:to>
                                    </p:set>
                                    <p:animEffect transition="in" filter="fade">
                                      <p:cBhvr>
                                        <p:cTn id="23" dur="1000"/>
                                        <p:tgtEl>
                                          <p:spTgt spid="70"/>
                                        </p:tgtEl>
                                      </p:cBhvr>
                                    </p:animEffect>
                                    <p:anim calcmode="lin" valueType="num">
                                      <p:cBhvr>
                                        <p:cTn id="24" dur="1000" fill="hold"/>
                                        <p:tgtEl>
                                          <p:spTgt spid="70"/>
                                        </p:tgtEl>
                                        <p:attrNameLst>
                                          <p:attrName>ppt_x</p:attrName>
                                        </p:attrNameLst>
                                      </p:cBhvr>
                                      <p:tavLst>
                                        <p:tav tm="0">
                                          <p:val>
                                            <p:strVal val="#ppt_x"/>
                                          </p:val>
                                        </p:tav>
                                        <p:tav tm="100000">
                                          <p:val>
                                            <p:strVal val="#ppt_x"/>
                                          </p:val>
                                        </p:tav>
                                      </p:tavLst>
                                    </p:anim>
                                    <p:anim calcmode="lin" valueType="num">
                                      <p:cBhvr>
                                        <p:cTn id="25"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6" presetClass="emph" presetSubtype="0" fill="hold" grpId="1" nodeType="clickEffect">
                                  <p:stCondLst>
                                    <p:cond delay="0"/>
                                  </p:stCondLst>
                                  <p:childTnLst>
                                    <p:animScale>
                                      <p:cBhvr>
                                        <p:cTn id="29" dur="2000" fill="hold"/>
                                        <p:tgtEl>
                                          <p:spTgt spid="73"/>
                                        </p:tgtEl>
                                      </p:cBhvr>
                                      <p:by x="150000" y="150000"/>
                                    </p:animScale>
                                  </p:childTnLst>
                                </p:cTn>
                              </p:par>
                              <p:par>
                                <p:cTn id="30" presetID="10" presetClass="exit" presetSubtype="0" fill="hold" grpId="1" nodeType="withEffect">
                                  <p:stCondLst>
                                    <p:cond delay="0"/>
                                  </p:stCondLst>
                                  <p:childTnLst>
                                    <p:animEffect transition="out" filter="fade">
                                      <p:cBhvr>
                                        <p:cTn id="31" dur="500"/>
                                        <p:tgtEl>
                                          <p:spTgt spid="69">
                                            <p:txEl>
                                              <p:pRg st="0" end="0"/>
                                            </p:txEl>
                                          </p:spTgt>
                                        </p:tgtEl>
                                      </p:cBhvr>
                                    </p:animEffect>
                                    <p:set>
                                      <p:cBhvr>
                                        <p:cTn id="32" dur="1" fill="hold">
                                          <p:stCondLst>
                                            <p:cond delay="499"/>
                                          </p:stCondLst>
                                        </p:cTn>
                                        <p:tgtEl>
                                          <p:spTgt spid="69">
                                            <p:txEl>
                                              <p:pRg st="0" end="0"/>
                                            </p:txEl>
                                          </p:spTgt>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70"/>
                                        </p:tgtEl>
                                      </p:cBhvr>
                                    </p:animEffect>
                                    <p:set>
                                      <p:cBhvr>
                                        <p:cTn id="35" dur="1" fill="hold">
                                          <p:stCondLst>
                                            <p:cond delay="499"/>
                                          </p:stCondLst>
                                        </p:cTn>
                                        <p:tgtEl>
                                          <p:spTgt spid="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build="p"/>
      <p:bldP spid="69" grpId="0" build="p"/>
      <p:bldP spid="69" grpId="1" build="allAtOnce"/>
      <p:bldP spid="73" grpId="0"/>
      <p:bldP spid="73" grpId="1"/>
      <p:bldP spid="70" grpId="0"/>
      <p:bldP spid="70"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3" name="矩形 12"/>
          <p:cNvSpPr/>
          <p:nvPr/>
        </p:nvSpPr>
        <p:spPr>
          <a:xfrm>
            <a:off x="185976" y="178801"/>
            <a:ext cx="8768953" cy="4646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矩形 8"/>
          <p:cNvSpPr/>
          <p:nvPr/>
        </p:nvSpPr>
        <p:spPr>
          <a:xfrm>
            <a:off x="0" y="4825175"/>
            <a:ext cx="9144000" cy="318325"/>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21" name="图片 20"/>
          <p:cNvPicPr>
            <a:picLocks noChangeAspect="1"/>
          </p:cNvPicPr>
          <p:nvPr/>
        </p:nvPicPr>
        <p:blipFill>
          <a:blip r:embed="rId2" cstate="email"/>
          <a:srcRect/>
          <a:stretch>
            <a:fillRect/>
          </a:stretch>
        </p:blipFill>
        <p:spPr>
          <a:xfrm>
            <a:off x="0" y="4307750"/>
            <a:ext cx="1014413" cy="835750"/>
          </a:xfrm>
          <a:custGeom>
            <a:avLst/>
            <a:gdLst>
              <a:gd name="connsiteX0" fmla="*/ 0 w 2812945"/>
              <a:gd name="connsiteY0" fmla="*/ 0 h 2317516"/>
              <a:gd name="connsiteX1" fmla="*/ 2812945 w 2812945"/>
              <a:gd name="connsiteY1" fmla="*/ 0 h 2317516"/>
              <a:gd name="connsiteX2" fmla="*/ 2812945 w 2812945"/>
              <a:gd name="connsiteY2" fmla="*/ 2317516 h 2317516"/>
              <a:gd name="connsiteX3" fmla="*/ 0 w 2812945"/>
              <a:gd name="connsiteY3" fmla="*/ 2317516 h 2317516"/>
            </a:gdLst>
            <a:ahLst/>
            <a:cxnLst>
              <a:cxn ang="0">
                <a:pos x="connsiteX0" y="connsiteY0"/>
              </a:cxn>
              <a:cxn ang="0">
                <a:pos x="connsiteX1" y="connsiteY1"/>
              </a:cxn>
              <a:cxn ang="0">
                <a:pos x="connsiteX2" y="connsiteY2"/>
              </a:cxn>
              <a:cxn ang="0">
                <a:pos x="connsiteX3" y="connsiteY3"/>
              </a:cxn>
            </a:cxnLst>
            <a:rect l="l" t="t" r="r" b="b"/>
            <a:pathLst>
              <a:path w="2812945" h="2317516">
                <a:moveTo>
                  <a:pt x="0" y="0"/>
                </a:moveTo>
                <a:lnTo>
                  <a:pt x="2812945" y="0"/>
                </a:lnTo>
                <a:lnTo>
                  <a:pt x="2812945" y="2317516"/>
                </a:lnTo>
                <a:lnTo>
                  <a:pt x="0" y="2317516"/>
                </a:lnTo>
                <a:close/>
              </a:path>
            </a:pathLst>
          </a:custGeom>
          <a:effectLst>
            <a:outerShdw blurRad="50800" dist="38100" dir="18900000" algn="bl" rotWithShape="0">
              <a:prstClr val="black">
                <a:alpha val="40000"/>
              </a:prstClr>
            </a:outerShdw>
          </a:effectLst>
        </p:spPr>
      </p:pic>
      <p:pic>
        <p:nvPicPr>
          <p:cNvPr id="22" name="图片 21"/>
          <p:cNvPicPr>
            <a:picLocks noChangeAspect="1"/>
          </p:cNvPicPr>
          <p:nvPr/>
        </p:nvPicPr>
        <p:blipFill>
          <a:blip r:embed="rId3" cstate="email"/>
          <a:stretch>
            <a:fillRect/>
          </a:stretch>
        </p:blipFill>
        <p:spPr>
          <a:xfrm>
            <a:off x="7943203" y="4042771"/>
            <a:ext cx="1200797" cy="110073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sp>
        <p:nvSpPr>
          <p:cNvPr id="10" name="文本框 9"/>
          <p:cNvSpPr txBox="1"/>
          <p:nvPr/>
        </p:nvSpPr>
        <p:spPr>
          <a:xfrm>
            <a:off x="3798640" y="678180"/>
            <a:ext cx="1958216" cy="300083"/>
          </a:xfrm>
          <a:prstGeom prst="rect">
            <a:avLst/>
          </a:prstGeom>
          <a:noFill/>
        </p:spPr>
        <p:txBody>
          <a:bodyPr wrap="square" lIns="68580" tIns="34290" rIns="68580" bIns="34290">
            <a:spAutoFit/>
          </a:bodyPr>
          <a:lstStyle/>
          <a:p>
            <a:r>
              <a:rPr lang="en-US" altLang="zh-CN" sz="1500">
                <a:solidFill>
                  <a:srgbClr val="FF00FF"/>
                </a:solidFill>
                <a:latin typeface="+mj-lt"/>
                <a:ea typeface="方正书宋_GBK" panose="03000509000000000000" charset="-122"/>
                <a:cs typeface="Times New Roman" panose="02020603050405020304" pitchFamily="18" charset="0"/>
              </a:rPr>
              <a:t>◆</a:t>
            </a:r>
            <a:r>
              <a:rPr lang="en-US" altLang="zh-CN" sz="1500">
                <a:solidFill>
                  <a:srgbClr val="FF00FF"/>
                </a:solidFill>
                <a:latin typeface="等线" panose="02010600030101010101" pitchFamily="2" charset="-122"/>
                <a:ea typeface="方正粗圆_GBK" panose="03000509000000000000" pitchFamily="65" charset="-122"/>
                <a:cs typeface="Times New Roman" panose="02020603050405020304" pitchFamily="18" charset="0"/>
              </a:rPr>
              <a:t> </a:t>
            </a:r>
            <a:r>
              <a:rPr lang="zh-CN" altLang="zh-CN" sz="1500">
                <a:solidFill>
                  <a:srgbClr val="FF00FF"/>
                </a:solidFill>
                <a:latin typeface="等线" panose="02010600030101010101" pitchFamily="2" charset="-122"/>
                <a:ea typeface="方正粗圆_GBK" panose="03000509000000000000" pitchFamily="65" charset="-122"/>
                <a:cs typeface="Times New Roman" panose="02020603050405020304" pitchFamily="18" charset="0"/>
              </a:rPr>
              <a:t>课堂基础训练</a:t>
            </a:r>
            <a:r>
              <a:rPr lang="zh-CN" altLang="zh-CN" sz="1500">
                <a:solidFill>
                  <a:srgbClr val="FF00FF"/>
                </a:solidFill>
                <a:ea typeface="等线" panose="02010600030101010101" pitchFamily="2" charset="-122"/>
                <a:cs typeface="Times New Roman" panose="02020603050405020304" pitchFamily="18" charset="0"/>
              </a:rPr>
              <a:t> </a:t>
            </a:r>
            <a:r>
              <a:rPr lang="en-US" altLang="zh-CN" sz="1500">
                <a:solidFill>
                  <a:srgbClr val="FF00FF"/>
                </a:solidFill>
                <a:latin typeface="+mj-lt"/>
                <a:ea typeface="方正书宋_GBK" panose="03000509000000000000" charset="-122"/>
                <a:cs typeface="Times New Roman" panose="02020603050405020304" pitchFamily="18" charset="0"/>
              </a:rPr>
              <a:t>◆</a:t>
            </a:r>
            <a:endParaRPr lang="zh-CN" altLang="en-US" sz="1500">
              <a:latin typeface="+mj-lt"/>
            </a:endParaRPr>
          </a:p>
        </p:txBody>
      </p:sp>
      <p:sp>
        <p:nvSpPr>
          <p:cNvPr id="3" name="矩形 2"/>
          <p:cNvSpPr/>
          <p:nvPr/>
        </p:nvSpPr>
        <p:spPr>
          <a:xfrm>
            <a:off x="782392" y="1052848"/>
            <a:ext cx="4464793" cy="300083"/>
          </a:xfrm>
          <a:prstGeom prst="rect">
            <a:avLst/>
          </a:prstGeom>
        </p:spPr>
        <p:txBody>
          <a:bodyPr wrap="square" lIns="68580" tIns="34290" rIns="68580" bIns="34290">
            <a:spAutoFit/>
          </a:bodyPr>
          <a:lstStyle/>
          <a:p>
            <a:r>
              <a:rPr lang="zh-CN" altLang="en-US" sz="1500">
                <a:solidFill>
                  <a:srgbClr val="FF00FF"/>
                </a:solidFill>
                <a:latin typeface="方正黑体_GBK" panose="03000509000000000000" charset="-122"/>
                <a:ea typeface="方正黑体_GBK" panose="03000509000000000000" charset="-122"/>
                <a:cs typeface="Times New Roman" panose="02020603050405020304"/>
              </a:rPr>
              <a:t>一、单项填空。</a:t>
            </a:r>
            <a:endParaRPr lang="zh-CN" altLang="en-US" sz="1500">
              <a:latin typeface="Calibri" panose="020F0502020204030204"/>
              <a:ea typeface="宋体" panose="02010600030101010101" pitchFamily="2" charset="-122"/>
              <a:cs typeface="Times New Roman" panose="02020603050405020304"/>
            </a:endParaRPr>
          </a:p>
        </p:txBody>
      </p:sp>
      <p:sp>
        <p:nvSpPr>
          <p:cNvPr id="6" name="矩形 5"/>
          <p:cNvSpPr/>
          <p:nvPr/>
        </p:nvSpPr>
        <p:spPr>
          <a:xfrm>
            <a:off x="1168758" y="1352931"/>
            <a:ext cx="6585374" cy="3208571"/>
          </a:xfrm>
          <a:prstGeom prst="rect">
            <a:avLst/>
          </a:prstGeom>
        </p:spPr>
        <p:txBody>
          <a:bodyPr wrap="square" lIns="68580" tIns="34290" rIns="68580" bIns="34290">
            <a:spAutoFit/>
          </a:bodyPr>
          <a:lstStyle/>
          <a:p>
            <a:pPr>
              <a:lnSpc>
                <a:spcPct val="150000"/>
              </a:lnSpc>
            </a:pPr>
            <a:r>
              <a:rPr lang="en-US" altLang="zh-CN" sz="1700" dirty="0">
                <a:latin typeface="+mj-lt"/>
                <a:ea typeface="宋体" panose="02010600030101010101" pitchFamily="2" charset="-122"/>
                <a:cs typeface="Times New Roman" panose="02020603050405020304"/>
              </a:rPr>
              <a:t>(</a:t>
            </a:r>
            <a:r>
              <a:rPr lang="en-US" altLang="zh-CN" sz="1700" dirty="0">
                <a:solidFill>
                  <a:srgbClr val="FF00FF"/>
                </a:solidFill>
                <a:latin typeface="+mj-lt"/>
                <a:ea typeface="宋体" panose="02010600030101010101" pitchFamily="2" charset="-122"/>
                <a:cs typeface="Times New Roman" panose="02020603050405020304"/>
              </a:rPr>
              <a:t>     </a:t>
            </a:r>
            <a:r>
              <a:rPr lang="en-US" altLang="zh-CN" sz="1700" dirty="0">
                <a:latin typeface="+mj-lt"/>
                <a:ea typeface="宋体" panose="02010600030101010101" pitchFamily="2" charset="-122"/>
                <a:cs typeface="Times New Roman" panose="02020603050405020304"/>
              </a:rPr>
              <a:t> )1.—</a:t>
            </a:r>
            <a:r>
              <a:rPr lang="en-US" altLang="zh-CN" sz="1700" u="sng"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did you spend in Hong Kong? 	—For two weeks.</a:t>
            </a:r>
          </a:p>
          <a:p>
            <a:pPr lvl="2">
              <a:lnSpc>
                <a:spcPct val="150000"/>
              </a:lnSpc>
            </a:pPr>
            <a:r>
              <a:rPr lang="en-US" altLang="zh-CN" sz="1700" dirty="0" err="1">
                <a:latin typeface="+mj-lt"/>
                <a:ea typeface="宋体" panose="02010600030101010101" pitchFamily="2" charset="-122"/>
                <a:cs typeface="Times New Roman" panose="02020603050405020304"/>
              </a:rPr>
              <a:t>A.How</a:t>
            </a:r>
            <a:r>
              <a:rPr lang="en-US" altLang="zh-CN" sz="1700" dirty="0">
                <a:latin typeface="+mj-lt"/>
                <a:ea typeface="宋体" panose="02010600030101010101" pitchFamily="2" charset="-122"/>
                <a:cs typeface="Times New Roman" panose="02020603050405020304"/>
              </a:rPr>
              <a:t> many</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B.How</a:t>
            </a:r>
            <a:r>
              <a:rPr lang="en-US" altLang="zh-CN" sz="1700" dirty="0">
                <a:latin typeface="+mj-lt"/>
                <a:ea typeface="宋体" panose="02010600030101010101" pitchFamily="2" charset="-122"/>
                <a:cs typeface="Times New Roman" panose="02020603050405020304"/>
              </a:rPr>
              <a:t> long</a:t>
            </a:r>
          </a:p>
          <a:p>
            <a:pPr lvl="2">
              <a:lnSpc>
                <a:spcPct val="150000"/>
              </a:lnSpc>
            </a:pPr>
            <a:r>
              <a:rPr lang="en-US" altLang="zh-CN" sz="1700" dirty="0" err="1">
                <a:latin typeface="+mj-lt"/>
                <a:ea typeface="宋体" panose="02010600030101010101" pitchFamily="2" charset="-122"/>
                <a:cs typeface="Times New Roman" panose="02020603050405020304"/>
              </a:rPr>
              <a:t>C.How</a:t>
            </a:r>
            <a:r>
              <a:rPr lang="en-US" altLang="zh-CN" sz="1700" dirty="0">
                <a:latin typeface="+mj-lt"/>
                <a:ea typeface="宋体" panose="02010600030101010101" pitchFamily="2" charset="-122"/>
                <a:cs typeface="Times New Roman" panose="02020603050405020304"/>
              </a:rPr>
              <a:t> much</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D.How</a:t>
            </a:r>
            <a:r>
              <a:rPr lang="en-US" altLang="zh-CN" sz="1700" dirty="0">
                <a:latin typeface="+mj-lt"/>
                <a:ea typeface="宋体" panose="02010600030101010101" pitchFamily="2" charset="-122"/>
                <a:cs typeface="Times New Roman" panose="02020603050405020304"/>
              </a:rPr>
              <a:t> often</a:t>
            </a:r>
          </a:p>
          <a:p>
            <a:pPr>
              <a:lnSpc>
                <a:spcPct val="150000"/>
              </a:lnSpc>
            </a:pPr>
            <a:r>
              <a:rPr lang="en-US" altLang="zh-CN" sz="1700" dirty="0">
                <a:latin typeface="+mj-lt"/>
                <a:ea typeface="宋体" panose="02010600030101010101" pitchFamily="2" charset="-122"/>
                <a:cs typeface="Times New Roman" panose="02020603050405020304"/>
              </a:rPr>
              <a:t>(</a:t>
            </a:r>
            <a:r>
              <a:rPr lang="en-US" altLang="zh-CN" sz="1700" dirty="0">
                <a:solidFill>
                  <a:srgbClr val="FF00FF"/>
                </a:solidFill>
                <a:latin typeface="+mj-lt"/>
                <a:ea typeface="宋体" panose="02010600030101010101" pitchFamily="2" charset="-122"/>
                <a:cs typeface="Times New Roman" panose="02020603050405020304"/>
              </a:rPr>
              <a:t>     </a:t>
            </a:r>
            <a:r>
              <a:rPr lang="en-US" altLang="zh-CN" sz="1700" dirty="0">
                <a:latin typeface="+mj-lt"/>
                <a:ea typeface="宋体" panose="02010600030101010101" pitchFamily="2" charset="-122"/>
                <a:cs typeface="Times New Roman" panose="02020603050405020304"/>
              </a:rPr>
              <a:t> )2.It</a:t>
            </a:r>
            <a:r>
              <a:rPr lang="en-US" altLang="zh-CN" sz="1700" u="sng"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me five days</a:t>
            </a:r>
            <a:r>
              <a:rPr lang="en-US" altLang="zh-CN" sz="1700" u="sng"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around the old city. </a:t>
            </a:r>
          </a:p>
          <a:p>
            <a:pPr lvl="2">
              <a:lnSpc>
                <a:spcPct val="150000"/>
              </a:lnSpc>
            </a:pPr>
            <a:r>
              <a:rPr lang="en-US" altLang="zh-CN" sz="1700" dirty="0" err="1">
                <a:latin typeface="+mj-lt"/>
                <a:ea typeface="宋体" panose="02010600030101010101" pitchFamily="2" charset="-122"/>
                <a:cs typeface="Times New Roman" panose="02020603050405020304"/>
              </a:rPr>
              <a:t>A.spent;traveling</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B.spent;to</a:t>
            </a:r>
            <a:r>
              <a:rPr lang="en-US" altLang="zh-CN" sz="1700" dirty="0">
                <a:latin typeface="+mj-lt"/>
                <a:ea typeface="宋体" panose="02010600030101010101" pitchFamily="2" charset="-122"/>
                <a:cs typeface="Times New Roman" panose="02020603050405020304"/>
              </a:rPr>
              <a:t> travel</a:t>
            </a:r>
          </a:p>
          <a:p>
            <a:pPr lvl="2">
              <a:lnSpc>
                <a:spcPct val="150000"/>
              </a:lnSpc>
            </a:pPr>
            <a:r>
              <a:rPr lang="en-US" altLang="zh-CN" sz="1700" dirty="0" err="1">
                <a:latin typeface="+mj-lt"/>
                <a:ea typeface="宋体" panose="02010600030101010101" pitchFamily="2" charset="-122"/>
                <a:cs typeface="Times New Roman" panose="02020603050405020304"/>
              </a:rPr>
              <a:t>C.took;to</a:t>
            </a:r>
            <a:r>
              <a:rPr lang="en-US" altLang="zh-CN" sz="1700" dirty="0">
                <a:latin typeface="+mj-lt"/>
                <a:ea typeface="宋体" panose="02010600030101010101" pitchFamily="2" charset="-122"/>
                <a:cs typeface="Times New Roman" panose="02020603050405020304"/>
              </a:rPr>
              <a:t> travel</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D.took;traveling</a:t>
            </a:r>
            <a:endParaRPr lang="en-US" altLang="zh-CN" sz="1700" dirty="0">
              <a:latin typeface="+mj-lt"/>
              <a:ea typeface="宋体" panose="02010600030101010101" pitchFamily="2" charset="-122"/>
              <a:cs typeface="Times New Roman" panose="02020603050405020304"/>
            </a:endParaRPr>
          </a:p>
          <a:p>
            <a:pPr>
              <a:lnSpc>
                <a:spcPct val="150000"/>
              </a:lnSpc>
            </a:pPr>
            <a:r>
              <a:rPr lang="en-US" altLang="zh-CN" sz="1700" dirty="0">
                <a:latin typeface="+mj-lt"/>
                <a:ea typeface="宋体" panose="02010600030101010101" pitchFamily="2" charset="-122"/>
                <a:cs typeface="Times New Roman" panose="02020603050405020304"/>
              </a:rPr>
              <a:t>(</a:t>
            </a:r>
            <a:r>
              <a:rPr lang="en-US" altLang="zh-CN" sz="1700" dirty="0">
                <a:solidFill>
                  <a:srgbClr val="FF00FF"/>
                </a:solidFill>
                <a:latin typeface="+mj-lt"/>
                <a:ea typeface="宋体" panose="02010600030101010101" pitchFamily="2" charset="-122"/>
                <a:cs typeface="Times New Roman" panose="02020603050405020304"/>
              </a:rPr>
              <a:t>    </a:t>
            </a:r>
            <a:r>
              <a:rPr lang="en-US" altLang="zh-CN" sz="1700" dirty="0">
                <a:latin typeface="+mj-lt"/>
                <a:ea typeface="宋体" panose="02010600030101010101" pitchFamily="2" charset="-122"/>
                <a:cs typeface="Times New Roman" panose="02020603050405020304"/>
              </a:rPr>
              <a:t> )3.Two days ago Zhao Bing got to Beijing by</a:t>
            </a:r>
            <a:r>
              <a:rPr lang="en-US" altLang="zh-CN" sz="1700" u="sng"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plane. </a:t>
            </a:r>
          </a:p>
          <a:p>
            <a:pPr lvl="2">
              <a:lnSpc>
                <a:spcPct val="150000"/>
              </a:lnSpc>
            </a:pPr>
            <a:r>
              <a:rPr lang="en-US" altLang="zh-CN" sz="1700" dirty="0" err="1">
                <a:latin typeface="+mj-lt"/>
                <a:ea typeface="宋体" panose="02010600030101010101" pitchFamily="2" charset="-122"/>
                <a:cs typeface="Times New Roman" panose="02020603050405020304"/>
              </a:rPr>
              <a:t>A.a</a:t>
            </a:r>
            <a:r>
              <a:rPr lang="en-US" altLang="zh-CN" sz="1700"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B.an</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C.the</a:t>
            </a:r>
            <a:r>
              <a:rPr lang="en-US" altLang="zh-CN" sz="1700"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D./</a:t>
            </a:r>
          </a:p>
        </p:txBody>
      </p:sp>
      <p:sp>
        <p:nvSpPr>
          <p:cNvPr id="12" name="文本框 11"/>
          <p:cNvSpPr txBox="1"/>
          <p:nvPr/>
        </p:nvSpPr>
        <p:spPr>
          <a:xfrm>
            <a:off x="1294753" y="1397461"/>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B</a:t>
            </a:r>
            <a:endParaRPr lang="zh-CN" altLang="en-US" sz="2100">
              <a:solidFill>
                <a:srgbClr val="FF00FF"/>
              </a:solidFill>
              <a:latin typeface="+mj-lt"/>
            </a:endParaRPr>
          </a:p>
        </p:txBody>
      </p:sp>
      <p:sp>
        <p:nvSpPr>
          <p:cNvPr id="14" name="文本框 13"/>
          <p:cNvSpPr txBox="1"/>
          <p:nvPr/>
        </p:nvSpPr>
        <p:spPr>
          <a:xfrm>
            <a:off x="1294752" y="2571750"/>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C</a:t>
            </a:r>
            <a:endParaRPr lang="zh-CN" altLang="en-US" sz="2100">
              <a:solidFill>
                <a:srgbClr val="FF00FF"/>
              </a:solidFill>
              <a:latin typeface="+mj-lt"/>
            </a:endParaRPr>
          </a:p>
        </p:txBody>
      </p:sp>
      <p:sp>
        <p:nvSpPr>
          <p:cNvPr id="15" name="文本框 14"/>
          <p:cNvSpPr txBox="1"/>
          <p:nvPr/>
        </p:nvSpPr>
        <p:spPr>
          <a:xfrm>
            <a:off x="1272170" y="3622283"/>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D</a:t>
            </a:r>
            <a:endParaRPr lang="zh-CN" altLang="en-US" sz="2100">
              <a:solidFill>
                <a:srgbClr val="FF00FF"/>
              </a:solidFill>
              <a:latin typeface="+mj-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3" name="矩形 12"/>
          <p:cNvSpPr/>
          <p:nvPr/>
        </p:nvSpPr>
        <p:spPr>
          <a:xfrm>
            <a:off x="189309" y="178800"/>
            <a:ext cx="8768953" cy="4646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矩形 8"/>
          <p:cNvSpPr/>
          <p:nvPr/>
        </p:nvSpPr>
        <p:spPr>
          <a:xfrm>
            <a:off x="0" y="4825175"/>
            <a:ext cx="9144000" cy="318325"/>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21" name="图片 20"/>
          <p:cNvPicPr>
            <a:picLocks noChangeAspect="1"/>
          </p:cNvPicPr>
          <p:nvPr/>
        </p:nvPicPr>
        <p:blipFill>
          <a:blip r:embed="rId2" cstate="email"/>
          <a:srcRect/>
          <a:stretch>
            <a:fillRect/>
          </a:stretch>
        </p:blipFill>
        <p:spPr>
          <a:xfrm>
            <a:off x="0" y="4307750"/>
            <a:ext cx="1014413" cy="835750"/>
          </a:xfrm>
          <a:custGeom>
            <a:avLst/>
            <a:gdLst>
              <a:gd name="connsiteX0" fmla="*/ 0 w 2812945"/>
              <a:gd name="connsiteY0" fmla="*/ 0 h 2317516"/>
              <a:gd name="connsiteX1" fmla="*/ 2812945 w 2812945"/>
              <a:gd name="connsiteY1" fmla="*/ 0 h 2317516"/>
              <a:gd name="connsiteX2" fmla="*/ 2812945 w 2812945"/>
              <a:gd name="connsiteY2" fmla="*/ 2317516 h 2317516"/>
              <a:gd name="connsiteX3" fmla="*/ 0 w 2812945"/>
              <a:gd name="connsiteY3" fmla="*/ 2317516 h 2317516"/>
            </a:gdLst>
            <a:ahLst/>
            <a:cxnLst>
              <a:cxn ang="0">
                <a:pos x="connsiteX0" y="connsiteY0"/>
              </a:cxn>
              <a:cxn ang="0">
                <a:pos x="connsiteX1" y="connsiteY1"/>
              </a:cxn>
              <a:cxn ang="0">
                <a:pos x="connsiteX2" y="connsiteY2"/>
              </a:cxn>
              <a:cxn ang="0">
                <a:pos x="connsiteX3" y="connsiteY3"/>
              </a:cxn>
            </a:cxnLst>
            <a:rect l="l" t="t" r="r" b="b"/>
            <a:pathLst>
              <a:path w="2812945" h="2317516">
                <a:moveTo>
                  <a:pt x="0" y="0"/>
                </a:moveTo>
                <a:lnTo>
                  <a:pt x="2812945" y="0"/>
                </a:lnTo>
                <a:lnTo>
                  <a:pt x="2812945" y="2317516"/>
                </a:lnTo>
                <a:lnTo>
                  <a:pt x="0" y="2317516"/>
                </a:lnTo>
                <a:close/>
              </a:path>
            </a:pathLst>
          </a:custGeom>
          <a:effectLst>
            <a:outerShdw blurRad="50800" dist="38100" dir="18900000" algn="bl" rotWithShape="0">
              <a:prstClr val="black">
                <a:alpha val="40000"/>
              </a:prstClr>
            </a:outerShdw>
          </a:effectLst>
        </p:spPr>
      </p:pic>
      <p:pic>
        <p:nvPicPr>
          <p:cNvPr id="22" name="图片 21"/>
          <p:cNvPicPr>
            <a:picLocks noChangeAspect="1"/>
          </p:cNvPicPr>
          <p:nvPr/>
        </p:nvPicPr>
        <p:blipFill>
          <a:blip r:embed="rId3" cstate="email"/>
          <a:stretch>
            <a:fillRect/>
          </a:stretch>
        </p:blipFill>
        <p:spPr>
          <a:xfrm>
            <a:off x="7943203" y="4042771"/>
            <a:ext cx="1200797" cy="110073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sp>
        <p:nvSpPr>
          <p:cNvPr id="3" name="矩形 2"/>
          <p:cNvSpPr/>
          <p:nvPr/>
        </p:nvSpPr>
        <p:spPr>
          <a:xfrm>
            <a:off x="912495" y="902018"/>
            <a:ext cx="7030709" cy="3731791"/>
          </a:xfrm>
          <a:prstGeom prst="rect">
            <a:avLst/>
          </a:prstGeom>
        </p:spPr>
        <p:txBody>
          <a:bodyPr wrap="square" lIns="68580" tIns="34290" rIns="68580" bIns="34290">
            <a:spAutoFit/>
          </a:bodyPr>
          <a:lstStyle/>
          <a:p>
            <a:pPr>
              <a:lnSpc>
                <a:spcPct val="200000"/>
              </a:lnSpc>
            </a:pPr>
            <a:r>
              <a:rPr lang="en-US" altLang="zh-CN" sz="1700">
                <a:latin typeface="+mj-lt"/>
                <a:ea typeface="宋体" panose="02010600030101010101" pitchFamily="2" charset="-122"/>
                <a:cs typeface="Times New Roman" panose="02020603050405020304"/>
              </a:rPr>
              <a:t>(</a:t>
            </a:r>
            <a:r>
              <a:rPr lang="en-US" altLang="zh-CN" sz="1700">
                <a:solidFill>
                  <a:srgbClr val="FF00FF"/>
                </a:solidFill>
                <a:latin typeface="+mj-lt"/>
                <a:ea typeface="宋体" panose="02010600030101010101" pitchFamily="2" charset="-122"/>
                <a:cs typeface="Times New Roman" panose="02020603050405020304"/>
              </a:rPr>
              <a:t>      </a:t>
            </a:r>
            <a:r>
              <a:rPr lang="en-US" altLang="zh-CN" sz="1700">
                <a:latin typeface="+mj-lt"/>
                <a:ea typeface="宋体" panose="02010600030101010101" pitchFamily="2" charset="-122"/>
                <a:cs typeface="Times New Roman" panose="02020603050405020304"/>
              </a:rPr>
              <a:t>)4.—Why did you come to school late?</a:t>
            </a:r>
          </a:p>
          <a:p>
            <a:pPr lvl="2">
              <a:lnSpc>
                <a:spcPct val="200000"/>
              </a:lnSpc>
            </a:pPr>
            <a:r>
              <a:rPr lang="en-US" altLang="zh-CN" sz="1700">
                <a:latin typeface="+mj-lt"/>
                <a:ea typeface="宋体" panose="02010600030101010101" pitchFamily="2" charset="-122"/>
                <a:cs typeface="Times New Roman" panose="02020603050405020304"/>
              </a:rPr>
              <a:t>—I</a:t>
            </a:r>
            <a:r>
              <a:rPr lang="en-US" altLang="zh-CN" sz="1700" u="sng">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an old man on the way. </a:t>
            </a:r>
          </a:p>
          <a:p>
            <a:pPr lvl="2">
              <a:lnSpc>
                <a:spcPct val="200000"/>
              </a:lnSpc>
            </a:pPr>
            <a:r>
              <a:rPr lang="en-US" altLang="zh-CN" sz="1700" err="1">
                <a:latin typeface="+mj-lt"/>
                <a:ea typeface="宋体" panose="02010600030101010101" pitchFamily="2" charset="-122"/>
                <a:cs typeface="Times New Roman" panose="02020603050405020304"/>
              </a:rPr>
              <a:t>A.helps</a:t>
            </a:r>
            <a:r>
              <a:rPr lang="en-US" altLang="zh-CN" sz="1700">
                <a:latin typeface="+mj-lt"/>
                <a:ea typeface="方正书宋_GBK" panose="03000509000000000000" charset="-122"/>
                <a:cs typeface="Times New Roman" panose="02020603050405020304"/>
              </a:rPr>
              <a:t>	</a:t>
            </a:r>
            <a:r>
              <a:rPr lang="en-US" altLang="zh-CN" sz="1700" err="1">
                <a:latin typeface="+mj-lt"/>
                <a:ea typeface="宋体" panose="02010600030101010101" pitchFamily="2" charset="-122"/>
                <a:cs typeface="Times New Roman" panose="02020603050405020304"/>
              </a:rPr>
              <a:t>B.will help</a:t>
            </a:r>
          </a:p>
          <a:p>
            <a:pPr lvl="2">
              <a:lnSpc>
                <a:spcPct val="200000"/>
              </a:lnSpc>
            </a:pPr>
            <a:r>
              <a:rPr lang="en-US" altLang="zh-CN" sz="1700">
                <a:latin typeface="+mj-lt"/>
                <a:ea typeface="宋体" panose="02010600030101010101" pitchFamily="2" charset="-122"/>
                <a:cs typeface="Times New Roman" panose="02020603050405020304"/>
              </a:rPr>
              <a:t>C.am helping</a:t>
            </a:r>
            <a:r>
              <a:rPr lang="en-US" altLang="zh-CN" sz="1700">
                <a:latin typeface="+mj-lt"/>
                <a:ea typeface="方正书宋_GBK" panose="03000509000000000000" charset="-122"/>
                <a:cs typeface="Times New Roman" panose="02020603050405020304"/>
              </a:rPr>
              <a:t>	</a:t>
            </a:r>
            <a:r>
              <a:rPr lang="en-US" altLang="zh-CN" sz="1700" err="1">
                <a:latin typeface="+mj-lt"/>
                <a:ea typeface="宋体" panose="02010600030101010101" pitchFamily="2" charset="-122"/>
                <a:cs typeface="Times New Roman" panose="02020603050405020304"/>
              </a:rPr>
              <a:t>D.helped</a:t>
            </a:r>
            <a:endParaRPr lang="en-US" altLang="zh-CN" sz="1700">
              <a:latin typeface="+mj-lt"/>
              <a:ea typeface="宋体" panose="02010600030101010101" pitchFamily="2" charset="-122"/>
              <a:cs typeface="Times New Roman" panose="02020603050405020304"/>
            </a:endParaRPr>
          </a:p>
          <a:p>
            <a:pPr>
              <a:lnSpc>
                <a:spcPct val="200000"/>
              </a:lnSpc>
            </a:pPr>
            <a:r>
              <a:rPr lang="en-US" altLang="zh-CN" sz="1700">
                <a:latin typeface="+mj-lt"/>
                <a:ea typeface="宋体" panose="02010600030101010101" pitchFamily="2" charset="-122"/>
                <a:cs typeface="Times New Roman" panose="02020603050405020304"/>
              </a:rPr>
              <a:t>(</a:t>
            </a:r>
            <a:r>
              <a:rPr lang="en-US" altLang="zh-CN" sz="1700">
                <a:solidFill>
                  <a:srgbClr val="FF00FF"/>
                </a:solidFill>
                <a:latin typeface="+mj-lt"/>
                <a:ea typeface="宋体" panose="02010600030101010101" pitchFamily="2" charset="-122"/>
                <a:cs typeface="Times New Roman" panose="02020603050405020304"/>
              </a:rPr>
              <a:t>     </a:t>
            </a:r>
            <a:r>
              <a:rPr lang="en-US" altLang="zh-CN" sz="1700">
                <a:latin typeface="+mj-lt"/>
                <a:ea typeface="宋体" panose="02010600030101010101" pitchFamily="2" charset="-122"/>
                <a:cs typeface="Times New Roman" panose="02020603050405020304"/>
              </a:rPr>
              <a:t> )5.I</a:t>
            </a:r>
            <a:r>
              <a:rPr lang="en-US" altLang="zh-CN" sz="1700" u="sng">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three hours walking home the day before yesterday. </a:t>
            </a:r>
          </a:p>
          <a:p>
            <a:pPr lvl="2">
              <a:lnSpc>
                <a:spcPct val="200000"/>
              </a:lnSpc>
            </a:pPr>
            <a:r>
              <a:rPr lang="en-US" altLang="zh-CN" sz="1700" err="1">
                <a:latin typeface="+mj-lt"/>
                <a:ea typeface="宋体" panose="02010600030101010101" pitchFamily="2" charset="-122"/>
                <a:cs typeface="Times New Roman" panose="02020603050405020304"/>
              </a:rPr>
              <a:t>A.take</a:t>
            </a:r>
            <a:r>
              <a:rPr lang="en-US" altLang="zh-CN" sz="1700">
                <a:latin typeface="+mj-lt"/>
                <a:ea typeface="方正书宋_GBK" panose="03000509000000000000" charset="-122"/>
                <a:cs typeface="Times New Roman" panose="02020603050405020304"/>
              </a:rPr>
              <a:t>		</a:t>
            </a:r>
            <a:r>
              <a:rPr lang="en-US" altLang="zh-CN" sz="1700" err="1">
                <a:latin typeface="+mj-lt"/>
                <a:ea typeface="宋体" panose="02010600030101010101" pitchFamily="2" charset="-122"/>
                <a:cs typeface="Times New Roman" panose="02020603050405020304"/>
              </a:rPr>
              <a:t>B.spend</a:t>
            </a:r>
            <a:r>
              <a:rPr lang="en-US" altLang="zh-CN" sz="1700">
                <a:latin typeface="+mj-lt"/>
                <a:ea typeface="方正书宋_GBK" panose="03000509000000000000" charset="-122"/>
                <a:cs typeface="Times New Roman" panose="02020603050405020304"/>
              </a:rPr>
              <a:t>	</a:t>
            </a:r>
            <a:endParaRPr lang="en-US" altLang="zh-CN" sz="1700">
              <a:latin typeface="+mj-lt"/>
              <a:ea typeface="宋体" panose="02010600030101010101" pitchFamily="2" charset="-122"/>
              <a:cs typeface="Times New Roman" panose="02020603050405020304"/>
            </a:endParaRPr>
          </a:p>
          <a:p>
            <a:pPr lvl="2">
              <a:lnSpc>
                <a:spcPct val="200000"/>
              </a:lnSpc>
            </a:pPr>
            <a:r>
              <a:rPr lang="en-US" altLang="zh-CN" sz="1700" err="1">
                <a:latin typeface="+mj-lt"/>
                <a:ea typeface="宋体" panose="02010600030101010101" pitchFamily="2" charset="-122"/>
                <a:cs typeface="Times New Roman" panose="02020603050405020304"/>
              </a:rPr>
              <a:t>C.spent</a:t>
            </a:r>
            <a:r>
              <a:rPr lang="en-US" altLang="zh-CN" sz="1700">
                <a:latin typeface="+mj-lt"/>
                <a:ea typeface="方正书宋_GBK" panose="03000509000000000000" charset="-122"/>
                <a:cs typeface="Times New Roman" panose="02020603050405020304"/>
              </a:rPr>
              <a:t>	</a:t>
            </a:r>
            <a:r>
              <a:rPr lang="en-US" altLang="zh-CN" sz="1700" err="1">
                <a:latin typeface="+mj-lt"/>
                <a:ea typeface="宋体" panose="02010600030101010101" pitchFamily="2" charset="-122"/>
                <a:cs typeface="Times New Roman" panose="02020603050405020304"/>
              </a:rPr>
              <a:t>D.took</a:t>
            </a:r>
            <a:endParaRPr lang="en-US" altLang="zh-CN" sz="1700">
              <a:latin typeface="+mj-lt"/>
              <a:ea typeface="宋体" panose="02010600030101010101" pitchFamily="2" charset="-122"/>
              <a:cs typeface="Times New Roman" panose="02020603050405020304"/>
            </a:endParaRPr>
          </a:p>
        </p:txBody>
      </p:sp>
      <p:sp>
        <p:nvSpPr>
          <p:cNvPr id="10" name="文本框 9"/>
          <p:cNvSpPr txBox="1"/>
          <p:nvPr/>
        </p:nvSpPr>
        <p:spPr>
          <a:xfrm>
            <a:off x="1106409" y="1068169"/>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D</a:t>
            </a:r>
            <a:endParaRPr lang="zh-CN" altLang="en-US" sz="2100">
              <a:solidFill>
                <a:srgbClr val="FF00FF"/>
              </a:solidFill>
              <a:latin typeface="+mj-lt"/>
            </a:endParaRPr>
          </a:p>
        </p:txBody>
      </p:sp>
      <p:sp>
        <p:nvSpPr>
          <p:cNvPr id="11" name="文本框 10"/>
          <p:cNvSpPr txBox="1"/>
          <p:nvPr/>
        </p:nvSpPr>
        <p:spPr>
          <a:xfrm>
            <a:off x="1033279" y="3088141"/>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C</a:t>
            </a:r>
            <a:endParaRPr lang="zh-CN" altLang="en-US" sz="2100">
              <a:solidFill>
                <a:srgbClr val="FF00FF"/>
              </a:solidFill>
              <a:latin typeface="+mj-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3" name="矩形 12"/>
          <p:cNvSpPr/>
          <p:nvPr/>
        </p:nvSpPr>
        <p:spPr>
          <a:xfrm>
            <a:off x="189309" y="178800"/>
            <a:ext cx="8768953" cy="4646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矩形 8"/>
          <p:cNvSpPr/>
          <p:nvPr/>
        </p:nvSpPr>
        <p:spPr>
          <a:xfrm>
            <a:off x="0" y="4825175"/>
            <a:ext cx="9144000" cy="318325"/>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21" name="图片 20"/>
          <p:cNvPicPr>
            <a:picLocks noChangeAspect="1"/>
          </p:cNvPicPr>
          <p:nvPr/>
        </p:nvPicPr>
        <p:blipFill>
          <a:blip r:embed="rId2" cstate="email"/>
          <a:srcRect/>
          <a:stretch>
            <a:fillRect/>
          </a:stretch>
        </p:blipFill>
        <p:spPr>
          <a:xfrm>
            <a:off x="0" y="4307750"/>
            <a:ext cx="1014413" cy="835750"/>
          </a:xfrm>
          <a:custGeom>
            <a:avLst/>
            <a:gdLst>
              <a:gd name="connsiteX0" fmla="*/ 0 w 2812945"/>
              <a:gd name="connsiteY0" fmla="*/ 0 h 2317516"/>
              <a:gd name="connsiteX1" fmla="*/ 2812945 w 2812945"/>
              <a:gd name="connsiteY1" fmla="*/ 0 h 2317516"/>
              <a:gd name="connsiteX2" fmla="*/ 2812945 w 2812945"/>
              <a:gd name="connsiteY2" fmla="*/ 2317516 h 2317516"/>
              <a:gd name="connsiteX3" fmla="*/ 0 w 2812945"/>
              <a:gd name="connsiteY3" fmla="*/ 2317516 h 2317516"/>
            </a:gdLst>
            <a:ahLst/>
            <a:cxnLst>
              <a:cxn ang="0">
                <a:pos x="connsiteX0" y="connsiteY0"/>
              </a:cxn>
              <a:cxn ang="0">
                <a:pos x="connsiteX1" y="connsiteY1"/>
              </a:cxn>
              <a:cxn ang="0">
                <a:pos x="connsiteX2" y="connsiteY2"/>
              </a:cxn>
              <a:cxn ang="0">
                <a:pos x="connsiteX3" y="connsiteY3"/>
              </a:cxn>
            </a:cxnLst>
            <a:rect l="l" t="t" r="r" b="b"/>
            <a:pathLst>
              <a:path w="2812945" h="2317516">
                <a:moveTo>
                  <a:pt x="0" y="0"/>
                </a:moveTo>
                <a:lnTo>
                  <a:pt x="2812945" y="0"/>
                </a:lnTo>
                <a:lnTo>
                  <a:pt x="2812945" y="2317516"/>
                </a:lnTo>
                <a:lnTo>
                  <a:pt x="0" y="2317516"/>
                </a:lnTo>
                <a:close/>
              </a:path>
            </a:pathLst>
          </a:custGeom>
          <a:effectLst>
            <a:outerShdw blurRad="50800" dist="38100" dir="18900000" algn="bl" rotWithShape="0">
              <a:prstClr val="black">
                <a:alpha val="40000"/>
              </a:prstClr>
            </a:outerShdw>
          </a:effectLst>
        </p:spPr>
      </p:pic>
      <p:pic>
        <p:nvPicPr>
          <p:cNvPr id="22" name="图片 21"/>
          <p:cNvPicPr>
            <a:picLocks noChangeAspect="1"/>
          </p:cNvPicPr>
          <p:nvPr/>
        </p:nvPicPr>
        <p:blipFill>
          <a:blip r:embed="rId3" cstate="email"/>
          <a:stretch>
            <a:fillRect/>
          </a:stretch>
        </p:blipFill>
        <p:spPr>
          <a:xfrm>
            <a:off x="7943203" y="4042771"/>
            <a:ext cx="1200797" cy="110073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sp>
        <p:nvSpPr>
          <p:cNvPr id="3" name="矩形 2"/>
          <p:cNvSpPr/>
          <p:nvPr/>
        </p:nvSpPr>
        <p:spPr>
          <a:xfrm>
            <a:off x="853441" y="830687"/>
            <a:ext cx="5826830" cy="300083"/>
          </a:xfrm>
          <a:prstGeom prst="rect">
            <a:avLst/>
          </a:prstGeom>
        </p:spPr>
        <p:txBody>
          <a:bodyPr wrap="square" lIns="68580" tIns="34290" rIns="68580" bIns="34290">
            <a:spAutoFit/>
          </a:bodyPr>
          <a:lstStyle/>
          <a:p>
            <a:r>
              <a:rPr lang="zh-CN" altLang="en-US" sz="1500" dirty="0">
                <a:solidFill>
                  <a:srgbClr val="FF00FF"/>
                </a:solidFill>
                <a:latin typeface="方正黑体_GBK" panose="03000509000000000000" charset="-122"/>
                <a:ea typeface="方正黑体_GBK" panose="03000509000000000000" charset="-122"/>
                <a:cs typeface="Times New Roman" panose="02020603050405020304"/>
              </a:rPr>
              <a:t>二、根据汉语意思补全下列句子</a:t>
            </a:r>
            <a:r>
              <a:rPr lang="en-US" altLang="zh-CN" sz="1500" dirty="0">
                <a:solidFill>
                  <a:srgbClr val="FF00FF"/>
                </a:solidFill>
                <a:latin typeface="方正黑体_GBK" panose="03000509000000000000" charset="-122"/>
                <a:ea typeface="宋体" panose="02010600030101010101" pitchFamily="2" charset="-122"/>
                <a:cs typeface="Times New Roman" panose="02020603050405020304"/>
              </a:rPr>
              <a:t>,</a:t>
            </a:r>
            <a:r>
              <a:rPr lang="zh-CN" altLang="en-US" sz="1500" dirty="0">
                <a:solidFill>
                  <a:srgbClr val="FF00FF"/>
                </a:solidFill>
                <a:latin typeface="方正黑体_GBK" panose="03000509000000000000" charset="-122"/>
                <a:ea typeface="方正黑体_GBK" panose="03000509000000000000" charset="-122"/>
                <a:cs typeface="Times New Roman" panose="02020603050405020304"/>
              </a:rPr>
              <a:t>词数不限。</a:t>
            </a:r>
            <a:endParaRPr lang="zh-CN" altLang="en-US" sz="1500" dirty="0">
              <a:latin typeface="Calibri" panose="020F0502020204030204"/>
              <a:ea typeface="宋体" panose="02010600030101010101" pitchFamily="2" charset="-122"/>
              <a:cs typeface="Times New Roman" panose="02020603050405020304"/>
            </a:endParaRPr>
          </a:p>
        </p:txBody>
      </p:sp>
      <p:sp>
        <p:nvSpPr>
          <p:cNvPr id="6" name="矩形 5"/>
          <p:cNvSpPr/>
          <p:nvPr/>
        </p:nvSpPr>
        <p:spPr>
          <a:xfrm>
            <a:off x="1161170" y="980729"/>
            <a:ext cx="6596295" cy="3993401"/>
          </a:xfrm>
          <a:prstGeom prst="rect">
            <a:avLst/>
          </a:prstGeom>
        </p:spPr>
        <p:txBody>
          <a:bodyPr wrap="square" lIns="68580" tIns="34290" rIns="68580" bIns="34290">
            <a:spAutoFit/>
          </a:bodyPr>
          <a:lstStyle/>
          <a:p>
            <a:pPr>
              <a:lnSpc>
                <a:spcPct val="150000"/>
              </a:lnSpc>
            </a:pPr>
            <a:r>
              <a:rPr lang="en-US" altLang="zh-CN" sz="1700" dirty="0">
                <a:latin typeface="+mj-lt"/>
                <a:ea typeface="宋体" panose="02010600030101010101" pitchFamily="2" charset="-122"/>
                <a:cs typeface="Times New Roman" panose="02020603050405020304"/>
              </a:rPr>
              <a:t>1.</a:t>
            </a:r>
            <a:r>
              <a:rPr lang="zh-CN" altLang="en-US" sz="1700" dirty="0">
                <a:latin typeface="+mj-lt"/>
                <a:ea typeface="方正书宋_GBK" panose="03000509000000000000" charset="-122"/>
                <a:cs typeface="Times New Roman" panose="02020603050405020304"/>
              </a:rPr>
              <a:t>三年前我去了北京。</a:t>
            </a:r>
            <a:endParaRPr lang="zh-CN" altLang="en-US" sz="1700" dirty="0">
              <a:latin typeface="+mj-lt"/>
              <a:ea typeface="宋体" panose="02010600030101010101" pitchFamily="2" charset="-122"/>
              <a:cs typeface="Times New Roman" panose="02020603050405020304"/>
            </a:endParaRPr>
          </a:p>
          <a:p>
            <a:pPr>
              <a:lnSpc>
                <a:spcPct val="150000"/>
              </a:lnSpc>
            </a:pPr>
            <a:r>
              <a:rPr lang="en-US" altLang="zh-CN" sz="1700" dirty="0">
                <a:latin typeface="+mj-lt"/>
                <a:ea typeface="宋体" panose="02010600030101010101" pitchFamily="2" charset="-122"/>
                <a:cs typeface="Times New Roman" panose="02020603050405020304"/>
              </a:rPr>
              <a:t>I went to Beijing ________________________________. </a:t>
            </a:r>
          </a:p>
          <a:p>
            <a:pPr>
              <a:lnSpc>
                <a:spcPct val="150000"/>
              </a:lnSpc>
            </a:pPr>
            <a:r>
              <a:rPr lang="en-US" altLang="zh-CN" sz="1700" dirty="0">
                <a:latin typeface="+mj-lt"/>
                <a:ea typeface="宋体" panose="02010600030101010101" pitchFamily="2" charset="-122"/>
                <a:cs typeface="Times New Roman" panose="02020603050405020304"/>
              </a:rPr>
              <a:t>2.</a:t>
            </a:r>
            <a:r>
              <a:rPr lang="zh-CN" altLang="en-US" sz="1700" dirty="0">
                <a:latin typeface="+mj-lt"/>
                <a:ea typeface="方正书宋_GBK" panose="03000509000000000000" charset="-122"/>
                <a:cs typeface="Times New Roman" panose="02020603050405020304"/>
              </a:rPr>
              <a:t>他们非常喜欢购物。</a:t>
            </a:r>
            <a:endParaRPr lang="zh-CN" altLang="en-US" sz="1700" dirty="0">
              <a:latin typeface="+mj-lt"/>
              <a:ea typeface="宋体" panose="02010600030101010101" pitchFamily="2" charset="-122"/>
              <a:cs typeface="Times New Roman" panose="02020603050405020304"/>
            </a:endParaRPr>
          </a:p>
          <a:p>
            <a:pPr>
              <a:lnSpc>
                <a:spcPct val="150000"/>
              </a:lnSpc>
            </a:pPr>
            <a:r>
              <a:rPr lang="en-US" altLang="zh-CN" sz="1700" dirty="0">
                <a:latin typeface="+mj-lt"/>
                <a:ea typeface="宋体" panose="02010600030101010101" pitchFamily="2" charset="-122"/>
                <a:cs typeface="Times New Roman" panose="02020603050405020304"/>
              </a:rPr>
              <a:t>They enjoyed shopping ____________________________ . </a:t>
            </a:r>
          </a:p>
          <a:p>
            <a:pPr>
              <a:lnSpc>
                <a:spcPct val="150000"/>
              </a:lnSpc>
            </a:pPr>
            <a:r>
              <a:rPr lang="en-US" altLang="zh-CN" sz="1700" dirty="0">
                <a:latin typeface="+mj-lt"/>
                <a:ea typeface="宋体" panose="02010600030101010101" pitchFamily="2" charset="-122"/>
                <a:cs typeface="Times New Roman" panose="02020603050405020304"/>
              </a:rPr>
              <a:t>3.</a:t>
            </a:r>
            <a:r>
              <a:rPr lang="zh-CN" altLang="en-US" sz="1700" dirty="0">
                <a:latin typeface="+mj-lt"/>
                <a:ea typeface="方正书宋_GBK" panose="03000509000000000000" charset="-122"/>
                <a:cs typeface="Times New Roman" panose="02020603050405020304"/>
              </a:rPr>
              <a:t>杰克正跟父母在青岛度假。</a:t>
            </a:r>
            <a:endParaRPr lang="zh-CN" altLang="en-US" sz="1700" dirty="0">
              <a:latin typeface="+mj-lt"/>
              <a:ea typeface="宋体" panose="02010600030101010101" pitchFamily="2" charset="-122"/>
              <a:cs typeface="Times New Roman" panose="02020603050405020304"/>
            </a:endParaRPr>
          </a:p>
          <a:p>
            <a:pPr>
              <a:lnSpc>
                <a:spcPct val="150000"/>
              </a:lnSpc>
            </a:pPr>
            <a:r>
              <a:rPr lang="en-US" altLang="zh-CN" sz="1700" dirty="0">
                <a:latin typeface="+mj-lt"/>
                <a:ea typeface="宋体" panose="02010600030101010101" pitchFamily="2" charset="-122"/>
                <a:cs typeface="Times New Roman" panose="02020603050405020304"/>
              </a:rPr>
              <a:t>Jack is</a:t>
            </a:r>
            <a:r>
              <a:rPr lang="en-US" altLang="zh-CN" sz="1700" u="sng"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with his parents in Qingdao. </a:t>
            </a:r>
          </a:p>
          <a:p>
            <a:pPr>
              <a:lnSpc>
                <a:spcPct val="150000"/>
              </a:lnSpc>
            </a:pPr>
            <a:r>
              <a:rPr lang="en-US" altLang="zh-CN" sz="1700" dirty="0">
                <a:latin typeface="+mj-lt"/>
                <a:ea typeface="宋体" panose="02010600030101010101" pitchFamily="2" charset="-122"/>
                <a:cs typeface="Times New Roman" panose="02020603050405020304"/>
              </a:rPr>
              <a:t>4.</a:t>
            </a:r>
            <a:r>
              <a:rPr lang="zh-CN" altLang="en-US" sz="1700" dirty="0">
                <a:latin typeface="+mj-lt"/>
                <a:ea typeface="方正书宋_GBK" panose="03000509000000000000" charset="-122"/>
                <a:cs typeface="Times New Roman" panose="02020603050405020304"/>
              </a:rPr>
              <a:t>完成那项工作花费了我三个小时的时间。</a:t>
            </a:r>
            <a:endParaRPr lang="zh-CN" altLang="en-US" sz="1700" dirty="0">
              <a:latin typeface="+mj-lt"/>
              <a:ea typeface="宋体" panose="02010600030101010101" pitchFamily="2" charset="-122"/>
              <a:cs typeface="Times New Roman" panose="02020603050405020304"/>
            </a:endParaRPr>
          </a:p>
          <a:p>
            <a:pPr>
              <a:lnSpc>
                <a:spcPct val="150000"/>
              </a:lnSpc>
            </a:pPr>
            <a:r>
              <a:rPr lang="en-US" altLang="zh-CN" sz="1700" dirty="0">
                <a:latin typeface="+mj-lt"/>
                <a:ea typeface="宋体" panose="02010600030101010101" pitchFamily="2" charset="-122"/>
                <a:cs typeface="Times New Roman" panose="02020603050405020304"/>
              </a:rPr>
              <a:t>It</a:t>
            </a:r>
            <a:r>
              <a:rPr lang="en-US" altLang="zh-CN" sz="1700" u="sng"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me three hours</a:t>
            </a:r>
            <a:r>
              <a:rPr lang="en-US" altLang="zh-CN" sz="1700" u="sng"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the job. </a:t>
            </a:r>
          </a:p>
          <a:p>
            <a:pPr>
              <a:lnSpc>
                <a:spcPct val="150000"/>
              </a:lnSpc>
            </a:pPr>
            <a:r>
              <a:rPr lang="en-US" altLang="zh-CN" sz="1700" dirty="0">
                <a:latin typeface="+mj-lt"/>
                <a:ea typeface="宋体" panose="02010600030101010101" pitchFamily="2" charset="-122"/>
                <a:cs typeface="Times New Roman" panose="02020603050405020304"/>
              </a:rPr>
              <a:t>5.</a:t>
            </a:r>
            <a:r>
              <a:rPr lang="zh-CN" altLang="en-US" sz="1700" dirty="0">
                <a:latin typeface="+mj-lt"/>
                <a:ea typeface="方正书宋_GBK" panose="03000509000000000000" charset="-122"/>
                <a:cs typeface="Times New Roman" panose="02020603050405020304"/>
              </a:rPr>
              <a:t>你可以在那里见到一些电影明星。</a:t>
            </a:r>
            <a:endParaRPr lang="zh-CN" altLang="en-US" sz="1700" dirty="0">
              <a:latin typeface="+mj-lt"/>
              <a:ea typeface="宋体" panose="02010600030101010101" pitchFamily="2" charset="-122"/>
              <a:cs typeface="Times New Roman" panose="02020603050405020304"/>
            </a:endParaRPr>
          </a:p>
          <a:p>
            <a:pPr>
              <a:lnSpc>
                <a:spcPct val="150000"/>
              </a:lnSpc>
            </a:pPr>
            <a:r>
              <a:rPr lang="en-US" altLang="zh-CN" sz="1700" dirty="0">
                <a:latin typeface="+mj-lt"/>
                <a:ea typeface="宋体" panose="02010600030101010101" pitchFamily="2" charset="-122"/>
                <a:cs typeface="Times New Roman" panose="02020603050405020304"/>
              </a:rPr>
              <a:t>You can see some</a:t>
            </a:r>
            <a:r>
              <a:rPr lang="en-US" altLang="zh-CN" sz="1700" u="sng"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there. </a:t>
            </a:r>
          </a:p>
        </p:txBody>
      </p:sp>
      <p:sp>
        <p:nvSpPr>
          <p:cNvPr id="11" name="文本框 10"/>
          <p:cNvSpPr txBox="1"/>
          <p:nvPr/>
        </p:nvSpPr>
        <p:spPr>
          <a:xfrm>
            <a:off x="3120705" y="1388115"/>
            <a:ext cx="2390862"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three years ago </a:t>
            </a:r>
            <a:endParaRPr lang="zh-CN" altLang="en-US" sz="1800">
              <a:latin typeface="+mj-lt"/>
            </a:endParaRPr>
          </a:p>
        </p:txBody>
      </p:sp>
      <p:sp>
        <p:nvSpPr>
          <p:cNvPr id="12" name="文本框 11"/>
          <p:cNvSpPr txBox="1"/>
          <p:nvPr/>
        </p:nvSpPr>
        <p:spPr>
          <a:xfrm>
            <a:off x="3599927" y="2174478"/>
            <a:ext cx="2390862"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very much/a lot </a:t>
            </a:r>
            <a:endParaRPr lang="zh-CN" altLang="en-US" sz="1800">
              <a:latin typeface="+mj-lt"/>
            </a:endParaRPr>
          </a:p>
        </p:txBody>
      </p:sp>
      <p:sp>
        <p:nvSpPr>
          <p:cNvPr id="14" name="文本框 13"/>
          <p:cNvSpPr txBox="1"/>
          <p:nvPr/>
        </p:nvSpPr>
        <p:spPr>
          <a:xfrm>
            <a:off x="2196018" y="2956881"/>
            <a:ext cx="1570838" cy="346249"/>
          </a:xfrm>
          <a:prstGeom prst="rect">
            <a:avLst/>
          </a:prstGeom>
          <a:noFill/>
        </p:spPr>
        <p:txBody>
          <a:bodyPr wrap="square" lIns="68580" tIns="34290" rIns="68580" bIns="34290">
            <a:spAutoFit/>
          </a:bodyPr>
          <a:lstStyle/>
          <a:p>
            <a:r>
              <a:rPr lang="en-US" altLang="zh-CN" sz="1800" dirty="0">
                <a:solidFill>
                  <a:srgbClr val="FF00FF"/>
                </a:solidFill>
                <a:latin typeface="+mj-lt"/>
                <a:ea typeface="宋体" panose="02010600030101010101" pitchFamily="2" charset="-122"/>
                <a:cs typeface="Times New Roman" panose="02020603050405020304" pitchFamily="18" charset="0"/>
              </a:rPr>
              <a:t>on holiday </a:t>
            </a:r>
            <a:endParaRPr lang="zh-CN" altLang="en-US" sz="1800" dirty="0">
              <a:latin typeface="+mj-lt"/>
            </a:endParaRPr>
          </a:p>
        </p:txBody>
      </p:sp>
      <p:sp>
        <p:nvSpPr>
          <p:cNvPr id="15" name="文本框 14"/>
          <p:cNvSpPr txBox="1"/>
          <p:nvPr/>
        </p:nvSpPr>
        <p:spPr>
          <a:xfrm>
            <a:off x="1530142" y="3696522"/>
            <a:ext cx="747470"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took </a:t>
            </a:r>
            <a:endParaRPr lang="zh-CN" altLang="en-US" sz="1800">
              <a:latin typeface="+mj-lt"/>
            </a:endParaRPr>
          </a:p>
        </p:txBody>
      </p:sp>
      <p:sp>
        <p:nvSpPr>
          <p:cNvPr id="16" name="文本框 15"/>
          <p:cNvSpPr txBox="1"/>
          <p:nvPr/>
        </p:nvSpPr>
        <p:spPr>
          <a:xfrm>
            <a:off x="3984871" y="3696522"/>
            <a:ext cx="1174259"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to finish  </a:t>
            </a:r>
            <a:endParaRPr lang="zh-CN" altLang="en-US" sz="1800">
              <a:latin typeface="+mj-lt"/>
            </a:endParaRPr>
          </a:p>
        </p:txBody>
      </p:sp>
      <p:sp>
        <p:nvSpPr>
          <p:cNvPr id="17" name="文本框 16"/>
          <p:cNvSpPr txBox="1"/>
          <p:nvPr/>
        </p:nvSpPr>
        <p:spPr>
          <a:xfrm>
            <a:off x="3163446" y="4465385"/>
            <a:ext cx="1367689"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movie stars </a:t>
            </a:r>
            <a:endParaRPr lang="zh-CN" altLang="en-US" sz="1800">
              <a:latin typeface="+mj-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5" grpId="0"/>
      <p:bldP spid="16"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3" name="矩形 12"/>
          <p:cNvSpPr/>
          <p:nvPr/>
        </p:nvSpPr>
        <p:spPr>
          <a:xfrm>
            <a:off x="189309" y="178800"/>
            <a:ext cx="8768953" cy="4646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矩形 8"/>
          <p:cNvSpPr/>
          <p:nvPr/>
        </p:nvSpPr>
        <p:spPr>
          <a:xfrm>
            <a:off x="0" y="4825175"/>
            <a:ext cx="9144000" cy="318325"/>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21" name="图片 20"/>
          <p:cNvPicPr>
            <a:picLocks noChangeAspect="1"/>
          </p:cNvPicPr>
          <p:nvPr/>
        </p:nvPicPr>
        <p:blipFill>
          <a:blip r:embed="rId2" cstate="email"/>
          <a:srcRect/>
          <a:stretch>
            <a:fillRect/>
          </a:stretch>
        </p:blipFill>
        <p:spPr>
          <a:xfrm>
            <a:off x="0" y="4307750"/>
            <a:ext cx="1014413" cy="835750"/>
          </a:xfrm>
          <a:custGeom>
            <a:avLst/>
            <a:gdLst>
              <a:gd name="connsiteX0" fmla="*/ 0 w 2812945"/>
              <a:gd name="connsiteY0" fmla="*/ 0 h 2317516"/>
              <a:gd name="connsiteX1" fmla="*/ 2812945 w 2812945"/>
              <a:gd name="connsiteY1" fmla="*/ 0 h 2317516"/>
              <a:gd name="connsiteX2" fmla="*/ 2812945 w 2812945"/>
              <a:gd name="connsiteY2" fmla="*/ 2317516 h 2317516"/>
              <a:gd name="connsiteX3" fmla="*/ 0 w 2812945"/>
              <a:gd name="connsiteY3" fmla="*/ 2317516 h 2317516"/>
            </a:gdLst>
            <a:ahLst/>
            <a:cxnLst>
              <a:cxn ang="0">
                <a:pos x="connsiteX0" y="connsiteY0"/>
              </a:cxn>
              <a:cxn ang="0">
                <a:pos x="connsiteX1" y="connsiteY1"/>
              </a:cxn>
              <a:cxn ang="0">
                <a:pos x="connsiteX2" y="connsiteY2"/>
              </a:cxn>
              <a:cxn ang="0">
                <a:pos x="connsiteX3" y="connsiteY3"/>
              </a:cxn>
            </a:cxnLst>
            <a:rect l="l" t="t" r="r" b="b"/>
            <a:pathLst>
              <a:path w="2812945" h="2317516">
                <a:moveTo>
                  <a:pt x="0" y="0"/>
                </a:moveTo>
                <a:lnTo>
                  <a:pt x="2812945" y="0"/>
                </a:lnTo>
                <a:lnTo>
                  <a:pt x="2812945" y="2317516"/>
                </a:lnTo>
                <a:lnTo>
                  <a:pt x="0" y="2317516"/>
                </a:lnTo>
                <a:close/>
              </a:path>
            </a:pathLst>
          </a:custGeom>
          <a:effectLst>
            <a:outerShdw blurRad="50800" dist="38100" dir="18900000" algn="bl" rotWithShape="0">
              <a:prstClr val="black">
                <a:alpha val="40000"/>
              </a:prstClr>
            </a:outerShdw>
          </a:effectLst>
        </p:spPr>
      </p:pic>
      <p:pic>
        <p:nvPicPr>
          <p:cNvPr id="22" name="图片 21"/>
          <p:cNvPicPr>
            <a:picLocks noChangeAspect="1"/>
          </p:cNvPicPr>
          <p:nvPr/>
        </p:nvPicPr>
        <p:blipFill>
          <a:blip r:embed="rId3" cstate="email"/>
          <a:stretch>
            <a:fillRect/>
          </a:stretch>
        </p:blipFill>
        <p:spPr>
          <a:xfrm>
            <a:off x="7943203" y="4042771"/>
            <a:ext cx="1200797" cy="110073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sp>
        <p:nvSpPr>
          <p:cNvPr id="3" name="矩形 2"/>
          <p:cNvSpPr/>
          <p:nvPr/>
        </p:nvSpPr>
        <p:spPr>
          <a:xfrm>
            <a:off x="998849" y="603068"/>
            <a:ext cx="5945505" cy="4385816"/>
          </a:xfrm>
          <a:prstGeom prst="rect">
            <a:avLst/>
          </a:prstGeom>
        </p:spPr>
        <p:txBody>
          <a:bodyPr wrap="square" lIns="68580" tIns="34290" rIns="68580" bIns="34290">
            <a:spAutoFit/>
          </a:bodyPr>
          <a:lstStyle/>
          <a:p>
            <a:pPr>
              <a:lnSpc>
                <a:spcPct val="150000"/>
              </a:lnSpc>
            </a:pPr>
            <a:r>
              <a:rPr lang="en-US" altLang="zh-CN" sz="1700">
                <a:latin typeface="+mj-lt"/>
                <a:ea typeface="宋体" panose="02010600030101010101" pitchFamily="2" charset="-122"/>
                <a:cs typeface="Times New Roman" panose="02020603050405020304"/>
              </a:rPr>
              <a:t>6.</a:t>
            </a:r>
            <a:r>
              <a:rPr lang="zh-CN" altLang="en-US" sz="1700">
                <a:latin typeface="+mj-lt"/>
                <a:ea typeface="方正书宋_GBK" panose="03000509000000000000" charset="-122"/>
                <a:cs typeface="Times New Roman" panose="02020603050405020304"/>
              </a:rPr>
              <a:t>修车花了多长时间</a:t>
            </a:r>
            <a:r>
              <a:rPr lang="en-US" altLang="zh-CN" sz="1700">
                <a:latin typeface="+mj-lt"/>
                <a:ea typeface="宋体" panose="02010600030101010101" pitchFamily="2" charset="-122"/>
                <a:cs typeface="Times New Roman" panose="02020603050405020304"/>
              </a:rPr>
              <a:t>?</a:t>
            </a:r>
            <a:endParaRPr lang="zh-CN" altLang="en-US" sz="1700">
              <a:latin typeface="+mj-lt"/>
              <a:ea typeface="宋体" panose="02010600030101010101" pitchFamily="2" charset="-122"/>
              <a:cs typeface="Times New Roman" panose="02020603050405020304"/>
            </a:endParaRPr>
          </a:p>
          <a:p>
            <a:pPr>
              <a:lnSpc>
                <a:spcPct val="150000"/>
              </a:lnSpc>
            </a:pPr>
            <a:r>
              <a:rPr lang="en-US" altLang="zh-CN" sz="1700">
                <a:latin typeface="+mj-lt"/>
                <a:ea typeface="宋体" panose="02010600030101010101" pitchFamily="2" charset="-122"/>
                <a:cs typeface="Times New Roman" panose="02020603050405020304"/>
              </a:rPr>
              <a:t> _______________ did it</a:t>
            </a:r>
            <a:r>
              <a:rPr lang="en-US" altLang="zh-CN" sz="1700" u="sng">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to repair the car? </a:t>
            </a:r>
          </a:p>
          <a:p>
            <a:pPr>
              <a:lnSpc>
                <a:spcPct val="150000"/>
              </a:lnSpc>
            </a:pPr>
            <a:r>
              <a:rPr lang="en-US" altLang="zh-CN" sz="1700">
                <a:latin typeface="+mj-lt"/>
                <a:ea typeface="宋体" panose="02010600030101010101" pitchFamily="2" charset="-122"/>
                <a:cs typeface="Times New Roman" panose="02020603050405020304"/>
              </a:rPr>
              <a:t>7.</a:t>
            </a:r>
            <a:r>
              <a:rPr lang="zh-CN" altLang="en-US" sz="1700">
                <a:latin typeface="+mj-lt"/>
                <a:ea typeface="方正书宋_GBK" panose="03000509000000000000" charset="-122"/>
                <a:cs typeface="Times New Roman" panose="02020603050405020304"/>
              </a:rPr>
              <a:t>昨晚他玩电脑游戏玩了两个小时。</a:t>
            </a:r>
            <a:endParaRPr lang="zh-CN" altLang="en-US" sz="1700">
              <a:latin typeface="+mj-lt"/>
              <a:ea typeface="宋体" panose="02010600030101010101" pitchFamily="2" charset="-122"/>
              <a:cs typeface="Times New Roman" panose="02020603050405020304"/>
            </a:endParaRPr>
          </a:p>
          <a:p>
            <a:pPr>
              <a:lnSpc>
                <a:spcPct val="150000"/>
              </a:lnSpc>
            </a:pPr>
            <a:r>
              <a:rPr lang="en-US" altLang="zh-CN" sz="1700">
                <a:latin typeface="+mj-lt"/>
                <a:ea typeface="宋体" panose="02010600030101010101" pitchFamily="2" charset="-122"/>
                <a:cs typeface="Times New Roman" panose="02020603050405020304"/>
              </a:rPr>
              <a:t>He</a:t>
            </a:r>
            <a:r>
              <a:rPr lang="en-US" altLang="zh-CN" sz="1700" u="sng">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two hours</a:t>
            </a:r>
            <a:r>
              <a:rPr lang="en-US" altLang="zh-CN" sz="1700" u="sng">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computer games last night. </a:t>
            </a:r>
          </a:p>
          <a:p>
            <a:pPr>
              <a:lnSpc>
                <a:spcPct val="150000"/>
              </a:lnSpc>
            </a:pPr>
            <a:r>
              <a:rPr lang="en-US" altLang="zh-CN" sz="1700">
                <a:latin typeface="+mj-lt"/>
                <a:ea typeface="宋体" panose="02010600030101010101" pitchFamily="2" charset="-122"/>
                <a:cs typeface="Times New Roman" panose="02020603050405020304"/>
              </a:rPr>
              <a:t>8.</a:t>
            </a:r>
            <a:r>
              <a:rPr lang="zh-CN" altLang="en-US" sz="1700">
                <a:latin typeface="+mj-lt"/>
                <a:ea typeface="方正书宋_GBK" panose="03000509000000000000" charset="-122"/>
                <a:cs typeface="Times New Roman" panose="02020603050405020304"/>
              </a:rPr>
              <a:t>你们在聚会上玩得开心吗</a:t>
            </a:r>
            <a:r>
              <a:rPr lang="en-US" altLang="zh-CN" sz="1700">
                <a:latin typeface="+mj-lt"/>
                <a:ea typeface="宋体" panose="02010600030101010101" pitchFamily="2" charset="-122"/>
                <a:cs typeface="Times New Roman" panose="02020603050405020304"/>
              </a:rPr>
              <a:t>?</a:t>
            </a:r>
            <a:endParaRPr lang="zh-CN" altLang="en-US" sz="1700">
              <a:latin typeface="+mj-lt"/>
              <a:ea typeface="宋体" panose="02010600030101010101" pitchFamily="2" charset="-122"/>
              <a:cs typeface="Times New Roman" panose="02020603050405020304"/>
            </a:endParaRPr>
          </a:p>
          <a:p>
            <a:pPr>
              <a:lnSpc>
                <a:spcPct val="150000"/>
              </a:lnSpc>
            </a:pPr>
            <a:r>
              <a:rPr lang="en-US" altLang="zh-CN" sz="1700">
                <a:latin typeface="+mj-lt"/>
                <a:ea typeface="宋体" panose="02010600030101010101" pitchFamily="2" charset="-122"/>
                <a:cs typeface="Times New Roman" panose="02020603050405020304"/>
              </a:rPr>
              <a:t>Did you </a:t>
            </a:r>
            <a:r>
              <a:rPr lang="en-US" altLang="zh-CN" sz="1700" u="sng">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at the party? </a:t>
            </a:r>
          </a:p>
          <a:p>
            <a:pPr>
              <a:lnSpc>
                <a:spcPct val="150000"/>
              </a:lnSpc>
            </a:pPr>
            <a:r>
              <a:rPr lang="en-US" altLang="zh-CN" sz="1700">
                <a:latin typeface="+mj-lt"/>
                <a:ea typeface="宋体" panose="02010600030101010101" pitchFamily="2" charset="-122"/>
                <a:cs typeface="Times New Roman" panose="02020603050405020304"/>
              </a:rPr>
              <a:t>9.</a:t>
            </a:r>
            <a:r>
              <a:rPr lang="zh-CN" altLang="en-US" sz="1700">
                <a:latin typeface="+mj-lt"/>
                <a:ea typeface="方正书宋_GBK" panose="03000509000000000000" charset="-122"/>
                <a:cs typeface="Times New Roman" panose="02020603050405020304"/>
              </a:rPr>
              <a:t>我们在那儿待了两天。</a:t>
            </a:r>
            <a:endParaRPr lang="zh-CN" altLang="en-US" sz="1700">
              <a:latin typeface="+mj-lt"/>
              <a:ea typeface="宋体" panose="02010600030101010101" pitchFamily="2" charset="-122"/>
              <a:cs typeface="Times New Roman" panose="02020603050405020304"/>
            </a:endParaRPr>
          </a:p>
          <a:p>
            <a:pPr>
              <a:lnSpc>
                <a:spcPct val="150000"/>
              </a:lnSpc>
            </a:pPr>
            <a:r>
              <a:rPr lang="en-US" altLang="zh-CN" sz="1700">
                <a:latin typeface="+mj-lt"/>
                <a:ea typeface="宋体" panose="02010600030101010101" pitchFamily="2" charset="-122"/>
                <a:cs typeface="Times New Roman" panose="02020603050405020304"/>
              </a:rPr>
              <a:t>We</a:t>
            </a:r>
            <a:r>
              <a:rPr lang="en-US" altLang="zh-CN" sz="1700" u="sng">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there __________________________ . </a:t>
            </a:r>
          </a:p>
          <a:p>
            <a:pPr>
              <a:lnSpc>
                <a:spcPct val="150000"/>
              </a:lnSpc>
            </a:pPr>
            <a:r>
              <a:rPr lang="en-US" altLang="zh-CN" sz="1700">
                <a:latin typeface="+mj-lt"/>
                <a:ea typeface="宋体" panose="02010600030101010101" pitchFamily="2" charset="-122"/>
                <a:cs typeface="Times New Roman" panose="02020603050405020304"/>
              </a:rPr>
              <a:t>10.</a:t>
            </a:r>
            <a:r>
              <a:rPr lang="zh-CN" altLang="en-US" sz="1700">
                <a:latin typeface="+mj-lt"/>
                <a:ea typeface="方正书宋_GBK" panose="03000509000000000000" charset="-122"/>
                <a:cs typeface="Times New Roman" panose="02020603050405020304"/>
              </a:rPr>
              <a:t>昨天我弟弟去车站接我</a:t>
            </a:r>
            <a:r>
              <a:rPr lang="en-US" altLang="zh-CN" sz="1700">
                <a:latin typeface="+mj-lt"/>
                <a:ea typeface="宋体" panose="02010600030101010101" pitchFamily="2" charset="-122"/>
                <a:cs typeface="Times New Roman" panose="02020603050405020304"/>
              </a:rPr>
              <a:t>,</a:t>
            </a:r>
            <a:r>
              <a:rPr lang="zh-CN" altLang="en-US" sz="1700">
                <a:latin typeface="+mj-lt"/>
                <a:ea typeface="方正书宋_GBK" panose="03000509000000000000" charset="-122"/>
                <a:cs typeface="Times New Roman" panose="02020603050405020304"/>
              </a:rPr>
              <a:t>还开车送我回家。</a:t>
            </a:r>
            <a:endParaRPr lang="zh-CN" altLang="en-US" sz="1700">
              <a:latin typeface="+mj-lt"/>
              <a:ea typeface="宋体" panose="02010600030101010101" pitchFamily="2" charset="-122"/>
              <a:cs typeface="Times New Roman" panose="02020603050405020304"/>
            </a:endParaRPr>
          </a:p>
          <a:p>
            <a:pPr>
              <a:lnSpc>
                <a:spcPct val="150000"/>
              </a:lnSpc>
            </a:pPr>
            <a:r>
              <a:rPr lang="en-US" altLang="zh-CN" sz="1700">
                <a:latin typeface="+mj-lt"/>
                <a:ea typeface="宋体" panose="02010600030101010101" pitchFamily="2" charset="-122"/>
                <a:cs typeface="Times New Roman" panose="02020603050405020304"/>
              </a:rPr>
              <a:t>My brother</a:t>
            </a:r>
            <a:r>
              <a:rPr lang="en-US" altLang="zh-CN" sz="1700" u="sng">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me at the station and</a:t>
            </a:r>
            <a:r>
              <a:rPr lang="en-US" altLang="zh-CN" sz="1700" u="sng">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me to my home. </a:t>
            </a:r>
          </a:p>
        </p:txBody>
      </p:sp>
      <p:sp>
        <p:nvSpPr>
          <p:cNvPr id="10" name="文本框 9"/>
          <p:cNvSpPr txBox="1"/>
          <p:nvPr/>
        </p:nvSpPr>
        <p:spPr>
          <a:xfrm>
            <a:off x="1245766" y="1038768"/>
            <a:ext cx="1444571"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 How long </a:t>
            </a:r>
            <a:endParaRPr lang="zh-CN" altLang="en-US" sz="1800">
              <a:latin typeface="+mj-lt"/>
            </a:endParaRPr>
          </a:p>
        </p:txBody>
      </p:sp>
      <p:sp>
        <p:nvSpPr>
          <p:cNvPr id="11" name="文本框 10"/>
          <p:cNvSpPr txBox="1"/>
          <p:nvPr/>
        </p:nvSpPr>
        <p:spPr>
          <a:xfrm>
            <a:off x="3522294" y="1058477"/>
            <a:ext cx="1295051"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take</a:t>
            </a:r>
            <a:endParaRPr lang="zh-CN" altLang="en-US" sz="1800">
              <a:latin typeface="+mj-lt"/>
            </a:endParaRPr>
          </a:p>
        </p:txBody>
      </p:sp>
      <p:sp>
        <p:nvSpPr>
          <p:cNvPr id="12" name="文本框 11"/>
          <p:cNvSpPr txBox="1"/>
          <p:nvPr/>
        </p:nvSpPr>
        <p:spPr>
          <a:xfrm>
            <a:off x="1358984" y="1798368"/>
            <a:ext cx="717292"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spent</a:t>
            </a:r>
            <a:endParaRPr lang="zh-CN" altLang="en-US" sz="1800">
              <a:latin typeface="+mj-lt"/>
            </a:endParaRPr>
          </a:p>
        </p:txBody>
      </p:sp>
      <p:sp>
        <p:nvSpPr>
          <p:cNvPr id="14" name="文本框 13"/>
          <p:cNvSpPr txBox="1"/>
          <p:nvPr/>
        </p:nvSpPr>
        <p:spPr>
          <a:xfrm>
            <a:off x="3234972" y="1827429"/>
            <a:ext cx="1030830"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playing</a:t>
            </a:r>
            <a:endParaRPr lang="zh-CN" altLang="en-US" sz="1800">
              <a:latin typeface="+mj-lt"/>
            </a:endParaRPr>
          </a:p>
        </p:txBody>
      </p:sp>
      <p:sp>
        <p:nvSpPr>
          <p:cNvPr id="15" name="文本框 14"/>
          <p:cNvSpPr txBox="1"/>
          <p:nvPr/>
        </p:nvSpPr>
        <p:spPr>
          <a:xfrm>
            <a:off x="2076276" y="2553391"/>
            <a:ext cx="2064740"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have a good time </a:t>
            </a:r>
            <a:endParaRPr lang="zh-CN" altLang="en-US" sz="1800">
              <a:latin typeface="+mj-lt"/>
            </a:endParaRPr>
          </a:p>
        </p:txBody>
      </p:sp>
      <p:sp>
        <p:nvSpPr>
          <p:cNvPr id="16" name="文本框 15"/>
          <p:cNvSpPr txBox="1"/>
          <p:nvPr/>
        </p:nvSpPr>
        <p:spPr>
          <a:xfrm>
            <a:off x="1717629" y="3334486"/>
            <a:ext cx="917546"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stayed </a:t>
            </a:r>
            <a:endParaRPr lang="zh-CN" altLang="en-US" sz="1800">
              <a:latin typeface="+mj-lt"/>
            </a:endParaRPr>
          </a:p>
        </p:txBody>
      </p:sp>
      <p:sp>
        <p:nvSpPr>
          <p:cNvPr id="17" name="文本框 16"/>
          <p:cNvSpPr txBox="1"/>
          <p:nvPr/>
        </p:nvSpPr>
        <p:spPr>
          <a:xfrm>
            <a:off x="3618783" y="3308415"/>
            <a:ext cx="1802095"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for two days </a:t>
            </a:r>
            <a:endParaRPr lang="zh-CN" altLang="en-US" sz="1800">
              <a:latin typeface="+mj-lt"/>
            </a:endParaRPr>
          </a:p>
        </p:txBody>
      </p:sp>
      <p:sp>
        <p:nvSpPr>
          <p:cNvPr id="18" name="文本框 17"/>
          <p:cNvSpPr txBox="1"/>
          <p:nvPr/>
        </p:nvSpPr>
        <p:spPr>
          <a:xfrm>
            <a:off x="2076275" y="4068014"/>
            <a:ext cx="683721"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met</a:t>
            </a:r>
            <a:endParaRPr lang="zh-CN" altLang="en-US" sz="1800">
              <a:latin typeface="+mj-lt"/>
            </a:endParaRPr>
          </a:p>
        </p:txBody>
      </p:sp>
      <p:sp>
        <p:nvSpPr>
          <p:cNvPr id="19" name="文本框 18"/>
          <p:cNvSpPr txBox="1"/>
          <p:nvPr/>
        </p:nvSpPr>
        <p:spPr>
          <a:xfrm>
            <a:off x="4572001" y="4042771"/>
            <a:ext cx="816878"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drove</a:t>
            </a:r>
            <a:endParaRPr lang="zh-CN" altLang="en-US" sz="1800">
              <a:latin typeface="+mj-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4" grpId="0"/>
      <p:bldP spid="15" grpId="0"/>
      <p:bldP spid="16" grpId="0"/>
      <p:bldP spid="17" grpId="0"/>
      <p:bldP spid="18"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nvGrpSpPr>
          <p:cNvPr id="75" name="组合 74"/>
          <p:cNvGrpSpPr/>
          <p:nvPr/>
        </p:nvGrpSpPr>
        <p:grpSpPr>
          <a:xfrm>
            <a:off x="517922" y="528749"/>
            <a:ext cx="8108156" cy="3850070"/>
            <a:chOff x="690563" y="704998"/>
            <a:chExt cx="10810874" cy="5133427"/>
          </a:xfrm>
        </p:grpSpPr>
        <p:sp>
          <p:nvSpPr>
            <p:cNvPr id="13" name="矩形 12"/>
            <p:cNvSpPr/>
            <p:nvPr/>
          </p:nvSpPr>
          <p:spPr>
            <a:xfrm>
              <a:off x="690563" y="704998"/>
              <a:ext cx="10810874" cy="51334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连接符 16"/>
            <p:cNvCxnSpPr/>
            <p:nvPr/>
          </p:nvCxnSpPr>
          <p:spPr>
            <a:xfrm>
              <a:off x="690563" y="985682"/>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690563" y="1329747"/>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690563" y="169192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690563" y="2035985"/>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90563" y="238005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0563" y="2742223"/>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690563" y="3095342"/>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90563" y="3439407"/>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690563" y="380158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690563" y="4145645"/>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690563" y="448971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690563" y="4851883"/>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90563" y="5195948"/>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90563" y="5540012"/>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1007465"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1378692"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a:off x="1731811"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a:off x="210303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a:off x="3542678"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3171451"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H="1">
              <a:off x="2818332"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H="1">
              <a:off x="2447104"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3886743"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4257971"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H="1">
              <a:off x="461109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498231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H="1">
              <a:off x="642195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H="1">
              <a:off x="605072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H="1">
              <a:off x="569761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H="1">
              <a:off x="5326382"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H="1">
              <a:off x="678413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flipH="1">
              <a:off x="7155358"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flipH="1">
              <a:off x="750847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H="1">
              <a:off x="7879704"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a:off x="9319343"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H="1">
              <a:off x="8948116"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H="1">
              <a:off x="859499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H="1">
              <a:off x="822376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flipH="1">
              <a:off x="970868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H="1">
              <a:off x="1007990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H="1">
              <a:off x="1043302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H="1">
              <a:off x="10804254"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H="1">
              <a:off x="1114831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grpSp>
      <p:sp>
        <p:nvSpPr>
          <p:cNvPr id="9" name="矩形 8"/>
          <p:cNvSpPr/>
          <p:nvPr/>
        </p:nvSpPr>
        <p:spPr>
          <a:xfrm>
            <a:off x="0" y="4378819"/>
            <a:ext cx="9144000" cy="764681"/>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68" name="文本框 67"/>
          <p:cNvSpPr txBox="1"/>
          <p:nvPr/>
        </p:nvSpPr>
        <p:spPr>
          <a:xfrm>
            <a:off x="3505794" y="1180861"/>
            <a:ext cx="2132411" cy="576263"/>
          </a:xfrm>
          <a:prstGeom prst="rect">
            <a:avLst/>
          </a:prstGeom>
          <a:noFill/>
        </p:spPr>
        <p:txBody>
          <a:bodyPr wrap="square" lIns="68580" tIns="34290" rIns="68580" bIns="34290" rtlCol="0">
            <a:spAutoFit/>
          </a:bodyPr>
          <a:lstStyle/>
          <a:p>
            <a:pPr algn="dist"/>
            <a:r>
              <a:rPr lang="zh-CN" altLang="en-US" sz="3300" b="1">
                <a:solidFill>
                  <a:srgbClr val="0070BC"/>
                </a:solidFill>
                <a:effectLst>
                  <a:outerShdw blurRad="38100" dist="38100" dir="2700000" algn="tl">
                    <a:srgbClr val="000000">
                      <a:alpha val="43137"/>
                    </a:srgbClr>
                  </a:outerShdw>
                </a:effectLst>
                <a:latin typeface="黑体" panose="02010609060101010101" charset="-122"/>
                <a:ea typeface="黑体" panose="02010609060101010101" charset="-122"/>
              </a:rPr>
              <a:t>教学目录</a:t>
            </a:r>
          </a:p>
        </p:txBody>
      </p:sp>
      <p:sp>
        <p:nvSpPr>
          <p:cNvPr id="69" name="文本框 68"/>
          <p:cNvSpPr txBox="1"/>
          <p:nvPr/>
        </p:nvSpPr>
        <p:spPr>
          <a:xfrm>
            <a:off x="3163729" y="1872814"/>
            <a:ext cx="2627948" cy="692497"/>
          </a:xfrm>
          <a:prstGeom prst="rect">
            <a:avLst/>
          </a:prstGeom>
          <a:noFill/>
        </p:spPr>
        <p:txBody>
          <a:bodyPr wrap="square" lIns="68580" tIns="34290" rIns="68580" bIns="34290" rtlCol="0">
            <a:spAutoFit/>
          </a:bodyPr>
          <a:lstStyle/>
          <a:p>
            <a:pPr>
              <a:lnSpc>
                <a:spcPct val="150000"/>
              </a:lnSpc>
            </a:pPr>
            <a:r>
              <a:rPr lang="en-US" altLang="zh-CN" sz="2700" b="1">
                <a:solidFill>
                  <a:schemeClr val="tx1">
                    <a:lumMod val="65000"/>
                    <a:lumOff val="35000"/>
                  </a:schemeClr>
                </a:solidFill>
                <a:latin typeface="楷体" panose="02010609060101010101" charset="-122"/>
                <a:ea typeface="楷体" panose="02010609060101010101" charset="-122"/>
                <a:cs typeface="楷体" panose="02010609060101010101" charset="-122"/>
              </a:rPr>
              <a:t>1.</a:t>
            </a:r>
            <a:r>
              <a:rPr lang="zh-CN" altLang="en-US" sz="2700" b="1">
                <a:solidFill>
                  <a:schemeClr val="tx1">
                    <a:lumMod val="65000"/>
                    <a:lumOff val="35000"/>
                  </a:schemeClr>
                </a:solidFill>
                <a:latin typeface="楷体" panose="02010609060101010101" charset="-122"/>
                <a:ea typeface="楷体" panose="02010609060101010101" charset="-122"/>
                <a:cs typeface="楷体" panose="02010609060101010101" charset="-122"/>
              </a:rPr>
              <a:t>课前导学</a:t>
            </a:r>
            <a:endParaRPr lang="zh-CN" altLang="en-US" sz="2700" b="1" noProof="1">
              <a:solidFill>
                <a:schemeClr val="tx1">
                  <a:lumMod val="65000"/>
                  <a:lumOff val="35000"/>
                </a:schemeClr>
              </a:solidFill>
              <a:latin typeface="楷体" panose="02010609060101010101" charset="-122"/>
              <a:ea typeface="楷体" panose="02010609060101010101" charset="-122"/>
              <a:cs typeface="楷体" panose="02010609060101010101" charset="-122"/>
            </a:endParaRPr>
          </a:p>
        </p:txBody>
      </p:sp>
      <p:sp>
        <p:nvSpPr>
          <p:cNvPr id="73" name="文本框 72"/>
          <p:cNvSpPr txBox="1"/>
          <p:nvPr/>
        </p:nvSpPr>
        <p:spPr>
          <a:xfrm>
            <a:off x="3163729" y="2670057"/>
            <a:ext cx="2627471" cy="692497"/>
          </a:xfrm>
          <a:prstGeom prst="rect">
            <a:avLst/>
          </a:prstGeom>
          <a:noFill/>
        </p:spPr>
        <p:txBody>
          <a:bodyPr wrap="square" lIns="68580" tIns="34290" rIns="68580" bIns="34290" rtlCol="0">
            <a:spAutoFit/>
          </a:bodyPr>
          <a:lstStyle/>
          <a:p>
            <a:pPr algn="dist">
              <a:lnSpc>
                <a:spcPct val="150000"/>
              </a:lnSpc>
            </a:pPr>
            <a:r>
              <a:rPr lang="en-US" altLang="zh-CN" sz="2700" b="1">
                <a:solidFill>
                  <a:schemeClr val="tx1">
                    <a:lumMod val="65000"/>
                    <a:lumOff val="35000"/>
                  </a:schemeClr>
                </a:solidFill>
                <a:latin typeface="楷体" panose="02010609060101010101" charset="-122"/>
                <a:ea typeface="楷体" panose="02010609060101010101" charset="-122"/>
                <a:cs typeface="楷体" panose="02010609060101010101" charset="-122"/>
              </a:rPr>
              <a:t>2.</a:t>
            </a:r>
            <a:r>
              <a:rPr lang="zh-CN" altLang="en-US" sz="2700" b="1">
                <a:solidFill>
                  <a:schemeClr val="tx1">
                    <a:lumMod val="65000"/>
                    <a:lumOff val="35000"/>
                  </a:schemeClr>
                </a:solidFill>
                <a:latin typeface="楷体" panose="02010609060101010101" charset="-122"/>
                <a:ea typeface="楷体" panose="02010609060101010101" charset="-122"/>
                <a:cs typeface="楷体" panose="02010609060101010101" charset="-122"/>
              </a:rPr>
              <a:t>课堂基础训练</a:t>
            </a:r>
            <a:endParaRPr lang="zh-CN" altLang="en-US" sz="2700" b="1" noProof="1">
              <a:solidFill>
                <a:schemeClr val="tx1">
                  <a:lumMod val="65000"/>
                  <a:lumOff val="35000"/>
                </a:schemeClr>
              </a:solidFill>
              <a:latin typeface="楷体" panose="02010609060101010101" charset="-122"/>
              <a:ea typeface="楷体" panose="02010609060101010101" charset="-122"/>
              <a:cs typeface="楷体" panose="02010609060101010101" charset="-122"/>
            </a:endParaRPr>
          </a:p>
        </p:txBody>
      </p:sp>
      <p:pic>
        <p:nvPicPr>
          <p:cNvPr id="20" name="图片 19" descr="图片包含 游戏机&#10;&#10;描述已自动生成"/>
          <p:cNvPicPr>
            <a:picLocks noChangeAspect="1"/>
          </p:cNvPicPr>
          <p:nvPr/>
        </p:nvPicPr>
        <p:blipFill>
          <a:blip r:embed="rId2" cstate="email"/>
          <a:stretch>
            <a:fillRect/>
          </a:stretch>
        </p:blipFill>
        <p:spPr>
          <a:xfrm>
            <a:off x="6989921" y="3111341"/>
            <a:ext cx="2084070" cy="208407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pic>
        <p:nvPicPr>
          <p:cNvPr id="5" name="图片 4"/>
          <p:cNvPicPr>
            <a:picLocks noChangeAspect="1"/>
          </p:cNvPicPr>
          <p:nvPr/>
        </p:nvPicPr>
        <p:blipFill>
          <a:blip r:embed="rId3" cstate="email"/>
          <a:stretch>
            <a:fillRect/>
          </a:stretch>
        </p:blipFill>
        <p:spPr>
          <a:xfrm flipH="1">
            <a:off x="-214364" y="2564130"/>
            <a:ext cx="2579370" cy="2579370"/>
          </a:xfrm>
          <a:prstGeom prst="rect">
            <a:avLst/>
          </a:prstGeom>
        </p:spPr>
      </p:pic>
      <p:pic>
        <p:nvPicPr>
          <p:cNvPr id="6" name="图片 5" descr="商标"/>
          <p:cNvPicPr>
            <a:picLocks noChangeAspect="1"/>
          </p:cNvPicPr>
          <p:nvPr/>
        </p:nvPicPr>
        <p:blipFill>
          <a:blip r:embed="rId4" cstate="email"/>
          <a:stretch>
            <a:fillRect/>
          </a:stretch>
        </p:blipFill>
        <p:spPr>
          <a:xfrm>
            <a:off x="536734" y="541020"/>
            <a:ext cx="723424" cy="723424"/>
          </a:xfrm>
          <a:prstGeom prst="rect">
            <a:avLst/>
          </a:prstGeom>
        </p:spPr>
      </p:pic>
      <p:sp>
        <p:nvSpPr>
          <p:cNvPr id="70" name="文本框 69"/>
          <p:cNvSpPr txBox="1"/>
          <p:nvPr/>
        </p:nvSpPr>
        <p:spPr>
          <a:xfrm>
            <a:off x="3163729" y="3487423"/>
            <a:ext cx="2627471" cy="692497"/>
          </a:xfrm>
          <a:prstGeom prst="rect">
            <a:avLst/>
          </a:prstGeom>
          <a:noFill/>
        </p:spPr>
        <p:txBody>
          <a:bodyPr wrap="square" lIns="68580" tIns="34290" rIns="68580" bIns="34290" rtlCol="0">
            <a:spAutoFit/>
          </a:bodyPr>
          <a:lstStyle/>
          <a:p>
            <a:pPr algn="dist">
              <a:lnSpc>
                <a:spcPct val="150000"/>
              </a:lnSpc>
            </a:pPr>
            <a:r>
              <a:rPr lang="en-US" altLang="zh-CN" sz="2700" b="1">
                <a:solidFill>
                  <a:schemeClr val="tx1">
                    <a:lumMod val="65000"/>
                    <a:lumOff val="35000"/>
                  </a:schemeClr>
                </a:solidFill>
                <a:latin typeface="楷体" panose="02010609060101010101" charset="-122"/>
                <a:ea typeface="楷体" panose="02010609060101010101" charset="-122"/>
                <a:cs typeface="楷体" panose="02010609060101010101" charset="-122"/>
              </a:rPr>
              <a:t>3.</a:t>
            </a:r>
            <a:r>
              <a:rPr lang="zh-CN" altLang="en-US" sz="2700" b="1">
                <a:solidFill>
                  <a:schemeClr val="tx1">
                    <a:lumMod val="65000"/>
                    <a:lumOff val="35000"/>
                  </a:schemeClr>
                </a:solidFill>
                <a:latin typeface="楷体" panose="02010609060101010101" charset="-122"/>
                <a:ea typeface="楷体" panose="02010609060101010101" charset="-122"/>
                <a:cs typeface="楷体" panose="02010609060101010101" charset="-122"/>
              </a:rPr>
              <a:t>培优提高训练</a:t>
            </a:r>
            <a:endParaRPr lang="zh-CN" altLang="en-US" sz="2700" b="1" noProof="1">
              <a:solidFill>
                <a:schemeClr val="tx1">
                  <a:lumMod val="65000"/>
                  <a:lumOff val="35000"/>
                </a:schemeClr>
              </a:solidFill>
              <a:latin typeface="楷体" panose="02010609060101010101" charset="-122"/>
              <a:ea typeface="楷体" panose="02010609060101010101" charset="-122"/>
              <a:cs typeface="楷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8">
                                            <p:txEl>
                                              <p:pRg st="0" end="0"/>
                                            </p:txEl>
                                          </p:spTgt>
                                        </p:tgtEl>
                                        <p:attrNameLst>
                                          <p:attrName>style.visibility</p:attrName>
                                        </p:attrNameLst>
                                      </p:cBhvr>
                                      <p:to>
                                        <p:strVal val="visible"/>
                                      </p:to>
                                    </p:set>
                                    <p:animEffect transition="in" filter="fade">
                                      <p:cBhvr>
                                        <p:cTn id="7" dur="1000"/>
                                        <p:tgtEl>
                                          <p:spTgt spid="68">
                                            <p:txEl>
                                              <p:pRg st="0" end="0"/>
                                            </p:txEl>
                                          </p:spTgt>
                                        </p:tgtEl>
                                      </p:cBhvr>
                                    </p:animEffect>
                                    <p:anim calcmode="lin" valueType="num">
                                      <p:cBhvr>
                                        <p:cTn id="8" dur="1000" fill="hold"/>
                                        <p:tgtEl>
                                          <p:spTgt spid="6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8">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9">
                                            <p:txEl>
                                              <p:pRg st="0" end="0"/>
                                            </p:txEl>
                                          </p:spTgt>
                                        </p:tgtEl>
                                        <p:attrNameLst>
                                          <p:attrName>style.visibility</p:attrName>
                                        </p:attrNameLst>
                                      </p:cBhvr>
                                      <p:to>
                                        <p:strVal val="visible"/>
                                      </p:to>
                                    </p:set>
                                    <p:animEffect transition="in" filter="fade">
                                      <p:cBhvr>
                                        <p:cTn id="13" dur="1000"/>
                                        <p:tgtEl>
                                          <p:spTgt spid="69">
                                            <p:txEl>
                                              <p:pRg st="0" end="0"/>
                                            </p:txEl>
                                          </p:spTgt>
                                        </p:tgtEl>
                                      </p:cBhvr>
                                    </p:animEffect>
                                    <p:anim calcmode="lin" valueType="num">
                                      <p:cBhvr>
                                        <p:cTn id="14" dur="1000" fill="hold"/>
                                        <p:tgtEl>
                                          <p:spTgt spid="6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9">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fade">
                                      <p:cBhvr>
                                        <p:cTn id="18" dur="1000"/>
                                        <p:tgtEl>
                                          <p:spTgt spid="73"/>
                                        </p:tgtEl>
                                      </p:cBhvr>
                                    </p:animEffect>
                                    <p:anim calcmode="lin" valueType="num">
                                      <p:cBhvr>
                                        <p:cTn id="19" dur="1000" fill="hold"/>
                                        <p:tgtEl>
                                          <p:spTgt spid="73"/>
                                        </p:tgtEl>
                                        <p:attrNameLst>
                                          <p:attrName>ppt_x</p:attrName>
                                        </p:attrNameLst>
                                      </p:cBhvr>
                                      <p:tavLst>
                                        <p:tav tm="0">
                                          <p:val>
                                            <p:strVal val="#ppt_x"/>
                                          </p:val>
                                        </p:tav>
                                        <p:tav tm="100000">
                                          <p:val>
                                            <p:strVal val="#ppt_x"/>
                                          </p:val>
                                        </p:tav>
                                      </p:tavLst>
                                    </p:anim>
                                    <p:anim calcmode="lin" valueType="num">
                                      <p:cBhvr>
                                        <p:cTn id="20" dur="1000" fill="hold"/>
                                        <p:tgtEl>
                                          <p:spTgt spid="73"/>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70"/>
                                        </p:tgtEl>
                                        <p:attrNameLst>
                                          <p:attrName>style.visibility</p:attrName>
                                        </p:attrNameLst>
                                      </p:cBhvr>
                                      <p:to>
                                        <p:strVal val="visible"/>
                                      </p:to>
                                    </p:set>
                                    <p:animEffect transition="in" filter="fade">
                                      <p:cBhvr>
                                        <p:cTn id="23" dur="1000"/>
                                        <p:tgtEl>
                                          <p:spTgt spid="70"/>
                                        </p:tgtEl>
                                      </p:cBhvr>
                                    </p:animEffect>
                                    <p:anim calcmode="lin" valueType="num">
                                      <p:cBhvr>
                                        <p:cTn id="24" dur="1000" fill="hold"/>
                                        <p:tgtEl>
                                          <p:spTgt spid="70"/>
                                        </p:tgtEl>
                                        <p:attrNameLst>
                                          <p:attrName>ppt_x</p:attrName>
                                        </p:attrNameLst>
                                      </p:cBhvr>
                                      <p:tavLst>
                                        <p:tav tm="0">
                                          <p:val>
                                            <p:strVal val="#ppt_x"/>
                                          </p:val>
                                        </p:tav>
                                        <p:tav tm="100000">
                                          <p:val>
                                            <p:strVal val="#ppt_x"/>
                                          </p:val>
                                        </p:tav>
                                      </p:tavLst>
                                    </p:anim>
                                    <p:anim calcmode="lin" valueType="num">
                                      <p:cBhvr>
                                        <p:cTn id="25"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6" presetClass="emph" presetSubtype="0" fill="hold" grpId="1" nodeType="clickEffect">
                                  <p:stCondLst>
                                    <p:cond delay="0"/>
                                  </p:stCondLst>
                                  <p:childTnLst>
                                    <p:animScale>
                                      <p:cBhvr>
                                        <p:cTn id="29" dur="2000" fill="hold"/>
                                        <p:tgtEl>
                                          <p:spTgt spid="70"/>
                                        </p:tgtEl>
                                      </p:cBhvr>
                                      <p:by x="150000" y="150000"/>
                                    </p:animScale>
                                  </p:childTnLst>
                                </p:cTn>
                              </p:par>
                              <p:par>
                                <p:cTn id="30" presetID="10" presetClass="exit" presetSubtype="0" fill="hold" grpId="1" nodeType="withEffect">
                                  <p:stCondLst>
                                    <p:cond delay="0"/>
                                  </p:stCondLst>
                                  <p:childTnLst>
                                    <p:animEffect transition="out" filter="fade">
                                      <p:cBhvr>
                                        <p:cTn id="31" dur="500"/>
                                        <p:tgtEl>
                                          <p:spTgt spid="73"/>
                                        </p:tgtEl>
                                      </p:cBhvr>
                                    </p:animEffect>
                                    <p:set>
                                      <p:cBhvr>
                                        <p:cTn id="32" dur="1" fill="hold">
                                          <p:stCondLst>
                                            <p:cond delay="499"/>
                                          </p:stCondLst>
                                        </p:cTn>
                                        <p:tgtEl>
                                          <p:spTgt spid="73"/>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69">
                                            <p:txEl>
                                              <p:pRg st="0" end="0"/>
                                            </p:txEl>
                                          </p:spTgt>
                                        </p:tgtEl>
                                      </p:cBhvr>
                                    </p:animEffect>
                                    <p:set>
                                      <p:cBhvr>
                                        <p:cTn id="35" dur="1" fill="hold">
                                          <p:stCondLst>
                                            <p:cond delay="499"/>
                                          </p:stCondLst>
                                        </p:cTn>
                                        <p:tgtEl>
                                          <p:spTgt spid="69">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build="p"/>
      <p:bldP spid="69" grpId="0" build="p"/>
      <p:bldP spid="69" grpId="1" build="allAtOnce"/>
      <p:bldP spid="73" grpId="0"/>
      <p:bldP spid="73" grpId="1"/>
      <p:bldP spid="70" grpId="0"/>
      <p:bldP spid="70"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3" name="矩形 12"/>
          <p:cNvSpPr/>
          <p:nvPr/>
        </p:nvSpPr>
        <p:spPr>
          <a:xfrm>
            <a:off x="189309" y="178800"/>
            <a:ext cx="8768953" cy="4646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矩形 8"/>
          <p:cNvSpPr/>
          <p:nvPr/>
        </p:nvSpPr>
        <p:spPr>
          <a:xfrm>
            <a:off x="0" y="4825175"/>
            <a:ext cx="9144000" cy="318325"/>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21" name="图片 20"/>
          <p:cNvPicPr>
            <a:picLocks noChangeAspect="1"/>
          </p:cNvPicPr>
          <p:nvPr/>
        </p:nvPicPr>
        <p:blipFill>
          <a:blip r:embed="rId2" cstate="email"/>
          <a:srcRect/>
          <a:stretch>
            <a:fillRect/>
          </a:stretch>
        </p:blipFill>
        <p:spPr>
          <a:xfrm>
            <a:off x="0" y="4307750"/>
            <a:ext cx="1014413" cy="835750"/>
          </a:xfrm>
          <a:custGeom>
            <a:avLst/>
            <a:gdLst>
              <a:gd name="connsiteX0" fmla="*/ 0 w 2812945"/>
              <a:gd name="connsiteY0" fmla="*/ 0 h 2317516"/>
              <a:gd name="connsiteX1" fmla="*/ 2812945 w 2812945"/>
              <a:gd name="connsiteY1" fmla="*/ 0 h 2317516"/>
              <a:gd name="connsiteX2" fmla="*/ 2812945 w 2812945"/>
              <a:gd name="connsiteY2" fmla="*/ 2317516 h 2317516"/>
              <a:gd name="connsiteX3" fmla="*/ 0 w 2812945"/>
              <a:gd name="connsiteY3" fmla="*/ 2317516 h 2317516"/>
            </a:gdLst>
            <a:ahLst/>
            <a:cxnLst>
              <a:cxn ang="0">
                <a:pos x="connsiteX0" y="connsiteY0"/>
              </a:cxn>
              <a:cxn ang="0">
                <a:pos x="connsiteX1" y="connsiteY1"/>
              </a:cxn>
              <a:cxn ang="0">
                <a:pos x="connsiteX2" y="connsiteY2"/>
              </a:cxn>
              <a:cxn ang="0">
                <a:pos x="connsiteX3" y="connsiteY3"/>
              </a:cxn>
            </a:cxnLst>
            <a:rect l="l" t="t" r="r" b="b"/>
            <a:pathLst>
              <a:path w="2812945" h="2317516">
                <a:moveTo>
                  <a:pt x="0" y="0"/>
                </a:moveTo>
                <a:lnTo>
                  <a:pt x="2812945" y="0"/>
                </a:lnTo>
                <a:lnTo>
                  <a:pt x="2812945" y="2317516"/>
                </a:lnTo>
                <a:lnTo>
                  <a:pt x="0" y="2317516"/>
                </a:lnTo>
                <a:close/>
              </a:path>
            </a:pathLst>
          </a:custGeom>
          <a:effectLst>
            <a:outerShdw blurRad="50800" dist="38100" dir="18900000" algn="bl" rotWithShape="0">
              <a:prstClr val="black">
                <a:alpha val="40000"/>
              </a:prstClr>
            </a:outerShdw>
          </a:effectLst>
        </p:spPr>
      </p:pic>
      <p:pic>
        <p:nvPicPr>
          <p:cNvPr id="22" name="图片 21"/>
          <p:cNvPicPr>
            <a:picLocks noChangeAspect="1"/>
          </p:cNvPicPr>
          <p:nvPr/>
        </p:nvPicPr>
        <p:blipFill>
          <a:blip r:embed="rId3" cstate="email"/>
          <a:stretch>
            <a:fillRect/>
          </a:stretch>
        </p:blipFill>
        <p:spPr>
          <a:xfrm>
            <a:off x="7943203" y="4042771"/>
            <a:ext cx="1200797" cy="110073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sp>
        <p:nvSpPr>
          <p:cNvPr id="10" name="文本框 9"/>
          <p:cNvSpPr txBox="1"/>
          <p:nvPr/>
        </p:nvSpPr>
        <p:spPr>
          <a:xfrm>
            <a:off x="2662194" y="607688"/>
            <a:ext cx="3819612" cy="300083"/>
          </a:xfrm>
          <a:prstGeom prst="rect">
            <a:avLst/>
          </a:prstGeom>
          <a:noFill/>
        </p:spPr>
        <p:txBody>
          <a:bodyPr wrap="square" lIns="68580" tIns="34290" rIns="68580" bIns="34290">
            <a:spAutoFit/>
          </a:bodyPr>
          <a:lstStyle/>
          <a:p>
            <a:pPr algn="ctr"/>
            <a:r>
              <a:rPr lang="en-US" altLang="zh-CN" sz="1500">
                <a:solidFill>
                  <a:srgbClr val="FF00FF"/>
                </a:solidFill>
                <a:latin typeface="+mj-lt"/>
                <a:ea typeface="方正书宋_GBK" panose="03000509000000000000" charset="-122"/>
                <a:cs typeface="Times New Roman" panose="02020603050405020304" pitchFamily="18" charset="0"/>
              </a:rPr>
              <a:t>◆</a:t>
            </a:r>
            <a:r>
              <a:rPr lang="en-US" altLang="zh-CN" sz="1500">
                <a:solidFill>
                  <a:srgbClr val="FF00FF"/>
                </a:solidFill>
                <a:latin typeface="+mj-lt"/>
                <a:ea typeface="方正粗圆_GBK" panose="03000509000000000000" pitchFamily="65" charset="-122"/>
                <a:cs typeface="Times New Roman" panose="02020603050405020304" pitchFamily="18" charset="0"/>
              </a:rPr>
              <a:t> </a:t>
            </a:r>
            <a:r>
              <a:rPr lang="zh-CN" altLang="zh-CN" sz="1500">
                <a:solidFill>
                  <a:srgbClr val="FF00FF"/>
                </a:solidFill>
                <a:latin typeface="+mj-lt"/>
                <a:ea typeface="方正粗圆_GBK" panose="03000509000000000000" pitchFamily="65" charset="-122"/>
                <a:cs typeface="Times New Roman" panose="02020603050405020304" pitchFamily="18" charset="0"/>
              </a:rPr>
              <a:t>培优提高训练 </a:t>
            </a:r>
            <a:r>
              <a:rPr lang="en-US" altLang="zh-CN" sz="1500">
                <a:solidFill>
                  <a:srgbClr val="FF00FF"/>
                </a:solidFill>
                <a:latin typeface="+mj-lt"/>
                <a:ea typeface="方正书宋_GBK" panose="03000509000000000000" charset="-122"/>
                <a:cs typeface="Times New Roman" panose="02020603050405020304" pitchFamily="18" charset="0"/>
              </a:rPr>
              <a:t>◆</a:t>
            </a:r>
            <a:r>
              <a:rPr lang="en-US" altLang="zh-CN" sz="1500">
                <a:solidFill>
                  <a:srgbClr val="FF00FF"/>
                </a:solidFill>
                <a:latin typeface="+mj-lt"/>
                <a:ea typeface="方正粗圆_GBK" panose="03000509000000000000" pitchFamily="65" charset="-122"/>
                <a:cs typeface="Times New Roman" panose="02020603050405020304" pitchFamily="18" charset="0"/>
              </a:rPr>
              <a:t> </a:t>
            </a:r>
            <a:endParaRPr lang="zh-CN" altLang="zh-CN" sz="1500">
              <a:solidFill>
                <a:srgbClr val="000000"/>
              </a:solidFill>
              <a:latin typeface="+mj-lt"/>
              <a:ea typeface="方正书宋_GBK" panose="03000509000000000000" charset="-122"/>
              <a:cs typeface="Times New Roman" panose="02020603050405020304" pitchFamily="18" charset="0"/>
            </a:endParaRPr>
          </a:p>
        </p:txBody>
      </p:sp>
      <p:sp>
        <p:nvSpPr>
          <p:cNvPr id="7" name="矩形 6"/>
          <p:cNvSpPr/>
          <p:nvPr/>
        </p:nvSpPr>
        <p:spPr>
          <a:xfrm>
            <a:off x="763074" y="907771"/>
            <a:ext cx="7180130" cy="761747"/>
          </a:xfrm>
          <a:prstGeom prst="rect">
            <a:avLst/>
          </a:prstGeom>
        </p:spPr>
        <p:txBody>
          <a:bodyPr wrap="square" lIns="68580" tIns="34290" rIns="68580" bIns="34290">
            <a:spAutoFit/>
          </a:bodyPr>
          <a:lstStyle/>
          <a:p>
            <a:pPr>
              <a:lnSpc>
                <a:spcPct val="150000"/>
              </a:lnSpc>
            </a:pPr>
            <a:r>
              <a:rPr lang="zh-CN" altLang="en-US" sz="1500">
                <a:solidFill>
                  <a:srgbClr val="FF00FF"/>
                </a:solidFill>
                <a:latin typeface="方正黑体_GBK" panose="03000509000000000000" charset="-122"/>
                <a:ea typeface="方正黑体_GBK" panose="03000509000000000000" charset="-122"/>
                <a:cs typeface="Times New Roman" panose="02020603050405020304"/>
              </a:rPr>
              <a:t>一、完形填空。</a:t>
            </a:r>
            <a:endParaRPr lang="zh-CN" altLang="en-US" sz="1500">
              <a:latin typeface="Calibri" panose="020F0502020204030204"/>
              <a:ea typeface="宋体" panose="02010600030101010101" pitchFamily="2" charset="-122"/>
              <a:cs typeface="Times New Roman" panose="02020603050405020304"/>
            </a:endParaRPr>
          </a:p>
          <a:p>
            <a:pPr>
              <a:lnSpc>
                <a:spcPct val="150000"/>
              </a:lnSpc>
            </a:pPr>
            <a:r>
              <a:rPr lang="zh-CN" altLang="en-US" sz="1500">
                <a:latin typeface="方正书宋_GBK" panose="03000509000000000000" charset="-122"/>
                <a:ea typeface="方正书宋_GBK" panose="03000509000000000000" charset="-122"/>
                <a:cs typeface="Times New Roman" panose="02020603050405020304"/>
              </a:rPr>
              <a:t>  通读下面短文</a:t>
            </a:r>
            <a:r>
              <a:rPr lang="en-US" altLang="zh-CN" sz="1500">
                <a:latin typeface="方正书宋_GBK" panose="03000509000000000000" charset="-122"/>
                <a:ea typeface="宋体" panose="02010600030101010101" pitchFamily="2" charset="-122"/>
                <a:cs typeface="Times New Roman" panose="02020603050405020304"/>
              </a:rPr>
              <a:t>,</a:t>
            </a:r>
            <a:r>
              <a:rPr lang="zh-CN" altLang="en-US" sz="1500">
                <a:latin typeface="方正书宋_GBK" panose="03000509000000000000" charset="-122"/>
                <a:ea typeface="方正书宋_GBK" panose="03000509000000000000" charset="-122"/>
                <a:cs typeface="Times New Roman" panose="02020603050405020304"/>
              </a:rPr>
              <a:t>掌握其大意</a:t>
            </a:r>
            <a:r>
              <a:rPr lang="en-US" altLang="zh-CN" sz="1500">
                <a:latin typeface="方正书宋_GBK" panose="03000509000000000000" charset="-122"/>
                <a:ea typeface="宋体" panose="02010600030101010101" pitchFamily="2" charset="-122"/>
                <a:cs typeface="Times New Roman" panose="02020603050405020304"/>
              </a:rPr>
              <a:t>,</a:t>
            </a:r>
            <a:r>
              <a:rPr lang="zh-CN" altLang="en-US" sz="1500">
                <a:latin typeface="方正书宋_GBK" panose="03000509000000000000" charset="-122"/>
                <a:ea typeface="方正书宋_GBK" panose="03000509000000000000" charset="-122"/>
                <a:cs typeface="Times New Roman" panose="02020603050405020304"/>
              </a:rPr>
              <a:t>然后在每小题所给的四个选项中</a:t>
            </a:r>
            <a:r>
              <a:rPr lang="en-US" altLang="zh-CN" sz="1500">
                <a:latin typeface="方正书宋_GBK" panose="03000509000000000000" charset="-122"/>
                <a:ea typeface="宋体" panose="02010600030101010101" pitchFamily="2" charset="-122"/>
                <a:cs typeface="Times New Roman" panose="02020603050405020304"/>
              </a:rPr>
              <a:t>,</a:t>
            </a:r>
            <a:r>
              <a:rPr lang="zh-CN" altLang="en-US" sz="1500">
                <a:latin typeface="方正书宋_GBK" panose="03000509000000000000" charset="-122"/>
                <a:ea typeface="方正书宋_GBK" panose="03000509000000000000" charset="-122"/>
                <a:cs typeface="Times New Roman" panose="02020603050405020304"/>
              </a:rPr>
              <a:t>选出一个最佳的答案。</a:t>
            </a:r>
            <a:endParaRPr lang="zh-CN" altLang="en-US" sz="1500">
              <a:latin typeface="Calibri" panose="020F0502020204030204"/>
              <a:ea typeface="宋体" panose="02010600030101010101" pitchFamily="2" charset="-122"/>
              <a:cs typeface="Times New Roman" panose="02020603050405020304"/>
            </a:endParaRPr>
          </a:p>
        </p:txBody>
      </p:sp>
      <p:sp>
        <p:nvSpPr>
          <p:cNvPr id="12" name="矩形 11"/>
          <p:cNvSpPr/>
          <p:nvPr/>
        </p:nvSpPr>
        <p:spPr>
          <a:xfrm>
            <a:off x="912495" y="1738648"/>
            <a:ext cx="3844063" cy="3101138"/>
          </a:xfrm>
          <a:prstGeom prst="rect">
            <a:avLst/>
          </a:prstGeom>
        </p:spPr>
        <p:txBody>
          <a:bodyPr wrap="square" lIns="68580" tIns="34290" rIns="68580" bIns="34290">
            <a:spAutoFit/>
          </a:bodyPr>
          <a:lstStyle/>
          <a:p>
            <a:pPr indent="342900" algn="just">
              <a:lnSpc>
                <a:spcPct val="120000"/>
              </a:lnSpc>
            </a:pPr>
            <a:r>
              <a:rPr lang="en-US" altLang="zh-CN" sz="1500">
                <a:latin typeface="+mj-lt"/>
                <a:ea typeface="方正书宋_GBK" panose="03000509000000000000" charset="-122"/>
                <a:cs typeface="Times New Roman" panose="02020603050405020304"/>
              </a:rPr>
              <a:t> </a:t>
            </a:r>
            <a:r>
              <a:rPr lang="en-US" altLang="zh-CN" sz="1500">
                <a:latin typeface="+mj-lt"/>
                <a:ea typeface="宋体" panose="02010600030101010101" pitchFamily="2" charset="-122"/>
                <a:cs typeface="Times New Roman" panose="02020603050405020304"/>
              </a:rPr>
              <a:t>The Greens were from Russia.They visited New York last month.It was the </a:t>
            </a:r>
            <a:r>
              <a:rPr lang="en-US" altLang="zh-CN" sz="1500" u="sng">
                <a:latin typeface="+mj-lt"/>
                <a:ea typeface="方正书宋_GBK" panose="03000509000000000000" charset="-122"/>
                <a:cs typeface="Times New Roman" panose="02020603050405020304"/>
              </a:rPr>
              <a:t> </a:t>
            </a:r>
            <a:r>
              <a:rPr lang="en-US" altLang="zh-CN" sz="1500" u="sng">
                <a:latin typeface="+mj-lt"/>
                <a:ea typeface="宋体" panose="02010600030101010101" pitchFamily="2" charset="-122"/>
                <a:cs typeface="Times New Roman" panose="02020603050405020304"/>
              </a:rPr>
              <a:t>1</a:t>
            </a:r>
            <a:r>
              <a:rPr lang="en-US" altLang="zh-CN" sz="1500" u="sng">
                <a:latin typeface="+mj-lt"/>
                <a:ea typeface="方正书宋_GBK" panose="03000509000000000000" charset="-122"/>
                <a:cs typeface="Times New Roman" panose="02020603050405020304"/>
              </a:rPr>
              <a:t> </a:t>
            </a:r>
            <a:r>
              <a:rPr lang="en-US" altLang="zh-CN" sz="1500">
                <a:latin typeface="+mj-lt"/>
                <a:ea typeface="宋体" panose="02010600030101010101" pitchFamily="2" charset="-122"/>
                <a:cs typeface="Times New Roman" panose="02020603050405020304"/>
              </a:rPr>
              <a:t> time for them to come to New York.They wanted to take a walk and see the </a:t>
            </a:r>
            <a:r>
              <a:rPr lang="en-US" altLang="zh-CN" sz="1500" u="sng">
                <a:latin typeface="+mj-lt"/>
                <a:ea typeface="方正书宋_GBK" panose="03000509000000000000" charset="-122"/>
                <a:cs typeface="Times New Roman" panose="02020603050405020304"/>
              </a:rPr>
              <a:t> </a:t>
            </a:r>
            <a:r>
              <a:rPr lang="en-US" altLang="zh-CN" sz="1500" u="sng">
                <a:latin typeface="+mj-lt"/>
                <a:ea typeface="宋体" panose="02010600030101010101" pitchFamily="2" charset="-122"/>
                <a:cs typeface="Times New Roman" panose="02020603050405020304"/>
              </a:rPr>
              <a:t>2</a:t>
            </a:r>
            <a:r>
              <a:rPr lang="en-US" altLang="zh-CN" sz="1500" u="sng">
                <a:latin typeface="+mj-lt"/>
                <a:ea typeface="方正书宋_GBK" panose="03000509000000000000" charset="-122"/>
                <a:cs typeface="Times New Roman" panose="02020603050405020304"/>
              </a:rPr>
              <a:t> </a:t>
            </a:r>
            <a:r>
              <a:rPr lang="en-US" altLang="zh-CN" sz="1500">
                <a:latin typeface="+mj-lt"/>
                <a:ea typeface="宋体" panose="02010600030101010101" pitchFamily="2" charset="-122"/>
                <a:cs typeface="Times New Roman" panose="02020603050405020304"/>
              </a:rPr>
              <a:t>.But they couldn’t </a:t>
            </a:r>
            <a:r>
              <a:rPr lang="en-US" altLang="zh-CN" sz="1500" u="sng">
                <a:latin typeface="+mj-lt"/>
                <a:ea typeface="方正书宋_GBK" panose="03000509000000000000" charset="-122"/>
                <a:cs typeface="Times New Roman" panose="02020603050405020304"/>
              </a:rPr>
              <a:t> </a:t>
            </a:r>
            <a:r>
              <a:rPr lang="en-US" altLang="zh-CN" sz="1500" u="sng">
                <a:latin typeface="+mj-lt"/>
                <a:ea typeface="宋体" panose="02010600030101010101" pitchFamily="2" charset="-122"/>
                <a:cs typeface="Times New Roman" panose="02020603050405020304"/>
              </a:rPr>
              <a:t>3</a:t>
            </a:r>
            <a:r>
              <a:rPr lang="en-US" altLang="zh-CN" sz="1500" u="sng">
                <a:latin typeface="+mj-lt"/>
                <a:ea typeface="方正书宋_GBK" panose="03000509000000000000" charset="-122"/>
                <a:cs typeface="Times New Roman" panose="02020603050405020304"/>
              </a:rPr>
              <a:t> </a:t>
            </a:r>
            <a:r>
              <a:rPr lang="en-US" altLang="zh-CN" sz="1500">
                <a:latin typeface="+mj-lt"/>
                <a:ea typeface="宋体" panose="02010600030101010101" pitchFamily="2" charset="-122"/>
                <a:cs typeface="Times New Roman" panose="02020603050405020304"/>
              </a:rPr>
              <a:t> any English. </a:t>
            </a:r>
          </a:p>
          <a:p>
            <a:pPr indent="342900" algn="just">
              <a:lnSpc>
                <a:spcPct val="120000"/>
              </a:lnSpc>
            </a:pPr>
            <a:r>
              <a:rPr lang="en-US" altLang="zh-CN" sz="1500">
                <a:latin typeface="+mj-lt"/>
                <a:ea typeface="宋体" panose="02010600030101010101" pitchFamily="2" charset="-122"/>
                <a:cs typeface="Times New Roman" panose="02020603050405020304"/>
              </a:rPr>
              <a:t>After they went out of their hotel,they got to the first crossing </a:t>
            </a:r>
            <a:r>
              <a:rPr lang="en-US" altLang="zh-CN" sz="1500" u="sng">
                <a:latin typeface="+mj-lt"/>
                <a:ea typeface="方正书宋_GBK" panose="03000509000000000000" charset="-122"/>
                <a:cs typeface="Times New Roman" panose="02020603050405020304"/>
              </a:rPr>
              <a:t> </a:t>
            </a:r>
            <a:r>
              <a:rPr lang="en-US" altLang="zh-CN" sz="1500" u="sng">
                <a:latin typeface="+mj-lt"/>
                <a:ea typeface="宋体" panose="02010600030101010101" pitchFamily="2" charset="-122"/>
                <a:cs typeface="Times New Roman" panose="02020603050405020304"/>
              </a:rPr>
              <a:t>4</a:t>
            </a:r>
            <a:r>
              <a:rPr lang="en-US" altLang="zh-CN" sz="1500" u="sng">
                <a:latin typeface="+mj-lt"/>
                <a:ea typeface="方正书宋_GBK" panose="03000509000000000000" charset="-122"/>
                <a:cs typeface="Times New Roman" panose="02020603050405020304"/>
              </a:rPr>
              <a:t> </a:t>
            </a:r>
            <a:r>
              <a:rPr lang="en-US" altLang="zh-CN" sz="1500">
                <a:latin typeface="+mj-lt"/>
                <a:ea typeface="宋体" panose="02010600030101010101" pitchFamily="2" charset="-122"/>
                <a:cs typeface="Times New Roman" panose="02020603050405020304"/>
              </a:rPr>
              <a:t> looked at the names of the two streets.They</a:t>
            </a:r>
            <a:r>
              <a:rPr lang="en-US" altLang="zh-CN" sz="1500" u="sng">
                <a:latin typeface="+mj-lt"/>
                <a:ea typeface="方正书宋_GBK" panose="03000509000000000000" charset="-122"/>
                <a:cs typeface="Times New Roman" panose="02020603050405020304"/>
              </a:rPr>
              <a:t> </a:t>
            </a:r>
            <a:r>
              <a:rPr lang="en-US" altLang="zh-CN" sz="1500" u="sng">
                <a:latin typeface="+mj-lt"/>
                <a:ea typeface="宋体" panose="02010600030101010101" pitchFamily="2" charset="-122"/>
                <a:cs typeface="Times New Roman" panose="02020603050405020304"/>
              </a:rPr>
              <a:t>5</a:t>
            </a:r>
            <a:r>
              <a:rPr lang="en-US" altLang="zh-CN" sz="1500" u="sng">
                <a:latin typeface="+mj-lt"/>
                <a:ea typeface="方正书宋_GBK" panose="03000509000000000000" charset="-122"/>
                <a:cs typeface="Times New Roman" panose="02020603050405020304"/>
              </a:rPr>
              <a:t> </a:t>
            </a:r>
            <a:r>
              <a:rPr lang="en-US" altLang="zh-CN" sz="1500">
                <a:latin typeface="+mj-lt"/>
                <a:ea typeface="宋体" panose="02010600030101010101" pitchFamily="2" charset="-122"/>
                <a:cs typeface="Times New Roman" panose="02020603050405020304"/>
              </a:rPr>
              <a:t>down the two names carefully in their notebook.They thought that the names could help them find the</a:t>
            </a:r>
            <a:r>
              <a:rPr lang="en-US" altLang="zh-CN" sz="1500" u="sng">
                <a:latin typeface="+mj-lt"/>
                <a:ea typeface="方正书宋_GBK" panose="03000509000000000000" charset="-122"/>
                <a:cs typeface="Times New Roman" panose="02020603050405020304"/>
              </a:rPr>
              <a:t> </a:t>
            </a:r>
            <a:r>
              <a:rPr lang="en-US" altLang="zh-CN" sz="1500" u="sng">
                <a:latin typeface="+mj-lt"/>
                <a:ea typeface="宋体" panose="02010600030101010101" pitchFamily="2" charset="-122"/>
                <a:cs typeface="Times New Roman" panose="02020603050405020304"/>
              </a:rPr>
              <a:t>6</a:t>
            </a:r>
            <a:r>
              <a:rPr lang="en-US" altLang="zh-CN" sz="1500" u="sng">
                <a:latin typeface="+mj-lt"/>
                <a:ea typeface="方正书宋_GBK" panose="03000509000000000000" charset="-122"/>
                <a:cs typeface="Times New Roman" panose="02020603050405020304"/>
              </a:rPr>
              <a:t> </a:t>
            </a:r>
            <a:r>
              <a:rPr lang="en-US" altLang="zh-CN" sz="1500">
                <a:latin typeface="+mj-lt"/>
                <a:ea typeface="宋体" panose="02010600030101010101" pitchFamily="2" charset="-122"/>
                <a:cs typeface="Times New Roman" panose="02020603050405020304"/>
              </a:rPr>
              <a:t>back if(</a:t>
            </a:r>
            <a:r>
              <a:rPr lang="zh-CN" altLang="en-US" sz="1500">
                <a:latin typeface="+mj-lt"/>
                <a:ea typeface="方正书宋_GBK" panose="03000509000000000000" charset="-122"/>
                <a:cs typeface="Times New Roman" panose="02020603050405020304"/>
              </a:rPr>
              <a:t>如果</a:t>
            </a:r>
            <a:r>
              <a:rPr lang="en-US" altLang="zh-CN" sz="1500">
                <a:latin typeface="+mj-lt"/>
                <a:ea typeface="宋体" panose="02010600030101010101" pitchFamily="2" charset="-122"/>
                <a:cs typeface="Times New Roman" panose="02020603050405020304"/>
              </a:rPr>
              <a:t>) they were lost. </a:t>
            </a:r>
          </a:p>
        </p:txBody>
      </p:sp>
      <p:sp>
        <p:nvSpPr>
          <p:cNvPr id="14" name="矩形 13"/>
          <p:cNvSpPr/>
          <p:nvPr/>
        </p:nvSpPr>
        <p:spPr>
          <a:xfrm>
            <a:off x="4996988" y="1633050"/>
            <a:ext cx="3471699" cy="2839239"/>
          </a:xfrm>
          <a:prstGeom prst="rect">
            <a:avLst/>
          </a:prstGeom>
        </p:spPr>
        <p:txBody>
          <a:bodyPr wrap="square" lIns="68580" tIns="34290" rIns="68580" bIns="34290">
            <a:spAutoFit/>
          </a:bodyPr>
          <a:lstStyle/>
          <a:p>
            <a:r>
              <a:rPr lang="en-US" altLang="zh-CN" sz="1500">
                <a:latin typeface="+mj-lt"/>
                <a:ea typeface="宋体" panose="02010600030101010101" pitchFamily="2" charset="-122"/>
                <a:cs typeface="Times New Roman" panose="02020603050405020304"/>
              </a:rPr>
              <a:t>(</a:t>
            </a:r>
            <a:r>
              <a:rPr lang="en-US" altLang="zh-CN" sz="1500">
                <a:solidFill>
                  <a:srgbClr val="FF00FF"/>
                </a:solidFill>
                <a:latin typeface="+mj-lt"/>
                <a:ea typeface="宋体" panose="02010600030101010101" pitchFamily="2" charset="-122"/>
                <a:cs typeface="Times New Roman" panose="02020603050405020304"/>
              </a:rPr>
              <a:t>    </a:t>
            </a:r>
            <a:r>
              <a:rPr lang="en-US" altLang="zh-CN" sz="1500">
                <a:latin typeface="+mj-lt"/>
                <a:ea typeface="宋体" panose="02010600030101010101" pitchFamily="2" charset="-122"/>
                <a:cs typeface="Times New Roman" panose="02020603050405020304"/>
              </a:rPr>
              <a:t> )1.A.first</a:t>
            </a:r>
            <a:r>
              <a:rPr lang="en-US" altLang="zh-CN" sz="1500">
                <a:latin typeface="+mj-lt"/>
                <a:ea typeface="方正书宋_GBK" panose="03000509000000000000" charset="-122"/>
                <a:cs typeface="Times New Roman" panose="02020603050405020304"/>
              </a:rPr>
              <a:t>       	</a:t>
            </a:r>
            <a:r>
              <a:rPr lang="en-US" altLang="zh-CN" sz="1500">
                <a:latin typeface="+mj-lt"/>
                <a:ea typeface="宋体" panose="02010600030101010101" pitchFamily="2" charset="-122"/>
                <a:cs typeface="Times New Roman" panose="02020603050405020304"/>
              </a:rPr>
              <a:t>B.one</a:t>
            </a:r>
          </a:p>
          <a:p>
            <a:r>
              <a:rPr lang="en-US" altLang="zh-CN" sz="1500">
                <a:latin typeface="+mj-lt"/>
                <a:ea typeface="宋体" panose="02010600030101010101" pitchFamily="2" charset="-122"/>
                <a:cs typeface="Times New Roman" panose="02020603050405020304"/>
              </a:rPr>
              <a:t>	C.second</a:t>
            </a:r>
            <a:r>
              <a:rPr lang="en-US" altLang="zh-CN" sz="1500">
                <a:latin typeface="+mj-lt"/>
                <a:ea typeface="方正书宋_GBK" panose="03000509000000000000" charset="-122"/>
                <a:cs typeface="Times New Roman" panose="02020603050405020304"/>
              </a:rPr>
              <a:t>	</a:t>
            </a:r>
            <a:r>
              <a:rPr lang="en-US" altLang="zh-CN" sz="1500" err="1">
                <a:latin typeface="+mj-lt"/>
                <a:ea typeface="宋体" panose="02010600030101010101" pitchFamily="2" charset="-122"/>
                <a:cs typeface="Times New Roman" panose="02020603050405020304"/>
              </a:rPr>
              <a:t>D.two</a:t>
            </a:r>
            <a:endParaRPr lang="en-US" altLang="zh-CN" sz="1500">
              <a:latin typeface="+mj-lt"/>
              <a:ea typeface="宋体" panose="02010600030101010101" pitchFamily="2" charset="-122"/>
              <a:cs typeface="Times New Roman" panose="02020603050405020304"/>
            </a:endParaRPr>
          </a:p>
          <a:p>
            <a:r>
              <a:rPr lang="en-US" altLang="zh-CN" sz="1500">
                <a:latin typeface="+mj-lt"/>
                <a:ea typeface="宋体" panose="02010600030101010101" pitchFamily="2" charset="-122"/>
                <a:cs typeface="Times New Roman" panose="02020603050405020304"/>
              </a:rPr>
              <a:t>(</a:t>
            </a:r>
            <a:r>
              <a:rPr lang="en-US" altLang="zh-CN" sz="1500">
                <a:solidFill>
                  <a:srgbClr val="FF00FF"/>
                </a:solidFill>
                <a:latin typeface="+mj-lt"/>
                <a:ea typeface="宋体" panose="02010600030101010101" pitchFamily="2" charset="-122"/>
                <a:cs typeface="Times New Roman" panose="02020603050405020304"/>
              </a:rPr>
              <a:t>    </a:t>
            </a:r>
            <a:r>
              <a:rPr lang="en-US" altLang="zh-CN" sz="1500">
                <a:latin typeface="+mj-lt"/>
                <a:ea typeface="宋体" panose="02010600030101010101" pitchFamily="2" charset="-122"/>
                <a:cs typeface="Times New Roman" panose="02020603050405020304"/>
              </a:rPr>
              <a:t> )2.A.school</a:t>
            </a:r>
            <a:r>
              <a:rPr lang="en-US" altLang="zh-CN" sz="1500">
                <a:latin typeface="+mj-lt"/>
                <a:ea typeface="方正书宋_GBK" panose="03000509000000000000" charset="-122"/>
                <a:cs typeface="Times New Roman" panose="02020603050405020304"/>
              </a:rPr>
              <a:t>		</a:t>
            </a:r>
            <a:r>
              <a:rPr lang="en-US" altLang="zh-CN" sz="1500" err="1">
                <a:latin typeface="+mj-lt"/>
                <a:ea typeface="宋体" panose="02010600030101010101" pitchFamily="2" charset="-122"/>
                <a:cs typeface="Times New Roman" panose="02020603050405020304"/>
              </a:rPr>
              <a:t>B.country</a:t>
            </a:r>
            <a:endParaRPr lang="en-US" altLang="zh-CN" sz="1500">
              <a:latin typeface="+mj-lt"/>
              <a:ea typeface="宋体" panose="02010600030101010101" pitchFamily="2" charset="-122"/>
              <a:cs typeface="Times New Roman" panose="02020603050405020304"/>
            </a:endParaRPr>
          </a:p>
          <a:p>
            <a:r>
              <a:rPr lang="en-US" altLang="zh-CN" sz="1500">
                <a:latin typeface="+mj-lt"/>
                <a:ea typeface="宋体" panose="02010600030101010101" pitchFamily="2" charset="-122"/>
                <a:cs typeface="Times New Roman" panose="02020603050405020304"/>
              </a:rPr>
              <a:t>	C.city</a:t>
            </a:r>
            <a:r>
              <a:rPr lang="en-US" altLang="zh-CN" sz="1500">
                <a:latin typeface="+mj-lt"/>
                <a:ea typeface="方正书宋_GBK" panose="03000509000000000000" charset="-122"/>
                <a:cs typeface="Times New Roman" panose="02020603050405020304"/>
              </a:rPr>
              <a:t>		</a:t>
            </a:r>
            <a:r>
              <a:rPr lang="en-US" altLang="zh-CN" sz="1500" err="1">
                <a:latin typeface="+mj-lt"/>
                <a:ea typeface="宋体" panose="02010600030101010101" pitchFamily="2" charset="-122"/>
                <a:cs typeface="Times New Roman" panose="02020603050405020304"/>
              </a:rPr>
              <a:t>D.town</a:t>
            </a:r>
            <a:endParaRPr lang="en-US" altLang="zh-CN" sz="1500">
              <a:latin typeface="+mj-lt"/>
              <a:ea typeface="宋体" panose="02010600030101010101" pitchFamily="2" charset="-122"/>
              <a:cs typeface="Times New Roman" panose="02020603050405020304"/>
            </a:endParaRPr>
          </a:p>
          <a:p>
            <a:r>
              <a:rPr lang="en-US" altLang="zh-CN" sz="1500">
                <a:latin typeface="+mj-lt"/>
                <a:ea typeface="宋体" panose="02010600030101010101" pitchFamily="2" charset="-122"/>
                <a:cs typeface="Times New Roman" panose="02020603050405020304"/>
              </a:rPr>
              <a:t>(</a:t>
            </a:r>
            <a:r>
              <a:rPr lang="en-US" altLang="zh-CN" sz="1500">
                <a:solidFill>
                  <a:srgbClr val="FF00FF"/>
                </a:solidFill>
                <a:latin typeface="+mj-lt"/>
                <a:ea typeface="宋体" panose="02010600030101010101" pitchFamily="2" charset="-122"/>
                <a:cs typeface="Times New Roman" panose="02020603050405020304"/>
              </a:rPr>
              <a:t>    </a:t>
            </a:r>
            <a:r>
              <a:rPr lang="en-US" altLang="zh-CN" sz="1500">
                <a:latin typeface="+mj-lt"/>
                <a:ea typeface="宋体" panose="02010600030101010101" pitchFamily="2" charset="-122"/>
                <a:cs typeface="Times New Roman" panose="02020603050405020304"/>
              </a:rPr>
              <a:t> )3.A.say</a:t>
            </a:r>
            <a:r>
              <a:rPr lang="en-US" altLang="zh-CN" sz="1500">
                <a:latin typeface="+mj-lt"/>
                <a:ea typeface="方正书宋_GBK" panose="03000509000000000000" charset="-122"/>
                <a:cs typeface="Times New Roman" panose="02020603050405020304"/>
              </a:rPr>
              <a:t>		</a:t>
            </a:r>
            <a:r>
              <a:rPr lang="en-US" altLang="zh-CN" sz="1500" err="1">
                <a:latin typeface="+mj-lt"/>
                <a:ea typeface="宋体" panose="02010600030101010101" pitchFamily="2" charset="-122"/>
                <a:cs typeface="Times New Roman" panose="02020603050405020304"/>
              </a:rPr>
              <a:t>B.speak</a:t>
            </a:r>
            <a:endParaRPr lang="en-US" altLang="zh-CN" sz="1500">
              <a:latin typeface="+mj-lt"/>
              <a:ea typeface="宋体" panose="02010600030101010101" pitchFamily="2" charset="-122"/>
              <a:cs typeface="Times New Roman" panose="02020603050405020304"/>
            </a:endParaRPr>
          </a:p>
          <a:p>
            <a:r>
              <a:rPr lang="en-US" altLang="zh-CN" sz="1500">
                <a:latin typeface="+mj-lt"/>
                <a:ea typeface="宋体" panose="02010600030101010101" pitchFamily="2" charset="-122"/>
                <a:cs typeface="Times New Roman" panose="02020603050405020304"/>
              </a:rPr>
              <a:t>	C.tell</a:t>
            </a:r>
            <a:r>
              <a:rPr lang="en-US" altLang="zh-CN" sz="1500">
                <a:latin typeface="+mj-lt"/>
                <a:ea typeface="方正书宋_GBK" panose="03000509000000000000" charset="-122"/>
                <a:cs typeface="Times New Roman" panose="02020603050405020304"/>
              </a:rPr>
              <a:t>		</a:t>
            </a:r>
            <a:r>
              <a:rPr lang="en-US" altLang="zh-CN" sz="1500" err="1">
                <a:latin typeface="+mj-lt"/>
                <a:ea typeface="宋体" panose="02010600030101010101" pitchFamily="2" charset="-122"/>
                <a:cs typeface="Times New Roman" panose="02020603050405020304"/>
              </a:rPr>
              <a:t>D.talk</a:t>
            </a:r>
            <a:endParaRPr lang="en-US" altLang="zh-CN" sz="1500">
              <a:latin typeface="+mj-lt"/>
              <a:ea typeface="宋体" panose="02010600030101010101" pitchFamily="2" charset="-122"/>
              <a:cs typeface="Times New Roman" panose="02020603050405020304"/>
            </a:endParaRPr>
          </a:p>
          <a:p>
            <a:r>
              <a:rPr lang="en-US" altLang="zh-CN" sz="1500">
                <a:latin typeface="+mj-lt"/>
                <a:ea typeface="宋体" panose="02010600030101010101" pitchFamily="2" charset="-122"/>
                <a:cs typeface="Times New Roman" panose="02020603050405020304"/>
              </a:rPr>
              <a:t>(</a:t>
            </a:r>
            <a:r>
              <a:rPr lang="en-US" altLang="zh-CN" sz="1500">
                <a:solidFill>
                  <a:srgbClr val="FF00FF"/>
                </a:solidFill>
                <a:latin typeface="+mj-lt"/>
                <a:ea typeface="宋体" panose="02010600030101010101" pitchFamily="2" charset="-122"/>
                <a:cs typeface="Times New Roman" panose="02020603050405020304"/>
              </a:rPr>
              <a:t>    </a:t>
            </a:r>
            <a:r>
              <a:rPr lang="en-US" altLang="zh-CN" sz="1500">
                <a:latin typeface="+mj-lt"/>
                <a:ea typeface="宋体" panose="02010600030101010101" pitchFamily="2" charset="-122"/>
                <a:cs typeface="Times New Roman" panose="02020603050405020304"/>
              </a:rPr>
              <a:t> )4.A.and</a:t>
            </a:r>
            <a:r>
              <a:rPr lang="en-US" altLang="zh-CN" sz="1500">
                <a:latin typeface="+mj-lt"/>
                <a:ea typeface="方正书宋_GBK" panose="03000509000000000000" charset="-122"/>
                <a:cs typeface="Times New Roman" panose="02020603050405020304"/>
              </a:rPr>
              <a:t>		</a:t>
            </a:r>
            <a:r>
              <a:rPr lang="en-US" altLang="zh-CN" sz="1500" err="1">
                <a:latin typeface="+mj-lt"/>
                <a:ea typeface="宋体" panose="02010600030101010101" pitchFamily="2" charset="-122"/>
                <a:cs typeface="Times New Roman" panose="02020603050405020304"/>
              </a:rPr>
              <a:t>B.but</a:t>
            </a:r>
            <a:endParaRPr lang="en-US" altLang="zh-CN" sz="1500">
              <a:latin typeface="+mj-lt"/>
              <a:ea typeface="宋体" panose="02010600030101010101" pitchFamily="2" charset="-122"/>
              <a:cs typeface="Times New Roman" panose="02020603050405020304"/>
            </a:endParaRPr>
          </a:p>
          <a:p>
            <a:r>
              <a:rPr lang="en-US" altLang="zh-CN" sz="1500">
                <a:latin typeface="+mj-lt"/>
                <a:ea typeface="宋体" panose="02010600030101010101" pitchFamily="2" charset="-122"/>
                <a:cs typeface="Times New Roman" panose="02020603050405020304"/>
              </a:rPr>
              <a:t>	C.because</a:t>
            </a:r>
            <a:r>
              <a:rPr lang="en-US" altLang="zh-CN" sz="1500">
                <a:latin typeface="+mj-lt"/>
                <a:ea typeface="方正书宋_GBK" panose="03000509000000000000" charset="-122"/>
                <a:cs typeface="Times New Roman" panose="02020603050405020304"/>
              </a:rPr>
              <a:t>	</a:t>
            </a:r>
            <a:r>
              <a:rPr lang="en-US" altLang="zh-CN" sz="1500">
                <a:latin typeface="+mj-lt"/>
                <a:ea typeface="宋体" panose="02010600030101010101" pitchFamily="2" charset="-122"/>
                <a:cs typeface="Times New Roman" panose="02020603050405020304"/>
              </a:rPr>
              <a:t>D.so</a:t>
            </a:r>
          </a:p>
          <a:p>
            <a:r>
              <a:rPr lang="en-US" altLang="zh-CN" sz="1500">
                <a:latin typeface="+mj-lt"/>
                <a:ea typeface="宋体" panose="02010600030101010101" pitchFamily="2" charset="-122"/>
                <a:cs typeface="Times New Roman" panose="02020603050405020304"/>
              </a:rPr>
              <a:t>(</a:t>
            </a:r>
            <a:r>
              <a:rPr lang="en-US" altLang="zh-CN" sz="1500">
                <a:solidFill>
                  <a:srgbClr val="FF00FF"/>
                </a:solidFill>
                <a:latin typeface="+mj-lt"/>
                <a:ea typeface="宋体" panose="02010600030101010101" pitchFamily="2" charset="-122"/>
                <a:cs typeface="Times New Roman" panose="02020603050405020304"/>
              </a:rPr>
              <a:t>    </a:t>
            </a:r>
            <a:r>
              <a:rPr lang="en-US" altLang="zh-CN" sz="1500">
                <a:latin typeface="+mj-lt"/>
                <a:ea typeface="宋体" panose="02010600030101010101" pitchFamily="2" charset="-122"/>
                <a:cs typeface="Times New Roman" panose="02020603050405020304"/>
              </a:rPr>
              <a:t> )5.A.wrote</a:t>
            </a:r>
            <a:r>
              <a:rPr lang="en-US" altLang="zh-CN" sz="1500">
                <a:latin typeface="+mj-lt"/>
                <a:ea typeface="方正书宋_GBK" panose="03000509000000000000" charset="-122"/>
                <a:cs typeface="Times New Roman" panose="02020603050405020304"/>
              </a:rPr>
              <a:t>		</a:t>
            </a:r>
            <a:r>
              <a:rPr lang="en-US" altLang="zh-CN" sz="1500" err="1">
                <a:latin typeface="+mj-lt"/>
                <a:ea typeface="宋体" panose="02010600030101010101" pitchFamily="2" charset="-122"/>
                <a:cs typeface="Times New Roman" panose="02020603050405020304"/>
              </a:rPr>
              <a:t>B.read</a:t>
            </a:r>
            <a:endParaRPr lang="en-US" altLang="zh-CN" sz="1500">
              <a:latin typeface="+mj-lt"/>
              <a:ea typeface="宋体" panose="02010600030101010101" pitchFamily="2" charset="-122"/>
              <a:cs typeface="Times New Roman" panose="02020603050405020304"/>
            </a:endParaRPr>
          </a:p>
          <a:p>
            <a:r>
              <a:rPr lang="en-US" altLang="zh-CN" sz="1500">
                <a:latin typeface="+mj-lt"/>
                <a:ea typeface="宋体" panose="02010600030101010101" pitchFamily="2" charset="-122"/>
                <a:cs typeface="Times New Roman" panose="02020603050405020304"/>
              </a:rPr>
              <a:t>	C.looked</a:t>
            </a:r>
            <a:r>
              <a:rPr lang="en-US" altLang="zh-CN" sz="1500">
                <a:latin typeface="+mj-lt"/>
                <a:ea typeface="方正书宋_GBK" panose="03000509000000000000" charset="-122"/>
                <a:cs typeface="Times New Roman" panose="02020603050405020304"/>
              </a:rPr>
              <a:t>	</a:t>
            </a:r>
            <a:r>
              <a:rPr lang="en-US" altLang="zh-CN" sz="1500" err="1">
                <a:latin typeface="+mj-lt"/>
                <a:ea typeface="宋体" panose="02010600030101010101" pitchFamily="2" charset="-122"/>
                <a:cs typeface="Times New Roman" panose="02020603050405020304"/>
              </a:rPr>
              <a:t>D.picked</a:t>
            </a:r>
            <a:endParaRPr lang="en-US" altLang="zh-CN" sz="1500">
              <a:latin typeface="+mj-lt"/>
              <a:ea typeface="宋体" panose="02010600030101010101" pitchFamily="2" charset="-122"/>
              <a:cs typeface="Times New Roman" panose="02020603050405020304"/>
            </a:endParaRPr>
          </a:p>
          <a:p>
            <a:r>
              <a:rPr lang="en-US" altLang="zh-CN" sz="1500">
                <a:latin typeface="+mj-lt"/>
                <a:ea typeface="宋体" panose="02010600030101010101" pitchFamily="2" charset="-122"/>
                <a:cs typeface="Times New Roman" panose="02020603050405020304"/>
              </a:rPr>
              <a:t>(</a:t>
            </a:r>
            <a:r>
              <a:rPr lang="en-US" altLang="zh-CN" sz="1500">
                <a:solidFill>
                  <a:srgbClr val="FF00FF"/>
                </a:solidFill>
                <a:latin typeface="+mj-lt"/>
                <a:ea typeface="宋体" panose="02010600030101010101" pitchFamily="2" charset="-122"/>
                <a:cs typeface="Times New Roman" panose="02020603050405020304"/>
              </a:rPr>
              <a:t>     </a:t>
            </a:r>
            <a:r>
              <a:rPr lang="en-US" altLang="zh-CN" sz="1500">
                <a:latin typeface="+mj-lt"/>
                <a:ea typeface="宋体" panose="02010600030101010101" pitchFamily="2" charset="-122"/>
                <a:cs typeface="Times New Roman" panose="02020603050405020304"/>
              </a:rPr>
              <a:t> )6.A.street</a:t>
            </a:r>
            <a:r>
              <a:rPr lang="en-US" altLang="zh-CN" sz="1500">
                <a:latin typeface="+mj-lt"/>
                <a:ea typeface="方正书宋_GBK" panose="03000509000000000000" charset="-122"/>
                <a:cs typeface="Times New Roman" panose="02020603050405020304"/>
              </a:rPr>
              <a:t>		</a:t>
            </a:r>
            <a:r>
              <a:rPr lang="en-US" altLang="zh-CN" sz="1500" err="1">
                <a:latin typeface="+mj-lt"/>
                <a:ea typeface="宋体" panose="02010600030101010101" pitchFamily="2" charset="-122"/>
                <a:cs typeface="Times New Roman" panose="02020603050405020304"/>
              </a:rPr>
              <a:t>B.way</a:t>
            </a:r>
            <a:endParaRPr lang="en-US" altLang="zh-CN" sz="1500">
              <a:latin typeface="+mj-lt"/>
              <a:ea typeface="宋体" panose="02010600030101010101" pitchFamily="2" charset="-122"/>
              <a:cs typeface="Times New Roman" panose="02020603050405020304"/>
            </a:endParaRPr>
          </a:p>
          <a:p>
            <a:r>
              <a:rPr lang="en-US" altLang="zh-CN" sz="1500">
                <a:latin typeface="+mj-lt"/>
                <a:ea typeface="宋体" panose="02010600030101010101" pitchFamily="2" charset="-122"/>
                <a:cs typeface="Times New Roman" panose="02020603050405020304"/>
              </a:rPr>
              <a:t>	C.road</a:t>
            </a:r>
            <a:r>
              <a:rPr lang="en-US" altLang="zh-CN" sz="1500">
                <a:latin typeface="+mj-lt"/>
                <a:ea typeface="方正书宋_GBK" panose="03000509000000000000" charset="-122"/>
                <a:cs typeface="Times New Roman" panose="02020603050405020304"/>
              </a:rPr>
              <a:t>		</a:t>
            </a:r>
            <a:r>
              <a:rPr lang="en-US" altLang="zh-CN" sz="1500">
                <a:latin typeface="+mj-lt"/>
                <a:ea typeface="宋体" panose="02010600030101010101" pitchFamily="2" charset="-122"/>
                <a:cs typeface="Times New Roman" panose="02020603050405020304"/>
              </a:rPr>
              <a:t>D.name</a:t>
            </a:r>
          </a:p>
        </p:txBody>
      </p:sp>
      <p:sp>
        <p:nvSpPr>
          <p:cNvPr id="15" name="文本框 14"/>
          <p:cNvSpPr txBox="1"/>
          <p:nvPr/>
        </p:nvSpPr>
        <p:spPr>
          <a:xfrm>
            <a:off x="5108367" y="1577185"/>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A</a:t>
            </a:r>
            <a:endParaRPr lang="zh-CN" altLang="en-US" sz="2100">
              <a:solidFill>
                <a:srgbClr val="FF00FF"/>
              </a:solidFill>
              <a:latin typeface="+mj-lt"/>
            </a:endParaRPr>
          </a:p>
        </p:txBody>
      </p:sp>
      <p:sp>
        <p:nvSpPr>
          <p:cNvPr id="16" name="文本框 15"/>
          <p:cNvSpPr txBox="1"/>
          <p:nvPr/>
        </p:nvSpPr>
        <p:spPr>
          <a:xfrm>
            <a:off x="5108367" y="2024483"/>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C</a:t>
            </a:r>
            <a:endParaRPr lang="zh-CN" altLang="en-US" sz="2100">
              <a:solidFill>
                <a:srgbClr val="FF00FF"/>
              </a:solidFill>
              <a:latin typeface="+mj-lt"/>
            </a:endParaRPr>
          </a:p>
        </p:txBody>
      </p:sp>
      <p:sp>
        <p:nvSpPr>
          <p:cNvPr id="17" name="文本框 16"/>
          <p:cNvSpPr txBox="1"/>
          <p:nvPr/>
        </p:nvSpPr>
        <p:spPr>
          <a:xfrm>
            <a:off x="5108367" y="2463729"/>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B</a:t>
            </a:r>
            <a:endParaRPr lang="zh-CN" altLang="en-US" sz="2100">
              <a:solidFill>
                <a:srgbClr val="FF00FF"/>
              </a:solidFill>
              <a:latin typeface="+mj-lt"/>
            </a:endParaRPr>
          </a:p>
        </p:txBody>
      </p:sp>
      <p:sp>
        <p:nvSpPr>
          <p:cNvPr id="18" name="文本框 17"/>
          <p:cNvSpPr txBox="1"/>
          <p:nvPr/>
        </p:nvSpPr>
        <p:spPr>
          <a:xfrm>
            <a:off x="5095209" y="2912009"/>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A</a:t>
            </a:r>
            <a:endParaRPr lang="zh-CN" altLang="en-US" sz="2100">
              <a:solidFill>
                <a:srgbClr val="FF00FF"/>
              </a:solidFill>
              <a:latin typeface="+mj-lt"/>
            </a:endParaRPr>
          </a:p>
        </p:txBody>
      </p:sp>
      <p:sp>
        <p:nvSpPr>
          <p:cNvPr id="19" name="文本框 18"/>
          <p:cNvSpPr txBox="1"/>
          <p:nvPr/>
        </p:nvSpPr>
        <p:spPr>
          <a:xfrm>
            <a:off x="5095209" y="3432578"/>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A</a:t>
            </a:r>
            <a:endParaRPr lang="zh-CN" altLang="en-US" sz="2100">
              <a:solidFill>
                <a:srgbClr val="FF00FF"/>
              </a:solidFill>
              <a:latin typeface="+mj-lt"/>
            </a:endParaRPr>
          </a:p>
        </p:txBody>
      </p:sp>
      <p:sp>
        <p:nvSpPr>
          <p:cNvPr id="20" name="文本框 19"/>
          <p:cNvSpPr txBox="1"/>
          <p:nvPr/>
        </p:nvSpPr>
        <p:spPr>
          <a:xfrm>
            <a:off x="5113255" y="3885953"/>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B</a:t>
            </a:r>
            <a:endParaRPr lang="zh-CN" altLang="en-US" sz="2100">
              <a:solidFill>
                <a:srgbClr val="FF00FF"/>
              </a:solidFill>
              <a:latin typeface="+mj-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3" name="矩形 12"/>
          <p:cNvSpPr/>
          <p:nvPr/>
        </p:nvSpPr>
        <p:spPr>
          <a:xfrm>
            <a:off x="189309" y="178800"/>
            <a:ext cx="8768953" cy="4646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矩形 8"/>
          <p:cNvSpPr/>
          <p:nvPr/>
        </p:nvSpPr>
        <p:spPr>
          <a:xfrm>
            <a:off x="0" y="4825175"/>
            <a:ext cx="9144000" cy="318325"/>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21" name="图片 20"/>
          <p:cNvPicPr>
            <a:picLocks noChangeAspect="1"/>
          </p:cNvPicPr>
          <p:nvPr/>
        </p:nvPicPr>
        <p:blipFill>
          <a:blip r:embed="rId2" cstate="email"/>
          <a:srcRect/>
          <a:stretch>
            <a:fillRect/>
          </a:stretch>
        </p:blipFill>
        <p:spPr>
          <a:xfrm>
            <a:off x="0" y="4307750"/>
            <a:ext cx="1014413" cy="835750"/>
          </a:xfrm>
          <a:custGeom>
            <a:avLst/>
            <a:gdLst>
              <a:gd name="connsiteX0" fmla="*/ 0 w 2812945"/>
              <a:gd name="connsiteY0" fmla="*/ 0 h 2317516"/>
              <a:gd name="connsiteX1" fmla="*/ 2812945 w 2812945"/>
              <a:gd name="connsiteY1" fmla="*/ 0 h 2317516"/>
              <a:gd name="connsiteX2" fmla="*/ 2812945 w 2812945"/>
              <a:gd name="connsiteY2" fmla="*/ 2317516 h 2317516"/>
              <a:gd name="connsiteX3" fmla="*/ 0 w 2812945"/>
              <a:gd name="connsiteY3" fmla="*/ 2317516 h 2317516"/>
            </a:gdLst>
            <a:ahLst/>
            <a:cxnLst>
              <a:cxn ang="0">
                <a:pos x="connsiteX0" y="connsiteY0"/>
              </a:cxn>
              <a:cxn ang="0">
                <a:pos x="connsiteX1" y="connsiteY1"/>
              </a:cxn>
              <a:cxn ang="0">
                <a:pos x="connsiteX2" y="connsiteY2"/>
              </a:cxn>
              <a:cxn ang="0">
                <a:pos x="connsiteX3" y="connsiteY3"/>
              </a:cxn>
            </a:cxnLst>
            <a:rect l="l" t="t" r="r" b="b"/>
            <a:pathLst>
              <a:path w="2812945" h="2317516">
                <a:moveTo>
                  <a:pt x="0" y="0"/>
                </a:moveTo>
                <a:lnTo>
                  <a:pt x="2812945" y="0"/>
                </a:lnTo>
                <a:lnTo>
                  <a:pt x="2812945" y="2317516"/>
                </a:lnTo>
                <a:lnTo>
                  <a:pt x="0" y="2317516"/>
                </a:lnTo>
                <a:close/>
              </a:path>
            </a:pathLst>
          </a:custGeom>
          <a:effectLst>
            <a:outerShdw blurRad="50800" dist="38100" dir="18900000" algn="bl" rotWithShape="0">
              <a:prstClr val="black">
                <a:alpha val="40000"/>
              </a:prstClr>
            </a:outerShdw>
          </a:effectLst>
        </p:spPr>
      </p:pic>
      <p:pic>
        <p:nvPicPr>
          <p:cNvPr id="22" name="图片 21"/>
          <p:cNvPicPr>
            <a:picLocks noChangeAspect="1"/>
          </p:cNvPicPr>
          <p:nvPr/>
        </p:nvPicPr>
        <p:blipFill>
          <a:blip r:embed="rId3" cstate="email"/>
          <a:stretch>
            <a:fillRect/>
          </a:stretch>
        </p:blipFill>
        <p:spPr>
          <a:xfrm>
            <a:off x="7943203" y="4042771"/>
            <a:ext cx="1200797" cy="110073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sp>
        <p:nvSpPr>
          <p:cNvPr id="3" name="矩形 2"/>
          <p:cNvSpPr/>
          <p:nvPr/>
        </p:nvSpPr>
        <p:spPr>
          <a:xfrm>
            <a:off x="897264" y="822333"/>
            <a:ext cx="4161298" cy="3762568"/>
          </a:xfrm>
          <a:prstGeom prst="rect">
            <a:avLst/>
          </a:prstGeom>
        </p:spPr>
        <p:txBody>
          <a:bodyPr wrap="square" lIns="68580" tIns="34290" rIns="68580" bIns="34290">
            <a:spAutoFit/>
          </a:bodyPr>
          <a:lstStyle/>
          <a:p>
            <a:pPr indent="342900" algn="just">
              <a:lnSpc>
                <a:spcPct val="200000"/>
              </a:lnSpc>
            </a:pPr>
            <a:r>
              <a:rPr lang="en-US" altLang="zh-CN" sz="1500">
                <a:latin typeface="+mj-lt"/>
                <a:ea typeface="宋体" panose="02010600030101010101" pitchFamily="2" charset="-122"/>
                <a:cs typeface="Times New Roman" panose="02020603050405020304"/>
              </a:rPr>
              <a:t>They walked for hours through the city . Suddenly(</a:t>
            </a:r>
            <a:r>
              <a:rPr lang="zh-CN" altLang="en-US" sz="1500">
                <a:latin typeface="+mj-lt"/>
                <a:ea typeface="方正书宋_GBK" panose="03000509000000000000" charset="-122"/>
                <a:cs typeface="Times New Roman" panose="02020603050405020304"/>
              </a:rPr>
              <a:t>突然地</a:t>
            </a:r>
            <a:r>
              <a:rPr lang="en-US" altLang="zh-CN" sz="1500">
                <a:latin typeface="+mj-lt"/>
                <a:ea typeface="宋体" panose="02010600030101010101" pitchFamily="2" charset="-122"/>
                <a:cs typeface="Times New Roman" panose="02020603050405020304"/>
              </a:rPr>
              <a:t>) they found that they lost their way.They saw a policeman and </a:t>
            </a:r>
            <a:r>
              <a:rPr lang="en-US" altLang="zh-CN" sz="1500" u="sng">
                <a:latin typeface="+mj-lt"/>
                <a:ea typeface="方正书宋_GBK" panose="03000509000000000000" charset="-122"/>
                <a:cs typeface="Times New Roman" panose="02020603050405020304"/>
              </a:rPr>
              <a:t> </a:t>
            </a:r>
            <a:r>
              <a:rPr lang="en-US" altLang="zh-CN" sz="1500" u="sng">
                <a:latin typeface="+mj-lt"/>
                <a:ea typeface="宋体" panose="02010600030101010101" pitchFamily="2" charset="-122"/>
                <a:cs typeface="Times New Roman" panose="02020603050405020304"/>
              </a:rPr>
              <a:t>7</a:t>
            </a:r>
            <a:r>
              <a:rPr lang="en-US" altLang="zh-CN" sz="1500" u="sng">
                <a:latin typeface="+mj-lt"/>
                <a:ea typeface="方正书宋_GBK" panose="03000509000000000000" charset="-122"/>
                <a:cs typeface="Times New Roman" panose="02020603050405020304"/>
              </a:rPr>
              <a:t> </a:t>
            </a:r>
            <a:r>
              <a:rPr lang="en-US" altLang="zh-CN" sz="1500">
                <a:latin typeface="+mj-lt"/>
                <a:ea typeface="宋体" panose="02010600030101010101" pitchFamily="2" charset="-122"/>
                <a:cs typeface="Times New Roman" panose="02020603050405020304"/>
              </a:rPr>
              <a:t>help , but the policeman didn’t understand their language. </a:t>
            </a:r>
          </a:p>
          <a:p>
            <a:pPr indent="342900" algn="just">
              <a:lnSpc>
                <a:spcPct val="200000"/>
              </a:lnSpc>
            </a:pPr>
            <a:r>
              <a:rPr lang="en-US" altLang="zh-CN" sz="1500" err="1">
                <a:latin typeface="+mj-lt"/>
                <a:ea typeface="宋体" panose="02010600030101010101" pitchFamily="2" charset="-122"/>
                <a:cs typeface="Times New Roman" panose="02020603050405020304"/>
              </a:rPr>
              <a:t>Later,they found a person who knew their</a:t>
            </a:r>
            <a:r>
              <a:rPr lang="en-US" altLang="zh-CN" sz="1500" u="sng">
                <a:latin typeface="+mj-lt"/>
                <a:ea typeface="方正书宋_GBK" panose="03000509000000000000" charset="-122"/>
                <a:cs typeface="Times New Roman" panose="02020603050405020304"/>
              </a:rPr>
              <a:t> </a:t>
            </a:r>
            <a:r>
              <a:rPr lang="en-US" altLang="zh-CN" sz="1500" u="sng">
                <a:latin typeface="+mj-lt"/>
                <a:ea typeface="宋体" panose="02010600030101010101" pitchFamily="2" charset="-122"/>
                <a:cs typeface="Times New Roman" panose="02020603050405020304"/>
              </a:rPr>
              <a:t>8</a:t>
            </a:r>
            <a:r>
              <a:rPr lang="en-US" altLang="zh-CN" sz="1500" u="sng">
                <a:latin typeface="+mj-lt"/>
                <a:ea typeface="方正书宋_GBK" panose="03000509000000000000" charset="-122"/>
                <a:cs typeface="Times New Roman" panose="02020603050405020304"/>
              </a:rPr>
              <a:t> </a:t>
            </a:r>
            <a:r>
              <a:rPr lang="en-US" altLang="zh-CN" sz="1500">
                <a:latin typeface="+mj-lt"/>
                <a:ea typeface="宋体" panose="02010600030101010101" pitchFamily="2" charset="-122"/>
                <a:cs typeface="Times New Roman" panose="02020603050405020304"/>
              </a:rPr>
              <a:t>.They showed the person the names in the</a:t>
            </a:r>
            <a:r>
              <a:rPr lang="en-US" altLang="zh-CN" sz="1500" u="sng">
                <a:latin typeface="+mj-lt"/>
                <a:ea typeface="方正书宋_GBK" panose="03000509000000000000" charset="-122"/>
                <a:cs typeface="Times New Roman" panose="02020603050405020304"/>
              </a:rPr>
              <a:t> </a:t>
            </a:r>
            <a:r>
              <a:rPr lang="en-US" altLang="zh-CN" sz="1500" u="sng">
                <a:latin typeface="+mj-lt"/>
                <a:ea typeface="宋体" panose="02010600030101010101" pitchFamily="2" charset="-122"/>
                <a:cs typeface="Times New Roman" panose="02020603050405020304"/>
              </a:rPr>
              <a:t>9</a:t>
            </a:r>
            <a:r>
              <a:rPr lang="en-US" altLang="zh-CN" sz="1500" u="sng">
                <a:latin typeface="+mj-lt"/>
                <a:ea typeface="方正书宋_GBK" panose="03000509000000000000" charset="-122"/>
                <a:cs typeface="Times New Roman" panose="02020603050405020304"/>
              </a:rPr>
              <a:t> </a:t>
            </a:r>
            <a:r>
              <a:rPr lang="en-US" altLang="zh-CN" sz="1500">
                <a:latin typeface="+mj-lt"/>
                <a:ea typeface="宋体" panose="02010600030101010101" pitchFamily="2" charset="-122"/>
                <a:cs typeface="Times New Roman" panose="02020603050405020304"/>
              </a:rPr>
              <a:t>.The man began to</a:t>
            </a:r>
            <a:r>
              <a:rPr lang="en-US" altLang="zh-CN" sz="1500" u="sng">
                <a:latin typeface="+mj-lt"/>
                <a:ea typeface="方正书宋_GBK" panose="03000509000000000000" charset="-122"/>
                <a:cs typeface="Times New Roman" panose="02020603050405020304"/>
              </a:rPr>
              <a:t> </a:t>
            </a:r>
            <a:r>
              <a:rPr lang="en-US" altLang="zh-CN" sz="1500" u="sng">
                <a:latin typeface="+mj-lt"/>
                <a:ea typeface="宋体" panose="02010600030101010101" pitchFamily="2" charset="-122"/>
                <a:cs typeface="Times New Roman" panose="02020603050405020304"/>
              </a:rPr>
              <a:t>10</a:t>
            </a:r>
            <a:r>
              <a:rPr lang="en-US" altLang="zh-CN" sz="1500" u="sng">
                <a:latin typeface="+mj-lt"/>
                <a:ea typeface="方正书宋_GBK" panose="03000509000000000000" charset="-122"/>
                <a:cs typeface="Times New Roman" panose="02020603050405020304"/>
              </a:rPr>
              <a:t> </a:t>
            </a:r>
            <a:r>
              <a:rPr lang="en-US" altLang="zh-CN" sz="1500">
                <a:latin typeface="+mj-lt"/>
                <a:ea typeface="宋体" panose="02010600030101010101" pitchFamily="2" charset="-122"/>
                <a:cs typeface="Times New Roman" panose="02020603050405020304"/>
              </a:rPr>
              <a:t>.The words were</a:t>
            </a:r>
            <a:r>
              <a:rPr lang="en-US" altLang="zh-CN" sz="1500" err="1">
                <a:latin typeface="+mj-lt"/>
                <a:ea typeface="方正书宋_GBK" panose="03000509000000000000" charset="-122"/>
                <a:cs typeface="Times New Roman" panose="02020603050405020304"/>
              </a:rPr>
              <a:t>“</a:t>
            </a:r>
            <a:r>
              <a:rPr lang="en-US" altLang="zh-CN" sz="1500" err="1">
                <a:latin typeface="+mj-lt"/>
                <a:ea typeface="宋体" panose="02010600030101010101" pitchFamily="2" charset="-122"/>
                <a:cs typeface="Times New Roman" panose="02020603050405020304"/>
              </a:rPr>
              <a:t>STOP</a:t>
            </a:r>
            <a:r>
              <a:rPr lang="en-US" altLang="zh-CN" sz="1500" err="1">
                <a:latin typeface="+mj-lt"/>
                <a:ea typeface="方正书宋_GBK" panose="03000509000000000000" charset="-122"/>
                <a:cs typeface="Times New Roman" panose="02020603050405020304"/>
              </a:rPr>
              <a:t>”</a:t>
            </a:r>
            <a:r>
              <a:rPr lang="en-US" altLang="zh-CN" sz="1500" err="1">
                <a:latin typeface="+mj-lt"/>
                <a:ea typeface="宋体" panose="02010600030101010101" pitchFamily="2" charset="-122"/>
                <a:cs typeface="Times New Roman" panose="02020603050405020304"/>
              </a:rPr>
              <a:t>and</a:t>
            </a:r>
            <a:r>
              <a:rPr lang="en-US" altLang="zh-CN" sz="1500" err="1">
                <a:latin typeface="+mj-lt"/>
                <a:ea typeface="方正书宋_GBK" panose="03000509000000000000" charset="-122"/>
                <a:cs typeface="Times New Roman" panose="02020603050405020304"/>
              </a:rPr>
              <a:t>“</a:t>
            </a:r>
            <a:r>
              <a:rPr lang="en-US" altLang="zh-CN" sz="1500" err="1">
                <a:latin typeface="+mj-lt"/>
                <a:ea typeface="宋体" panose="02010600030101010101" pitchFamily="2" charset="-122"/>
                <a:cs typeface="Times New Roman" panose="02020603050405020304"/>
              </a:rPr>
              <a:t>ONE WAY STREET</a:t>
            </a:r>
            <a:r>
              <a:rPr lang="en-US" altLang="zh-CN" sz="1500">
                <a:latin typeface="+mj-lt"/>
                <a:ea typeface="方正书宋_GBK" panose="03000509000000000000" charset="-122"/>
                <a:cs typeface="Times New Roman" panose="02020603050405020304"/>
              </a:rPr>
              <a:t>”</a:t>
            </a:r>
            <a:r>
              <a:rPr lang="en-US" altLang="zh-CN" sz="1500">
                <a:latin typeface="+mj-lt"/>
                <a:ea typeface="宋体" panose="02010600030101010101" pitchFamily="2" charset="-122"/>
                <a:cs typeface="Times New Roman" panose="02020603050405020304"/>
              </a:rPr>
              <a:t>. </a:t>
            </a:r>
          </a:p>
        </p:txBody>
      </p:sp>
      <p:sp>
        <p:nvSpPr>
          <p:cNvPr id="10" name="矩形 9"/>
          <p:cNvSpPr/>
          <p:nvPr/>
        </p:nvSpPr>
        <p:spPr>
          <a:xfrm>
            <a:off x="5290963" y="723938"/>
            <a:ext cx="3517478" cy="3208571"/>
          </a:xfrm>
          <a:prstGeom prst="rect">
            <a:avLst/>
          </a:prstGeom>
        </p:spPr>
        <p:txBody>
          <a:bodyPr wrap="square" lIns="68580" tIns="34290" rIns="68580" bIns="34290">
            <a:spAutoFit/>
          </a:bodyPr>
          <a:lstStyle/>
          <a:p>
            <a:pPr>
              <a:lnSpc>
                <a:spcPct val="150000"/>
              </a:lnSpc>
            </a:pPr>
            <a:r>
              <a:rPr lang="en-US" altLang="zh-CN" sz="1700">
                <a:latin typeface="+mj-lt"/>
                <a:ea typeface="宋体" panose="02010600030101010101" pitchFamily="2" charset="-122"/>
                <a:cs typeface="Times New Roman" panose="02020603050405020304"/>
              </a:rPr>
              <a:t>(</a:t>
            </a:r>
            <a:r>
              <a:rPr lang="en-US" altLang="zh-CN" sz="1700">
                <a:solidFill>
                  <a:srgbClr val="FF00FF"/>
                </a:solidFill>
                <a:latin typeface="+mj-lt"/>
                <a:ea typeface="宋体" panose="02010600030101010101" pitchFamily="2" charset="-122"/>
                <a:cs typeface="Times New Roman" panose="02020603050405020304"/>
              </a:rPr>
              <a:t>    </a:t>
            </a:r>
            <a:r>
              <a:rPr lang="en-US" altLang="zh-CN" sz="1700">
                <a:latin typeface="+mj-lt"/>
                <a:ea typeface="宋体" panose="02010600030101010101" pitchFamily="2" charset="-122"/>
                <a:cs typeface="Times New Roman" panose="02020603050405020304"/>
              </a:rPr>
              <a:t> )7.A.waited for</a:t>
            </a:r>
            <a:r>
              <a:rPr lang="en-US" altLang="zh-CN" sz="1700">
                <a:latin typeface="+mj-lt"/>
                <a:ea typeface="方正书宋_GBK" panose="03000509000000000000" charset="-122"/>
                <a:cs typeface="Times New Roman" panose="02020603050405020304"/>
              </a:rPr>
              <a:t>	</a:t>
            </a:r>
            <a:r>
              <a:rPr lang="en-US" altLang="zh-CN" sz="1700" err="1">
                <a:latin typeface="+mj-lt"/>
                <a:ea typeface="宋体" panose="02010600030101010101" pitchFamily="2" charset="-122"/>
                <a:cs typeface="Times New Roman" panose="02020603050405020304"/>
              </a:rPr>
              <a:t>B.asked for</a:t>
            </a:r>
          </a:p>
          <a:p>
            <a:pPr>
              <a:lnSpc>
                <a:spcPct val="150000"/>
              </a:lnSpc>
            </a:pPr>
            <a:r>
              <a:rPr lang="en-US" altLang="zh-CN" sz="1700">
                <a:latin typeface="+mj-lt"/>
                <a:ea typeface="宋体" panose="02010600030101010101" pitchFamily="2" charset="-122"/>
                <a:cs typeface="Times New Roman" panose="02020603050405020304"/>
              </a:rPr>
              <a:t>	C.looked at</a:t>
            </a:r>
            <a:r>
              <a:rPr lang="en-US" altLang="zh-CN" sz="1700">
                <a:latin typeface="+mj-lt"/>
                <a:ea typeface="方正书宋_GBK" panose="03000509000000000000" charset="-122"/>
                <a:cs typeface="Times New Roman" panose="02020603050405020304"/>
              </a:rPr>
              <a:t>	</a:t>
            </a:r>
            <a:r>
              <a:rPr lang="en-US" altLang="zh-CN" sz="1700" err="1">
                <a:latin typeface="+mj-lt"/>
                <a:ea typeface="宋体" panose="02010600030101010101" pitchFamily="2" charset="-122"/>
                <a:cs typeface="Times New Roman" panose="02020603050405020304"/>
              </a:rPr>
              <a:t>D.looked for</a:t>
            </a:r>
          </a:p>
          <a:p>
            <a:pPr>
              <a:lnSpc>
                <a:spcPct val="150000"/>
              </a:lnSpc>
            </a:pPr>
            <a:r>
              <a:rPr lang="en-US" altLang="zh-CN" sz="1700">
                <a:latin typeface="+mj-lt"/>
                <a:ea typeface="宋体" panose="02010600030101010101" pitchFamily="2" charset="-122"/>
                <a:cs typeface="Times New Roman" panose="02020603050405020304"/>
              </a:rPr>
              <a:t>(</a:t>
            </a:r>
            <a:r>
              <a:rPr lang="en-US" altLang="zh-CN" sz="1700">
                <a:solidFill>
                  <a:srgbClr val="FF00FF"/>
                </a:solidFill>
                <a:latin typeface="+mj-lt"/>
                <a:ea typeface="宋体" panose="02010600030101010101" pitchFamily="2" charset="-122"/>
                <a:cs typeface="Times New Roman" panose="02020603050405020304"/>
              </a:rPr>
              <a:t>     </a:t>
            </a:r>
            <a:r>
              <a:rPr lang="en-US" altLang="zh-CN" sz="1700">
                <a:latin typeface="+mj-lt"/>
                <a:ea typeface="宋体" panose="02010600030101010101" pitchFamily="2" charset="-122"/>
                <a:cs typeface="Times New Roman" panose="02020603050405020304"/>
              </a:rPr>
              <a:t> )8.A.work</a:t>
            </a:r>
            <a:r>
              <a:rPr lang="en-US" altLang="zh-CN" sz="1700">
                <a:latin typeface="+mj-lt"/>
                <a:ea typeface="方正书宋_GBK" panose="03000509000000000000" charset="-122"/>
                <a:cs typeface="Times New Roman" panose="02020603050405020304"/>
              </a:rPr>
              <a:t>		</a:t>
            </a:r>
            <a:r>
              <a:rPr lang="en-US" altLang="zh-CN" sz="1700" err="1">
                <a:latin typeface="+mj-lt"/>
                <a:ea typeface="宋体" panose="02010600030101010101" pitchFamily="2" charset="-122"/>
                <a:cs typeface="Times New Roman" panose="02020603050405020304"/>
              </a:rPr>
              <a:t>B.capital</a:t>
            </a:r>
            <a:endParaRPr lang="en-US" altLang="zh-CN" sz="1700">
              <a:latin typeface="+mj-lt"/>
              <a:ea typeface="宋体" panose="02010600030101010101" pitchFamily="2" charset="-122"/>
              <a:cs typeface="Times New Roman" panose="02020603050405020304"/>
            </a:endParaRPr>
          </a:p>
          <a:p>
            <a:pPr>
              <a:lnSpc>
                <a:spcPct val="150000"/>
              </a:lnSpc>
            </a:pPr>
            <a:r>
              <a:rPr lang="en-US" altLang="zh-CN" sz="1700">
                <a:latin typeface="+mj-lt"/>
                <a:ea typeface="宋体" panose="02010600030101010101" pitchFamily="2" charset="-122"/>
                <a:cs typeface="Times New Roman" panose="02020603050405020304"/>
              </a:rPr>
              <a:t>	C.festival</a:t>
            </a:r>
            <a:r>
              <a:rPr lang="en-US" altLang="zh-CN" sz="1700">
                <a:latin typeface="+mj-lt"/>
                <a:ea typeface="方正书宋_GBK" panose="03000509000000000000" charset="-122"/>
                <a:cs typeface="Times New Roman" panose="02020603050405020304"/>
              </a:rPr>
              <a:t>	</a:t>
            </a:r>
            <a:r>
              <a:rPr lang="en-US" altLang="zh-CN" sz="1700" err="1">
                <a:latin typeface="+mj-lt"/>
                <a:ea typeface="宋体" panose="02010600030101010101" pitchFamily="2" charset="-122"/>
                <a:cs typeface="Times New Roman" panose="02020603050405020304"/>
              </a:rPr>
              <a:t>D.language</a:t>
            </a:r>
            <a:endParaRPr lang="en-US" altLang="zh-CN" sz="1700">
              <a:latin typeface="+mj-lt"/>
              <a:ea typeface="宋体" panose="02010600030101010101" pitchFamily="2" charset="-122"/>
              <a:cs typeface="Times New Roman" panose="02020603050405020304"/>
            </a:endParaRPr>
          </a:p>
          <a:p>
            <a:pPr>
              <a:lnSpc>
                <a:spcPct val="150000"/>
              </a:lnSpc>
            </a:pPr>
            <a:r>
              <a:rPr lang="en-US" altLang="zh-CN" sz="1700">
                <a:latin typeface="+mj-lt"/>
                <a:ea typeface="宋体" panose="02010600030101010101" pitchFamily="2" charset="-122"/>
                <a:cs typeface="Times New Roman" panose="02020603050405020304"/>
              </a:rPr>
              <a:t>(</a:t>
            </a:r>
            <a:r>
              <a:rPr lang="en-US" altLang="zh-CN" sz="1700">
                <a:solidFill>
                  <a:srgbClr val="FF00FF"/>
                </a:solidFill>
                <a:latin typeface="+mj-lt"/>
                <a:ea typeface="宋体" panose="02010600030101010101" pitchFamily="2" charset="-122"/>
                <a:cs typeface="Times New Roman" panose="02020603050405020304"/>
              </a:rPr>
              <a:t>     </a:t>
            </a:r>
            <a:r>
              <a:rPr lang="en-US" altLang="zh-CN" sz="1700">
                <a:latin typeface="+mj-lt"/>
                <a:ea typeface="宋体" panose="02010600030101010101" pitchFamily="2" charset="-122"/>
                <a:cs typeface="Times New Roman" panose="02020603050405020304"/>
              </a:rPr>
              <a:t> )9.A.hotel</a:t>
            </a:r>
            <a:r>
              <a:rPr lang="en-US" altLang="zh-CN" sz="1700">
                <a:latin typeface="+mj-lt"/>
                <a:ea typeface="方正书宋_GBK" panose="03000509000000000000" charset="-122"/>
                <a:cs typeface="Times New Roman" panose="02020603050405020304"/>
              </a:rPr>
              <a:t>		</a:t>
            </a:r>
            <a:r>
              <a:rPr lang="en-US" altLang="zh-CN" sz="1700" err="1">
                <a:latin typeface="+mj-lt"/>
                <a:ea typeface="宋体" panose="02010600030101010101" pitchFamily="2" charset="-122"/>
                <a:cs typeface="Times New Roman" panose="02020603050405020304"/>
              </a:rPr>
              <a:t>B.notebook</a:t>
            </a:r>
            <a:endParaRPr lang="en-US" altLang="zh-CN" sz="1700">
              <a:latin typeface="+mj-lt"/>
              <a:ea typeface="宋体" panose="02010600030101010101" pitchFamily="2" charset="-122"/>
              <a:cs typeface="Times New Roman" panose="02020603050405020304"/>
            </a:endParaRPr>
          </a:p>
          <a:p>
            <a:pPr>
              <a:lnSpc>
                <a:spcPct val="150000"/>
              </a:lnSpc>
            </a:pPr>
            <a:r>
              <a:rPr lang="en-US" altLang="zh-CN" sz="1700">
                <a:latin typeface="+mj-lt"/>
                <a:ea typeface="宋体" panose="02010600030101010101" pitchFamily="2" charset="-122"/>
                <a:cs typeface="Times New Roman" panose="02020603050405020304"/>
              </a:rPr>
              <a:t>	C.map</a:t>
            </a:r>
            <a:r>
              <a:rPr lang="en-US" altLang="zh-CN" sz="1700">
                <a:latin typeface="+mj-lt"/>
                <a:ea typeface="方正书宋_GBK" panose="03000509000000000000" charset="-122"/>
                <a:cs typeface="Times New Roman" panose="02020603050405020304"/>
              </a:rPr>
              <a:t>		</a:t>
            </a:r>
            <a:r>
              <a:rPr lang="en-US" altLang="zh-CN" sz="1700" err="1">
                <a:latin typeface="+mj-lt"/>
                <a:ea typeface="宋体" panose="02010600030101010101" pitchFamily="2" charset="-122"/>
                <a:cs typeface="Times New Roman" panose="02020603050405020304"/>
              </a:rPr>
              <a:t>D.computer</a:t>
            </a:r>
            <a:endParaRPr lang="en-US" altLang="zh-CN" sz="1700">
              <a:latin typeface="+mj-lt"/>
              <a:ea typeface="宋体" panose="02010600030101010101" pitchFamily="2" charset="-122"/>
              <a:cs typeface="Times New Roman" panose="02020603050405020304"/>
            </a:endParaRPr>
          </a:p>
          <a:p>
            <a:pPr>
              <a:lnSpc>
                <a:spcPct val="150000"/>
              </a:lnSpc>
            </a:pPr>
            <a:r>
              <a:rPr lang="en-US" altLang="zh-CN" sz="1700">
                <a:latin typeface="+mj-lt"/>
                <a:ea typeface="宋体" panose="02010600030101010101" pitchFamily="2" charset="-122"/>
                <a:cs typeface="Times New Roman" panose="02020603050405020304"/>
              </a:rPr>
              <a:t>(</a:t>
            </a:r>
            <a:r>
              <a:rPr lang="en-US" altLang="zh-CN" sz="1700">
                <a:solidFill>
                  <a:srgbClr val="FF00FF"/>
                </a:solidFill>
                <a:latin typeface="+mj-lt"/>
                <a:ea typeface="宋体" panose="02010600030101010101" pitchFamily="2" charset="-122"/>
                <a:cs typeface="Times New Roman" panose="02020603050405020304"/>
              </a:rPr>
              <a:t>     </a:t>
            </a:r>
            <a:r>
              <a:rPr lang="en-US" altLang="zh-CN" sz="1700">
                <a:latin typeface="+mj-lt"/>
                <a:ea typeface="宋体" panose="02010600030101010101" pitchFamily="2" charset="-122"/>
                <a:cs typeface="Times New Roman" panose="02020603050405020304"/>
              </a:rPr>
              <a:t> )10.A.talk</a:t>
            </a:r>
            <a:r>
              <a:rPr lang="en-US" altLang="zh-CN" sz="1700">
                <a:latin typeface="+mj-lt"/>
                <a:ea typeface="方正书宋_GBK" panose="03000509000000000000" charset="-122"/>
                <a:cs typeface="Times New Roman" panose="02020603050405020304"/>
              </a:rPr>
              <a:t>		</a:t>
            </a:r>
            <a:r>
              <a:rPr lang="en-US" altLang="zh-CN" sz="1700" err="1">
                <a:latin typeface="+mj-lt"/>
                <a:ea typeface="宋体" panose="02010600030101010101" pitchFamily="2" charset="-122"/>
                <a:cs typeface="Times New Roman" panose="02020603050405020304"/>
              </a:rPr>
              <a:t>B.shout</a:t>
            </a:r>
            <a:endParaRPr lang="en-US" altLang="zh-CN" sz="1700">
              <a:latin typeface="+mj-lt"/>
              <a:ea typeface="宋体" panose="02010600030101010101" pitchFamily="2" charset="-122"/>
              <a:cs typeface="Times New Roman" panose="02020603050405020304"/>
            </a:endParaRPr>
          </a:p>
          <a:p>
            <a:pPr>
              <a:lnSpc>
                <a:spcPct val="150000"/>
              </a:lnSpc>
            </a:pPr>
            <a:r>
              <a:rPr lang="en-US" altLang="zh-CN" sz="1700">
                <a:latin typeface="+mj-lt"/>
                <a:ea typeface="宋体" panose="02010600030101010101" pitchFamily="2" charset="-122"/>
                <a:cs typeface="Times New Roman" panose="02020603050405020304"/>
              </a:rPr>
              <a:t>	C.stop</a:t>
            </a:r>
            <a:r>
              <a:rPr lang="en-US" altLang="zh-CN" sz="1700">
                <a:latin typeface="+mj-lt"/>
                <a:ea typeface="方正书宋_GBK" panose="03000509000000000000" charset="-122"/>
                <a:cs typeface="Times New Roman" panose="02020603050405020304"/>
              </a:rPr>
              <a:t>		</a:t>
            </a:r>
            <a:r>
              <a:rPr lang="en-US" altLang="zh-CN" sz="1700" err="1">
                <a:latin typeface="+mj-lt"/>
                <a:ea typeface="宋体" panose="02010600030101010101" pitchFamily="2" charset="-122"/>
                <a:cs typeface="Times New Roman" panose="02020603050405020304"/>
              </a:rPr>
              <a:t>D.read</a:t>
            </a:r>
            <a:endParaRPr lang="en-US" altLang="zh-CN" sz="1700">
              <a:latin typeface="+mj-lt"/>
              <a:ea typeface="宋体" panose="02010600030101010101" pitchFamily="2" charset="-122"/>
              <a:cs typeface="Times New Roman" panose="02020603050405020304"/>
            </a:endParaRPr>
          </a:p>
        </p:txBody>
      </p:sp>
      <p:sp>
        <p:nvSpPr>
          <p:cNvPr id="11" name="文本框 10"/>
          <p:cNvSpPr txBox="1"/>
          <p:nvPr/>
        </p:nvSpPr>
        <p:spPr>
          <a:xfrm>
            <a:off x="5431482" y="822332"/>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B</a:t>
            </a:r>
            <a:endParaRPr lang="zh-CN" altLang="en-US" sz="2100">
              <a:solidFill>
                <a:srgbClr val="FF00FF"/>
              </a:solidFill>
              <a:latin typeface="+mj-lt"/>
            </a:endParaRPr>
          </a:p>
        </p:txBody>
      </p:sp>
      <p:sp>
        <p:nvSpPr>
          <p:cNvPr id="12" name="文本框 11"/>
          <p:cNvSpPr txBox="1"/>
          <p:nvPr/>
        </p:nvSpPr>
        <p:spPr>
          <a:xfrm>
            <a:off x="5431482" y="1534579"/>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D</a:t>
            </a:r>
            <a:endParaRPr lang="zh-CN" altLang="en-US" sz="2100">
              <a:solidFill>
                <a:srgbClr val="FF00FF"/>
              </a:solidFill>
              <a:latin typeface="+mj-lt"/>
            </a:endParaRPr>
          </a:p>
        </p:txBody>
      </p:sp>
      <p:sp>
        <p:nvSpPr>
          <p:cNvPr id="14" name="文本框 13"/>
          <p:cNvSpPr txBox="1"/>
          <p:nvPr/>
        </p:nvSpPr>
        <p:spPr>
          <a:xfrm>
            <a:off x="5462031" y="2332312"/>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B</a:t>
            </a:r>
            <a:endParaRPr lang="zh-CN" altLang="en-US" sz="2100">
              <a:solidFill>
                <a:srgbClr val="FF00FF"/>
              </a:solidFill>
              <a:latin typeface="+mj-lt"/>
            </a:endParaRPr>
          </a:p>
        </p:txBody>
      </p:sp>
      <p:sp>
        <p:nvSpPr>
          <p:cNvPr id="15" name="文本框 14"/>
          <p:cNvSpPr txBox="1"/>
          <p:nvPr/>
        </p:nvSpPr>
        <p:spPr>
          <a:xfrm>
            <a:off x="5462031" y="3044558"/>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D</a:t>
            </a:r>
            <a:endParaRPr lang="zh-CN" altLang="en-US" sz="2100">
              <a:solidFill>
                <a:srgbClr val="FF00FF"/>
              </a:solidFill>
              <a:latin typeface="+mj-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3" name="矩形 12"/>
          <p:cNvSpPr/>
          <p:nvPr/>
        </p:nvSpPr>
        <p:spPr>
          <a:xfrm>
            <a:off x="189309" y="178800"/>
            <a:ext cx="8768953" cy="4646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矩形 8"/>
          <p:cNvSpPr/>
          <p:nvPr/>
        </p:nvSpPr>
        <p:spPr>
          <a:xfrm>
            <a:off x="0" y="4825175"/>
            <a:ext cx="9144000" cy="318325"/>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21" name="图片 20"/>
          <p:cNvPicPr>
            <a:picLocks noChangeAspect="1"/>
          </p:cNvPicPr>
          <p:nvPr/>
        </p:nvPicPr>
        <p:blipFill>
          <a:blip r:embed="rId2" cstate="email"/>
          <a:srcRect/>
          <a:stretch>
            <a:fillRect/>
          </a:stretch>
        </p:blipFill>
        <p:spPr>
          <a:xfrm>
            <a:off x="0" y="4307750"/>
            <a:ext cx="1014413" cy="835750"/>
          </a:xfrm>
          <a:custGeom>
            <a:avLst/>
            <a:gdLst>
              <a:gd name="connsiteX0" fmla="*/ 0 w 2812945"/>
              <a:gd name="connsiteY0" fmla="*/ 0 h 2317516"/>
              <a:gd name="connsiteX1" fmla="*/ 2812945 w 2812945"/>
              <a:gd name="connsiteY1" fmla="*/ 0 h 2317516"/>
              <a:gd name="connsiteX2" fmla="*/ 2812945 w 2812945"/>
              <a:gd name="connsiteY2" fmla="*/ 2317516 h 2317516"/>
              <a:gd name="connsiteX3" fmla="*/ 0 w 2812945"/>
              <a:gd name="connsiteY3" fmla="*/ 2317516 h 2317516"/>
            </a:gdLst>
            <a:ahLst/>
            <a:cxnLst>
              <a:cxn ang="0">
                <a:pos x="connsiteX0" y="connsiteY0"/>
              </a:cxn>
              <a:cxn ang="0">
                <a:pos x="connsiteX1" y="connsiteY1"/>
              </a:cxn>
              <a:cxn ang="0">
                <a:pos x="connsiteX2" y="connsiteY2"/>
              </a:cxn>
              <a:cxn ang="0">
                <a:pos x="connsiteX3" y="connsiteY3"/>
              </a:cxn>
            </a:cxnLst>
            <a:rect l="l" t="t" r="r" b="b"/>
            <a:pathLst>
              <a:path w="2812945" h="2317516">
                <a:moveTo>
                  <a:pt x="0" y="0"/>
                </a:moveTo>
                <a:lnTo>
                  <a:pt x="2812945" y="0"/>
                </a:lnTo>
                <a:lnTo>
                  <a:pt x="2812945" y="2317516"/>
                </a:lnTo>
                <a:lnTo>
                  <a:pt x="0" y="2317516"/>
                </a:lnTo>
                <a:close/>
              </a:path>
            </a:pathLst>
          </a:custGeom>
          <a:effectLst>
            <a:outerShdw blurRad="50800" dist="38100" dir="18900000" algn="bl" rotWithShape="0">
              <a:prstClr val="black">
                <a:alpha val="40000"/>
              </a:prstClr>
            </a:outerShdw>
          </a:effectLst>
        </p:spPr>
      </p:pic>
      <p:pic>
        <p:nvPicPr>
          <p:cNvPr id="22" name="图片 21"/>
          <p:cNvPicPr>
            <a:picLocks noChangeAspect="1"/>
          </p:cNvPicPr>
          <p:nvPr/>
        </p:nvPicPr>
        <p:blipFill>
          <a:blip r:embed="rId3" cstate="email"/>
          <a:stretch>
            <a:fillRect/>
          </a:stretch>
        </p:blipFill>
        <p:spPr>
          <a:xfrm>
            <a:off x="7943203" y="4042771"/>
            <a:ext cx="1200797" cy="110073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sp>
        <p:nvSpPr>
          <p:cNvPr id="3" name="矩形 2"/>
          <p:cNvSpPr/>
          <p:nvPr/>
        </p:nvSpPr>
        <p:spPr>
          <a:xfrm>
            <a:off x="853441" y="821028"/>
            <a:ext cx="4528397" cy="300083"/>
          </a:xfrm>
          <a:prstGeom prst="rect">
            <a:avLst/>
          </a:prstGeom>
        </p:spPr>
        <p:txBody>
          <a:bodyPr wrap="square" lIns="68580" tIns="34290" rIns="68580" bIns="34290">
            <a:spAutoFit/>
          </a:bodyPr>
          <a:lstStyle/>
          <a:p>
            <a:r>
              <a:rPr lang="zh-CN" altLang="en-US" sz="1500">
                <a:solidFill>
                  <a:srgbClr val="FF00FF"/>
                </a:solidFill>
                <a:latin typeface="方正黑体_GBK" panose="03000509000000000000" charset="-122"/>
                <a:ea typeface="方正黑体_GBK" panose="03000509000000000000" charset="-122"/>
                <a:cs typeface="Times New Roman" panose="02020603050405020304"/>
              </a:rPr>
              <a:t>二、阅读理解。</a:t>
            </a:r>
            <a:endParaRPr lang="zh-CN" altLang="en-US" sz="1500">
              <a:latin typeface="Calibri" panose="020F0502020204030204"/>
              <a:ea typeface="宋体" panose="02010600030101010101" pitchFamily="2" charset="-122"/>
              <a:cs typeface="Times New Roman" panose="02020603050405020304"/>
            </a:endParaRPr>
          </a:p>
        </p:txBody>
      </p:sp>
      <p:sp>
        <p:nvSpPr>
          <p:cNvPr id="6" name="矩形 5"/>
          <p:cNvSpPr/>
          <p:nvPr/>
        </p:nvSpPr>
        <p:spPr>
          <a:xfrm>
            <a:off x="1178418" y="1121110"/>
            <a:ext cx="6764786" cy="3511346"/>
          </a:xfrm>
          <a:prstGeom prst="rect">
            <a:avLst/>
          </a:prstGeom>
        </p:spPr>
        <p:txBody>
          <a:bodyPr wrap="square" lIns="68580" tIns="34290" rIns="68580" bIns="34290">
            <a:spAutoFit/>
          </a:bodyPr>
          <a:lstStyle/>
          <a:p>
            <a:pPr indent="342900">
              <a:lnSpc>
                <a:spcPct val="125000"/>
              </a:lnSpc>
            </a:pPr>
            <a:r>
              <a:rPr lang="en-US" altLang="zh-CN" sz="1500">
                <a:latin typeface="+mj-lt"/>
                <a:ea typeface="宋体" panose="02010600030101010101" pitchFamily="2" charset="-122"/>
                <a:cs typeface="Times New Roman" panose="02020603050405020304"/>
              </a:rPr>
              <a:t>January is a great month.I only need to go to school from the first day to the fifteenth day of it.</a:t>
            </a:r>
          </a:p>
          <a:p>
            <a:pPr indent="342900">
              <a:lnSpc>
                <a:spcPct val="125000"/>
              </a:lnSpc>
            </a:pPr>
            <a:r>
              <a:rPr lang="en-US" altLang="zh-CN" sz="1500">
                <a:latin typeface="+mj-lt"/>
                <a:ea typeface="宋体" panose="02010600030101010101" pitchFamily="2" charset="-122"/>
                <a:cs typeface="Times New Roman" panose="02020603050405020304"/>
              </a:rPr>
              <a:t>Every year,our school has an art festival(</a:t>
            </a:r>
            <a:r>
              <a:rPr lang="zh-CN" altLang="en-US" sz="1500">
                <a:latin typeface="+mj-lt"/>
                <a:ea typeface="方正书宋_GBK" panose="03000509000000000000" charset="-122"/>
                <a:cs typeface="Times New Roman" panose="02020603050405020304"/>
              </a:rPr>
              <a:t>艺术节</a:t>
            </a:r>
            <a:r>
              <a:rPr lang="en-US" altLang="zh-CN" sz="1500">
                <a:latin typeface="+mj-lt"/>
                <a:ea typeface="宋体" panose="02010600030101010101" pitchFamily="2" charset="-122"/>
                <a:cs typeface="Times New Roman" panose="02020603050405020304"/>
              </a:rPr>
              <a:t>).This year it is from January 13th to January 15th.All the students and parents can come to the festival.My mother says she can go to the festival with me,but my father can’t,because he is busy with his work.All people can sing,dance and play games at the festival.After the festival,the term is over.I don’t need to go to school and can have a long holiday.</a:t>
            </a:r>
          </a:p>
          <a:p>
            <a:pPr indent="342900">
              <a:lnSpc>
                <a:spcPct val="125000"/>
              </a:lnSpc>
            </a:pPr>
            <a:r>
              <a:rPr lang="en-US" altLang="zh-CN" sz="1500">
                <a:latin typeface="+mj-lt"/>
                <a:ea typeface="方正书宋_GBK" panose="03000509000000000000" charset="-122"/>
                <a:cs typeface="Times New Roman" panose="02020603050405020304"/>
              </a:rPr>
              <a:t>  </a:t>
            </a:r>
            <a:r>
              <a:rPr lang="en-US" altLang="zh-CN" sz="1500">
                <a:latin typeface="+mj-lt"/>
                <a:ea typeface="宋体" panose="02010600030101010101" pitchFamily="2" charset="-122"/>
                <a:cs typeface="Times New Roman" panose="02020603050405020304"/>
              </a:rPr>
              <a:t>My parents and I want to take a trip in Sanya,Hainan.We will go there on January 25th.And we want to </a:t>
            </a:r>
            <a:r>
              <a:rPr lang="en-US" altLang="zh-CN" sz="1500" u="sng">
                <a:latin typeface="+mj-lt"/>
                <a:ea typeface="宋体" panose="02010600030101010101" pitchFamily="2" charset="-122"/>
                <a:cs typeface="Times New Roman" panose="02020603050405020304"/>
              </a:rPr>
              <a:t>spend</a:t>
            </a:r>
            <a:r>
              <a:rPr lang="en-US" altLang="zh-CN" sz="1500">
                <a:latin typeface="+mj-lt"/>
                <a:ea typeface="宋体" panose="02010600030101010101" pitchFamily="2" charset="-122"/>
                <a:cs typeface="Times New Roman" panose="02020603050405020304"/>
              </a:rPr>
              <a:t> our Spring Festival(</a:t>
            </a:r>
            <a:r>
              <a:rPr lang="zh-CN" altLang="en-US" sz="1500">
                <a:latin typeface="+mj-lt"/>
                <a:ea typeface="方正书宋_GBK" panose="03000509000000000000" charset="-122"/>
                <a:cs typeface="Times New Roman" panose="02020603050405020304"/>
              </a:rPr>
              <a:t>春节</a:t>
            </a:r>
            <a:r>
              <a:rPr lang="en-US" altLang="zh-CN" sz="1500">
                <a:latin typeface="+mj-lt"/>
                <a:ea typeface="宋体" panose="02010600030101010101" pitchFamily="2" charset="-122"/>
                <a:cs typeface="Times New Roman" panose="02020603050405020304"/>
              </a:rPr>
              <a:t>)</a:t>
            </a:r>
            <a:r>
              <a:rPr lang="zh-CN" altLang="en-US" sz="1500">
                <a:latin typeface="+mj-lt"/>
                <a:ea typeface="宋体" panose="02010600030101010101" pitchFamily="2" charset="-122"/>
                <a:cs typeface="Times New Roman" panose="02020603050405020304"/>
              </a:rPr>
              <a:t> </a:t>
            </a:r>
            <a:r>
              <a:rPr lang="en-US" altLang="zh-CN" sz="1500" err="1">
                <a:latin typeface="+mj-lt"/>
                <a:ea typeface="宋体" panose="02010600030101010101" pitchFamily="2" charset="-122"/>
                <a:cs typeface="Times New Roman" panose="02020603050405020304"/>
              </a:rPr>
              <a:t>there.We will come back to Beijing on February 15th,after the Lantern Festival.I’m sure we’ll enjoy it!</a:t>
            </a:r>
          </a:p>
        </p:txBody>
      </p:sp>
      <p:pic>
        <p:nvPicPr>
          <p:cNvPr id="11" name="image659.jpeg"/>
          <p:cNvPicPr>
            <a:picLocks noChangeAspect="1"/>
          </p:cNvPicPr>
          <p:nvPr/>
        </p:nvPicPr>
        <p:blipFill>
          <a:blip r:embed="rId4" cstate="email"/>
          <a:stretch>
            <a:fillRect/>
          </a:stretch>
        </p:blipFill>
        <p:spPr>
          <a:xfrm>
            <a:off x="7509579" y="1543810"/>
            <a:ext cx="1052989" cy="1133951"/>
          </a:xfrm>
          <a:prstGeom prst="rect">
            <a:avLst/>
          </a:prstGeom>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nvGrpSpPr>
          <p:cNvPr id="75" name="组合 74"/>
          <p:cNvGrpSpPr/>
          <p:nvPr/>
        </p:nvGrpSpPr>
        <p:grpSpPr>
          <a:xfrm>
            <a:off x="517922" y="528749"/>
            <a:ext cx="8108156" cy="3850070"/>
            <a:chOff x="690563" y="704998"/>
            <a:chExt cx="10810874" cy="5133427"/>
          </a:xfrm>
        </p:grpSpPr>
        <p:sp>
          <p:nvSpPr>
            <p:cNvPr id="13" name="矩形 12"/>
            <p:cNvSpPr/>
            <p:nvPr/>
          </p:nvSpPr>
          <p:spPr>
            <a:xfrm>
              <a:off x="690563" y="704998"/>
              <a:ext cx="10810874" cy="51334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连接符 16"/>
            <p:cNvCxnSpPr/>
            <p:nvPr/>
          </p:nvCxnSpPr>
          <p:spPr>
            <a:xfrm>
              <a:off x="690563" y="985682"/>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690563" y="1329747"/>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690563" y="169192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690563" y="2035985"/>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90563" y="238005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0563" y="2742223"/>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690563" y="3095342"/>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90563" y="3439407"/>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690563" y="380158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690563" y="4145645"/>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690563" y="448971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690563" y="4851883"/>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90563" y="5195948"/>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90563" y="5540012"/>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1007465"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1378692"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a:off x="1731811"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a:off x="210303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a:off x="3542678"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3171451"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H="1">
              <a:off x="2818332"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H="1">
              <a:off x="2447104"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3886743"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4257971"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H="1">
              <a:off x="461109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498231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H="1">
              <a:off x="642195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H="1">
              <a:off x="605072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H="1">
              <a:off x="569761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H="1">
              <a:off x="5326382"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H="1">
              <a:off x="678413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flipH="1">
              <a:off x="7155358"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flipH="1">
              <a:off x="750847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H="1">
              <a:off x="7879704"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a:off x="9319343"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H="1">
              <a:off x="8948116"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H="1">
              <a:off x="859499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H="1">
              <a:off x="822376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flipH="1">
              <a:off x="970868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H="1">
              <a:off x="1007990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H="1">
              <a:off x="1043302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H="1">
              <a:off x="10804254"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H="1">
              <a:off x="1114831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grpSp>
      <p:sp>
        <p:nvSpPr>
          <p:cNvPr id="9" name="矩形 8"/>
          <p:cNvSpPr/>
          <p:nvPr/>
        </p:nvSpPr>
        <p:spPr>
          <a:xfrm>
            <a:off x="0" y="4378819"/>
            <a:ext cx="9144000" cy="764681"/>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68" name="文本框 67"/>
          <p:cNvSpPr txBox="1"/>
          <p:nvPr/>
        </p:nvSpPr>
        <p:spPr>
          <a:xfrm>
            <a:off x="3505794" y="1180861"/>
            <a:ext cx="2132411" cy="576263"/>
          </a:xfrm>
          <a:prstGeom prst="rect">
            <a:avLst/>
          </a:prstGeom>
          <a:noFill/>
        </p:spPr>
        <p:txBody>
          <a:bodyPr wrap="square" lIns="68580" tIns="34290" rIns="68580" bIns="34290" rtlCol="0">
            <a:spAutoFit/>
          </a:bodyPr>
          <a:lstStyle/>
          <a:p>
            <a:pPr algn="dist"/>
            <a:r>
              <a:rPr lang="zh-CN" altLang="en-US" sz="3300" b="1">
                <a:solidFill>
                  <a:srgbClr val="0070BC"/>
                </a:solidFill>
                <a:effectLst>
                  <a:outerShdw blurRad="38100" dist="38100" dir="2700000" algn="tl">
                    <a:srgbClr val="000000">
                      <a:alpha val="43137"/>
                    </a:srgbClr>
                  </a:outerShdw>
                </a:effectLst>
                <a:latin typeface="黑体" panose="02010609060101010101" charset="-122"/>
                <a:ea typeface="黑体" panose="02010609060101010101" charset="-122"/>
              </a:rPr>
              <a:t>教学目录</a:t>
            </a:r>
          </a:p>
        </p:txBody>
      </p:sp>
      <p:sp>
        <p:nvSpPr>
          <p:cNvPr id="69" name="文本框 68"/>
          <p:cNvSpPr txBox="1"/>
          <p:nvPr/>
        </p:nvSpPr>
        <p:spPr>
          <a:xfrm>
            <a:off x="3163729" y="1872814"/>
            <a:ext cx="2627948" cy="692497"/>
          </a:xfrm>
          <a:prstGeom prst="rect">
            <a:avLst/>
          </a:prstGeom>
          <a:noFill/>
        </p:spPr>
        <p:txBody>
          <a:bodyPr wrap="square" lIns="68580" tIns="34290" rIns="68580" bIns="34290" rtlCol="0">
            <a:spAutoFit/>
          </a:bodyPr>
          <a:lstStyle/>
          <a:p>
            <a:pPr>
              <a:lnSpc>
                <a:spcPct val="150000"/>
              </a:lnSpc>
            </a:pPr>
            <a:r>
              <a:rPr lang="en-US" altLang="zh-CN" sz="2700" b="1" dirty="0">
                <a:solidFill>
                  <a:schemeClr val="tx1">
                    <a:lumMod val="65000"/>
                    <a:lumOff val="35000"/>
                  </a:schemeClr>
                </a:solidFill>
                <a:latin typeface="楷体" panose="02010609060101010101" charset="-122"/>
                <a:ea typeface="楷体" panose="02010609060101010101" charset="-122"/>
                <a:cs typeface="楷体" panose="02010609060101010101" charset="-122"/>
              </a:rPr>
              <a:t>1.</a:t>
            </a:r>
            <a:r>
              <a:rPr lang="zh-CN" altLang="en-US" sz="2700" b="1" dirty="0">
                <a:solidFill>
                  <a:schemeClr val="tx1">
                    <a:lumMod val="65000"/>
                    <a:lumOff val="35000"/>
                  </a:schemeClr>
                </a:solidFill>
                <a:latin typeface="楷体" panose="02010609060101010101" charset="-122"/>
                <a:ea typeface="楷体" panose="02010609060101010101" charset="-122"/>
                <a:cs typeface="楷体" panose="02010609060101010101" charset="-122"/>
              </a:rPr>
              <a:t>课前导学</a:t>
            </a:r>
            <a:endParaRPr lang="zh-CN" altLang="en-US" sz="2700" b="1" noProof="1">
              <a:solidFill>
                <a:schemeClr val="tx1">
                  <a:lumMod val="65000"/>
                  <a:lumOff val="35000"/>
                </a:schemeClr>
              </a:solidFill>
              <a:latin typeface="楷体" panose="02010609060101010101" charset="-122"/>
              <a:ea typeface="楷体" panose="02010609060101010101" charset="-122"/>
              <a:cs typeface="楷体" panose="02010609060101010101" charset="-122"/>
            </a:endParaRPr>
          </a:p>
        </p:txBody>
      </p:sp>
      <p:sp>
        <p:nvSpPr>
          <p:cNvPr id="73" name="文本框 72"/>
          <p:cNvSpPr txBox="1"/>
          <p:nvPr/>
        </p:nvSpPr>
        <p:spPr>
          <a:xfrm>
            <a:off x="3163729" y="2670057"/>
            <a:ext cx="2627471" cy="692497"/>
          </a:xfrm>
          <a:prstGeom prst="rect">
            <a:avLst/>
          </a:prstGeom>
          <a:noFill/>
        </p:spPr>
        <p:txBody>
          <a:bodyPr wrap="square" lIns="68580" tIns="34290" rIns="68580" bIns="34290" rtlCol="0">
            <a:spAutoFit/>
          </a:bodyPr>
          <a:lstStyle/>
          <a:p>
            <a:pPr algn="dist">
              <a:lnSpc>
                <a:spcPct val="150000"/>
              </a:lnSpc>
            </a:pPr>
            <a:r>
              <a:rPr lang="en-US" altLang="zh-CN" sz="2700" b="1" dirty="0">
                <a:solidFill>
                  <a:schemeClr val="tx1">
                    <a:lumMod val="65000"/>
                    <a:lumOff val="35000"/>
                  </a:schemeClr>
                </a:solidFill>
                <a:latin typeface="楷体" panose="02010609060101010101" charset="-122"/>
                <a:ea typeface="楷体" panose="02010609060101010101" charset="-122"/>
                <a:cs typeface="楷体" panose="02010609060101010101" charset="-122"/>
              </a:rPr>
              <a:t>2.</a:t>
            </a:r>
            <a:r>
              <a:rPr lang="zh-CN" altLang="en-US" sz="2700" b="1" dirty="0">
                <a:solidFill>
                  <a:schemeClr val="tx1">
                    <a:lumMod val="65000"/>
                    <a:lumOff val="35000"/>
                  </a:schemeClr>
                </a:solidFill>
                <a:latin typeface="楷体" panose="02010609060101010101" charset="-122"/>
                <a:ea typeface="楷体" panose="02010609060101010101" charset="-122"/>
                <a:cs typeface="楷体" panose="02010609060101010101" charset="-122"/>
              </a:rPr>
              <a:t>课堂基础训练</a:t>
            </a:r>
            <a:endParaRPr lang="zh-CN" altLang="en-US" sz="2700" b="1" noProof="1">
              <a:solidFill>
                <a:schemeClr val="tx1">
                  <a:lumMod val="65000"/>
                  <a:lumOff val="35000"/>
                </a:schemeClr>
              </a:solidFill>
              <a:latin typeface="楷体" panose="02010609060101010101" charset="-122"/>
              <a:ea typeface="楷体" panose="02010609060101010101" charset="-122"/>
              <a:cs typeface="楷体" panose="02010609060101010101" charset="-122"/>
            </a:endParaRPr>
          </a:p>
        </p:txBody>
      </p:sp>
      <p:pic>
        <p:nvPicPr>
          <p:cNvPr id="20" name="图片 19" descr="图片包含 游戏机&#10;&#10;描述已自动生成"/>
          <p:cNvPicPr>
            <a:picLocks noChangeAspect="1"/>
          </p:cNvPicPr>
          <p:nvPr/>
        </p:nvPicPr>
        <p:blipFill>
          <a:blip r:embed="rId2" cstate="email"/>
          <a:stretch>
            <a:fillRect/>
          </a:stretch>
        </p:blipFill>
        <p:spPr>
          <a:xfrm>
            <a:off x="6989921" y="3111341"/>
            <a:ext cx="2084070" cy="208407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pic>
        <p:nvPicPr>
          <p:cNvPr id="5" name="图片 4"/>
          <p:cNvPicPr>
            <a:picLocks noChangeAspect="1"/>
          </p:cNvPicPr>
          <p:nvPr/>
        </p:nvPicPr>
        <p:blipFill>
          <a:blip r:embed="rId3" cstate="email"/>
          <a:stretch>
            <a:fillRect/>
          </a:stretch>
        </p:blipFill>
        <p:spPr>
          <a:xfrm flipH="1">
            <a:off x="-214364" y="2564130"/>
            <a:ext cx="2579370" cy="2579370"/>
          </a:xfrm>
          <a:prstGeom prst="rect">
            <a:avLst/>
          </a:prstGeom>
        </p:spPr>
      </p:pic>
      <p:sp>
        <p:nvSpPr>
          <p:cNvPr id="70" name="文本框 69"/>
          <p:cNvSpPr txBox="1"/>
          <p:nvPr/>
        </p:nvSpPr>
        <p:spPr>
          <a:xfrm>
            <a:off x="3163729" y="3487423"/>
            <a:ext cx="2627471" cy="692497"/>
          </a:xfrm>
          <a:prstGeom prst="rect">
            <a:avLst/>
          </a:prstGeom>
          <a:noFill/>
        </p:spPr>
        <p:txBody>
          <a:bodyPr wrap="square" lIns="68580" tIns="34290" rIns="68580" bIns="34290" rtlCol="0">
            <a:spAutoFit/>
          </a:bodyPr>
          <a:lstStyle/>
          <a:p>
            <a:pPr algn="dist">
              <a:lnSpc>
                <a:spcPct val="150000"/>
              </a:lnSpc>
            </a:pPr>
            <a:r>
              <a:rPr lang="en-US" altLang="zh-CN" sz="2700" b="1">
                <a:solidFill>
                  <a:schemeClr val="tx1">
                    <a:lumMod val="65000"/>
                    <a:lumOff val="35000"/>
                  </a:schemeClr>
                </a:solidFill>
                <a:latin typeface="楷体" panose="02010609060101010101" charset="-122"/>
                <a:ea typeface="楷体" panose="02010609060101010101" charset="-122"/>
                <a:cs typeface="楷体" panose="02010609060101010101" charset="-122"/>
              </a:rPr>
              <a:t>3.</a:t>
            </a:r>
            <a:r>
              <a:rPr lang="zh-CN" altLang="en-US" sz="2700" b="1">
                <a:solidFill>
                  <a:schemeClr val="tx1">
                    <a:lumMod val="65000"/>
                    <a:lumOff val="35000"/>
                  </a:schemeClr>
                </a:solidFill>
                <a:latin typeface="楷体" panose="02010609060101010101" charset="-122"/>
                <a:ea typeface="楷体" panose="02010609060101010101" charset="-122"/>
                <a:cs typeface="楷体" panose="02010609060101010101" charset="-122"/>
              </a:rPr>
              <a:t>培优提高训练</a:t>
            </a:r>
            <a:endParaRPr lang="zh-CN" altLang="en-US" sz="2700" b="1" noProof="1">
              <a:solidFill>
                <a:schemeClr val="tx1">
                  <a:lumMod val="65000"/>
                  <a:lumOff val="35000"/>
                </a:schemeClr>
              </a:solidFill>
              <a:latin typeface="楷体" panose="02010609060101010101" charset="-122"/>
              <a:ea typeface="楷体" panose="02010609060101010101" charset="-122"/>
              <a:cs typeface="楷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8">
                                            <p:txEl>
                                              <p:pRg st="0" end="0"/>
                                            </p:txEl>
                                          </p:spTgt>
                                        </p:tgtEl>
                                        <p:attrNameLst>
                                          <p:attrName>style.visibility</p:attrName>
                                        </p:attrNameLst>
                                      </p:cBhvr>
                                      <p:to>
                                        <p:strVal val="visible"/>
                                      </p:to>
                                    </p:set>
                                    <p:animEffect transition="in" filter="fade">
                                      <p:cBhvr>
                                        <p:cTn id="7" dur="1000"/>
                                        <p:tgtEl>
                                          <p:spTgt spid="68">
                                            <p:txEl>
                                              <p:pRg st="0" end="0"/>
                                            </p:txEl>
                                          </p:spTgt>
                                        </p:tgtEl>
                                      </p:cBhvr>
                                    </p:animEffect>
                                    <p:anim calcmode="lin" valueType="num">
                                      <p:cBhvr>
                                        <p:cTn id="8" dur="1000" fill="hold"/>
                                        <p:tgtEl>
                                          <p:spTgt spid="6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8">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9">
                                            <p:txEl>
                                              <p:pRg st="0" end="0"/>
                                            </p:txEl>
                                          </p:spTgt>
                                        </p:tgtEl>
                                        <p:attrNameLst>
                                          <p:attrName>style.visibility</p:attrName>
                                        </p:attrNameLst>
                                      </p:cBhvr>
                                      <p:to>
                                        <p:strVal val="visible"/>
                                      </p:to>
                                    </p:set>
                                    <p:animEffect transition="in" filter="fade">
                                      <p:cBhvr>
                                        <p:cTn id="13" dur="1000"/>
                                        <p:tgtEl>
                                          <p:spTgt spid="69">
                                            <p:txEl>
                                              <p:pRg st="0" end="0"/>
                                            </p:txEl>
                                          </p:spTgt>
                                        </p:tgtEl>
                                      </p:cBhvr>
                                    </p:animEffect>
                                    <p:anim calcmode="lin" valueType="num">
                                      <p:cBhvr>
                                        <p:cTn id="14" dur="1000" fill="hold"/>
                                        <p:tgtEl>
                                          <p:spTgt spid="6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9">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fade">
                                      <p:cBhvr>
                                        <p:cTn id="18" dur="1000"/>
                                        <p:tgtEl>
                                          <p:spTgt spid="73"/>
                                        </p:tgtEl>
                                      </p:cBhvr>
                                    </p:animEffect>
                                    <p:anim calcmode="lin" valueType="num">
                                      <p:cBhvr>
                                        <p:cTn id="19" dur="1000" fill="hold"/>
                                        <p:tgtEl>
                                          <p:spTgt spid="73"/>
                                        </p:tgtEl>
                                        <p:attrNameLst>
                                          <p:attrName>ppt_x</p:attrName>
                                        </p:attrNameLst>
                                      </p:cBhvr>
                                      <p:tavLst>
                                        <p:tav tm="0">
                                          <p:val>
                                            <p:strVal val="#ppt_x"/>
                                          </p:val>
                                        </p:tav>
                                        <p:tav tm="100000">
                                          <p:val>
                                            <p:strVal val="#ppt_x"/>
                                          </p:val>
                                        </p:tav>
                                      </p:tavLst>
                                    </p:anim>
                                    <p:anim calcmode="lin" valueType="num">
                                      <p:cBhvr>
                                        <p:cTn id="20" dur="1000" fill="hold"/>
                                        <p:tgtEl>
                                          <p:spTgt spid="73"/>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70"/>
                                        </p:tgtEl>
                                        <p:attrNameLst>
                                          <p:attrName>style.visibility</p:attrName>
                                        </p:attrNameLst>
                                      </p:cBhvr>
                                      <p:to>
                                        <p:strVal val="visible"/>
                                      </p:to>
                                    </p:set>
                                    <p:animEffect transition="in" filter="fade">
                                      <p:cBhvr>
                                        <p:cTn id="23" dur="1000"/>
                                        <p:tgtEl>
                                          <p:spTgt spid="70"/>
                                        </p:tgtEl>
                                      </p:cBhvr>
                                    </p:animEffect>
                                    <p:anim calcmode="lin" valueType="num">
                                      <p:cBhvr>
                                        <p:cTn id="24" dur="1000" fill="hold"/>
                                        <p:tgtEl>
                                          <p:spTgt spid="70"/>
                                        </p:tgtEl>
                                        <p:attrNameLst>
                                          <p:attrName>ppt_x</p:attrName>
                                        </p:attrNameLst>
                                      </p:cBhvr>
                                      <p:tavLst>
                                        <p:tav tm="0">
                                          <p:val>
                                            <p:strVal val="#ppt_x"/>
                                          </p:val>
                                        </p:tav>
                                        <p:tav tm="100000">
                                          <p:val>
                                            <p:strVal val="#ppt_x"/>
                                          </p:val>
                                        </p:tav>
                                      </p:tavLst>
                                    </p:anim>
                                    <p:anim calcmode="lin" valueType="num">
                                      <p:cBhvr>
                                        <p:cTn id="25"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6" presetClass="emph" presetSubtype="0" fill="hold" grpId="1" nodeType="clickEffect">
                                  <p:stCondLst>
                                    <p:cond delay="0"/>
                                  </p:stCondLst>
                                  <p:childTnLst>
                                    <p:animScale>
                                      <p:cBhvr>
                                        <p:cTn id="29" dur="2000" fill="hold"/>
                                        <p:tgtEl>
                                          <p:spTgt spid="69">
                                            <p:txEl>
                                              <p:pRg st="0" end="0"/>
                                            </p:txEl>
                                          </p:spTgt>
                                        </p:tgtEl>
                                      </p:cBhvr>
                                      <p:by x="150000" y="150000"/>
                                    </p:animScale>
                                  </p:childTnLst>
                                </p:cTn>
                              </p:par>
                              <p:par>
                                <p:cTn id="30" presetID="10" presetClass="exit" presetSubtype="0" fill="hold" grpId="1" nodeType="withEffect">
                                  <p:stCondLst>
                                    <p:cond delay="0"/>
                                  </p:stCondLst>
                                  <p:childTnLst>
                                    <p:animEffect transition="out" filter="fade">
                                      <p:cBhvr>
                                        <p:cTn id="31" dur="500"/>
                                        <p:tgtEl>
                                          <p:spTgt spid="73"/>
                                        </p:tgtEl>
                                      </p:cBhvr>
                                    </p:animEffect>
                                    <p:set>
                                      <p:cBhvr>
                                        <p:cTn id="32" dur="1" fill="hold">
                                          <p:stCondLst>
                                            <p:cond delay="499"/>
                                          </p:stCondLst>
                                        </p:cTn>
                                        <p:tgtEl>
                                          <p:spTgt spid="73"/>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70"/>
                                        </p:tgtEl>
                                      </p:cBhvr>
                                    </p:animEffect>
                                    <p:set>
                                      <p:cBhvr>
                                        <p:cTn id="35" dur="1" fill="hold">
                                          <p:stCondLst>
                                            <p:cond delay="499"/>
                                          </p:stCondLst>
                                        </p:cTn>
                                        <p:tgtEl>
                                          <p:spTgt spid="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build="p"/>
      <p:bldP spid="69" grpId="0" build="p"/>
      <p:bldP spid="69" grpId="1" build="allAtOnce"/>
      <p:bldP spid="73" grpId="0"/>
      <p:bldP spid="73" grpId="1"/>
      <p:bldP spid="70" grpId="0"/>
      <p:bldP spid="70"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3" name="矩形 12"/>
          <p:cNvSpPr/>
          <p:nvPr/>
        </p:nvSpPr>
        <p:spPr>
          <a:xfrm>
            <a:off x="189309" y="178800"/>
            <a:ext cx="8768953" cy="4646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矩形 8"/>
          <p:cNvSpPr/>
          <p:nvPr/>
        </p:nvSpPr>
        <p:spPr>
          <a:xfrm>
            <a:off x="0" y="4825175"/>
            <a:ext cx="9144000" cy="318325"/>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21" name="图片 20"/>
          <p:cNvPicPr>
            <a:picLocks noChangeAspect="1"/>
          </p:cNvPicPr>
          <p:nvPr/>
        </p:nvPicPr>
        <p:blipFill>
          <a:blip r:embed="rId2" cstate="email"/>
          <a:srcRect/>
          <a:stretch>
            <a:fillRect/>
          </a:stretch>
        </p:blipFill>
        <p:spPr>
          <a:xfrm>
            <a:off x="0" y="4307750"/>
            <a:ext cx="1014413" cy="835750"/>
          </a:xfrm>
          <a:custGeom>
            <a:avLst/>
            <a:gdLst>
              <a:gd name="connsiteX0" fmla="*/ 0 w 2812945"/>
              <a:gd name="connsiteY0" fmla="*/ 0 h 2317516"/>
              <a:gd name="connsiteX1" fmla="*/ 2812945 w 2812945"/>
              <a:gd name="connsiteY1" fmla="*/ 0 h 2317516"/>
              <a:gd name="connsiteX2" fmla="*/ 2812945 w 2812945"/>
              <a:gd name="connsiteY2" fmla="*/ 2317516 h 2317516"/>
              <a:gd name="connsiteX3" fmla="*/ 0 w 2812945"/>
              <a:gd name="connsiteY3" fmla="*/ 2317516 h 2317516"/>
            </a:gdLst>
            <a:ahLst/>
            <a:cxnLst>
              <a:cxn ang="0">
                <a:pos x="connsiteX0" y="connsiteY0"/>
              </a:cxn>
              <a:cxn ang="0">
                <a:pos x="connsiteX1" y="connsiteY1"/>
              </a:cxn>
              <a:cxn ang="0">
                <a:pos x="connsiteX2" y="connsiteY2"/>
              </a:cxn>
              <a:cxn ang="0">
                <a:pos x="connsiteX3" y="connsiteY3"/>
              </a:cxn>
            </a:cxnLst>
            <a:rect l="l" t="t" r="r" b="b"/>
            <a:pathLst>
              <a:path w="2812945" h="2317516">
                <a:moveTo>
                  <a:pt x="0" y="0"/>
                </a:moveTo>
                <a:lnTo>
                  <a:pt x="2812945" y="0"/>
                </a:lnTo>
                <a:lnTo>
                  <a:pt x="2812945" y="2317516"/>
                </a:lnTo>
                <a:lnTo>
                  <a:pt x="0" y="2317516"/>
                </a:lnTo>
                <a:close/>
              </a:path>
            </a:pathLst>
          </a:custGeom>
          <a:effectLst>
            <a:outerShdw blurRad="50800" dist="38100" dir="18900000" algn="bl" rotWithShape="0">
              <a:prstClr val="black">
                <a:alpha val="40000"/>
              </a:prstClr>
            </a:outerShdw>
          </a:effectLst>
        </p:spPr>
      </p:pic>
      <p:pic>
        <p:nvPicPr>
          <p:cNvPr id="22" name="图片 21"/>
          <p:cNvPicPr>
            <a:picLocks noChangeAspect="1"/>
          </p:cNvPicPr>
          <p:nvPr/>
        </p:nvPicPr>
        <p:blipFill>
          <a:blip r:embed="rId3" cstate="email"/>
          <a:stretch>
            <a:fillRect/>
          </a:stretch>
        </p:blipFill>
        <p:spPr>
          <a:xfrm>
            <a:off x="7943203" y="4042771"/>
            <a:ext cx="1200797" cy="110073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sp>
        <p:nvSpPr>
          <p:cNvPr id="3" name="矩形 2"/>
          <p:cNvSpPr/>
          <p:nvPr/>
        </p:nvSpPr>
        <p:spPr>
          <a:xfrm>
            <a:off x="912495" y="830688"/>
            <a:ext cx="7254188" cy="3993401"/>
          </a:xfrm>
          <a:prstGeom prst="rect">
            <a:avLst/>
          </a:prstGeom>
        </p:spPr>
        <p:txBody>
          <a:bodyPr wrap="square" lIns="68580" tIns="34290" rIns="68580" bIns="34290">
            <a:spAutoFit/>
          </a:bodyPr>
          <a:lstStyle/>
          <a:p>
            <a:pPr>
              <a:lnSpc>
                <a:spcPct val="125000"/>
              </a:lnSpc>
            </a:pPr>
            <a:r>
              <a:rPr lang="en-US" altLang="zh-CN" sz="1700">
                <a:latin typeface="+mj-lt"/>
                <a:ea typeface="宋体" panose="02010600030101010101" pitchFamily="2" charset="-122"/>
                <a:cs typeface="Times New Roman" panose="02020603050405020304"/>
              </a:rPr>
              <a:t>(</a:t>
            </a:r>
            <a:r>
              <a:rPr lang="en-US" altLang="zh-CN" sz="1700">
                <a:solidFill>
                  <a:srgbClr val="FF00FF"/>
                </a:solidFill>
                <a:latin typeface="+mj-lt"/>
                <a:ea typeface="宋体" panose="02010600030101010101" pitchFamily="2" charset="-122"/>
                <a:cs typeface="Times New Roman" panose="02020603050405020304"/>
              </a:rPr>
              <a:t>      </a:t>
            </a:r>
            <a:r>
              <a:rPr lang="en-US" altLang="zh-CN" sz="1700">
                <a:latin typeface="+mj-lt"/>
                <a:ea typeface="宋体" panose="02010600030101010101" pitchFamily="2" charset="-122"/>
                <a:cs typeface="Times New Roman" panose="02020603050405020304"/>
              </a:rPr>
              <a:t> )1.The writer needs to go to school for</a:t>
            </a:r>
            <a:r>
              <a:rPr lang="en-US" altLang="zh-CN" sz="1700" u="sng">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days in January. </a:t>
            </a:r>
          </a:p>
          <a:p>
            <a:pPr lvl="2">
              <a:lnSpc>
                <a:spcPct val="125000"/>
              </a:lnSpc>
            </a:pPr>
            <a:r>
              <a:rPr lang="en-US" altLang="zh-CN" sz="1700">
                <a:latin typeface="+mj-lt"/>
                <a:ea typeface="宋体" panose="02010600030101010101" pitchFamily="2" charset="-122"/>
                <a:cs typeface="Times New Roman" panose="02020603050405020304"/>
              </a:rPr>
              <a:t>A.13</a:t>
            </a:r>
            <a:r>
              <a:rPr lang="en-US" altLang="zh-CN" sz="1700">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B.14</a:t>
            </a:r>
            <a:r>
              <a:rPr lang="en-US" altLang="zh-CN" sz="1700">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C.15</a:t>
            </a:r>
            <a:r>
              <a:rPr lang="en-US" altLang="zh-CN" sz="1700">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D.16</a:t>
            </a:r>
          </a:p>
          <a:p>
            <a:pPr>
              <a:lnSpc>
                <a:spcPct val="125000"/>
              </a:lnSpc>
            </a:pPr>
            <a:r>
              <a:rPr lang="en-US" altLang="zh-CN" sz="1700">
                <a:latin typeface="+mj-lt"/>
                <a:ea typeface="宋体" panose="02010600030101010101" pitchFamily="2" charset="-122"/>
                <a:cs typeface="Times New Roman" panose="02020603050405020304"/>
              </a:rPr>
              <a:t>(</a:t>
            </a:r>
            <a:r>
              <a:rPr lang="en-US" altLang="zh-CN" sz="1700">
                <a:solidFill>
                  <a:srgbClr val="FF00FF"/>
                </a:solidFill>
                <a:latin typeface="+mj-lt"/>
                <a:ea typeface="宋体" panose="02010600030101010101" pitchFamily="2" charset="-122"/>
                <a:cs typeface="Times New Roman" panose="02020603050405020304"/>
              </a:rPr>
              <a:t>     </a:t>
            </a:r>
            <a:r>
              <a:rPr lang="en-US" altLang="zh-CN" sz="1700">
                <a:latin typeface="+mj-lt"/>
                <a:ea typeface="宋体" panose="02010600030101010101" pitchFamily="2" charset="-122"/>
                <a:cs typeface="Times New Roman" panose="02020603050405020304"/>
              </a:rPr>
              <a:t>  )2.The school has</a:t>
            </a:r>
            <a:r>
              <a:rPr lang="en-US" altLang="zh-CN" sz="1700" u="sng">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every year. </a:t>
            </a:r>
          </a:p>
          <a:p>
            <a:pPr lvl="2">
              <a:lnSpc>
                <a:spcPct val="125000"/>
              </a:lnSpc>
            </a:pPr>
            <a:r>
              <a:rPr lang="en-US" altLang="zh-CN" sz="1700" err="1">
                <a:latin typeface="+mj-lt"/>
                <a:ea typeface="宋体" panose="02010600030101010101" pitchFamily="2" charset="-122"/>
                <a:cs typeface="Times New Roman" panose="02020603050405020304"/>
              </a:rPr>
              <a:t>A.a school trip</a:t>
            </a:r>
            <a:r>
              <a:rPr lang="en-US" altLang="zh-CN" sz="1700">
                <a:latin typeface="+mj-lt"/>
                <a:ea typeface="方正书宋_GBK" panose="03000509000000000000" charset="-122"/>
                <a:cs typeface="Times New Roman" panose="02020603050405020304"/>
              </a:rPr>
              <a:t>	</a:t>
            </a:r>
            <a:endParaRPr lang="en-US" altLang="zh-CN" sz="1700">
              <a:latin typeface="+mj-lt"/>
              <a:ea typeface="宋体" panose="02010600030101010101" pitchFamily="2" charset="-122"/>
              <a:cs typeface="Times New Roman" panose="02020603050405020304"/>
            </a:endParaRPr>
          </a:p>
          <a:p>
            <a:pPr lvl="2">
              <a:lnSpc>
                <a:spcPct val="125000"/>
              </a:lnSpc>
            </a:pPr>
            <a:r>
              <a:rPr lang="en-US" altLang="zh-CN" sz="1700" err="1">
                <a:latin typeface="+mj-lt"/>
                <a:ea typeface="宋体" panose="02010600030101010101" pitchFamily="2" charset="-122"/>
                <a:cs typeface="Times New Roman" panose="02020603050405020304"/>
              </a:rPr>
              <a:t>B.a soccer game</a:t>
            </a:r>
          </a:p>
          <a:p>
            <a:pPr lvl="2">
              <a:lnSpc>
                <a:spcPct val="125000"/>
              </a:lnSpc>
            </a:pPr>
            <a:r>
              <a:rPr lang="en-US" altLang="zh-CN" sz="1700">
                <a:latin typeface="+mj-lt"/>
                <a:ea typeface="宋体" panose="02010600030101010101" pitchFamily="2" charset="-122"/>
                <a:cs typeface="Times New Roman" panose="02020603050405020304"/>
              </a:rPr>
              <a:t>C.an English party</a:t>
            </a:r>
            <a:r>
              <a:rPr lang="en-US" altLang="zh-CN" sz="1700">
                <a:latin typeface="+mj-lt"/>
                <a:ea typeface="方正书宋_GBK" panose="03000509000000000000" charset="-122"/>
                <a:cs typeface="Times New Roman" panose="02020603050405020304"/>
              </a:rPr>
              <a:t>	</a:t>
            </a:r>
            <a:endParaRPr lang="en-US" altLang="zh-CN" sz="1700">
              <a:latin typeface="+mj-lt"/>
              <a:ea typeface="宋体" panose="02010600030101010101" pitchFamily="2" charset="-122"/>
              <a:cs typeface="Times New Roman" panose="02020603050405020304"/>
            </a:endParaRPr>
          </a:p>
          <a:p>
            <a:pPr lvl="2">
              <a:lnSpc>
                <a:spcPct val="125000"/>
              </a:lnSpc>
            </a:pPr>
            <a:r>
              <a:rPr lang="en-US" altLang="zh-CN" sz="1700">
                <a:latin typeface="+mj-lt"/>
                <a:ea typeface="宋体" panose="02010600030101010101" pitchFamily="2" charset="-122"/>
                <a:cs typeface="Times New Roman" panose="02020603050405020304"/>
              </a:rPr>
              <a:t>D.an art festival</a:t>
            </a:r>
          </a:p>
          <a:p>
            <a:pPr>
              <a:lnSpc>
                <a:spcPct val="125000"/>
              </a:lnSpc>
            </a:pPr>
            <a:r>
              <a:rPr lang="en-US" altLang="zh-CN" sz="1700">
                <a:latin typeface="+mj-lt"/>
                <a:ea typeface="宋体" panose="02010600030101010101" pitchFamily="2" charset="-122"/>
                <a:cs typeface="Times New Roman" panose="02020603050405020304"/>
              </a:rPr>
              <a:t>(</a:t>
            </a:r>
            <a:r>
              <a:rPr lang="en-US" altLang="zh-CN" sz="1700">
                <a:solidFill>
                  <a:srgbClr val="FF00FF"/>
                </a:solidFill>
                <a:latin typeface="+mj-lt"/>
                <a:ea typeface="宋体" panose="02010600030101010101" pitchFamily="2" charset="-122"/>
                <a:cs typeface="Times New Roman" panose="02020603050405020304"/>
              </a:rPr>
              <a:t>     </a:t>
            </a:r>
            <a:r>
              <a:rPr lang="en-US" altLang="zh-CN" sz="1700">
                <a:latin typeface="+mj-lt"/>
                <a:ea typeface="宋体" panose="02010600030101010101" pitchFamily="2" charset="-122"/>
                <a:cs typeface="Times New Roman" panose="02020603050405020304"/>
              </a:rPr>
              <a:t> )3.Which of the following is </a:t>
            </a:r>
            <a:r>
              <a:rPr lang="en-US" altLang="zh-CN" sz="1700" b="1">
                <a:latin typeface="+mj-lt"/>
                <a:ea typeface="宋体" panose="02010600030101010101" pitchFamily="2" charset="-122"/>
                <a:cs typeface="Times New Roman" panose="02020603050405020304"/>
              </a:rPr>
              <a:t>TRUE</a:t>
            </a:r>
            <a:r>
              <a:rPr lang="en-US" altLang="zh-CN" sz="1700">
                <a:latin typeface="+mj-lt"/>
                <a:ea typeface="宋体" panose="02010600030101010101" pitchFamily="2" charset="-122"/>
                <a:cs typeface="Times New Roman" panose="02020603050405020304"/>
              </a:rPr>
              <a:t>?</a:t>
            </a:r>
          </a:p>
          <a:p>
            <a:pPr lvl="2">
              <a:lnSpc>
                <a:spcPct val="125000"/>
              </a:lnSpc>
            </a:pPr>
            <a:r>
              <a:rPr lang="en-US" altLang="zh-CN" sz="1700" err="1">
                <a:latin typeface="+mj-lt"/>
                <a:ea typeface="宋体" panose="02010600030101010101" pitchFamily="2" charset="-122"/>
                <a:cs typeface="Times New Roman" panose="02020603050405020304"/>
              </a:rPr>
              <a:t>A.The art festival lasts five days this year.</a:t>
            </a:r>
          </a:p>
          <a:p>
            <a:pPr lvl="2">
              <a:lnSpc>
                <a:spcPct val="125000"/>
              </a:lnSpc>
            </a:pPr>
            <a:r>
              <a:rPr lang="en-US" altLang="zh-CN" sz="1700" err="1">
                <a:latin typeface="+mj-lt"/>
                <a:ea typeface="宋体" panose="02010600030101010101" pitchFamily="2" charset="-122"/>
                <a:cs typeface="Times New Roman" panose="02020603050405020304"/>
              </a:rPr>
              <a:t>B.The writer’s father can come to the art festival.</a:t>
            </a:r>
          </a:p>
          <a:p>
            <a:pPr lvl="2">
              <a:lnSpc>
                <a:spcPct val="125000"/>
              </a:lnSpc>
            </a:pPr>
            <a:r>
              <a:rPr lang="en-US" altLang="zh-CN" sz="1700" err="1">
                <a:latin typeface="+mj-lt"/>
                <a:ea typeface="宋体" panose="02010600030101010101" pitchFamily="2" charset="-122"/>
                <a:cs typeface="Times New Roman" panose="02020603050405020304"/>
              </a:rPr>
              <a:t>C.After the art festival,students can have a long holiday.</a:t>
            </a:r>
          </a:p>
          <a:p>
            <a:pPr lvl="2">
              <a:lnSpc>
                <a:spcPct val="125000"/>
              </a:lnSpc>
            </a:pPr>
            <a:r>
              <a:rPr lang="en-US" altLang="zh-CN" sz="1700" err="1">
                <a:latin typeface="+mj-lt"/>
                <a:ea typeface="宋体" panose="02010600030101010101" pitchFamily="2" charset="-122"/>
                <a:cs typeface="Times New Roman" panose="02020603050405020304"/>
              </a:rPr>
              <a:t>D.Only students can sing,dance and play games at the art festival.</a:t>
            </a:r>
            <a:endParaRPr lang="en-US" altLang="zh-CN" sz="1700">
              <a:latin typeface="+mj-lt"/>
              <a:ea typeface="宋体" panose="02010600030101010101" pitchFamily="2" charset="-122"/>
              <a:cs typeface="Times New Roman" panose="02020603050405020304"/>
            </a:endParaRPr>
          </a:p>
        </p:txBody>
      </p:sp>
      <p:sp>
        <p:nvSpPr>
          <p:cNvPr id="10" name="文本框 9"/>
          <p:cNvSpPr txBox="1"/>
          <p:nvPr/>
        </p:nvSpPr>
        <p:spPr>
          <a:xfrm>
            <a:off x="1119199" y="830687"/>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C</a:t>
            </a:r>
            <a:endParaRPr lang="zh-CN" altLang="en-US" sz="2100">
              <a:solidFill>
                <a:srgbClr val="FF00FF"/>
              </a:solidFill>
              <a:latin typeface="+mj-lt"/>
            </a:endParaRPr>
          </a:p>
        </p:txBody>
      </p:sp>
      <p:sp>
        <p:nvSpPr>
          <p:cNvPr id="11" name="文本框 10"/>
          <p:cNvSpPr txBox="1"/>
          <p:nvPr/>
        </p:nvSpPr>
        <p:spPr>
          <a:xfrm>
            <a:off x="1070715" y="1443059"/>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D</a:t>
            </a:r>
            <a:endParaRPr lang="zh-CN" altLang="en-US" sz="2100">
              <a:solidFill>
                <a:srgbClr val="FF00FF"/>
              </a:solidFill>
              <a:latin typeface="+mj-lt"/>
            </a:endParaRPr>
          </a:p>
        </p:txBody>
      </p:sp>
      <p:sp>
        <p:nvSpPr>
          <p:cNvPr id="12" name="文本框 11"/>
          <p:cNvSpPr txBox="1"/>
          <p:nvPr/>
        </p:nvSpPr>
        <p:spPr>
          <a:xfrm>
            <a:off x="1024248" y="3060305"/>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C</a:t>
            </a:r>
            <a:endParaRPr lang="zh-CN" altLang="en-US" sz="2100">
              <a:solidFill>
                <a:srgbClr val="FF00FF"/>
              </a:solidFill>
              <a:latin typeface="+mj-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3" name="矩形 12"/>
          <p:cNvSpPr/>
          <p:nvPr/>
        </p:nvSpPr>
        <p:spPr>
          <a:xfrm>
            <a:off x="189309" y="178800"/>
            <a:ext cx="8768953" cy="4646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矩形 8"/>
          <p:cNvSpPr/>
          <p:nvPr/>
        </p:nvSpPr>
        <p:spPr>
          <a:xfrm>
            <a:off x="0" y="4825175"/>
            <a:ext cx="9144000" cy="318325"/>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21" name="图片 20"/>
          <p:cNvPicPr>
            <a:picLocks noChangeAspect="1"/>
          </p:cNvPicPr>
          <p:nvPr/>
        </p:nvPicPr>
        <p:blipFill>
          <a:blip r:embed="rId2" cstate="email"/>
          <a:srcRect/>
          <a:stretch>
            <a:fillRect/>
          </a:stretch>
        </p:blipFill>
        <p:spPr>
          <a:xfrm>
            <a:off x="0" y="4307750"/>
            <a:ext cx="1014413" cy="835750"/>
          </a:xfrm>
          <a:custGeom>
            <a:avLst/>
            <a:gdLst>
              <a:gd name="connsiteX0" fmla="*/ 0 w 2812945"/>
              <a:gd name="connsiteY0" fmla="*/ 0 h 2317516"/>
              <a:gd name="connsiteX1" fmla="*/ 2812945 w 2812945"/>
              <a:gd name="connsiteY1" fmla="*/ 0 h 2317516"/>
              <a:gd name="connsiteX2" fmla="*/ 2812945 w 2812945"/>
              <a:gd name="connsiteY2" fmla="*/ 2317516 h 2317516"/>
              <a:gd name="connsiteX3" fmla="*/ 0 w 2812945"/>
              <a:gd name="connsiteY3" fmla="*/ 2317516 h 2317516"/>
            </a:gdLst>
            <a:ahLst/>
            <a:cxnLst>
              <a:cxn ang="0">
                <a:pos x="connsiteX0" y="connsiteY0"/>
              </a:cxn>
              <a:cxn ang="0">
                <a:pos x="connsiteX1" y="connsiteY1"/>
              </a:cxn>
              <a:cxn ang="0">
                <a:pos x="connsiteX2" y="connsiteY2"/>
              </a:cxn>
              <a:cxn ang="0">
                <a:pos x="connsiteX3" y="connsiteY3"/>
              </a:cxn>
            </a:cxnLst>
            <a:rect l="l" t="t" r="r" b="b"/>
            <a:pathLst>
              <a:path w="2812945" h="2317516">
                <a:moveTo>
                  <a:pt x="0" y="0"/>
                </a:moveTo>
                <a:lnTo>
                  <a:pt x="2812945" y="0"/>
                </a:lnTo>
                <a:lnTo>
                  <a:pt x="2812945" y="2317516"/>
                </a:lnTo>
                <a:lnTo>
                  <a:pt x="0" y="2317516"/>
                </a:lnTo>
                <a:close/>
              </a:path>
            </a:pathLst>
          </a:custGeom>
          <a:effectLst>
            <a:outerShdw blurRad="50800" dist="38100" dir="18900000" algn="bl" rotWithShape="0">
              <a:prstClr val="black">
                <a:alpha val="40000"/>
              </a:prstClr>
            </a:outerShdw>
          </a:effectLst>
        </p:spPr>
      </p:pic>
      <p:pic>
        <p:nvPicPr>
          <p:cNvPr id="22" name="图片 21"/>
          <p:cNvPicPr>
            <a:picLocks noChangeAspect="1"/>
          </p:cNvPicPr>
          <p:nvPr/>
        </p:nvPicPr>
        <p:blipFill>
          <a:blip r:embed="rId3" cstate="email"/>
          <a:stretch>
            <a:fillRect/>
          </a:stretch>
        </p:blipFill>
        <p:spPr>
          <a:xfrm>
            <a:off x="7943203" y="4042771"/>
            <a:ext cx="1200797" cy="110073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sp>
        <p:nvSpPr>
          <p:cNvPr id="3" name="矩形 2"/>
          <p:cNvSpPr/>
          <p:nvPr/>
        </p:nvSpPr>
        <p:spPr>
          <a:xfrm>
            <a:off x="853440" y="902018"/>
            <a:ext cx="7162241" cy="2816156"/>
          </a:xfrm>
          <a:prstGeom prst="rect">
            <a:avLst/>
          </a:prstGeom>
        </p:spPr>
        <p:txBody>
          <a:bodyPr wrap="square" lIns="68580" tIns="34290" rIns="68580" bIns="34290">
            <a:spAutoFit/>
          </a:bodyPr>
          <a:lstStyle/>
          <a:p>
            <a:pPr>
              <a:lnSpc>
                <a:spcPct val="150000"/>
              </a:lnSpc>
            </a:pPr>
            <a:r>
              <a:rPr lang="en-US" altLang="zh-CN" sz="1700">
                <a:latin typeface="+mj-lt"/>
                <a:ea typeface="宋体" panose="02010600030101010101" pitchFamily="2" charset="-122"/>
                <a:cs typeface="Times New Roman" panose="02020603050405020304"/>
              </a:rPr>
              <a:t>(</a:t>
            </a:r>
            <a:r>
              <a:rPr lang="en-US" altLang="zh-CN" sz="1700">
                <a:solidFill>
                  <a:srgbClr val="FF00FF"/>
                </a:solidFill>
                <a:latin typeface="+mj-lt"/>
                <a:ea typeface="宋体" panose="02010600030101010101" pitchFamily="2" charset="-122"/>
                <a:cs typeface="Times New Roman" panose="02020603050405020304"/>
              </a:rPr>
              <a:t>     </a:t>
            </a:r>
            <a:r>
              <a:rPr lang="en-US" altLang="zh-CN" sz="1700">
                <a:latin typeface="+mj-lt"/>
                <a:ea typeface="宋体" panose="02010600030101010101" pitchFamily="2" charset="-122"/>
                <a:cs typeface="Times New Roman" panose="02020603050405020304"/>
              </a:rPr>
              <a:t> )4.The underlined word </a:t>
            </a:r>
            <a:r>
              <a:rPr lang="en-US" altLang="zh-CN" sz="1700">
                <a:latin typeface="+mj-lt"/>
                <a:ea typeface="方正书宋_GBK" panose="03000509000000000000" charset="-122"/>
                <a:cs typeface="Times New Roman" panose="02020603050405020304"/>
              </a:rPr>
              <a:t>“</a:t>
            </a:r>
            <a:r>
              <a:rPr lang="en-US" altLang="zh-CN" sz="1700" b="1" u="sng">
                <a:latin typeface="+mj-lt"/>
                <a:ea typeface="宋体" panose="02010600030101010101" pitchFamily="2" charset="-122"/>
                <a:cs typeface="Times New Roman" panose="02020603050405020304"/>
              </a:rPr>
              <a:t>spend</a:t>
            </a:r>
            <a:r>
              <a:rPr lang="en-US" altLang="zh-CN" sz="1700">
                <a:latin typeface="+mj-lt"/>
                <a:ea typeface="方正书宋_GBK" panose="03000509000000000000" charset="-122"/>
                <a:cs typeface="Times New Roman" panose="02020603050405020304"/>
              </a:rPr>
              <a:t>”</a:t>
            </a:r>
            <a:r>
              <a:rPr lang="en-US" altLang="zh-CN" sz="1700">
                <a:latin typeface="+mj-lt"/>
                <a:ea typeface="宋体" panose="02010600030101010101" pitchFamily="2" charset="-122"/>
                <a:cs typeface="Times New Roman" panose="02020603050405020304"/>
              </a:rPr>
              <a:t> in Paragraph 3 means</a:t>
            </a:r>
            <a:r>
              <a:rPr lang="en-US" altLang="zh-CN" sz="1700" u="sng">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in Chinese. </a:t>
            </a:r>
          </a:p>
          <a:p>
            <a:pPr lvl="2">
              <a:lnSpc>
                <a:spcPct val="150000"/>
              </a:lnSpc>
            </a:pPr>
            <a:r>
              <a:rPr lang="en-US" altLang="zh-CN" sz="1700">
                <a:latin typeface="+mj-lt"/>
                <a:ea typeface="宋体" panose="02010600030101010101" pitchFamily="2" charset="-122"/>
                <a:cs typeface="Times New Roman" panose="02020603050405020304"/>
              </a:rPr>
              <a:t>A.</a:t>
            </a:r>
            <a:r>
              <a:rPr lang="zh-CN" altLang="en-US" sz="1700">
                <a:latin typeface="+mj-lt"/>
                <a:ea typeface="方正书宋_GBK" panose="03000509000000000000" charset="-122"/>
                <a:cs typeface="Times New Roman" panose="02020603050405020304"/>
              </a:rPr>
              <a:t>度过	</a:t>
            </a:r>
            <a:r>
              <a:rPr lang="en-US" altLang="zh-CN" sz="1700">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B.</a:t>
            </a:r>
            <a:r>
              <a:rPr lang="zh-CN" altLang="en-US" sz="1700">
                <a:latin typeface="+mj-lt"/>
                <a:ea typeface="方正书宋_GBK" panose="03000509000000000000" charset="-122"/>
                <a:cs typeface="Times New Roman" panose="02020603050405020304"/>
              </a:rPr>
              <a:t>了解	</a:t>
            </a:r>
            <a:r>
              <a:rPr lang="en-US" altLang="zh-CN" sz="1700">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C.</a:t>
            </a:r>
            <a:r>
              <a:rPr lang="zh-CN" altLang="en-US" sz="1700">
                <a:latin typeface="+mj-lt"/>
                <a:ea typeface="方正书宋_GBK" panose="03000509000000000000" charset="-122"/>
                <a:cs typeface="Times New Roman" panose="02020603050405020304"/>
              </a:rPr>
              <a:t>参加	</a:t>
            </a:r>
            <a:r>
              <a:rPr lang="en-US" altLang="zh-CN" sz="1700">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D.</a:t>
            </a:r>
            <a:r>
              <a:rPr lang="zh-CN" altLang="en-US" sz="1700">
                <a:latin typeface="+mj-lt"/>
                <a:ea typeface="方正书宋_GBK" panose="03000509000000000000" charset="-122"/>
                <a:cs typeface="Times New Roman" panose="02020603050405020304"/>
              </a:rPr>
              <a:t>分享</a:t>
            </a:r>
            <a:endParaRPr lang="zh-CN" altLang="en-US" sz="1700">
              <a:latin typeface="+mj-lt"/>
              <a:ea typeface="宋体" panose="02010600030101010101" pitchFamily="2" charset="-122"/>
              <a:cs typeface="Times New Roman" panose="02020603050405020304"/>
            </a:endParaRPr>
          </a:p>
          <a:p>
            <a:pPr>
              <a:lnSpc>
                <a:spcPct val="150000"/>
              </a:lnSpc>
            </a:pPr>
            <a:r>
              <a:rPr lang="en-US" altLang="zh-CN" sz="1700">
                <a:latin typeface="+mj-lt"/>
                <a:ea typeface="宋体" panose="02010600030101010101" pitchFamily="2" charset="-122"/>
                <a:cs typeface="Times New Roman" panose="02020603050405020304"/>
              </a:rPr>
              <a:t>(</a:t>
            </a:r>
            <a:r>
              <a:rPr lang="zh-CN" altLang="en-US" sz="1700">
                <a:solidFill>
                  <a:srgbClr val="FF00FF"/>
                </a:solidFill>
                <a:latin typeface="+mj-lt"/>
                <a:ea typeface="宋体" panose="02010600030101010101" pitchFamily="2" charset="-122"/>
                <a:cs typeface="Times New Roman" panose="02020603050405020304"/>
              </a:rPr>
              <a:t> </a:t>
            </a:r>
            <a:r>
              <a:rPr lang="en-US" altLang="zh-CN" sz="1700">
                <a:solidFill>
                  <a:srgbClr val="FF00FF"/>
                </a:solidFill>
                <a:latin typeface="+mj-lt"/>
                <a:ea typeface="宋体" panose="02010600030101010101" pitchFamily="2" charset="-122"/>
                <a:cs typeface="Times New Roman" panose="02020603050405020304"/>
              </a:rPr>
              <a:t>    </a:t>
            </a:r>
            <a:r>
              <a:rPr lang="en-US" altLang="zh-CN" sz="1700">
                <a:latin typeface="+mj-lt"/>
                <a:ea typeface="宋体" panose="02010600030101010101" pitchFamily="2" charset="-122"/>
                <a:cs typeface="Times New Roman" panose="02020603050405020304"/>
              </a:rPr>
              <a:t> )5.What is the best title for the passage?</a:t>
            </a:r>
          </a:p>
          <a:p>
            <a:pPr lvl="2">
              <a:lnSpc>
                <a:spcPct val="150000"/>
              </a:lnSpc>
            </a:pPr>
            <a:r>
              <a:rPr lang="en-US" altLang="zh-CN" sz="1700" err="1">
                <a:latin typeface="+mj-lt"/>
                <a:ea typeface="宋体" panose="02010600030101010101" pitchFamily="2" charset="-122"/>
                <a:cs typeface="Times New Roman" panose="02020603050405020304"/>
              </a:rPr>
              <a:t>A.The Art Festival</a:t>
            </a:r>
            <a:r>
              <a:rPr lang="en-US" altLang="zh-CN" sz="1700">
                <a:latin typeface="+mj-lt"/>
                <a:ea typeface="方正书宋_GBK" panose="03000509000000000000" charset="-122"/>
                <a:cs typeface="Times New Roman" panose="02020603050405020304"/>
              </a:rPr>
              <a:t>	</a:t>
            </a:r>
            <a:endParaRPr lang="en-US" altLang="zh-CN" sz="1700">
              <a:latin typeface="+mj-lt"/>
              <a:ea typeface="宋体" panose="02010600030101010101" pitchFamily="2" charset="-122"/>
              <a:cs typeface="Times New Roman" panose="02020603050405020304"/>
            </a:endParaRPr>
          </a:p>
          <a:p>
            <a:pPr lvl="2">
              <a:lnSpc>
                <a:spcPct val="150000"/>
              </a:lnSpc>
            </a:pPr>
            <a:r>
              <a:rPr lang="en-US" altLang="zh-CN" sz="1700">
                <a:latin typeface="+mj-lt"/>
                <a:ea typeface="宋体" panose="02010600030101010101" pitchFamily="2" charset="-122"/>
                <a:cs typeface="Times New Roman" panose="02020603050405020304"/>
              </a:rPr>
              <a:t>B.A Happy January</a:t>
            </a:r>
          </a:p>
          <a:p>
            <a:pPr lvl="2">
              <a:lnSpc>
                <a:spcPct val="150000"/>
              </a:lnSpc>
            </a:pPr>
            <a:r>
              <a:rPr lang="en-US" altLang="zh-CN" sz="1700">
                <a:latin typeface="+mj-lt"/>
                <a:ea typeface="宋体" panose="02010600030101010101" pitchFamily="2" charset="-122"/>
                <a:cs typeface="Times New Roman" panose="02020603050405020304"/>
              </a:rPr>
              <a:t>C.A Trip to Sanya</a:t>
            </a:r>
            <a:r>
              <a:rPr lang="en-US" altLang="zh-CN" sz="1700">
                <a:latin typeface="+mj-lt"/>
                <a:ea typeface="方正书宋_GBK" panose="03000509000000000000" charset="-122"/>
                <a:cs typeface="Times New Roman" panose="02020603050405020304"/>
              </a:rPr>
              <a:t>	</a:t>
            </a:r>
            <a:endParaRPr lang="en-US" altLang="zh-CN" sz="1700">
              <a:latin typeface="+mj-lt"/>
              <a:ea typeface="宋体" panose="02010600030101010101" pitchFamily="2" charset="-122"/>
              <a:cs typeface="Times New Roman" panose="02020603050405020304"/>
            </a:endParaRPr>
          </a:p>
          <a:p>
            <a:pPr lvl="2">
              <a:lnSpc>
                <a:spcPct val="150000"/>
              </a:lnSpc>
            </a:pPr>
            <a:r>
              <a:rPr lang="en-US" altLang="zh-CN" sz="1700">
                <a:latin typeface="+mj-lt"/>
                <a:ea typeface="宋体" panose="02010600030101010101" pitchFamily="2" charset="-122"/>
                <a:cs typeface="Times New Roman" panose="02020603050405020304"/>
              </a:rPr>
              <a:t>D.A Long Holiday</a:t>
            </a:r>
          </a:p>
        </p:txBody>
      </p:sp>
      <p:sp>
        <p:nvSpPr>
          <p:cNvPr id="10" name="文本框 9"/>
          <p:cNvSpPr txBox="1"/>
          <p:nvPr/>
        </p:nvSpPr>
        <p:spPr>
          <a:xfrm>
            <a:off x="1014413" y="901335"/>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A</a:t>
            </a:r>
            <a:endParaRPr lang="zh-CN" altLang="en-US" sz="2100">
              <a:solidFill>
                <a:srgbClr val="FF00FF"/>
              </a:solidFill>
              <a:latin typeface="+mj-lt"/>
            </a:endParaRPr>
          </a:p>
        </p:txBody>
      </p:sp>
      <p:sp>
        <p:nvSpPr>
          <p:cNvPr id="11" name="文本框 10"/>
          <p:cNvSpPr txBox="1"/>
          <p:nvPr/>
        </p:nvSpPr>
        <p:spPr>
          <a:xfrm>
            <a:off x="960802" y="1714979"/>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B</a:t>
            </a:r>
            <a:endParaRPr lang="zh-CN" altLang="en-US" sz="2100">
              <a:solidFill>
                <a:srgbClr val="FF00FF"/>
              </a:solidFill>
              <a:latin typeface="+mj-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76"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nvGrpSpPr>
          <p:cNvPr id="75" name="组合 74"/>
          <p:cNvGrpSpPr/>
          <p:nvPr/>
        </p:nvGrpSpPr>
        <p:grpSpPr>
          <a:xfrm>
            <a:off x="517922" y="528749"/>
            <a:ext cx="8108156" cy="3850070"/>
            <a:chOff x="690563" y="704998"/>
            <a:chExt cx="10810874" cy="5133427"/>
          </a:xfrm>
        </p:grpSpPr>
        <p:sp>
          <p:nvSpPr>
            <p:cNvPr id="13" name="矩形 12"/>
            <p:cNvSpPr/>
            <p:nvPr/>
          </p:nvSpPr>
          <p:spPr>
            <a:xfrm>
              <a:off x="690563" y="704998"/>
              <a:ext cx="10810874" cy="51334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连接符 16"/>
            <p:cNvCxnSpPr/>
            <p:nvPr/>
          </p:nvCxnSpPr>
          <p:spPr>
            <a:xfrm>
              <a:off x="690563" y="985682"/>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690563" y="1329747"/>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690563" y="169192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690563" y="2035985"/>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90563" y="238005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0563" y="2742223"/>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690563" y="3095342"/>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90563" y="3439407"/>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690563" y="380158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690563" y="4145645"/>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690563" y="4489710"/>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690563" y="4851883"/>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90563" y="5195948"/>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90563" y="5540012"/>
              <a:ext cx="10810874" cy="0"/>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1007465"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1378692"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a:off x="1731811"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a:off x="210303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a:off x="3542678"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3171451"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H="1">
              <a:off x="2818332"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H="1">
              <a:off x="2447104"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3886743"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4257971"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H="1">
              <a:off x="461109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498231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H="1">
              <a:off x="642195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H="1">
              <a:off x="605072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H="1">
              <a:off x="569761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H="1">
              <a:off x="5326382"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H="1">
              <a:off x="678413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flipH="1">
              <a:off x="7155358"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flipH="1">
              <a:off x="750847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H="1">
              <a:off x="7879704"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a:off x="9319343"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H="1">
              <a:off x="8948116"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H="1">
              <a:off x="859499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H="1">
              <a:off x="822376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flipH="1">
              <a:off x="9708680"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H="1">
              <a:off x="1007990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H="1">
              <a:off x="10433027"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H="1">
              <a:off x="10804254"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H="1">
              <a:off x="11148319" y="704998"/>
              <a:ext cx="0" cy="5133427"/>
            </a:xfrm>
            <a:prstGeom prst="line">
              <a:avLst/>
            </a:prstGeom>
            <a:ln w="19050">
              <a:solidFill>
                <a:schemeClr val="accent5">
                  <a:alpha val="10000"/>
                </a:schemeClr>
              </a:solidFill>
            </a:ln>
          </p:spPr>
          <p:style>
            <a:lnRef idx="1">
              <a:schemeClr val="accent1"/>
            </a:lnRef>
            <a:fillRef idx="0">
              <a:schemeClr val="accent1"/>
            </a:fillRef>
            <a:effectRef idx="0">
              <a:schemeClr val="accent1"/>
            </a:effectRef>
            <a:fontRef idx="minor">
              <a:schemeClr val="tx1"/>
            </a:fontRef>
          </p:style>
        </p:cxnSp>
      </p:grpSp>
      <p:sp>
        <p:nvSpPr>
          <p:cNvPr id="9" name="矩形 8"/>
          <p:cNvSpPr/>
          <p:nvPr/>
        </p:nvSpPr>
        <p:spPr>
          <a:xfrm>
            <a:off x="0" y="4378819"/>
            <a:ext cx="9144000" cy="764681"/>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68" name="图片 67"/>
          <p:cNvPicPr>
            <a:picLocks noChangeAspect="1"/>
          </p:cNvPicPr>
          <p:nvPr/>
        </p:nvPicPr>
        <p:blipFill>
          <a:blip r:embed="rId2" cstate="email"/>
          <a:srcRect/>
          <a:stretch>
            <a:fillRect/>
          </a:stretch>
        </p:blipFill>
        <p:spPr>
          <a:xfrm>
            <a:off x="49784" y="3465697"/>
            <a:ext cx="2036477" cy="1677803"/>
          </a:xfrm>
          <a:custGeom>
            <a:avLst/>
            <a:gdLst>
              <a:gd name="connsiteX0" fmla="*/ 0 w 2812945"/>
              <a:gd name="connsiteY0" fmla="*/ 0 h 2317516"/>
              <a:gd name="connsiteX1" fmla="*/ 2812945 w 2812945"/>
              <a:gd name="connsiteY1" fmla="*/ 0 h 2317516"/>
              <a:gd name="connsiteX2" fmla="*/ 2812945 w 2812945"/>
              <a:gd name="connsiteY2" fmla="*/ 2317516 h 2317516"/>
              <a:gd name="connsiteX3" fmla="*/ 0 w 2812945"/>
              <a:gd name="connsiteY3" fmla="*/ 2317516 h 2317516"/>
            </a:gdLst>
            <a:ahLst/>
            <a:cxnLst>
              <a:cxn ang="0">
                <a:pos x="connsiteX0" y="connsiteY0"/>
              </a:cxn>
              <a:cxn ang="0">
                <a:pos x="connsiteX1" y="connsiteY1"/>
              </a:cxn>
              <a:cxn ang="0">
                <a:pos x="connsiteX2" y="connsiteY2"/>
              </a:cxn>
              <a:cxn ang="0">
                <a:pos x="connsiteX3" y="connsiteY3"/>
              </a:cxn>
            </a:cxnLst>
            <a:rect l="l" t="t" r="r" b="b"/>
            <a:pathLst>
              <a:path w="2812945" h="2317516">
                <a:moveTo>
                  <a:pt x="0" y="0"/>
                </a:moveTo>
                <a:lnTo>
                  <a:pt x="2812945" y="0"/>
                </a:lnTo>
                <a:lnTo>
                  <a:pt x="2812945" y="2317516"/>
                </a:lnTo>
                <a:lnTo>
                  <a:pt x="0" y="2317516"/>
                </a:lnTo>
                <a:close/>
              </a:path>
            </a:pathLst>
          </a:custGeom>
          <a:effectLst>
            <a:outerShdw blurRad="50800" dist="38100" dir="18900000" algn="bl" rotWithShape="0">
              <a:prstClr val="black">
                <a:alpha val="40000"/>
              </a:prstClr>
            </a:outerShdw>
          </a:effectLst>
        </p:spPr>
      </p:pic>
      <p:pic>
        <p:nvPicPr>
          <p:cNvPr id="20" name="图片 19"/>
          <p:cNvPicPr>
            <a:picLocks noChangeAspect="1"/>
          </p:cNvPicPr>
          <p:nvPr/>
        </p:nvPicPr>
        <p:blipFill>
          <a:blip r:embed="rId3" cstate="email"/>
          <a:stretch>
            <a:fillRect/>
          </a:stretch>
        </p:blipFill>
        <p:spPr>
          <a:xfrm>
            <a:off x="6651477" y="2915476"/>
            <a:ext cx="2571751" cy="2357438"/>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sp>
        <p:nvSpPr>
          <p:cNvPr id="76" name="文本框 75"/>
          <p:cNvSpPr txBox="1"/>
          <p:nvPr/>
        </p:nvSpPr>
        <p:spPr>
          <a:xfrm>
            <a:off x="1161574" y="1639729"/>
            <a:ext cx="7197566" cy="838691"/>
          </a:xfrm>
          <a:prstGeom prst="rect">
            <a:avLst/>
          </a:prstGeom>
          <a:noFill/>
        </p:spPr>
        <p:txBody>
          <a:bodyPr wrap="square" lIns="68580" tIns="34290" rIns="68580" bIns="34290" rtlCol="0">
            <a:spAutoFit/>
          </a:bodyPr>
          <a:lstStyle/>
          <a:p>
            <a:pPr algn="ctr"/>
            <a:r>
              <a:rPr lang="zh-CN" altLang="en-US" sz="5000" b="1">
                <a:solidFill>
                  <a:srgbClr val="0070BC"/>
                </a:solidFill>
                <a:latin typeface="黑体" panose="02010609060101010101" charset="-122"/>
                <a:ea typeface="黑体" panose="02010609060101010101" charset="-122"/>
              </a:rPr>
              <a:t>感谢观看</a:t>
            </a:r>
            <a:r>
              <a:rPr lang="en-US" altLang="zh-CN" sz="5000" b="1">
                <a:solidFill>
                  <a:srgbClr val="0070BC"/>
                </a:solidFill>
                <a:latin typeface="黑体" panose="02010609060101010101" charset="-122"/>
                <a:ea typeface="黑体" panose="02010609060101010101" charset="-122"/>
              </a:rPr>
              <a:t>^_^</a:t>
            </a:r>
          </a:p>
        </p:txBody>
      </p:sp>
      <p:sp>
        <p:nvSpPr>
          <p:cNvPr id="69" name="矩形 68"/>
          <p:cNvSpPr/>
          <p:nvPr/>
        </p:nvSpPr>
        <p:spPr>
          <a:xfrm>
            <a:off x="2501265" y="2787016"/>
            <a:ext cx="4132898" cy="345281"/>
          </a:xfrm>
          <a:prstGeom prst="rect">
            <a:avLst/>
          </a:prstGeom>
        </p:spPr>
        <p:txBody>
          <a:bodyPr wrap="square" lIns="68580" tIns="34290" rIns="68580" bIns="34290">
            <a:spAutoFit/>
          </a:bodyPr>
          <a:lstStyle/>
          <a:p>
            <a:pPr algn="dist"/>
            <a:r>
              <a:rPr lang="zh-CN" altLang="en-US" sz="1800" b="1">
                <a:solidFill>
                  <a:schemeClr val="tx1">
                    <a:lumMod val="65000"/>
                    <a:lumOff val="35000"/>
                  </a:schemeClr>
                </a:solidFill>
                <a:latin typeface="微软雅黑" panose="020B0503020204020204" pitchFamily="34" charset="-122"/>
                <a:ea typeface="微软雅黑" panose="020B0503020204020204" pitchFamily="34" charset="-122"/>
              </a:rPr>
              <a:t>外研社版   七年级英语下册</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1000"/>
                                        <p:tgtEl>
                                          <p:spTgt spid="76"/>
                                        </p:tgtEl>
                                      </p:cBhvr>
                                    </p:animEffect>
                                    <p:anim calcmode="lin" valueType="num">
                                      <p:cBhvr>
                                        <p:cTn id="8" dur="1000" fill="hold"/>
                                        <p:tgtEl>
                                          <p:spTgt spid="76"/>
                                        </p:tgtEl>
                                        <p:attrNameLst>
                                          <p:attrName>ppt_x</p:attrName>
                                        </p:attrNameLst>
                                      </p:cBhvr>
                                      <p:tavLst>
                                        <p:tav tm="0">
                                          <p:val>
                                            <p:strVal val="#ppt_x"/>
                                          </p:val>
                                        </p:tav>
                                        <p:tav tm="100000">
                                          <p:val>
                                            <p:strVal val="#ppt_x"/>
                                          </p:val>
                                        </p:tav>
                                      </p:tavLst>
                                    </p:anim>
                                    <p:anim calcmode="lin" valueType="num">
                                      <p:cBhvr>
                                        <p:cTn id="9" dur="1000" fill="hold"/>
                                        <p:tgtEl>
                                          <p:spTgt spid="7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9"/>
                                        </p:tgtEl>
                                        <p:attrNameLst>
                                          <p:attrName>style.visibility</p:attrName>
                                        </p:attrNameLst>
                                      </p:cBhvr>
                                      <p:to>
                                        <p:strVal val="visible"/>
                                      </p:to>
                                    </p:set>
                                    <p:animEffect transition="in" filter="fade">
                                      <p:cBhvr>
                                        <p:cTn id="12" dur="1000"/>
                                        <p:tgtEl>
                                          <p:spTgt spid="69"/>
                                        </p:tgtEl>
                                      </p:cBhvr>
                                    </p:animEffect>
                                    <p:anim calcmode="lin" valueType="num">
                                      <p:cBhvr>
                                        <p:cTn id="13" dur="1000" fill="hold"/>
                                        <p:tgtEl>
                                          <p:spTgt spid="69"/>
                                        </p:tgtEl>
                                        <p:attrNameLst>
                                          <p:attrName>ppt_x</p:attrName>
                                        </p:attrNameLst>
                                      </p:cBhvr>
                                      <p:tavLst>
                                        <p:tav tm="0">
                                          <p:val>
                                            <p:strVal val="#ppt_x"/>
                                          </p:val>
                                        </p:tav>
                                        <p:tav tm="100000">
                                          <p:val>
                                            <p:strVal val="#ppt_x"/>
                                          </p:val>
                                        </p:tav>
                                      </p:tavLst>
                                    </p:anim>
                                    <p:anim calcmode="lin" valueType="num">
                                      <p:cBhvr>
                                        <p:cTn id="14"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6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3" name="矩形 12"/>
          <p:cNvSpPr/>
          <p:nvPr/>
        </p:nvSpPr>
        <p:spPr>
          <a:xfrm>
            <a:off x="189309" y="178800"/>
            <a:ext cx="8768953" cy="4646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矩形 8"/>
          <p:cNvSpPr/>
          <p:nvPr/>
        </p:nvSpPr>
        <p:spPr>
          <a:xfrm>
            <a:off x="0" y="4825175"/>
            <a:ext cx="9144000" cy="318325"/>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21" name="图片 20"/>
          <p:cNvPicPr>
            <a:picLocks noChangeAspect="1"/>
          </p:cNvPicPr>
          <p:nvPr/>
        </p:nvPicPr>
        <p:blipFill>
          <a:blip r:embed="rId2" cstate="email"/>
          <a:srcRect/>
          <a:stretch>
            <a:fillRect/>
          </a:stretch>
        </p:blipFill>
        <p:spPr>
          <a:xfrm>
            <a:off x="0" y="4307750"/>
            <a:ext cx="1014413" cy="835750"/>
          </a:xfrm>
          <a:custGeom>
            <a:avLst/>
            <a:gdLst>
              <a:gd name="connsiteX0" fmla="*/ 0 w 2812945"/>
              <a:gd name="connsiteY0" fmla="*/ 0 h 2317516"/>
              <a:gd name="connsiteX1" fmla="*/ 2812945 w 2812945"/>
              <a:gd name="connsiteY1" fmla="*/ 0 h 2317516"/>
              <a:gd name="connsiteX2" fmla="*/ 2812945 w 2812945"/>
              <a:gd name="connsiteY2" fmla="*/ 2317516 h 2317516"/>
              <a:gd name="connsiteX3" fmla="*/ 0 w 2812945"/>
              <a:gd name="connsiteY3" fmla="*/ 2317516 h 2317516"/>
            </a:gdLst>
            <a:ahLst/>
            <a:cxnLst>
              <a:cxn ang="0">
                <a:pos x="connsiteX0" y="connsiteY0"/>
              </a:cxn>
              <a:cxn ang="0">
                <a:pos x="connsiteX1" y="connsiteY1"/>
              </a:cxn>
              <a:cxn ang="0">
                <a:pos x="connsiteX2" y="connsiteY2"/>
              </a:cxn>
              <a:cxn ang="0">
                <a:pos x="connsiteX3" y="connsiteY3"/>
              </a:cxn>
            </a:cxnLst>
            <a:rect l="l" t="t" r="r" b="b"/>
            <a:pathLst>
              <a:path w="2812945" h="2317516">
                <a:moveTo>
                  <a:pt x="0" y="0"/>
                </a:moveTo>
                <a:lnTo>
                  <a:pt x="2812945" y="0"/>
                </a:lnTo>
                <a:lnTo>
                  <a:pt x="2812945" y="2317516"/>
                </a:lnTo>
                <a:lnTo>
                  <a:pt x="0" y="2317516"/>
                </a:lnTo>
                <a:close/>
              </a:path>
            </a:pathLst>
          </a:custGeom>
          <a:effectLst>
            <a:outerShdw blurRad="50800" dist="38100" dir="18900000" algn="bl" rotWithShape="0">
              <a:prstClr val="black">
                <a:alpha val="40000"/>
              </a:prstClr>
            </a:outerShdw>
          </a:effectLst>
        </p:spPr>
      </p:pic>
      <p:pic>
        <p:nvPicPr>
          <p:cNvPr id="22" name="图片 21"/>
          <p:cNvPicPr>
            <a:picLocks noChangeAspect="1"/>
          </p:cNvPicPr>
          <p:nvPr/>
        </p:nvPicPr>
        <p:blipFill>
          <a:blip r:embed="rId3" cstate="email"/>
          <a:stretch>
            <a:fillRect/>
          </a:stretch>
        </p:blipFill>
        <p:spPr>
          <a:xfrm>
            <a:off x="7943203" y="4042771"/>
            <a:ext cx="1200797" cy="110073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pic>
        <p:nvPicPr>
          <p:cNvPr id="10" name="image9.jpeg"/>
          <p:cNvPicPr/>
          <p:nvPr/>
        </p:nvPicPr>
        <p:blipFill>
          <a:blip r:embed="rId4" cstate="email"/>
          <a:stretch>
            <a:fillRect/>
          </a:stretch>
        </p:blipFill>
        <p:spPr>
          <a:xfrm>
            <a:off x="912495" y="744142"/>
            <a:ext cx="1889760" cy="539591"/>
          </a:xfrm>
          <a:prstGeom prst="rect">
            <a:avLst/>
          </a:prstGeom>
        </p:spPr>
      </p:pic>
      <p:sp>
        <p:nvSpPr>
          <p:cNvPr id="11" name="文本框 10"/>
          <p:cNvSpPr txBox="1"/>
          <p:nvPr/>
        </p:nvSpPr>
        <p:spPr>
          <a:xfrm>
            <a:off x="2263140" y="697319"/>
            <a:ext cx="4617720" cy="300083"/>
          </a:xfrm>
          <a:prstGeom prst="rect">
            <a:avLst/>
          </a:prstGeom>
          <a:noFill/>
        </p:spPr>
        <p:txBody>
          <a:bodyPr wrap="square" lIns="68580" tIns="34290" rIns="68580" bIns="34290">
            <a:spAutoFit/>
          </a:bodyPr>
          <a:lstStyle/>
          <a:p>
            <a:pPr algn="ctr"/>
            <a:r>
              <a:rPr lang="en-US" altLang="zh-CN" sz="1500">
                <a:solidFill>
                  <a:srgbClr val="FF00FF"/>
                </a:solidFill>
                <a:latin typeface="等线" panose="02010600030101010101" pitchFamily="2" charset="-122"/>
                <a:ea typeface="宋体" panose="02010600030101010101" pitchFamily="2" charset="-122"/>
                <a:cs typeface="Times New Roman" panose="02020603050405020304" pitchFamily="18" charset="0"/>
              </a:rPr>
              <a:t>◆</a:t>
            </a:r>
            <a:r>
              <a:rPr lang="en-US" altLang="zh-CN" sz="1500">
                <a:solidFill>
                  <a:srgbClr val="FF00FF"/>
                </a:solidFill>
                <a:latin typeface="Calibri" panose="020F0502020204030204" pitchFamily="34" charset="0"/>
                <a:ea typeface="方正粗圆_GBK" panose="03000509000000000000" pitchFamily="65" charset="-122"/>
                <a:cs typeface="Times New Roman" panose="02020603050405020304" pitchFamily="18" charset="0"/>
              </a:rPr>
              <a:t> </a:t>
            </a:r>
            <a:r>
              <a:rPr lang="zh-CN" altLang="zh-CN" sz="1500">
                <a:solidFill>
                  <a:srgbClr val="FF00FF"/>
                </a:solidFill>
                <a:latin typeface="Calibri" panose="020F0502020204030204" pitchFamily="34" charset="0"/>
                <a:ea typeface="方正粗圆_GBK" panose="03000509000000000000" pitchFamily="65" charset="-122"/>
                <a:cs typeface="Times New Roman" panose="02020603050405020304" pitchFamily="18" charset="0"/>
              </a:rPr>
              <a:t>课前导学 </a:t>
            </a:r>
            <a:r>
              <a:rPr lang="en-US" altLang="zh-CN" sz="1500">
                <a:solidFill>
                  <a:srgbClr val="FF00FF"/>
                </a:solidFill>
                <a:latin typeface="等线" panose="02010600030101010101" pitchFamily="2" charset="-122"/>
                <a:ea typeface="宋体" panose="02010600030101010101" pitchFamily="2" charset="-122"/>
                <a:cs typeface="Times New Roman" panose="02020603050405020304" pitchFamily="18" charset="0"/>
              </a:rPr>
              <a:t>◆</a:t>
            </a:r>
            <a:r>
              <a:rPr lang="en-US" altLang="zh-CN" sz="1500">
                <a:solidFill>
                  <a:srgbClr val="FF00FF"/>
                </a:solidFill>
                <a:latin typeface="Calibri" panose="020F0502020204030204" pitchFamily="34" charset="0"/>
                <a:ea typeface="方正粗圆_GBK" panose="03000509000000000000" pitchFamily="65" charset="-122"/>
                <a:cs typeface="Times New Roman" panose="02020603050405020304" pitchFamily="18" charset="0"/>
              </a:rPr>
              <a:t> </a:t>
            </a:r>
            <a:endParaRPr lang="zh-CN" altLang="zh-CN" sz="1500">
              <a:latin typeface="Calibri" panose="020F0502020204030204" pitchFamily="34" charset="0"/>
              <a:ea typeface="宋体" panose="02010600030101010101" pitchFamily="2" charset="-122"/>
              <a:cs typeface="Times New Roman" panose="02020603050405020304" pitchFamily="18" charset="0"/>
            </a:endParaRPr>
          </a:p>
        </p:txBody>
      </p:sp>
      <p:sp>
        <p:nvSpPr>
          <p:cNvPr id="12" name="矩形 11"/>
          <p:cNvSpPr/>
          <p:nvPr/>
        </p:nvSpPr>
        <p:spPr>
          <a:xfrm>
            <a:off x="853440" y="1352281"/>
            <a:ext cx="4169321" cy="300083"/>
          </a:xfrm>
          <a:prstGeom prst="rect">
            <a:avLst/>
          </a:prstGeom>
        </p:spPr>
        <p:txBody>
          <a:bodyPr wrap="square" lIns="68580" tIns="34290" rIns="68580" bIns="34290">
            <a:spAutoFit/>
          </a:bodyPr>
          <a:lstStyle/>
          <a:p>
            <a:r>
              <a:rPr lang="zh-CN" altLang="en-US" sz="1500" dirty="0">
                <a:solidFill>
                  <a:srgbClr val="FF00FF"/>
                </a:solidFill>
                <a:latin typeface="方正黑体_GBK" panose="03000509000000000000" charset="-122"/>
                <a:ea typeface="方正黑体_GBK" panose="03000509000000000000" charset="-122"/>
                <a:cs typeface="Times New Roman" panose="02020603050405020304"/>
              </a:rPr>
              <a:t>一、请在课文中找出下面地名单词并写出中文。</a:t>
            </a:r>
            <a:endParaRPr lang="zh-CN" altLang="en-US" sz="1500" dirty="0">
              <a:latin typeface="Calibri" panose="020F0502020204030204"/>
              <a:ea typeface="宋体" panose="02010600030101010101" pitchFamily="2" charset="-122"/>
              <a:cs typeface="Times New Roman" panose="02020603050405020304"/>
            </a:endParaRPr>
          </a:p>
        </p:txBody>
      </p:sp>
      <p:sp>
        <p:nvSpPr>
          <p:cNvPr id="14" name="矩形 13"/>
          <p:cNvSpPr/>
          <p:nvPr/>
        </p:nvSpPr>
        <p:spPr>
          <a:xfrm>
            <a:off x="1363093" y="1638613"/>
            <a:ext cx="5582992" cy="3208571"/>
          </a:xfrm>
          <a:prstGeom prst="rect">
            <a:avLst/>
          </a:prstGeom>
        </p:spPr>
        <p:txBody>
          <a:bodyPr wrap="square" lIns="68580" tIns="34290" rIns="68580" bIns="34290">
            <a:spAutoFit/>
          </a:bodyPr>
          <a:lstStyle/>
          <a:p>
            <a:pPr>
              <a:lnSpc>
                <a:spcPct val="200000"/>
              </a:lnSpc>
            </a:pPr>
            <a:r>
              <a:rPr lang="en-US" altLang="zh-CN" sz="1700" dirty="0">
                <a:latin typeface="+mj-lt"/>
                <a:ea typeface="宋体" panose="02010600030101010101" pitchFamily="2" charset="-122"/>
                <a:cs typeface="Times New Roman" panose="02020603050405020304"/>
              </a:rPr>
              <a:t>1.California		___________________</a:t>
            </a:r>
            <a:endParaRPr lang="zh-CN" altLang="en-US" sz="1700" dirty="0">
              <a:latin typeface="+mj-lt"/>
              <a:ea typeface="宋体" panose="02010600030101010101" pitchFamily="2" charset="-122"/>
              <a:cs typeface="Times New Roman" panose="02020603050405020304"/>
            </a:endParaRPr>
          </a:p>
          <a:p>
            <a:pPr>
              <a:lnSpc>
                <a:spcPct val="200000"/>
              </a:lnSpc>
            </a:pPr>
            <a:r>
              <a:rPr lang="en-US" altLang="zh-CN" sz="1700" dirty="0">
                <a:latin typeface="+mj-lt"/>
                <a:ea typeface="宋体" panose="02010600030101010101" pitchFamily="2" charset="-122"/>
                <a:cs typeface="Times New Roman" panose="02020603050405020304"/>
              </a:rPr>
              <a:t>2.Hollywood</a:t>
            </a:r>
            <a:r>
              <a:rPr lang="en-US" altLang="zh-CN" sz="1700" dirty="0">
                <a:latin typeface="+mj-lt"/>
                <a:ea typeface="方正书宋_GBK" panose="03000509000000000000" charset="-122"/>
                <a:cs typeface="Times New Roman" panose="02020603050405020304"/>
              </a:rPr>
              <a:t>		___________________</a:t>
            </a:r>
            <a:endParaRPr lang="zh-CN" altLang="en-US" sz="1700" dirty="0">
              <a:latin typeface="+mj-lt"/>
              <a:ea typeface="宋体" panose="02010600030101010101" pitchFamily="2" charset="-122"/>
              <a:cs typeface="Times New Roman" panose="02020603050405020304"/>
            </a:endParaRPr>
          </a:p>
          <a:p>
            <a:pPr>
              <a:lnSpc>
                <a:spcPct val="200000"/>
              </a:lnSpc>
            </a:pPr>
            <a:r>
              <a:rPr lang="en-US" altLang="zh-CN" sz="1700" dirty="0">
                <a:latin typeface="+mj-lt"/>
                <a:ea typeface="宋体" panose="02010600030101010101" pitchFamily="2" charset="-122"/>
                <a:cs typeface="Times New Roman" panose="02020603050405020304"/>
              </a:rPr>
              <a:t>3.Los Angeles</a:t>
            </a:r>
            <a:r>
              <a:rPr lang="en-US" altLang="zh-CN" sz="1700" dirty="0">
                <a:latin typeface="+mj-lt"/>
                <a:ea typeface="方正书宋_GBK" panose="03000509000000000000" charset="-122"/>
                <a:cs typeface="Times New Roman" panose="02020603050405020304"/>
              </a:rPr>
              <a:t>		___________________</a:t>
            </a:r>
            <a:endParaRPr lang="zh-CN" altLang="en-US" sz="1700" dirty="0">
              <a:latin typeface="+mj-lt"/>
              <a:ea typeface="宋体" panose="02010600030101010101" pitchFamily="2" charset="-122"/>
              <a:cs typeface="Times New Roman" panose="02020603050405020304"/>
            </a:endParaRPr>
          </a:p>
          <a:p>
            <a:pPr>
              <a:lnSpc>
                <a:spcPct val="200000"/>
              </a:lnSpc>
            </a:pPr>
            <a:r>
              <a:rPr lang="en-US" altLang="zh-CN" sz="1700" dirty="0">
                <a:latin typeface="+mj-lt"/>
                <a:ea typeface="宋体" panose="02010600030101010101" pitchFamily="2" charset="-122"/>
                <a:cs typeface="Times New Roman" panose="02020603050405020304"/>
              </a:rPr>
              <a:t>4.Pacific Ocean</a:t>
            </a:r>
            <a:r>
              <a:rPr lang="en-US" altLang="zh-CN" sz="1700" dirty="0">
                <a:latin typeface="+mj-lt"/>
                <a:ea typeface="方正书宋_GBK" panose="03000509000000000000" charset="-122"/>
                <a:cs typeface="Times New Roman" panose="02020603050405020304"/>
              </a:rPr>
              <a:t>	___________________</a:t>
            </a:r>
            <a:endParaRPr lang="zh-CN" altLang="en-US" sz="1700" dirty="0">
              <a:latin typeface="+mj-lt"/>
              <a:ea typeface="宋体" panose="02010600030101010101" pitchFamily="2" charset="-122"/>
              <a:cs typeface="Times New Roman" panose="02020603050405020304"/>
            </a:endParaRPr>
          </a:p>
          <a:p>
            <a:pPr>
              <a:lnSpc>
                <a:spcPct val="200000"/>
              </a:lnSpc>
            </a:pPr>
            <a:r>
              <a:rPr lang="en-US" altLang="zh-CN" sz="1700" dirty="0">
                <a:latin typeface="+mj-lt"/>
                <a:ea typeface="宋体" panose="02010600030101010101" pitchFamily="2" charset="-122"/>
                <a:cs typeface="Times New Roman" panose="02020603050405020304"/>
              </a:rPr>
              <a:t>5.Santa Monica</a:t>
            </a:r>
            <a:r>
              <a:rPr lang="en-US" altLang="zh-CN" sz="1700" dirty="0">
                <a:latin typeface="+mj-lt"/>
                <a:ea typeface="方正书宋_GBK" panose="03000509000000000000" charset="-122"/>
                <a:cs typeface="Times New Roman" panose="02020603050405020304"/>
              </a:rPr>
              <a:t>	___________________</a:t>
            </a:r>
            <a:endParaRPr lang="zh-CN" altLang="en-US" sz="1700" dirty="0">
              <a:latin typeface="+mj-lt"/>
              <a:ea typeface="宋体" panose="02010600030101010101" pitchFamily="2" charset="-122"/>
              <a:cs typeface="Times New Roman" panose="02020603050405020304"/>
            </a:endParaRPr>
          </a:p>
          <a:p>
            <a:pPr>
              <a:lnSpc>
                <a:spcPct val="200000"/>
              </a:lnSpc>
            </a:pPr>
            <a:r>
              <a:rPr lang="en-US" altLang="zh-CN" sz="1700" dirty="0">
                <a:latin typeface="+mj-lt"/>
                <a:ea typeface="宋体" panose="02010600030101010101" pitchFamily="2" charset="-122"/>
                <a:cs typeface="Times New Roman" panose="02020603050405020304"/>
              </a:rPr>
              <a:t>6.Disneyland</a:t>
            </a:r>
            <a:r>
              <a:rPr lang="en-US" altLang="zh-CN" sz="1700" dirty="0">
                <a:latin typeface="+mj-lt"/>
                <a:ea typeface="方正书宋_GBK" panose="03000509000000000000" charset="-122"/>
                <a:cs typeface="Times New Roman" panose="02020603050405020304"/>
              </a:rPr>
              <a:t>		___________________</a:t>
            </a:r>
            <a:endParaRPr lang="zh-CN" altLang="en-US" sz="1700" dirty="0">
              <a:latin typeface="+mj-lt"/>
              <a:ea typeface="宋体" panose="02010600030101010101" pitchFamily="2" charset="-122"/>
              <a:cs typeface="Times New Roman" panose="02020603050405020304"/>
            </a:endParaRPr>
          </a:p>
        </p:txBody>
      </p:sp>
      <p:sp>
        <p:nvSpPr>
          <p:cNvPr id="15" name="文本框 14"/>
          <p:cNvSpPr txBox="1"/>
          <p:nvPr/>
        </p:nvSpPr>
        <p:spPr>
          <a:xfrm>
            <a:off x="3712129" y="1765570"/>
            <a:ext cx="1842081" cy="346249"/>
          </a:xfrm>
          <a:prstGeom prst="rect">
            <a:avLst/>
          </a:prstGeom>
          <a:noFill/>
        </p:spPr>
        <p:txBody>
          <a:bodyPr wrap="square" lIns="68580" tIns="34290" rIns="68580" bIns="34290">
            <a:spAutoFit/>
          </a:bodyPr>
          <a:lstStyle/>
          <a:p>
            <a:r>
              <a:rPr lang="zh-CN" altLang="en-US" sz="1800" b="1">
                <a:solidFill>
                  <a:srgbClr val="FF00FF"/>
                </a:solidFill>
                <a:latin typeface="仿宋" panose="02010609060101010101" pitchFamily="49" charset="-122"/>
                <a:ea typeface="仿宋" panose="02010609060101010101" pitchFamily="49" charset="-122"/>
                <a:cs typeface="Times New Roman" panose="02020603050405020304" pitchFamily="18" charset="0"/>
              </a:rPr>
              <a:t>加利福尼亚州</a:t>
            </a:r>
            <a:endParaRPr lang="zh-CN" altLang="en-US" sz="1800" b="1">
              <a:latin typeface="仿宋" panose="02010609060101010101" pitchFamily="49" charset="-122"/>
              <a:ea typeface="仿宋" panose="02010609060101010101" pitchFamily="49" charset="-122"/>
            </a:endParaRPr>
          </a:p>
        </p:txBody>
      </p:sp>
      <p:sp>
        <p:nvSpPr>
          <p:cNvPr id="16" name="文本框 15"/>
          <p:cNvSpPr txBox="1"/>
          <p:nvPr/>
        </p:nvSpPr>
        <p:spPr>
          <a:xfrm>
            <a:off x="3990014" y="2282995"/>
            <a:ext cx="1842081" cy="346249"/>
          </a:xfrm>
          <a:prstGeom prst="rect">
            <a:avLst/>
          </a:prstGeom>
          <a:noFill/>
        </p:spPr>
        <p:txBody>
          <a:bodyPr wrap="square" lIns="68580" tIns="34290" rIns="68580" bIns="34290">
            <a:spAutoFit/>
          </a:bodyPr>
          <a:lstStyle/>
          <a:p>
            <a:r>
              <a:rPr lang="zh-CN" altLang="en-US" sz="1800" b="1">
                <a:solidFill>
                  <a:srgbClr val="FF00FF"/>
                </a:solidFill>
                <a:latin typeface="仿宋" panose="02010609060101010101" pitchFamily="49" charset="-122"/>
                <a:ea typeface="仿宋" panose="02010609060101010101" pitchFamily="49" charset="-122"/>
                <a:cs typeface="Times New Roman" panose="02020603050405020304" pitchFamily="18" charset="0"/>
              </a:rPr>
              <a:t> 好莱坞 </a:t>
            </a:r>
            <a:endParaRPr lang="zh-CN" altLang="en-US" sz="1800" b="1">
              <a:latin typeface="仿宋" panose="02010609060101010101" pitchFamily="49" charset="-122"/>
              <a:ea typeface="仿宋" panose="02010609060101010101" pitchFamily="49" charset="-122"/>
            </a:endParaRPr>
          </a:p>
        </p:txBody>
      </p:sp>
      <p:sp>
        <p:nvSpPr>
          <p:cNvPr id="17" name="文本框 16"/>
          <p:cNvSpPr txBox="1"/>
          <p:nvPr/>
        </p:nvSpPr>
        <p:spPr>
          <a:xfrm>
            <a:off x="4101720" y="2790526"/>
            <a:ext cx="1842081" cy="346249"/>
          </a:xfrm>
          <a:prstGeom prst="rect">
            <a:avLst/>
          </a:prstGeom>
          <a:noFill/>
        </p:spPr>
        <p:txBody>
          <a:bodyPr wrap="square" lIns="68580" tIns="34290" rIns="68580" bIns="34290">
            <a:spAutoFit/>
          </a:bodyPr>
          <a:lstStyle/>
          <a:p>
            <a:r>
              <a:rPr lang="zh-CN" altLang="en-US" sz="1800" b="1">
                <a:solidFill>
                  <a:srgbClr val="FF00FF"/>
                </a:solidFill>
                <a:latin typeface="仿宋" panose="02010609060101010101" pitchFamily="49" charset="-122"/>
                <a:ea typeface="仿宋" panose="02010609060101010101" pitchFamily="49" charset="-122"/>
                <a:cs typeface="Times New Roman" panose="02020603050405020304" pitchFamily="18" charset="0"/>
              </a:rPr>
              <a:t>洛杉矶</a:t>
            </a:r>
            <a:endParaRPr lang="zh-CN" altLang="en-US" sz="1800" b="1">
              <a:latin typeface="仿宋" panose="02010609060101010101" pitchFamily="49" charset="-122"/>
              <a:ea typeface="仿宋" panose="02010609060101010101" pitchFamily="49" charset="-122"/>
            </a:endParaRPr>
          </a:p>
        </p:txBody>
      </p:sp>
      <p:sp>
        <p:nvSpPr>
          <p:cNvPr id="18" name="文本框 17"/>
          <p:cNvSpPr txBox="1"/>
          <p:nvPr/>
        </p:nvSpPr>
        <p:spPr>
          <a:xfrm>
            <a:off x="4154588" y="3270454"/>
            <a:ext cx="1842081" cy="346249"/>
          </a:xfrm>
          <a:prstGeom prst="rect">
            <a:avLst/>
          </a:prstGeom>
          <a:noFill/>
        </p:spPr>
        <p:txBody>
          <a:bodyPr wrap="square" lIns="68580" tIns="34290" rIns="68580" bIns="34290">
            <a:spAutoFit/>
          </a:bodyPr>
          <a:lstStyle/>
          <a:p>
            <a:r>
              <a:rPr lang="zh-CN" altLang="en-US" sz="1800" b="1">
                <a:solidFill>
                  <a:srgbClr val="FF00FF"/>
                </a:solidFill>
                <a:latin typeface="仿宋" panose="02010609060101010101" pitchFamily="49" charset="-122"/>
                <a:ea typeface="仿宋" panose="02010609060101010101" pitchFamily="49" charset="-122"/>
                <a:cs typeface="Times New Roman" panose="02020603050405020304" pitchFamily="18" charset="0"/>
              </a:rPr>
              <a:t>太平洋</a:t>
            </a:r>
            <a:endParaRPr lang="zh-CN" altLang="en-US" sz="1800" b="1">
              <a:latin typeface="仿宋" panose="02010609060101010101" pitchFamily="49" charset="-122"/>
              <a:ea typeface="仿宋" panose="02010609060101010101" pitchFamily="49" charset="-122"/>
            </a:endParaRPr>
          </a:p>
        </p:txBody>
      </p:sp>
      <p:sp>
        <p:nvSpPr>
          <p:cNvPr id="19" name="文本框 18"/>
          <p:cNvSpPr txBox="1"/>
          <p:nvPr/>
        </p:nvSpPr>
        <p:spPr>
          <a:xfrm>
            <a:off x="3916550" y="3801681"/>
            <a:ext cx="1842081" cy="346249"/>
          </a:xfrm>
          <a:prstGeom prst="rect">
            <a:avLst/>
          </a:prstGeom>
          <a:noFill/>
        </p:spPr>
        <p:txBody>
          <a:bodyPr wrap="square" lIns="68580" tIns="34290" rIns="68580" bIns="34290">
            <a:spAutoFit/>
          </a:bodyPr>
          <a:lstStyle/>
          <a:p>
            <a:r>
              <a:rPr lang="zh-CN" altLang="en-US" sz="1800" b="1">
                <a:solidFill>
                  <a:srgbClr val="FF00FF"/>
                </a:solidFill>
                <a:latin typeface="仿宋" panose="02010609060101010101" pitchFamily="49" charset="-122"/>
                <a:ea typeface="仿宋" panose="02010609060101010101" pitchFamily="49" charset="-122"/>
                <a:cs typeface="Times New Roman" panose="02020603050405020304" pitchFamily="18" charset="0"/>
              </a:rPr>
              <a:t> 圣莫尼卡 </a:t>
            </a:r>
            <a:endParaRPr lang="zh-CN" altLang="en-US" sz="1800" b="1">
              <a:latin typeface="仿宋" panose="02010609060101010101" pitchFamily="49" charset="-122"/>
              <a:ea typeface="仿宋" panose="02010609060101010101" pitchFamily="49" charset="-122"/>
            </a:endParaRPr>
          </a:p>
        </p:txBody>
      </p:sp>
      <p:sp>
        <p:nvSpPr>
          <p:cNvPr id="20" name="文本框 19"/>
          <p:cNvSpPr txBox="1"/>
          <p:nvPr/>
        </p:nvSpPr>
        <p:spPr>
          <a:xfrm>
            <a:off x="3916550" y="4257913"/>
            <a:ext cx="1842081" cy="346249"/>
          </a:xfrm>
          <a:prstGeom prst="rect">
            <a:avLst/>
          </a:prstGeom>
          <a:noFill/>
        </p:spPr>
        <p:txBody>
          <a:bodyPr wrap="square" lIns="68580" tIns="34290" rIns="68580" bIns="34290">
            <a:spAutoFit/>
          </a:bodyPr>
          <a:lstStyle/>
          <a:p>
            <a:r>
              <a:rPr lang="zh-CN" altLang="en-US" sz="1800" b="1">
                <a:solidFill>
                  <a:srgbClr val="FF00FF"/>
                </a:solidFill>
                <a:latin typeface="仿宋" panose="02010609060101010101" pitchFamily="49" charset="-122"/>
                <a:ea typeface="仿宋" panose="02010609060101010101" pitchFamily="49" charset="-122"/>
                <a:cs typeface="Times New Roman" panose="02020603050405020304" pitchFamily="18" charset="0"/>
              </a:rPr>
              <a:t>迪士尼乐园 </a:t>
            </a:r>
            <a:endParaRPr lang="zh-CN" altLang="en-US" sz="1800" b="1">
              <a:latin typeface="仿宋" panose="02010609060101010101" pitchFamily="49" charset="-122"/>
              <a:ea typeface="仿宋" panose="02010609060101010101" pitchFamily="49"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3" name="矩形 12"/>
          <p:cNvSpPr/>
          <p:nvPr/>
        </p:nvSpPr>
        <p:spPr>
          <a:xfrm>
            <a:off x="189309" y="178800"/>
            <a:ext cx="8768953" cy="4646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矩形 8"/>
          <p:cNvSpPr/>
          <p:nvPr/>
        </p:nvSpPr>
        <p:spPr>
          <a:xfrm>
            <a:off x="0" y="4825175"/>
            <a:ext cx="9144000" cy="318325"/>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21" name="图片 20"/>
          <p:cNvPicPr>
            <a:picLocks noChangeAspect="1"/>
          </p:cNvPicPr>
          <p:nvPr/>
        </p:nvPicPr>
        <p:blipFill>
          <a:blip r:embed="rId2" cstate="email"/>
          <a:srcRect/>
          <a:stretch>
            <a:fillRect/>
          </a:stretch>
        </p:blipFill>
        <p:spPr>
          <a:xfrm>
            <a:off x="0" y="4307750"/>
            <a:ext cx="1014413" cy="835750"/>
          </a:xfrm>
          <a:custGeom>
            <a:avLst/>
            <a:gdLst>
              <a:gd name="connsiteX0" fmla="*/ 0 w 2812945"/>
              <a:gd name="connsiteY0" fmla="*/ 0 h 2317516"/>
              <a:gd name="connsiteX1" fmla="*/ 2812945 w 2812945"/>
              <a:gd name="connsiteY1" fmla="*/ 0 h 2317516"/>
              <a:gd name="connsiteX2" fmla="*/ 2812945 w 2812945"/>
              <a:gd name="connsiteY2" fmla="*/ 2317516 h 2317516"/>
              <a:gd name="connsiteX3" fmla="*/ 0 w 2812945"/>
              <a:gd name="connsiteY3" fmla="*/ 2317516 h 2317516"/>
            </a:gdLst>
            <a:ahLst/>
            <a:cxnLst>
              <a:cxn ang="0">
                <a:pos x="connsiteX0" y="connsiteY0"/>
              </a:cxn>
              <a:cxn ang="0">
                <a:pos x="connsiteX1" y="connsiteY1"/>
              </a:cxn>
              <a:cxn ang="0">
                <a:pos x="connsiteX2" y="connsiteY2"/>
              </a:cxn>
              <a:cxn ang="0">
                <a:pos x="connsiteX3" y="connsiteY3"/>
              </a:cxn>
            </a:cxnLst>
            <a:rect l="l" t="t" r="r" b="b"/>
            <a:pathLst>
              <a:path w="2812945" h="2317516">
                <a:moveTo>
                  <a:pt x="0" y="0"/>
                </a:moveTo>
                <a:lnTo>
                  <a:pt x="2812945" y="0"/>
                </a:lnTo>
                <a:lnTo>
                  <a:pt x="2812945" y="2317516"/>
                </a:lnTo>
                <a:lnTo>
                  <a:pt x="0" y="2317516"/>
                </a:lnTo>
                <a:close/>
              </a:path>
            </a:pathLst>
          </a:custGeom>
          <a:effectLst>
            <a:outerShdw blurRad="50800" dist="38100" dir="18900000" algn="bl" rotWithShape="0">
              <a:prstClr val="black">
                <a:alpha val="40000"/>
              </a:prstClr>
            </a:outerShdw>
          </a:effectLst>
        </p:spPr>
      </p:pic>
      <p:pic>
        <p:nvPicPr>
          <p:cNvPr id="22" name="图片 21"/>
          <p:cNvPicPr>
            <a:picLocks noChangeAspect="1"/>
          </p:cNvPicPr>
          <p:nvPr/>
        </p:nvPicPr>
        <p:blipFill>
          <a:blip r:embed="rId3" cstate="email"/>
          <a:stretch>
            <a:fillRect/>
          </a:stretch>
        </p:blipFill>
        <p:spPr>
          <a:xfrm>
            <a:off x="7943203" y="4042771"/>
            <a:ext cx="1200797" cy="110073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sp>
        <p:nvSpPr>
          <p:cNvPr id="3" name="矩形 2"/>
          <p:cNvSpPr/>
          <p:nvPr/>
        </p:nvSpPr>
        <p:spPr>
          <a:xfrm>
            <a:off x="912495" y="830687"/>
            <a:ext cx="5484043" cy="300083"/>
          </a:xfrm>
          <a:prstGeom prst="rect">
            <a:avLst/>
          </a:prstGeom>
        </p:spPr>
        <p:txBody>
          <a:bodyPr wrap="square" lIns="68580" tIns="34290" rIns="68580" bIns="34290">
            <a:spAutoFit/>
          </a:bodyPr>
          <a:lstStyle/>
          <a:p>
            <a:r>
              <a:rPr lang="zh-CN" altLang="en-US" sz="1500" dirty="0">
                <a:solidFill>
                  <a:srgbClr val="FF00FF"/>
                </a:solidFill>
                <a:latin typeface="方正黑体_GBK" panose="03000509000000000000" charset="-122"/>
                <a:ea typeface="方正黑体_GBK" panose="03000509000000000000" charset="-122"/>
                <a:cs typeface="Times New Roman" panose="02020603050405020304"/>
              </a:rPr>
              <a:t>二、根据汉语提示写出英语短语</a:t>
            </a:r>
            <a:r>
              <a:rPr lang="en-US" altLang="zh-CN" sz="1500" dirty="0">
                <a:solidFill>
                  <a:srgbClr val="FF00FF"/>
                </a:solidFill>
                <a:latin typeface="方正黑体_GBK" panose="03000509000000000000" charset="-122"/>
                <a:ea typeface="宋体" panose="02010600030101010101" pitchFamily="2" charset="-122"/>
                <a:cs typeface="Times New Roman" panose="02020603050405020304"/>
              </a:rPr>
              <a:t>,</a:t>
            </a:r>
            <a:r>
              <a:rPr lang="zh-CN" altLang="en-US" sz="1500" dirty="0">
                <a:solidFill>
                  <a:srgbClr val="FF00FF"/>
                </a:solidFill>
                <a:latin typeface="方正黑体_GBK" panose="03000509000000000000" charset="-122"/>
                <a:ea typeface="方正黑体_GBK" panose="03000509000000000000" charset="-122"/>
                <a:cs typeface="Times New Roman" panose="02020603050405020304"/>
              </a:rPr>
              <a:t>做到会运用。</a:t>
            </a:r>
            <a:endParaRPr lang="zh-CN" altLang="en-US" sz="1500" dirty="0">
              <a:latin typeface="Calibri" panose="020F0502020204030204"/>
              <a:ea typeface="宋体" panose="02010600030101010101" pitchFamily="2" charset="-122"/>
              <a:cs typeface="Times New Roman" panose="02020603050405020304"/>
            </a:endParaRPr>
          </a:p>
        </p:txBody>
      </p:sp>
      <p:sp>
        <p:nvSpPr>
          <p:cNvPr id="6" name="矩形 5"/>
          <p:cNvSpPr/>
          <p:nvPr/>
        </p:nvSpPr>
        <p:spPr>
          <a:xfrm>
            <a:off x="1381260" y="1130770"/>
            <a:ext cx="5476741" cy="3836435"/>
          </a:xfrm>
          <a:prstGeom prst="rect">
            <a:avLst/>
          </a:prstGeom>
        </p:spPr>
        <p:txBody>
          <a:bodyPr wrap="square" lIns="68580" tIns="34290" rIns="68580" bIns="34290">
            <a:spAutoFit/>
          </a:bodyPr>
          <a:lstStyle/>
          <a:p>
            <a:pPr>
              <a:lnSpc>
                <a:spcPct val="180000"/>
              </a:lnSpc>
            </a:pPr>
            <a:r>
              <a:rPr lang="en-US" altLang="zh-CN" sz="1700">
                <a:latin typeface="+mj-lt"/>
                <a:ea typeface="宋体" panose="02010600030101010101" pitchFamily="2" charset="-122"/>
                <a:cs typeface="Times New Roman" panose="02020603050405020304"/>
              </a:rPr>
              <a:t>1.</a:t>
            </a:r>
            <a:r>
              <a:rPr lang="zh-CN" altLang="en-US" sz="1700">
                <a:latin typeface="+mj-lt"/>
                <a:ea typeface="方正书宋_GBK" panose="03000509000000000000" charset="-122"/>
                <a:cs typeface="Times New Roman" panose="02020603050405020304"/>
              </a:rPr>
              <a:t>度假	</a:t>
            </a:r>
            <a:r>
              <a:rPr lang="en-US" altLang="zh-CN" sz="1700">
                <a:latin typeface="+mj-lt"/>
                <a:ea typeface="方正书宋_GBK" panose="03000509000000000000" charset="-122"/>
                <a:cs typeface="Times New Roman" panose="02020603050405020304"/>
              </a:rPr>
              <a:t>	____________________</a:t>
            </a:r>
            <a:endParaRPr lang="en-US" altLang="zh-CN" sz="1700">
              <a:latin typeface="+mj-lt"/>
              <a:ea typeface="宋体" panose="02010600030101010101" pitchFamily="2" charset="-122"/>
              <a:cs typeface="Times New Roman" panose="02020603050405020304"/>
            </a:endParaRPr>
          </a:p>
          <a:p>
            <a:pPr>
              <a:lnSpc>
                <a:spcPct val="180000"/>
              </a:lnSpc>
            </a:pPr>
            <a:r>
              <a:rPr lang="en-US" altLang="zh-CN" sz="1700">
                <a:latin typeface="+mj-lt"/>
                <a:ea typeface="宋体" panose="02010600030101010101" pitchFamily="2" charset="-122"/>
                <a:cs typeface="Times New Roman" panose="02020603050405020304"/>
              </a:rPr>
              <a:t>2.</a:t>
            </a:r>
            <a:r>
              <a:rPr lang="zh-CN" altLang="en-US" sz="1700">
                <a:latin typeface="+mj-lt"/>
                <a:ea typeface="方正书宋_GBK" panose="03000509000000000000" charset="-122"/>
                <a:cs typeface="Times New Roman" panose="02020603050405020304"/>
              </a:rPr>
              <a:t>两年前	</a:t>
            </a:r>
            <a:r>
              <a:rPr lang="en-US" altLang="zh-CN" sz="1700">
                <a:latin typeface="+mj-lt"/>
                <a:ea typeface="方正书宋_GBK" panose="03000509000000000000" charset="-122"/>
                <a:cs typeface="Times New Roman" panose="02020603050405020304"/>
              </a:rPr>
              <a:t>____________________</a:t>
            </a:r>
            <a:endParaRPr lang="en-US" altLang="zh-CN" sz="1700">
              <a:latin typeface="+mj-lt"/>
              <a:ea typeface="宋体" panose="02010600030101010101" pitchFamily="2" charset="-122"/>
              <a:cs typeface="Times New Roman" panose="02020603050405020304"/>
            </a:endParaRPr>
          </a:p>
          <a:p>
            <a:pPr>
              <a:lnSpc>
                <a:spcPct val="180000"/>
              </a:lnSpc>
            </a:pPr>
            <a:r>
              <a:rPr lang="en-US" altLang="zh-CN" sz="1700">
                <a:latin typeface="+mj-lt"/>
                <a:ea typeface="宋体" panose="02010600030101010101" pitchFamily="2" charset="-122"/>
                <a:cs typeface="Times New Roman" panose="02020603050405020304"/>
              </a:rPr>
              <a:t>3.</a:t>
            </a:r>
            <a:r>
              <a:rPr lang="zh-CN" altLang="en-US" sz="1700">
                <a:latin typeface="+mj-lt"/>
                <a:ea typeface="方正书宋_GBK" panose="03000509000000000000" charset="-122"/>
                <a:cs typeface="Times New Roman" panose="02020603050405020304"/>
              </a:rPr>
              <a:t>多长时间	</a:t>
            </a:r>
            <a:r>
              <a:rPr lang="en-US" altLang="zh-CN" sz="1700">
                <a:latin typeface="+mj-lt"/>
                <a:ea typeface="方正书宋_GBK" panose="03000509000000000000" charset="-122"/>
                <a:cs typeface="Times New Roman" panose="02020603050405020304"/>
              </a:rPr>
              <a:t>____________________</a:t>
            </a:r>
            <a:endParaRPr lang="en-US" altLang="zh-CN" sz="1700">
              <a:latin typeface="+mj-lt"/>
              <a:ea typeface="宋体" panose="02010600030101010101" pitchFamily="2" charset="-122"/>
              <a:cs typeface="Times New Roman" panose="02020603050405020304"/>
            </a:endParaRPr>
          </a:p>
          <a:p>
            <a:pPr>
              <a:lnSpc>
                <a:spcPct val="180000"/>
              </a:lnSpc>
            </a:pPr>
            <a:r>
              <a:rPr lang="en-US" altLang="zh-CN" sz="1700">
                <a:latin typeface="+mj-lt"/>
                <a:ea typeface="宋体" panose="02010600030101010101" pitchFamily="2" charset="-122"/>
                <a:cs typeface="Times New Roman" panose="02020603050405020304"/>
              </a:rPr>
              <a:t>4.</a:t>
            </a:r>
            <a:r>
              <a:rPr lang="zh-CN" altLang="en-US" sz="1700">
                <a:latin typeface="+mj-lt"/>
                <a:ea typeface="方正书宋_GBK" panose="03000509000000000000" charset="-122"/>
                <a:cs typeface="Times New Roman" panose="02020603050405020304"/>
              </a:rPr>
              <a:t>在太平洋	</a:t>
            </a:r>
            <a:r>
              <a:rPr lang="en-US" altLang="zh-CN" sz="1700">
                <a:latin typeface="+mj-lt"/>
                <a:ea typeface="方正书宋_GBK" panose="03000509000000000000" charset="-122"/>
                <a:cs typeface="Times New Roman" panose="02020603050405020304"/>
              </a:rPr>
              <a:t>____________________</a:t>
            </a:r>
            <a:endParaRPr lang="en-US" altLang="zh-CN" sz="1700">
              <a:latin typeface="+mj-lt"/>
              <a:ea typeface="宋体" panose="02010600030101010101" pitchFamily="2" charset="-122"/>
              <a:cs typeface="Times New Roman" panose="02020603050405020304"/>
            </a:endParaRPr>
          </a:p>
          <a:p>
            <a:pPr>
              <a:lnSpc>
                <a:spcPct val="180000"/>
              </a:lnSpc>
            </a:pPr>
            <a:r>
              <a:rPr lang="en-US" altLang="zh-CN" sz="1700">
                <a:latin typeface="+mj-lt"/>
                <a:ea typeface="宋体" panose="02010600030101010101" pitchFamily="2" charset="-122"/>
                <a:cs typeface="Times New Roman" panose="02020603050405020304"/>
              </a:rPr>
              <a:t>5.</a:t>
            </a:r>
            <a:r>
              <a:rPr lang="zh-CN" altLang="en-US" sz="1700">
                <a:latin typeface="+mj-lt"/>
                <a:ea typeface="方正书宋_GBK" panose="03000509000000000000" charset="-122"/>
                <a:cs typeface="Times New Roman" panose="02020603050405020304"/>
              </a:rPr>
              <a:t>开车送某人回家	</a:t>
            </a:r>
            <a:r>
              <a:rPr lang="en-US" altLang="zh-CN" sz="1700">
                <a:latin typeface="+mj-lt"/>
                <a:ea typeface="方正书宋_GBK" panose="03000509000000000000" charset="-122"/>
                <a:cs typeface="Times New Roman" panose="02020603050405020304"/>
              </a:rPr>
              <a:t>______________________</a:t>
            </a:r>
            <a:endParaRPr lang="en-US" altLang="zh-CN" sz="1700">
              <a:latin typeface="+mj-lt"/>
              <a:ea typeface="宋体" panose="02010600030101010101" pitchFamily="2" charset="-122"/>
              <a:cs typeface="Times New Roman" panose="02020603050405020304"/>
            </a:endParaRPr>
          </a:p>
          <a:p>
            <a:pPr>
              <a:lnSpc>
                <a:spcPct val="180000"/>
              </a:lnSpc>
            </a:pPr>
            <a:r>
              <a:rPr lang="en-US" altLang="zh-CN" sz="1700">
                <a:latin typeface="+mj-lt"/>
                <a:ea typeface="宋体" panose="02010600030101010101" pitchFamily="2" charset="-122"/>
                <a:cs typeface="Times New Roman" panose="02020603050405020304"/>
              </a:rPr>
              <a:t>6.</a:t>
            </a:r>
            <a:r>
              <a:rPr lang="zh-CN" altLang="en-US" sz="1700">
                <a:latin typeface="+mj-lt"/>
                <a:ea typeface="方正书宋_GBK" panose="03000509000000000000" charset="-122"/>
                <a:cs typeface="Times New Roman" panose="02020603050405020304"/>
              </a:rPr>
              <a:t>电影明星	</a:t>
            </a:r>
            <a:r>
              <a:rPr lang="en-US" altLang="zh-CN" sz="1700">
                <a:latin typeface="+mj-lt"/>
                <a:ea typeface="方正书宋_GBK" panose="03000509000000000000" charset="-122"/>
                <a:cs typeface="Times New Roman" panose="02020603050405020304"/>
              </a:rPr>
              <a:t>	_____________________</a:t>
            </a:r>
            <a:endParaRPr lang="en-US" altLang="zh-CN" sz="1700">
              <a:latin typeface="+mj-lt"/>
              <a:ea typeface="宋体" panose="02010600030101010101" pitchFamily="2" charset="-122"/>
              <a:cs typeface="Times New Roman" panose="02020603050405020304"/>
            </a:endParaRPr>
          </a:p>
          <a:p>
            <a:pPr>
              <a:lnSpc>
                <a:spcPct val="180000"/>
              </a:lnSpc>
            </a:pPr>
            <a:r>
              <a:rPr lang="en-US" altLang="zh-CN" sz="1700">
                <a:latin typeface="+mj-lt"/>
                <a:ea typeface="宋体" panose="02010600030101010101" pitchFamily="2" charset="-122"/>
                <a:cs typeface="Times New Roman" panose="02020603050405020304"/>
              </a:rPr>
              <a:t>7.</a:t>
            </a:r>
            <a:r>
              <a:rPr lang="zh-CN" altLang="en-US" sz="1700">
                <a:latin typeface="+mj-lt"/>
                <a:ea typeface="方正书宋_GBK" panose="03000509000000000000" charset="-122"/>
                <a:cs typeface="Times New Roman" panose="02020603050405020304"/>
              </a:rPr>
              <a:t>呆在那里	</a:t>
            </a:r>
            <a:r>
              <a:rPr lang="en-US" altLang="zh-CN" sz="1700">
                <a:latin typeface="+mj-lt"/>
                <a:ea typeface="方正书宋_GBK" panose="03000509000000000000" charset="-122"/>
                <a:cs typeface="Times New Roman" panose="02020603050405020304"/>
              </a:rPr>
              <a:t>	_______________________</a:t>
            </a:r>
            <a:endParaRPr lang="en-US" altLang="zh-CN" sz="1700">
              <a:latin typeface="+mj-lt"/>
              <a:ea typeface="宋体" panose="02010600030101010101" pitchFamily="2" charset="-122"/>
              <a:cs typeface="Times New Roman" panose="02020603050405020304"/>
            </a:endParaRPr>
          </a:p>
          <a:p>
            <a:pPr>
              <a:lnSpc>
                <a:spcPct val="180000"/>
              </a:lnSpc>
            </a:pPr>
            <a:r>
              <a:rPr lang="en-US" altLang="zh-CN" sz="1700">
                <a:latin typeface="+mj-lt"/>
                <a:ea typeface="宋体" panose="02010600030101010101" pitchFamily="2" charset="-122"/>
                <a:cs typeface="Times New Roman" panose="02020603050405020304"/>
              </a:rPr>
              <a:t>8. 2</a:t>
            </a:r>
            <a:r>
              <a:rPr lang="zh-CN" altLang="en-US" sz="1700">
                <a:latin typeface="+mj-lt"/>
                <a:ea typeface="方正书宋_GBK" panose="03000509000000000000" charset="-122"/>
                <a:cs typeface="Times New Roman" panose="02020603050405020304"/>
              </a:rPr>
              <a:t>天	</a:t>
            </a:r>
            <a:r>
              <a:rPr lang="en-US" altLang="zh-CN" sz="1700">
                <a:latin typeface="+mj-lt"/>
                <a:ea typeface="方正书宋_GBK" panose="03000509000000000000" charset="-122"/>
                <a:cs typeface="Times New Roman" panose="02020603050405020304"/>
              </a:rPr>
              <a:t>		______________________</a:t>
            </a:r>
            <a:endParaRPr lang="en-US" altLang="zh-CN" sz="1700">
              <a:latin typeface="+mj-lt"/>
              <a:ea typeface="宋体" panose="02010600030101010101" pitchFamily="2" charset="-122"/>
              <a:cs typeface="Times New Roman" panose="02020603050405020304"/>
            </a:endParaRPr>
          </a:p>
        </p:txBody>
      </p:sp>
      <p:sp>
        <p:nvSpPr>
          <p:cNvPr id="11" name="文本框 10"/>
          <p:cNvSpPr txBox="1"/>
          <p:nvPr/>
        </p:nvSpPr>
        <p:spPr>
          <a:xfrm>
            <a:off x="3247886" y="1257728"/>
            <a:ext cx="1496088"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on holiday </a:t>
            </a:r>
            <a:endParaRPr lang="zh-CN" altLang="en-US" sz="1800">
              <a:latin typeface="+mj-lt"/>
            </a:endParaRPr>
          </a:p>
        </p:txBody>
      </p:sp>
      <p:sp>
        <p:nvSpPr>
          <p:cNvPr id="12" name="文本框 11"/>
          <p:cNvSpPr txBox="1"/>
          <p:nvPr/>
        </p:nvSpPr>
        <p:spPr>
          <a:xfrm>
            <a:off x="3194353" y="1705767"/>
            <a:ext cx="1850552"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two years ago </a:t>
            </a:r>
            <a:endParaRPr lang="zh-CN" altLang="en-US" sz="1800">
              <a:latin typeface="+mj-lt"/>
            </a:endParaRPr>
          </a:p>
        </p:txBody>
      </p:sp>
      <p:sp>
        <p:nvSpPr>
          <p:cNvPr id="14" name="文本框 13"/>
          <p:cNvSpPr txBox="1"/>
          <p:nvPr/>
        </p:nvSpPr>
        <p:spPr>
          <a:xfrm>
            <a:off x="3194353" y="2153807"/>
            <a:ext cx="1850552"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 how long </a:t>
            </a:r>
            <a:endParaRPr lang="zh-CN" altLang="en-US" sz="1800">
              <a:latin typeface="+mj-lt"/>
            </a:endParaRPr>
          </a:p>
        </p:txBody>
      </p:sp>
      <p:sp>
        <p:nvSpPr>
          <p:cNvPr id="15" name="文本框 14"/>
          <p:cNvSpPr txBox="1"/>
          <p:nvPr/>
        </p:nvSpPr>
        <p:spPr>
          <a:xfrm>
            <a:off x="2911212" y="2601846"/>
            <a:ext cx="2416834"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in the Pacific Ocean </a:t>
            </a:r>
            <a:endParaRPr lang="zh-CN" altLang="en-US" sz="1800">
              <a:latin typeface="+mj-lt"/>
            </a:endParaRPr>
          </a:p>
        </p:txBody>
      </p:sp>
      <p:sp>
        <p:nvSpPr>
          <p:cNvPr id="16" name="文本框 15"/>
          <p:cNvSpPr txBox="1"/>
          <p:nvPr/>
        </p:nvSpPr>
        <p:spPr>
          <a:xfrm>
            <a:off x="3424373" y="3080598"/>
            <a:ext cx="3241065"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 drive sb.to sb’s home </a:t>
            </a:r>
            <a:endParaRPr lang="zh-CN" altLang="en-US" sz="1800">
              <a:latin typeface="+mj-lt"/>
            </a:endParaRPr>
          </a:p>
        </p:txBody>
      </p:sp>
      <p:sp>
        <p:nvSpPr>
          <p:cNvPr id="17" name="文本框 16"/>
          <p:cNvSpPr txBox="1"/>
          <p:nvPr/>
        </p:nvSpPr>
        <p:spPr>
          <a:xfrm>
            <a:off x="3806244" y="3523092"/>
            <a:ext cx="3241065"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movie stars </a:t>
            </a:r>
            <a:endParaRPr lang="zh-CN" altLang="en-US" sz="1800">
              <a:latin typeface="+mj-lt"/>
            </a:endParaRPr>
          </a:p>
        </p:txBody>
      </p:sp>
      <p:sp>
        <p:nvSpPr>
          <p:cNvPr id="18" name="文本框 17"/>
          <p:cNvSpPr txBox="1"/>
          <p:nvPr/>
        </p:nvSpPr>
        <p:spPr>
          <a:xfrm>
            <a:off x="3907961" y="3954474"/>
            <a:ext cx="3241065"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stay there </a:t>
            </a:r>
            <a:endParaRPr lang="zh-CN" altLang="en-US" sz="1800">
              <a:latin typeface="+mj-lt"/>
            </a:endParaRPr>
          </a:p>
        </p:txBody>
      </p:sp>
      <p:sp>
        <p:nvSpPr>
          <p:cNvPr id="19" name="文本框 18"/>
          <p:cNvSpPr txBox="1"/>
          <p:nvPr/>
        </p:nvSpPr>
        <p:spPr>
          <a:xfrm>
            <a:off x="3762448" y="4385855"/>
            <a:ext cx="3241065"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for two days </a:t>
            </a:r>
            <a:endParaRPr lang="zh-CN" altLang="en-US" sz="1800">
              <a:latin typeface="+mj-lt"/>
            </a:endParaRPr>
          </a:p>
        </p:txBody>
      </p:sp>
      <p:pic>
        <p:nvPicPr>
          <p:cNvPr id="23" name="New picture"/>
          <p:cNvPicPr/>
          <p:nvPr/>
        </p:nvPicPr>
        <p:blipFill>
          <a:blip r:embed="rId4"/>
          <a:stretch>
            <a:fillRect/>
          </a:stretch>
        </p:blipFill>
        <p:spPr>
          <a:xfrm>
            <a:off x="9410700" y="8515350"/>
            <a:ext cx="266700" cy="200025"/>
          </a:xfrm>
          <a:prstGeom prst="cube">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ppt_x"/>
                                          </p:val>
                                        </p:tav>
                                        <p:tav tm="100000">
                                          <p:val>
                                            <p:strVal val="#ppt_x"/>
                                          </p:val>
                                        </p:tav>
                                      </p:tavLst>
                                    </p:anim>
                                    <p:anim calcmode="lin" valueType="num">
                                      <p:cBhvr additive="base">
                                        <p:cTn id="5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5" grpId="0"/>
      <p:bldP spid="16" grpId="0"/>
      <p:bldP spid="17" grpId="0"/>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3" name="矩形 12"/>
          <p:cNvSpPr/>
          <p:nvPr/>
        </p:nvSpPr>
        <p:spPr>
          <a:xfrm>
            <a:off x="189309" y="178800"/>
            <a:ext cx="8768953" cy="4646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矩形 8"/>
          <p:cNvSpPr/>
          <p:nvPr/>
        </p:nvSpPr>
        <p:spPr>
          <a:xfrm>
            <a:off x="0" y="4825175"/>
            <a:ext cx="9144000" cy="318325"/>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21" name="图片 20"/>
          <p:cNvPicPr>
            <a:picLocks noChangeAspect="1"/>
          </p:cNvPicPr>
          <p:nvPr/>
        </p:nvPicPr>
        <p:blipFill>
          <a:blip r:embed="rId2" cstate="email"/>
          <a:srcRect/>
          <a:stretch>
            <a:fillRect/>
          </a:stretch>
        </p:blipFill>
        <p:spPr>
          <a:xfrm>
            <a:off x="0" y="4307750"/>
            <a:ext cx="1014413" cy="835750"/>
          </a:xfrm>
          <a:custGeom>
            <a:avLst/>
            <a:gdLst>
              <a:gd name="connsiteX0" fmla="*/ 0 w 2812945"/>
              <a:gd name="connsiteY0" fmla="*/ 0 h 2317516"/>
              <a:gd name="connsiteX1" fmla="*/ 2812945 w 2812945"/>
              <a:gd name="connsiteY1" fmla="*/ 0 h 2317516"/>
              <a:gd name="connsiteX2" fmla="*/ 2812945 w 2812945"/>
              <a:gd name="connsiteY2" fmla="*/ 2317516 h 2317516"/>
              <a:gd name="connsiteX3" fmla="*/ 0 w 2812945"/>
              <a:gd name="connsiteY3" fmla="*/ 2317516 h 2317516"/>
            </a:gdLst>
            <a:ahLst/>
            <a:cxnLst>
              <a:cxn ang="0">
                <a:pos x="connsiteX0" y="connsiteY0"/>
              </a:cxn>
              <a:cxn ang="0">
                <a:pos x="connsiteX1" y="connsiteY1"/>
              </a:cxn>
              <a:cxn ang="0">
                <a:pos x="connsiteX2" y="connsiteY2"/>
              </a:cxn>
              <a:cxn ang="0">
                <a:pos x="connsiteX3" y="connsiteY3"/>
              </a:cxn>
            </a:cxnLst>
            <a:rect l="l" t="t" r="r" b="b"/>
            <a:pathLst>
              <a:path w="2812945" h="2317516">
                <a:moveTo>
                  <a:pt x="0" y="0"/>
                </a:moveTo>
                <a:lnTo>
                  <a:pt x="2812945" y="0"/>
                </a:lnTo>
                <a:lnTo>
                  <a:pt x="2812945" y="2317516"/>
                </a:lnTo>
                <a:lnTo>
                  <a:pt x="0" y="2317516"/>
                </a:lnTo>
                <a:close/>
              </a:path>
            </a:pathLst>
          </a:custGeom>
          <a:effectLst>
            <a:outerShdw blurRad="50800" dist="38100" dir="18900000" algn="bl" rotWithShape="0">
              <a:prstClr val="black">
                <a:alpha val="40000"/>
              </a:prstClr>
            </a:outerShdw>
          </a:effectLst>
        </p:spPr>
      </p:pic>
      <p:pic>
        <p:nvPicPr>
          <p:cNvPr id="22" name="图片 21"/>
          <p:cNvPicPr>
            <a:picLocks noChangeAspect="1"/>
          </p:cNvPicPr>
          <p:nvPr/>
        </p:nvPicPr>
        <p:blipFill>
          <a:blip r:embed="rId3" cstate="email"/>
          <a:stretch>
            <a:fillRect/>
          </a:stretch>
        </p:blipFill>
        <p:spPr>
          <a:xfrm>
            <a:off x="7943203" y="4042771"/>
            <a:ext cx="1200797" cy="110073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sp>
        <p:nvSpPr>
          <p:cNvPr id="3" name="矩形 2"/>
          <p:cNvSpPr/>
          <p:nvPr/>
        </p:nvSpPr>
        <p:spPr>
          <a:xfrm>
            <a:off x="853441" y="801709"/>
            <a:ext cx="4528397" cy="300083"/>
          </a:xfrm>
          <a:prstGeom prst="rect">
            <a:avLst/>
          </a:prstGeom>
        </p:spPr>
        <p:txBody>
          <a:bodyPr wrap="square" lIns="68580" tIns="34290" rIns="68580" bIns="34290">
            <a:spAutoFit/>
          </a:bodyPr>
          <a:lstStyle/>
          <a:p>
            <a:r>
              <a:rPr lang="zh-CN" altLang="en-US" sz="1500" dirty="0">
                <a:solidFill>
                  <a:srgbClr val="FF00FF"/>
                </a:solidFill>
                <a:latin typeface="方正黑体_GBK" panose="03000509000000000000" charset="-122"/>
                <a:ea typeface="方正黑体_GBK" panose="03000509000000000000" charset="-122"/>
                <a:cs typeface="Times New Roman" panose="02020603050405020304"/>
              </a:rPr>
              <a:t>三、单项填空。</a:t>
            </a:r>
            <a:endParaRPr lang="zh-CN" altLang="en-US" sz="1500" dirty="0">
              <a:latin typeface="Calibri" panose="020F0502020204030204"/>
              <a:ea typeface="宋体" panose="02010600030101010101" pitchFamily="2" charset="-122"/>
              <a:cs typeface="Times New Roman" panose="02020603050405020304"/>
            </a:endParaRPr>
          </a:p>
        </p:txBody>
      </p:sp>
      <p:sp>
        <p:nvSpPr>
          <p:cNvPr id="8" name="矩形 7"/>
          <p:cNvSpPr/>
          <p:nvPr/>
        </p:nvSpPr>
        <p:spPr>
          <a:xfrm>
            <a:off x="1265349" y="1101792"/>
            <a:ext cx="6209242" cy="3600986"/>
          </a:xfrm>
          <a:prstGeom prst="rect">
            <a:avLst/>
          </a:prstGeom>
        </p:spPr>
        <p:txBody>
          <a:bodyPr wrap="square" lIns="68580" tIns="34290" rIns="68580" bIns="34290">
            <a:spAutoFit/>
          </a:bodyPr>
          <a:lstStyle/>
          <a:p>
            <a:pPr>
              <a:lnSpc>
                <a:spcPct val="150000"/>
              </a:lnSpc>
            </a:pPr>
            <a:r>
              <a:rPr lang="en-US" altLang="zh-CN" sz="1700" dirty="0">
                <a:latin typeface="+mj-lt"/>
                <a:ea typeface="宋体" panose="02010600030101010101" pitchFamily="2" charset="-122"/>
                <a:cs typeface="Times New Roman" panose="02020603050405020304"/>
              </a:rPr>
              <a:t>(</a:t>
            </a:r>
            <a:r>
              <a:rPr lang="en-US" altLang="zh-CN" sz="1700" dirty="0">
                <a:solidFill>
                  <a:srgbClr val="FF00FF"/>
                </a:solidFill>
                <a:latin typeface="+mj-lt"/>
                <a:ea typeface="宋体" panose="02010600030101010101" pitchFamily="2" charset="-122"/>
                <a:cs typeface="Times New Roman" panose="02020603050405020304"/>
              </a:rPr>
              <a:t>      </a:t>
            </a:r>
            <a:r>
              <a:rPr lang="en-US" altLang="zh-CN" sz="1700" dirty="0">
                <a:latin typeface="+mj-lt"/>
                <a:ea typeface="宋体" panose="02010600030101010101" pitchFamily="2" charset="-122"/>
                <a:cs typeface="Times New Roman" panose="02020603050405020304"/>
              </a:rPr>
              <a:t> )1.He</a:t>
            </a:r>
            <a:r>
              <a:rPr lang="en-US" altLang="zh-CN" sz="1700" u="sng"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to Beijing yesterday and he</a:t>
            </a:r>
            <a:r>
              <a:rPr lang="en-US" altLang="zh-CN" sz="1700" u="sng"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home tomorrow. </a:t>
            </a:r>
          </a:p>
          <a:p>
            <a:pPr lvl="2">
              <a:lnSpc>
                <a:spcPct val="150000"/>
              </a:lnSpc>
            </a:pPr>
            <a:r>
              <a:rPr lang="en-US" altLang="zh-CN" sz="1700" dirty="0" err="1">
                <a:latin typeface="+mj-lt"/>
                <a:ea typeface="宋体" panose="02010600030101010101" pitchFamily="2" charset="-122"/>
                <a:cs typeface="Times New Roman" panose="02020603050405020304"/>
              </a:rPr>
              <a:t>A.went;fly</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B.went;is</a:t>
            </a:r>
            <a:r>
              <a:rPr lang="en-US" altLang="zh-CN" sz="1700" dirty="0">
                <a:latin typeface="+mj-lt"/>
                <a:ea typeface="宋体" panose="02010600030101010101" pitchFamily="2" charset="-122"/>
                <a:cs typeface="Times New Roman" panose="02020603050405020304"/>
              </a:rPr>
              <a:t> going to fly</a:t>
            </a:r>
          </a:p>
          <a:p>
            <a:pPr lvl="2">
              <a:lnSpc>
                <a:spcPct val="150000"/>
              </a:lnSpc>
            </a:pPr>
            <a:r>
              <a:rPr lang="en-US" altLang="zh-CN" sz="1700" dirty="0" err="1">
                <a:latin typeface="+mj-lt"/>
                <a:ea typeface="宋体" panose="02010600030101010101" pitchFamily="2" charset="-122"/>
                <a:cs typeface="Times New Roman" panose="02020603050405020304"/>
              </a:rPr>
              <a:t>C.went;flew</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D.goes;is</a:t>
            </a:r>
            <a:r>
              <a:rPr lang="en-US" altLang="zh-CN" sz="1700" dirty="0">
                <a:latin typeface="+mj-lt"/>
                <a:ea typeface="宋体" panose="02010600030101010101" pitchFamily="2" charset="-122"/>
                <a:cs typeface="Times New Roman" panose="02020603050405020304"/>
              </a:rPr>
              <a:t> going to fly</a:t>
            </a:r>
          </a:p>
          <a:p>
            <a:pPr>
              <a:lnSpc>
                <a:spcPct val="150000"/>
              </a:lnSpc>
            </a:pPr>
            <a:r>
              <a:rPr lang="en-US" altLang="zh-CN" sz="1700" dirty="0">
                <a:latin typeface="+mj-lt"/>
                <a:ea typeface="宋体" panose="02010600030101010101" pitchFamily="2" charset="-122"/>
                <a:cs typeface="Times New Roman" panose="02020603050405020304"/>
              </a:rPr>
              <a:t>(</a:t>
            </a:r>
            <a:r>
              <a:rPr lang="en-US" altLang="zh-CN" sz="1700" dirty="0">
                <a:solidFill>
                  <a:srgbClr val="FF00FF"/>
                </a:solidFill>
                <a:latin typeface="+mj-lt"/>
                <a:ea typeface="宋体" panose="02010600030101010101" pitchFamily="2" charset="-122"/>
                <a:cs typeface="Times New Roman" panose="02020603050405020304"/>
              </a:rPr>
              <a:t>     </a:t>
            </a:r>
            <a:r>
              <a:rPr lang="en-US" altLang="zh-CN" sz="1700" dirty="0">
                <a:latin typeface="+mj-lt"/>
                <a:ea typeface="宋体" panose="02010600030101010101" pitchFamily="2" charset="-122"/>
                <a:cs typeface="Times New Roman" panose="02020603050405020304"/>
              </a:rPr>
              <a:t> )2.—</a:t>
            </a:r>
            <a:r>
              <a:rPr lang="en-US" altLang="zh-CN" sz="1700" u="sng"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did you stay in Beijing? 	—For a week.</a:t>
            </a:r>
          </a:p>
          <a:p>
            <a:pPr lvl="2">
              <a:lnSpc>
                <a:spcPct val="150000"/>
              </a:lnSpc>
            </a:pPr>
            <a:r>
              <a:rPr lang="en-US" altLang="zh-CN" sz="1700" dirty="0" err="1">
                <a:latin typeface="+mj-lt"/>
                <a:ea typeface="宋体" panose="02010600030101010101" pitchFamily="2" charset="-122"/>
                <a:cs typeface="Times New Roman" panose="02020603050405020304"/>
              </a:rPr>
              <a:t>A.When</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B.How</a:t>
            </a:r>
            <a:r>
              <a:rPr lang="en-US" altLang="zh-CN" sz="1700" dirty="0">
                <a:latin typeface="+mj-lt"/>
                <a:ea typeface="宋体" panose="02010600030101010101" pitchFamily="2" charset="-122"/>
                <a:cs typeface="Times New Roman" panose="02020603050405020304"/>
              </a:rPr>
              <a:t> soon</a:t>
            </a:r>
          </a:p>
          <a:p>
            <a:pPr lvl="2">
              <a:lnSpc>
                <a:spcPct val="150000"/>
              </a:lnSpc>
            </a:pPr>
            <a:r>
              <a:rPr lang="en-US" altLang="zh-CN" sz="1700" dirty="0" err="1">
                <a:latin typeface="+mj-lt"/>
                <a:ea typeface="宋体" panose="02010600030101010101" pitchFamily="2" charset="-122"/>
                <a:cs typeface="Times New Roman" panose="02020603050405020304"/>
              </a:rPr>
              <a:t>C.How</a:t>
            </a:r>
            <a:r>
              <a:rPr lang="en-US" altLang="zh-CN" sz="1700" dirty="0">
                <a:latin typeface="+mj-lt"/>
                <a:ea typeface="宋体" panose="02010600030101010101" pitchFamily="2" charset="-122"/>
                <a:cs typeface="Times New Roman" panose="02020603050405020304"/>
              </a:rPr>
              <a:t> long</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D.How</a:t>
            </a:r>
            <a:r>
              <a:rPr lang="en-US" altLang="zh-CN" sz="1700" dirty="0">
                <a:latin typeface="+mj-lt"/>
                <a:ea typeface="宋体" panose="02010600030101010101" pitchFamily="2" charset="-122"/>
                <a:cs typeface="Times New Roman" panose="02020603050405020304"/>
              </a:rPr>
              <a:t> often</a:t>
            </a:r>
          </a:p>
          <a:p>
            <a:pPr>
              <a:lnSpc>
                <a:spcPct val="150000"/>
              </a:lnSpc>
            </a:pPr>
            <a:r>
              <a:rPr lang="en-US" altLang="zh-CN" sz="1700" dirty="0">
                <a:latin typeface="+mj-lt"/>
                <a:ea typeface="宋体" panose="02010600030101010101" pitchFamily="2" charset="-122"/>
                <a:cs typeface="Times New Roman" panose="02020603050405020304"/>
              </a:rPr>
              <a:t>(</a:t>
            </a:r>
            <a:r>
              <a:rPr lang="en-US" altLang="zh-CN" sz="1700" dirty="0">
                <a:solidFill>
                  <a:srgbClr val="FF00FF"/>
                </a:solidFill>
                <a:latin typeface="+mj-lt"/>
                <a:ea typeface="宋体" panose="02010600030101010101" pitchFamily="2" charset="-122"/>
                <a:cs typeface="Times New Roman" panose="02020603050405020304"/>
              </a:rPr>
              <a:t>     </a:t>
            </a:r>
            <a:r>
              <a:rPr lang="en-US" altLang="zh-CN" sz="1700" dirty="0">
                <a:latin typeface="+mj-lt"/>
                <a:ea typeface="宋体" panose="02010600030101010101" pitchFamily="2" charset="-122"/>
                <a:cs typeface="Times New Roman" panose="02020603050405020304"/>
              </a:rPr>
              <a:t> )3.This is an</a:t>
            </a:r>
            <a:r>
              <a:rPr lang="en-US" altLang="zh-CN" sz="1700" u="sng"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story so I am very</a:t>
            </a:r>
            <a:r>
              <a:rPr lang="en-US" altLang="zh-CN" sz="1700" u="sng"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 </a:t>
            </a:r>
          </a:p>
          <a:p>
            <a:pPr lvl="2">
              <a:lnSpc>
                <a:spcPct val="150000"/>
              </a:lnSpc>
            </a:pPr>
            <a:r>
              <a:rPr lang="en-US" altLang="zh-CN" sz="1700" dirty="0" err="1">
                <a:latin typeface="+mj-lt"/>
                <a:ea typeface="宋体" panose="02010600030101010101" pitchFamily="2" charset="-122"/>
                <a:cs typeface="Times New Roman" panose="02020603050405020304"/>
              </a:rPr>
              <a:t>A.exciting;excited</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B.exciting;exciting</a:t>
            </a:r>
            <a:endParaRPr lang="en-US" altLang="zh-CN" sz="1700" dirty="0">
              <a:latin typeface="+mj-lt"/>
              <a:ea typeface="宋体" panose="02010600030101010101" pitchFamily="2" charset="-122"/>
              <a:cs typeface="Times New Roman" panose="02020603050405020304"/>
            </a:endParaRPr>
          </a:p>
          <a:p>
            <a:pPr lvl="2">
              <a:lnSpc>
                <a:spcPct val="150000"/>
              </a:lnSpc>
            </a:pPr>
            <a:r>
              <a:rPr lang="en-US" altLang="zh-CN" sz="1700" dirty="0" err="1">
                <a:latin typeface="+mj-lt"/>
                <a:ea typeface="宋体" panose="02010600030101010101" pitchFamily="2" charset="-122"/>
                <a:cs typeface="Times New Roman" panose="02020603050405020304"/>
              </a:rPr>
              <a:t>C.excited;excited</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D.excited;exciting</a:t>
            </a:r>
            <a:endParaRPr lang="en-US" altLang="zh-CN" sz="1700" dirty="0">
              <a:latin typeface="+mj-lt"/>
              <a:ea typeface="宋体" panose="02010600030101010101" pitchFamily="2" charset="-122"/>
              <a:cs typeface="Times New Roman" panose="02020603050405020304"/>
            </a:endParaRPr>
          </a:p>
        </p:txBody>
      </p:sp>
      <p:sp>
        <p:nvSpPr>
          <p:cNvPr id="11" name="文本框 10"/>
          <p:cNvSpPr txBox="1"/>
          <p:nvPr/>
        </p:nvSpPr>
        <p:spPr>
          <a:xfrm>
            <a:off x="1421586" y="1181408"/>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B</a:t>
            </a:r>
            <a:endParaRPr lang="zh-CN" altLang="en-US" sz="2100">
              <a:solidFill>
                <a:srgbClr val="FF00FF"/>
              </a:solidFill>
              <a:latin typeface="+mj-lt"/>
            </a:endParaRPr>
          </a:p>
        </p:txBody>
      </p:sp>
      <p:sp>
        <p:nvSpPr>
          <p:cNvPr id="12" name="文本框 11"/>
          <p:cNvSpPr txBox="1"/>
          <p:nvPr/>
        </p:nvSpPr>
        <p:spPr>
          <a:xfrm>
            <a:off x="1394190" y="2330370"/>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C</a:t>
            </a:r>
            <a:endParaRPr lang="zh-CN" altLang="en-US" sz="2100">
              <a:solidFill>
                <a:srgbClr val="FF00FF"/>
              </a:solidFill>
              <a:latin typeface="+mj-lt"/>
            </a:endParaRPr>
          </a:p>
        </p:txBody>
      </p:sp>
      <p:sp>
        <p:nvSpPr>
          <p:cNvPr id="14" name="文本框 13"/>
          <p:cNvSpPr txBox="1"/>
          <p:nvPr/>
        </p:nvSpPr>
        <p:spPr>
          <a:xfrm>
            <a:off x="1411338" y="3479333"/>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A</a:t>
            </a:r>
            <a:endParaRPr lang="zh-CN" altLang="en-US" sz="2100">
              <a:solidFill>
                <a:srgbClr val="FF00FF"/>
              </a:solidFill>
              <a:latin typeface="+mj-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3" name="矩形 12"/>
          <p:cNvSpPr/>
          <p:nvPr/>
        </p:nvSpPr>
        <p:spPr>
          <a:xfrm>
            <a:off x="189309" y="178800"/>
            <a:ext cx="8768953" cy="4646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矩形 8"/>
          <p:cNvSpPr/>
          <p:nvPr/>
        </p:nvSpPr>
        <p:spPr>
          <a:xfrm>
            <a:off x="0" y="4825175"/>
            <a:ext cx="9144000" cy="318325"/>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21" name="图片 20"/>
          <p:cNvPicPr>
            <a:picLocks noChangeAspect="1"/>
          </p:cNvPicPr>
          <p:nvPr/>
        </p:nvPicPr>
        <p:blipFill>
          <a:blip r:embed="rId2" cstate="email"/>
          <a:srcRect/>
          <a:stretch>
            <a:fillRect/>
          </a:stretch>
        </p:blipFill>
        <p:spPr>
          <a:xfrm>
            <a:off x="0" y="4307750"/>
            <a:ext cx="1014413" cy="835750"/>
          </a:xfrm>
          <a:custGeom>
            <a:avLst/>
            <a:gdLst>
              <a:gd name="connsiteX0" fmla="*/ 0 w 2812945"/>
              <a:gd name="connsiteY0" fmla="*/ 0 h 2317516"/>
              <a:gd name="connsiteX1" fmla="*/ 2812945 w 2812945"/>
              <a:gd name="connsiteY1" fmla="*/ 0 h 2317516"/>
              <a:gd name="connsiteX2" fmla="*/ 2812945 w 2812945"/>
              <a:gd name="connsiteY2" fmla="*/ 2317516 h 2317516"/>
              <a:gd name="connsiteX3" fmla="*/ 0 w 2812945"/>
              <a:gd name="connsiteY3" fmla="*/ 2317516 h 2317516"/>
            </a:gdLst>
            <a:ahLst/>
            <a:cxnLst>
              <a:cxn ang="0">
                <a:pos x="connsiteX0" y="connsiteY0"/>
              </a:cxn>
              <a:cxn ang="0">
                <a:pos x="connsiteX1" y="connsiteY1"/>
              </a:cxn>
              <a:cxn ang="0">
                <a:pos x="connsiteX2" y="connsiteY2"/>
              </a:cxn>
              <a:cxn ang="0">
                <a:pos x="connsiteX3" y="connsiteY3"/>
              </a:cxn>
            </a:cxnLst>
            <a:rect l="l" t="t" r="r" b="b"/>
            <a:pathLst>
              <a:path w="2812945" h="2317516">
                <a:moveTo>
                  <a:pt x="0" y="0"/>
                </a:moveTo>
                <a:lnTo>
                  <a:pt x="2812945" y="0"/>
                </a:lnTo>
                <a:lnTo>
                  <a:pt x="2812945" y="2317516"/>
                </a:lnTo>
                <a:lnTo>
                  <a:pt x="0" y="2317516"/>
                </a:lnTo>
                <a:close/>
              </a:path>
            </a:pathLst>
          </a:custGeom>
          <a:effectLst>
            <a:outerShdw blurRad="50800" dist="38100" dir="18900000" algn="bl" rotWithShape="0">
              <a:prstClr val="black">
                <a:alpha val="40000"/>
              </a:prstClr>
            </a:outerShdw>
          </a:effectLst>
        </p:spPr>
      </p:pic>
      <p:pic>
        <p:nvPicPr>
          <p:cNvPr id="22" name="图片 21"/>
          <p:cNvPicPr>
            <a:picLocks noChangeAspect="1"/>
          </p:cNvPicPr>
          <p:nvPr/>
        </p:nvPicPr>
        <p:blipFill>
          <a:blip r:embed="rId3" cstate="email"/>
          <a:stretch>
            <a:fillRect/>
          </a:stretch>
        </p:blipFill>
        <p:spPr>
          <a:xfrm>
            <a:off x="7943203" y="4042771"/>
            <a:ext cx="1200797" cy="110073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sp>
        <p:nvSpPr>
          <p:cNvPr id="3" name="矩形 2"/>
          <p:cNvSpPr/>
          <p:nvPr/>
        </p:nvSpPr>
        <p:spPr>
          <a:xfrm>
            <a:off x="853440" y="1062508"/>
            <a:ext cx="6721819" cy="2685351"/>
          </a:xfrm>
          <a:prstGeom prst="rect">
            <a:avLst/>
          </a:prstGeom>
        </p:spPr>
        <p:txBody>
          <a:bodyPr wrap="square" lIns="68580" tIns="34290" rIns="68580" bIns="34290">
            <a:spAutoFit/>
          </a:bodyPr>
          <a:lstStyle/>
          <a:p>
            <a:pPr>
              <a:lnSpc>
                <a:spcPct val="200000"/>
              </a:lnSpc>
            </a:pPr>
            <a:r>
              <a:rPr lang="en-US" altLang="zh-CN" sz="1700" dirty="0">
                <a:latin typeface="+mj-lt"/>
                <a:ea typeface="宋体" panose="02010600030101010101" pitchFamily="2" charset="-122"/>
                <a:cs typeface="Times New Roman" panose="02020603050405020304"/>
              </a:rPr>
              <a:t>(</a:t>
            </a:r>
            <a:r>
              <a:rPr lang="en-US" altLang="zh-CN" sz="1700" dirty="0">
                <a:solidFill>
                  <a:srgbClr val="FF00FF"/>
                </a:solidFill>
                <a:latin typeface="+mj-lt"/>
                <a:ea typeface="宋体" panose="02010600030101010101" pitchFamily="2" charset="-122"/>
                <a:cs typeface="Times New Roman" panose="02020603050405020304"/>
              </a:rPr>
              <a:t>     </a:t>
            </a:r>
            <a:r>
              <a:rPr lang="en-US" altLang="zh-CN" sz="1700" dirty="0">
                <a:latin typeface="+mj-lt"/>
                <a:ea typeface="宋体" panose="02010600030101010101" pitchFamily="2" charset="-122"/>
                <a:cs typeface="Times New Roman" panose="02020603050405020304"/>
              </a:rPr>
              <a:t> )4.It</a:t>
            </a:r>
            <a:r>
              <a:rPr lang="en-US" altLang="zh-CN" sz="1700" u="sng"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Mr</a:t>
            </a:r>
            <a:r>
              <a:rPr lang="en-US" altLang="zh-CN" sz="1700" dirty="0">
                <a:latin typeface="+mj-lt"/>
                <a:ea typeface="宋体" panose="02010600030101010101" pitchFamily="2" charset="-122"/>
                <a:cs typeface="Times New Roman" panose="02020603050405020304"/>
              </a:rPr>
              <a:t> Green an hour to fix up his bicycle yesterday. </a:t>
            </a:r>
          </a:p>
          <a:p>
            <a:pPr lvl="2">
              <a:lnSpc>
                <a:spcPct val="200000"/>
              </a:lnSpc>
            </a:pPr>
            <a:r>
              <a:rPr lang="en-US" altLang="zh-CN" sz="1700" dirty="0" err="1">
                <a:latin typeface="+mj-lt"/>
                <a:ea typeface="宋体" panose="02010600030101010101" pitchFamily="2" charset="-122"/>
                <a:cs typeface="Times New Roman" panose="02020603050405020304"/>
              </a:rPr>
              <a:t>A.cost</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B.paid</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C.spent</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D.took</a:t>
            </a:r>
            <a:endParaRPr lang="en-US" altLang="zh-CN" sz="1700" dirty="0">
              <a:latin typeface="+mj-lt"/>
              <a:ea typeface="宋体" panose="02010600030101010101" pitchFamily="2" charset="-122"/>
              <a:cs typeface="Times New Roman" panose="02020603050405020304"/>
            </a:endParaRPr>
          </a:p>
          <a:p>
            <a:pPr>
              <a:lnSpc>
                <a:spcPct val="200000"/>
              </a:lnSpc>
            </a:pPr>
            <a:r>
              <a:rPr lang="en-US" altLang="zh-CN" sz="1700" dirty="0">
                <a:latin typeface="+mj-lt"/>
                <a:ea typeface="宋体" panose="02010600030101010101" pitchFamily="2" charset="-122"/>
                <a:cs typeface="Times New Roman" panose="02020603050405020304"/>
              </a:rPr>
              <a:t>(</a:t>
            </a:r>
            <a:r>
              <a:rPr lang="en-US" altLang="zh-CN" sz="1700" dirty="0">
                <a:solidFill>
                  <a:srgbClr val="FF00FF"/>
                </a:solidFill>
                <a:latin typeface="+mj-lt"/>
                <a:ea typeface="宋体" panose="02010600030101010101" pitchFamily="2" charset="-122"/>
                <a:cs typeface="Times New Roman" panose="02020603050405020304"/>
              </a:rPr>
              <a:t>      </a:t>
            </a:r>
            <a:r>
              <a:rPr lang="en-US" altLang="zh-CN" sz="1700" dirty="0">
                <a:latin typeface="+mj-lt"/>
                <a:ea typeface="宋体" panose="02010600030101010101" pitchFamily="2" charset="-122"/>
                <a:cs typeface="Times New Roman" panose="02020603050405020304"/>
              </a:rPr>
              <a:t>)5.My father arrived</a:t>
            </a:r>
            <a:r>
              <a:rPr lang="en-US" altLang="zh-CN" sz="1700" u="sng"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Beijing</a:t>
            </a:r>
            <a:r>
              <a:rPr lang="en-US" altLang="zh-CN" sz="1700" u="sng"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a cold morning. </a:t>
            </a:r>
          </a:p>
          <a:p>
            <a:pPr lvl="2">
              <a:lnSpc>
                <a:spcPct val="200000"/>
              </a:lnSpc>
            </a:pPr>
            <a:r>
              <a:rPr lang="en-US" altLang="zh-CN" sz="1700" dirty="0" err="1">
                <a:latin typeface="+mj-lt"/>
                <a:ea typeface="宋体" panose="02010600030101010101" pitchFamily="2" charset="-122"/>
                <a:cs typeface="Times New Roman" panose="02020603050405020304"/>
              </a:rPr>
              <a:t>A.in;in</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B.at;in</a:t>
            </a:r>
            <a:endParaRPr lang="en-US" altLang="zh-CN" sz="1700" dirty="0">
              <a:latin typeface="+mj-lt"/>
              <a:ea typeface="宋体" panose="02010600030101010101" pitchFamily="2" charset="-122"/>
              <a:cs typeface="Times New Roman" panose="02020603050405020304"/>
            </a:endParaRPr>
          </a:p>
          <a:p>
            <a:pPr lvl="2">
              <a:lnSpc>
                <a:spcPct val="200000"/>
              </a:lnSpc>
            </a:pPr>
            <a:r>
              <a:rPr lang="en-US" altLang="zh-CN" sz="1700" dirty="0" err="1">
                <a:latin typeface="+mj-lt"/>
                <a:ea typeface="宋体" panose="02010600030101010101" pitchFamily="2" charset="-122"/>
                <a:cs typeface="Times New Roman" panose="02020603050405020304"/>
              </a:rPr>
              <a:t>C.in;on</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D.at;at</a:t>
            </a:r>
            <a:endParaRPr lang="en-US" altLang="zh-CN" sz="1700" dirty="0">
              <a:latin typeface="+mj-lt"/>
              <a:ea typeface="宋体" panose="02010600030101010101" pitchFamily="2" charset="-122"/>
              <a:cs typeface="Times New Roman" panose="02020603050405020304"/>
            </a:endParaRPr>
          </a:p>
        </p:txBody>
      </p:sp>
      <p:sp>
        <p:nvSpPr>
          <p:cNvPr id="10" name="文本框 9"/>
          <p:cNvSpPr txBox="1"/>
          <p:nvPr/>
        </p:nvSpPr>
        <p:spPr>
          <a:xfrm>
            <a:off x="1014413" y="1169472"/>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D</a:t>
            </a:r>
            <a:endParaRPr lang="zh-CN" altLang="en-US" sz="2100">
              <a:solidFill>
                <a:srgbClr val="FF00FF"/>
              </a:solidFill>
              <a:latin typeface="+mj-lt"/>
            </a:endParaRPr>
          </a:p>
        </p:txBody>
      </p:sp>
      <p:sp>
        <p:nvSpPr>
          <p:cNvPr id="11" name="文本框 10"/>
          <p:cNvSpPr txBox="1"/>
          <p:nvPr/>
        </p:nvSpPr>
        <p:spPr>
          <a:xfrm>
            <a:off x="969763" y="2212469"/>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C</a:t>
            </a:r>
            <a:endParaRPr lang="zh-CN" altLang="en-US" sz="2100">
              <a:solidFill>
                <a:srgbClr val="FF00FF"/>
              </a:solidFill>
              <a:latin typeface="+mj-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3" name="矩形 12"/>
          <p:cNvSpPr/>
          <p:nvPr/>
        </p:nvSpPr>
        <p:spPr>
          <a:xfrm>
            <a:off x="189309" y="178800"/>
            <a:ext cx="8768953" cy="4646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矩形 8"/>
          <p:cNvSpPr/>
          <p:nvPr/>
        </p:nvSpPr>
        <p:spPr>
          <a:xfrm>
            <a:off x="0" y="4825175"/>
            <a:ext cx="9144000" cy="318325"/>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21" name="图片 20"/>
          <p:cNvPicPr>
            <a:picLocks noChangeAspect="1"/>
          </p:cNvPicPr>
          <p:nvPr/>
        </p:nvPicPr>
        <p:blipFill>
          <a:blip r:embed="rId2" cstate="email"/>
          <a:srcRect/>
          <a:stretch>
            <a:fillRect/>
          </a:stretch>
        </p:blipFill>
        <p:spPr>
          <a:xfrm>
            <a:off x="0" y="4307750"/>
            <a:ext cx="1014413" cy="835750"/>
          </a:xfrm>
          <a:custGeom>
            <a:avLst/>
            <a:gdLst>
              <a:gd name="connsiteX0" fmla="*/ 0 w 2812945"/>
              <a:gd name="connsiteY0" fmla="*/ 0 h 2317516"/>
              <a:gd name="connsiteX1" fmla="*/ 2812945 w 2812945"/>
              <a:gd name="connsiteY1" fmla="*/ 0 h 2317516"/>
              <a:gd name="connsiteX2" fmla="*/ 2812945 w 2812945"/>
              <a:gd name="connsiteY2" fmla="*/ 2317516 h 2317516"/>
              <a:gd name="connsiteX3" fmla="*/ 0 w 2812945"/>
              <a:gd name="connsiteY3" fmla="*/ 2317516 h 2317516"/>
            </a:gdLst>
            <a:ahLst/>
            <a:cxnLst>
              <a:cxn ang="0">
                <a:pos x="connsiteX0" y="connsiteY0"/>
              </a:cxn>
              <a:cxn ang="0">
                <a:pos x="connsiteX1" y="connsiteY1"/>
              </a:cxn>
              <a:cxn ang="0">
                <a:pos x="connsiteX2" y="connsiteY2"/>
              </a:cxn>
              <a:cxn ang="0">
                <a:pos x="connsiteX3" y="connsiteY3"/>
              </a:cxn>
            </a:cxnLst>
            <a:rect l="l" t="t" r="r" b="b"/>
            <a:pathLst>
              <a:path w="2812945" h="2317516">
                <a:moveTo>
                  <a:pt x="0" y="0"/>
                </a:moveTo>
                <a:lnTo>
                  <a:pt x="2812945" y="0"/>
                </a:lnTo>
                <a:lnTo>
                  <a:pt x="2812945" y="2317516"/>
                </a:lnTo>
                <a:lnTo>
                  <a:pt x="0" y="2317516"/>
                </a:lnTo>
                <a:close/>
              </a:path>
            </a:pathLst>
          </a:custGeom>
          <a:effectLst>
            <a:outerShdw blurRad="50800" dist="38100" dir="18900000" algn="bl" rotWithShape="0">
              <a:prstClr val="black">
                <a:alpha val="40000"/>
              </a:prstClr>
            </a:outerShdw>
          </a:effectLst>
        </p:spPr>
      </p:pic>
      <p:pic>
        <p:nvPicPr>
          <p:cNvPr id="22" name="图片 21"/>
          <p:cNvPicPr>
            <a:picLocks noChangeAspect="1"/>
          </p:cNvPicPr>
          <p:nvPr/>
        </p:nvPicPr>
        <p:blipFill>
          <a:blip r:embed="rId3" cstate="email"/>
          <a:stretch>
            <a:fillRect/>
          </a:stretch>
        </p:blipFill>
        <p:spPr>
          <a:xfrm>
            <a:off x="7943203" y="4042771"/>
            <a:ext cx="1200797" cy="110073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sp>
        <p:nvSpPr>
          <p:cNvPr id="3" name="矩形 2"/>
          <p:cNvSpPr/>
          <p:nvPr/>
        </p:nvSpPr>
        <p:spPr>
          <a:xfrm>
            <a:off x="853440" y="902018"/>
            <a:ext cx="6004560" cy="761747"/>
          </a:xfrm>
          <a:prstGeom prst="rect">
            <a:avLst/>
          </a:prstGeom>
        </p:spPr>
        <p:txBody>
          <a:bodyPr wrap="square" lIns="68580" tIns="34290" rIns="68580" bIns="34290">
            <a:spAutoFit/>
          </a:bodyPr>
          <a:lstStyle/>
          <a:p>
            <a:pPr>
              <a:lnSpc>
                <a:spcPct val="150000"/>
              </a:lnSpc>
            </a:pPr>
            <a:r>
              <a:rPr lang="zh-CN" altLang="en-US" sz="1500">
                <a:solidFill>
                  <a:srgbClr val="FF00FF"/>
                </a:solidFill>
                <a:latin typeface="方正黑体_GBK" panose="03000509000000000000" charset="-122"/>
                <a:ea typeface="方正黑体_GBK" panose="03000509000000000000" charset="-122"/>
                <a:cs typeface="Times New Roman" panose="02020603050405020304"/>
              </a:rPr>
              <a:t>四、听填信息</a:t>
            </a:r>
            <a:r>
              <a:rPr lang="en-US" altLang="zh-CN" sz="1500">
                <a:solidFill>
                  <a:srgbClr val="FF00FF"/>
                </a:solidFill>
                <a:latin typeface="方正黑体_GBK" panose="03000509000000000000" charset="-122"/>
                <a:ea typeface="宋体" panose="02010600030101010101" pitchFamily="2" charset="-122"/>
                <a:cs typeface="Times New Roman" panose="02020603050405020304"/>
              </a:rPr>
              <a:t>(</a:t>
            </a:r>
            <a:r>
              <a:rPr lang="zh-CN" altLang="en-US" sz="1500">
                <a:solidFill>
                  <a:srgbClr val="FF00FF"/>
                </a:solidFill>
                <a:latin typeface="方正黑体_GBK" panose="03000509000000000000" charset="-122"/>
                <a:ea typeface="方正黑体_GBK" panose="03000509000000000000" charset="-122"/>
                <a:cs typeface="Times New Roman" panose="02020603050405020304"/>
              </a:rPr>
              <a:t>上课用</a:t>
            </a:r>
            <a:r>
              <a:rPr lang="en-US" altLang="zh-CN" sz="1500">
                <a:solidFill>
                  <a:srgbClr val="FF00FF"/>
                </a:solidFill>
                <a:latin typeface="方正黑体_GBK" panose="03000509000000000000" charset="-122"/>
                <a:ea typeface="宋体" panose="02010600030101010101" pitchFamily="2" charset="-122"/>
                <a:cs typeface="Times New Roman" panose="02020603050405020304"/>
              </a:rPr>
              <a:t>)</a:t>
            </a:r>
            <a:r>
              <a:rPr lang="zh-CN" altLang="en-US" sz="1500">
                <a:solidFill>
                  <a:srgbClr val="FF00FF"/>
                </a:solidFill>
                <a:latin typeface="方正黑体_GBK" panose="03000509000000000000" charset="-122"/>
                <a:ea typeface="方正黑体_GBK" panose="03000509000000000000" charset="-122"/>
                <a:cs typeface="Times New Roman" panose="02020603050405020304"/>
              </a:rPr>
              <a:t>。</a:t>
            </a:r>
            <a:endParaRPr lang="zh-CN" altLang="en-US" sz="1500">
              <a:latin typeface="Calibri" panose="020F0502020204030204"/>
              <a:ea typeface="宋体" panose="02010600030101010101" pitchFamily="2" charset="-122"/>
              <a:cs typeface="Times New Roman" panose="02020603050405020304"/>
            </a:endParaRPr>
          </a:p>
          <a:p>
            <a:pPr>
              <a:lnSpc>
                <a:spcPct val="150000"/>
              </a:lnSpc>
            </a:pPr>
            <a:r>
              <a:rPr lang="zh-CN" altLang="en-US" sz="1500">
                <a:latin typeface="+mj-lt"/>
                <a:ea typeface="方正书宋_GBK" panose="03000509000000000000" charset="-122"/>
                <a:cs typeface="Times New Roman" panose="02020603050405020304"/>
              </a:rPr>
              <a:t>  听教材</a:t>
            </a:r>
            <a:r>
              <a:rPr lang="en-US" altLang="zh-CN" sz="1500">
                <a:latin typeface="+mj-lt"/>
                <a:ea typeface="宋体" panose="02010600030101010101" pitchFamily="2" charset="-122"/>
                <a:cs typeface="Times New Roman" panose="02020603050405020304"/>
              </a:rPr>
              <a:t>P</a:t>
            </a:r>
            <a:r>
              <a:rPr lang="en-US" altLang="zh-CN" sz="1500" baseline="-25000">
                <a:latin typeface="+mj-lt"/>
                <a:ea typeface="宋体" panose="02010600030101010101" pitchFamily="2" charset="-122"/>
                <a:cs typeface="Times New Roman" panose="02020603050405020304"/>
              </a:rPr>
              <a:t>60</a:t>
            </a:r>
            <a:r>
              <a:rPr lang="en-US" altLang="zh-CN" sz="1500">
                <a:latin typeface="+mj-lt"/>
                <a:ea typeface="宋体" panose="02010600030101010101" pitchFamily="2" charset="-122"/>
                <a:cs typeface="Times New Roman" panose="02020603050405020304"/>
              </a:rPr>
              <a:t>Activity 2 Listen and read</a:t>
            </a:r>
            <a:r>
              <a:rPr lang="zh-CN" altLang="en-US" sz="1500">
                <a:latin typeface="+mj-lt"/>
                <a:ea typeface="方正书宋_GBK" panose="03000509000000000000" charset="-122"/>
                <a:cs typeface="Times New Roman" panose="02020603050405020304"/>
              </a:rPr>
              <a:t>的对话录音</a:t>
            </a:r>
            <a:r>
              <a:rPr lang="en-US" altLang="zh-CN" sz="1500">
                <a:latin typeface="+mj-lt"/>
                <a:ea typeface="宋体" panose="02010600030101010101" pitchFamily="2" charset="-122"/>
                <a:cs typeface="Times New Roman" panose="02020603050405020304"/>
              </a:rPr>
              <a:t>,</a:t>
            </a:r>
            <a:r>
              <a:rPr lang="zh-CN" altLang="en-US" sz="1500">
                <a:latin typeface="+mj-lt"/>
                <a:ea typeface="方正书宋_GBK" panose="03000509000000000000" charset="-122"/>
                <a:cs typeface="Times New Roman" panose="02020603050405020304"/>
              </a:rPr>
              <a:t>完成下列信息表。</a:t>
            </a:r>
            <a:endParaRPr lang="zh-CN" altLang="en-US" sz="1500">
              <a:latin typeface="+mj-lt"/>
              <a:ea typeface="宋体" panose="02010600030101010101" pitchFamily="2" charset="-122"/>
              <a:cs typeface="Times New Roman" panose="02020603050405020304"/>
            </a:endParaRPr>
          </a:p>
        </p:txBody>
      </p:sp>
      <p:graphicFrame>
        <p:nvGraphicFramePr>
          <p:cNvPr id="6" name="表格 5"/>
          <p:cNvGraphicFramePr>
            <a:graphicFrameLocks noGrp="1"/>
          </p:cNvGraphicFramePr>
          <p:nvPr/>
        </p:nvGraphicFramePr>
        <p:xfrm>
          <a:off x="1416957" y="2202721"/>
          <a:ext cx="6123702" cy="2245685"/>
        </p:xfrm>
        <a:graphic>
          <a:graphicData uri="http://schemas.openxmlformats.org/drawingml/2006/table">
            <a:tbl>
              <a:tblPr/>
              <a:tblGrid>
                <a:gridCol w="1941288">
                  <a:extLst>
                    <a:ext uri="{9D8B030D-6E8A-4147-A177-3AD203B41FA5}">
                      <a16:colId xmlns:a16="http://schemas.microsoft.com/office/drawing/2014/main" val="20000"/>
                    </a:ext>
                  </a:extLst>
                </a:gridCol>
                <a:gridCol w="4182414">
                  <a:extLst>
                    <a:ext uri="{9D8B030D-6E8A-4147-A177-3AD203B41FA5}">
                      <a16:colId xmlns:a16="http://schemas.microsoft.com/office/drawing/2014/main" val="20001"/>
                    </a:ext>
                  </a:extLst>
                </a:gridCol>
              </a:tblGrid>
              <a:tr h="320040">
                <a:tc>
                  <a:txBody>
                    <a:bodyPr/>
                    <a:lstStyle/>
                    <a:p>
                      <a:pPr marL="0" marR="0" indent="0" algn="ctr">
                        <a:spcBef>
                          <a:spcPct val="0"/>
                        </a:spcBef>
                        <a:spcAft>
                          <a:spcPct val="0"/>
                        </a:spcAft>
                      </a:pPr>
                      <a:r>
                        <a:rPr lang="en-US" sz="1700">
                          <a:effectLst/>
                          <a:latin typeface="+mj-lt"/>
                          <a:ea typeface="宋体" panose="02010600030101010101" pitchFamily="2" charset="-122"/>
                          <a:cs typeface="Times New Roman" panose="02020603050405020304"/>
                        </a:rPr>
                        <a:t>When</a:t>
                      </a: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ct val="0"/>
                        </a:spcBef>
                        <a:spcAft>
                          <a:spcPct val="0"/>
                        </a:spcAft>
                      </a:pPr>
                      <a:r>
                        <a:rPr lang="en-US" sz="1700" u="sng">
                          <a:effectLst/>
                          <a:latin typeface="+mj-lt"/>
                          <a:ea typeface="宋体" panose="02010600030101010101" pitchFamily="2" charset="-122"/>
                          <a:cs typeface="Times New Roman" panose="02020603050405020304"/>
                        </a:rPr>
                        <a:t>1.</a:t>
                      </a:r>
                      <a:r>
                        <a:rPr lang="en-US" sz="1700" u="sng">
                          <a:effectLst/>
                          <a:latin typeface="+mj-lt"/>
                          <a:ea typeface="方正书宋_GBK" panose="03000509000000000000" charset="-122"/>
                          <a:cs typeface="Times New Roman" panose="02020603050405020304"/>
                        </a:rPr>
                        <a:t>　                    </a:t>
                      </a:r>
                      <a:r>
                        <a:rPr lang="en-US" sz="1700">
                          <a:effectLst/>
                          <a:latin typeface="+mj-lt"/>
                          <a:ea typeface="宋体" panose="02010600030101010101" pitchFamily="2" charset="-122"/>
                          <a:cs typeface="Times New Roman" panose="02020603050405020304"/>
                        </a:rPr>
                        <a:t>years</a:t>
                      </a:r>
                      <a:r>
                        <a:rPr lang="en-US" sz="1700">
                          <a:effectLst/>
                          <a:latin typeface="+mj-lt"/>
                          <a:ea typeface="方正楷体_GBK"/>
                          <a:cs typeface="Times New Roman" panose="02020603050405020304"/>
                        </a:rPr>
                        <a:t> </a:t>
                      </a:r>
                      <a:r>
                        <a:rPr lang="en-US" sz="1700">
                          <a:effectLst/>
                          <a:latin typeface="+mj-lt"/>
                          <a:ea typeface="宋体" panose="02010600030101010101" pitchFamily="2" charset="-122"/>
                          <a:cs typeface="Times New Roman" panose="02020603050405020304"/>
                        </a:rPr>
                        <a:t>ago. </a:t>
                      </a:r>
                    </a:p>
                  </a:txBody>
                  <a:tcPr marL="20003" marR="20003"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0040">
                <a:tc>
                  <a:txBody>
                    <a:bodyPr/>
                    <a:lstStyle/>
                    <a:p>
                      <a:pPr marL="0" marR="0" indent="0" algn="ctr">
                        <a:spcBef>
                          <a:spcPct val="0"/>
                        </a:spcBef>
                        <a:spcAft>
                          <a:spcPct val="0"/>
                        </a:spcAft>
                      </a:pPr>
                      <a:r>
                        <a:rPr lang="en-US" sz="1700">
                          <a:effectLst/>
                          <a:latin typeface="+mj-lt"/>
                          <a:ea typeface="宋体" panose="02010600030101010101" pitchFamily="2" charset="-122"/>
                          <a:cs typeface="Times New Roman" panose="02020603050405020304"/>
                        </a:rPr>
                        <a:t>How</a:t>
                      </a: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ct val="0"/>
                        </a:spcBef>
                        <a:spcAft>
                          <a:spcPct val="0"/>
                        </a:spcAft>
                      </a:pPr>
                      <a:r>
                        <a:rPr lang="en-US" sz="1700">
                          <a:effectLst/>
                          <a:latin typeface="+mj-lt"/>
                          <a:ea typeface="宋体" panose="02010600030101010101" pitchFamily="2" charset="-122"/>
                          <a:cs typeface="Times New Roman" panose="02020603050405020304"/>
                        </a:rPr>
                        <a:t>By</a:t>
                      </a:r>
                      <a:r>
                        <a:rPr lang="en-US" sz="1700" u="sng">
                          <a:effectLst/>
                          <a:latin typeface="+mj-lt"/>
                          <a:ea typeface="宋体" panose="02010600030101010101" pitchFamily="2" charset="-122"/>
                          <a:cs typeface="Times New Roman" panose="02020603050405020304"/>
                        </a:rPr>
                        <a:t>2.</a:t>
                      </a:r>
                      <a:r>
                        <a:rPr lang="en-US" sz="1700" u="sng">
                          <a:effectLst/>
                          <a:latin typeface="+mj-lt"/>
                          <a:ea typeface="方正书宋_GBK" panose="03000509000000000000" charset="-122"/>
                          <a:cs typeface="Times New Roman" panose="02020603050405020304"/>
                        </a:rPr>
                        <a:t>　              　</a:t>
                      </a:r>
                      <a:r>
                        <a:rPr lang="en-US" sz="1700">
                          <a:effectLst/>
                          <a:latin typeface="+mj-lt"/>
                          <a:ea typeface="宋体" panose="02010600030101010101" pitchFamily="2" charset="-122"/>
                          <a:cs typeface="Times New Roman" panose="02020603050405020304"/>
                        </a:rPr>
                        <a:t>. </a:t>
                      </a:r>
                    </a:p>
                  </a:txBody>
                  <a:tcPr marL="20003" marR="20003"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16885">
                <a:tc>
                  <a:txBody>
                    <a:bodyPr/>
                    <a:lstStyle/>
                    <a:p>
                      <a:pPr marL="0" marR="0" indent="0" algn="ctr">
                        <a:spcBef>
                          <a:spcPct val="0"/>
                        </a:spcBef>
                        <a:spcAft>
                          <a:spcPct val="0"/>
                        </a:spcAft>
                      </a:pPr>
                      <a:r>
                        <a:rPr lang="en-US" sz="1700">
                          <a:effectLst/>
                          <a:latin typeface="+mj-lt"/>
                          <a:ea typeface="宋体" panose="02010600030101010101" pitchFamily="2" charset="-122"/>
                          <a:cs typeface="Times New Roman" panose="02020603050405020304"/>
                        </a:rPr>
                        <a:t>Who</a:t>
                      </a: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ct val="0"/>
                        </a:spcBef>
                        <a:spcAft>
                          <a:spcPct val="0"/>
                        </a:spcAft>
                      </a:pPr>
                      <a:r>
                        <a:rPr lang="en-US" sz="1700">
                          <a:effectLst/>
                          <a:latin typeface="+mj-lt"/>
                          <a:ea typeface="方正书宋_GBK" panose="03000509000000000000" charset="-122"/>
                          <a:cs typeface="Times New Roman" panose="02020603050405020304"/>
                        </a:rPr>
                        <a:t> </a:t>
                      </a:r>
                      <a:r>
                        <a:rPr lang="en-US" sz="1700">
                          <a:effectLst/>
                          <a:latin typeface="+mj-lt"/>
                          <a:ea typeface="宋体" panose="02010600030101010101" pitchFamily="2" charset="-122"/>
                          <a:cs typeface="Times New Roman" panose="02020603050405020304"/>
                        </a:rPr>
                        <a:t>Went</a:t>
                      </a:r>
                      <a:r>
                        <a:rPr lang="en-US" sz="1700">
                          <a:effectLst/>
                          <a:latin typeface="+mj-lt"/>
                          <a:ea typeface="方正楷体_GBK"/>
                          <a:cs typeface="Times New Roman" panose="02020603050405020304"/>
                        </a:rPr>
                        <a:t> </a:t>
                      </a:r>
                      <a:r>
                        <a:rPr lang="en-US" sz="1700">
                          <a:effectLst/>
                          <a:latin typeface="+mj-lt"/>
                          <a:ea typeface="宋体" panose="02010600030101010101" pitchFamily="2" charset="-122"/>
                          <a:cs typeface="Times New Roman" panose="02020603050405020304"/>
                        </a:rPr>
                        <a:t>with</a:t>
                      </a:r>
                      <a:r>
                        <a:rPr lang="en-US" sz="1700">
                          <a:effectLst/>
                          <a:latin typeface="+mj-lt"/>
                          <a:ea typeface="方正楷体_GBK"/>
                          <a:cs typeface="Times New Roman" panose="02020603050405020304"/>
                        </a:rPr>
                        <a:t> </a:t>
                      </a:r>
                      <a:r>
                        <a:rPr lang="en-US" sz="1700">
                          <a:effectLst/>
                          <a:latin typeface="+mj-lt"/>
                          <a:ea typeface="宋体" panose="02010600030101010101" pitchFamily="2" charset="-122"/>
                          <a:cs typeface="Times New Roman" panose="02020603050405020304"/>
                        </a:rPr>
                        <a:t>her</a:t>
                      </a:r>
                      <a:r>
                        <a:rPr lang="en-US" sz="1700" u="sng">
                          <a:effectLst/>
                          <a:latin typeface="+mj-lt"/>
                          <a:ea typeface="宋体" panose="02010600030101010101" pitchFamily="2" charset="-122"/>
                          <a:cs typeface="Times New Roman" panose="02020603050405020304"/>
                        </a:rPr>
                        <a:t>3.</a:t>
                      </a:r>
                      <a:r>
                        <a:rPr lang="en-US" sz="1700" u="sng">
                          <a:effectLst/>
                          <a:latin typeface="+mj-lt"/>
                          <a:ea typeface="方正书宋_GBK" panose="03000509000000000000" charset="-122"/>
                          <a:cs typeface="Times New Roman" panose="02020603050405020304"/>
                        </a:rPr>
                        <a:t>　                　</a:t>
                      </a:r>
                      <a:r>
                        <a:rPr lang="en-US" sz="1700">
                          <a:effectLst/>
                          <a:latin typeface="+mj-lt"/>
                          <a:ea typeface="宋体" panose="02010600030101010101" pitchFamily="2" charset="-122"/>
                          <a:cs typeface="Times New Roman" panose="02020603050405020304"/>
                        </a:rPr>
                        <a:t>. </a:t>
                      </a:r>
                    </a:p>
                  </a:txBody>
                  <a:tcPr marL="20003" marR="20003"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71500">
                <a:tc>
                  <a:txBody>
                    <a:bodyPr/>
                    <a:lstStyle/>
                    <a:p>
                      <a:pPr marL="0" marR="0" indent="0" algn="ctr">
                        <a:spcBef>
                          <a:spcPct val="0"/>
                        </a:spcBef>
                        <a:spcAft>
                          <a:spcPct val="0"/>
                        </a:spcAft>
                      </a:pPr>
                      <a:r>
                        <a:rPr lang="en-US" sz="1700">
                          <a:effectLst/>
                          <a:latin typeface="+mj-lt"/>
                          <a:ea typeface="宋体" panose="02010600030101010101" pitchFamily="2" charset="-122"/>
                          <a:cs typeface="Times New Roman" panose="02020603050405020304"/>
                        </a:rPr>
                        <a:t>What</a:t>
                      </a: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ct val="0"/>
                        </a:spcBef>
                        <a:spcAft>
                          <a:spcPct val="0"/>
                        </a:spcAft>
                      </a:pPr>
                      <a:r>
                        <a:rPr lang="en-US" sz="1700">
                          <a:effectLst/>
                          <a:latin typeface="+mj-lt"/>
                          <a:ea typeface="宋体" panose="02010600030101010101" pitchFamily="2" charset="-122"/>
                          <a:cs typeface="Times New Roman" panose="02020603050405020304"/>
                        </a:rPr>
                        <a:t>Visited</a:t>
                      </a:r>
                      <a:r>
                        <a:rPr lang="en-US" sz="1700">
                          <a:effectLst/>
                          <a:latin typeface="+mj-lt"/>
                          <a:ea typeface="方正楷体_GBK"/>
                          <a:cs typeface="Times New Roman" panose="02020603050405020304"/>
                        </a:rPr>
                        <a:t> </a:t>
                      </a:r>
                      <a:r>
                        <a:rPr lang="en-US" sz="1700">
                          <a:effectLst/>
                          <a:latin typeface="+mj-lt"/>
                          <a:ea typeface="宋体" panose="02010600030101010101" pitchFamily="2" charset="-122"/>
                          <a:cs typeface="Times New Roman" panose="02020603050405020304"/>
                        </a:rPr>
                        <a:t>Disneyland</a:t>
                      </a:r>
                      <a:r>
                        <a:rPr lang="en-US" sz="1700">
                          <a:effectLst/>
                          <a:latin typeface="+mj-lt"/>
                          <a:ea typeface="方正楷体_GBK"/>
                          <a:cs typeface="Times New Roman" panose="02020603050405020304"/>
                        </a:rPr>
                        <a:t> </a:t>
                      </a:r>
                      <a:r>
                        <a:rPr lang="en-US" sz="1700">
                          <a:effectLst/>
                          <a:latin typeface="+mj-lt"/>
                          <a:ea typeface="宋体" panose="02010600030101010101" pitchFamily="2" charset="-122"/>
                          <a:cs typeface="Times New Roman" panose="02020603050405020304"/>
                        </a:rPr>
                        <a:t>and</a:t>
                      </a:r>
                      <a:r>
                        <a:rPr lang="en-US" sz="1700">
                          <a:effectLst/>
                          <a:latin typeface="+mj-lt"/>
                          <a:ea typeface="方正楷体_GBK"/>
                          <a:cs typeface="Times New Roman" panose="02020603050405020304"/>
                        </a:rPr>
                        <a:t> </a:t>
                      </a:r>
                      <a:r>
                        <a:rPr lang="en-US" sz="1700">
                          <a:effectLst/>
                          <a:latin typeface="+mj-lt"/>
                          <a:ea typeface="宋体" panose="02010600030101010101" pitchFamily="2" charset="-122"/>
                          <a:cs typeface="Times New Roman" panose="02020603050405020304"/>
                        </a:rPr>
                        <a:t>Hollywood.</a:t>
                      </a:r>
                    </a:p>
                    <a:p>
                      <a:pPr marL="0" marR="0" indent="0">
                        <a:spcBef>
                          <a:spcPct val="0"/>
                        </a:spcBef>
                        <a:spcAft>
                          <a:spcPct val="0"/>
                        </a:spcAft>
                      </a:pPr>
                      <a:r>
                        <a:rPr lang="en-US" sz="1700" u="sng">
                          <a:effectLst/>
                          <a:latin typeface="+mj-lt"/>
                          <a:ea typeface="宋体" panose="02010600030101010101" pitchFamily="2" charset="-122"/>
                          <a:cs typeface="Times New Roman" panose="02020603050405020304"/>
                        </a:rPr>
                        <a:t>4.</a:t>
                      </a:r>
                      <a:r>
                        <a:rPr lang="en-US" sz="1700" u="sng">
                          <a:effectLst/>
                          <a:latin typeface="+mj-lt"/>
                          <a:ea typeface="方正书宋_GBK" panose="03000509000000000000" charset="-122"/>
                          <a:cs typeface="Times New Roman" panose="02020603050405020304"/>
                        </a:rPr>
                        <a:t>　　           </a:t>
                      </a:r>
                      <a:r>
                        <a:rPr lang="en-US" sz="1700">
                          <a:effectLst/>
                          <a:latin typeface="+mj-lt"/>
                          <a:ea typeface="宋体" panose="02010600030101010101" pitchFamily="2" charset="-122"/>
                          <a:cs typeface="Times New Roman" panose="02020603050405020304"/>
                        </a:rPr>
                        <a:t>in</a:t>
                      </a:r>
                      <a:r>
                        <a:rPr lang="en-US" sz="1700">
                          <a:effectLst/>
                          <a:latin typeface="+mj-lt"/>
                          <a:ea typeface="方正楷体_GBK"/>
                          <a:cs typeface="Times New Roman" panose="02020603050405020304"/>
                        </a:rPr>
                        <a:t> </a:t>
                      </a:r>
                      <a:r>
                        <a:rPr lang="en-US" sz="1700">
                          <a:effectLst/>
                          <a:latin typeface="+mj-lt"/>
                          <a:ea typeface="宋体" panose="02010600030101010101" pitchFamily="2" charset="-122"/>
                          <a:cs typeface="Times New Roman" panose="02020603050405020304"/>
                        </a:rPr>
                        <a:t>the</a:t>
                      </a:r>
                      <a:r>
                        <a:rPr lang="en-US" sz="1700">
                          <a:effectLst/>
                          <a:latin typeface="+mj-lt"/>
                          <a:ea typeface="方正楷体_GBK"/>
                          <a:cs typeface="Times New Roman" panose="02020603050405020304"/>
                        </a:rPr>
                        <a:t> </a:t>
                      </a:r>
                      <a:r>
                        <a:rPr lang="en-US" sz="1700">
                          <a:effectLst/>
                          <a:latin typeface="+mj-lt"/>
                          <a:ea typeface="宋体" panose="02010600030101010101" pitchFamily="2" charset="-122"/>
                          <a:cs typeface="Times New Roman" panose="02020603050405020304"/>
                        </a:rPr>
                        <a:t>Pacific</a:t>
                      </a:r>
                      <a:r>
                        <a:rPr lang="en-US" sz="1700">
                          <a:effectLst/>
                          <a:latin typeface="+mj-lt"/>
                          <a:ea typeface="方正楷体_GBK"/>
                          <a:cs typeface="Times New Roman" panose="02020603050405020304"/>
                        </a:rPr>
                        <a:t> </a:t>
                      </a:r>
                      <a:r>
                        <a:rPr lang="en-US" sz="1700">
                          <a:effectLst/>
                          <a:latin typeface="+mj-lt"/>
                          <a:ea typeface="宋体" panose="02010600030101010101" pitchFamily="2" charset="-122"/>
                          <a:cs typeface="Times New Roman" panose="02020603050405020304"/>
                        </a:rPr>
                        <a:t>Ocean. </a:t>
                      </a:r>
                    </a:p>
                  </a:txBody>
                  <a:tcPr marL="20003" marR="20003"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80661">
                <a:tc>
                  <a:txBody>
                    <a:bodyPr/>
                    <a:lstStyle/>
                    <a:p>
                      <a:pPr marL="0" marR="0" indent="0">
                        <a:spcBef>
                          <a:spcPct val="0"/>
                        </a:spcBef>
                        <a:spcAft>
                          <a:spcPct val="0"/>
                        </a:spcAft>
                      </a:pPr>
                      <a:r>
                        <a:rPr lang="en-US" sz="1700">
                          <a:effectLst/>
                          <a:latin typeface="+mj-lt"/>
                          <a:ea typeface="宋体" panose="02010600030101010101" pitchFamily="2" charset="-122"/>
                          <a:cs typeface="Times New Roman" panose="02020603050405020304"/>
                        </a:rPr>
                        <a:t>The</a:t>
                      </a:r>
                      <a:r>
                        <a:rPr lang="en-US" sz="1700">
                          <a:effectLst/>
                          <a:latin typeface="+mj-lt"/>
                          <a:ea typeface="方正楷体_GBK"/>
                          <a:cs typeface="Times New Roman" panose="02020603050405020304"/>
                        </a:rPr>
                        <a:t> </a:t>
                      </a:r>
                      <a:r>
                        <a:rPr lang="en-US" sz="1700">
                          <a:effectLst/>
                          <a:latin typeface="+mj-lt"/>
                          <a:ea typeface="宋体" panose="02010600030101010101" pitchFamily="2" charset="-122"/>
                          <a:cs typeface="Times New Roman" panose="02020603050405020304"/>
                        </a:rPr>
                        <a:t>plan</a:t>
                      </a:r>
                      <a:r>
                        <a:rPr lang="en-US" sz="1700">
                          <a:effectLst/>
                          <a:latin typeface="+mj-lt"/>
                          <a:ea typeface="方正楷体_GBK"/>
                          <a:cs typeface="Times New Roman" panose="02020603050405020304"/>
                        </a:rPr>
                        <a:t> </a:t>
                      </a:r>
                      <a:r>
                        <a:rPr lang="en-US" sz="1700">
                          <a:effectLst/>
                          <a:latin typeface="+mj-lt"/>
                          <a:ea typeface="宋体" panose="02010600030101010101" pitchFamily="2" charset="-122"/>
                          <a:cs typeface="Times New Roman" panose="02020603050405020304"/>
                        </a:rPr>
                        <a:t>for</a:t>
                      </a:r>
                      <a:r>
                        <a:rPr lang="en-US" sz="1700">
                          <a:effectLst/>
                          <a:latin typeface="+mj-lt"/>
                          <a:ea typeface="方正楷体_GBK"/>
                          <a:cs typeface="Times New Roman" panose="02020603050405020304"/>
                        </a:rPr>
                        <a:t> </a:t>
                      </a:r>
                      <a:r>
                        <a:rPr lang="en-US" sz="1700">
                          <a:effectLst/>
                          <a:latin typeface="+mj-lt"/>
                          <a:ea typeface="宋体" panose="02010600030101010101" pitchFamily="2" charset="-122"/>
                          <a:cs typeface="Times New Roman" panose="02020603050405020304"/>
                        </a:rPr>
                        <a:t>holiday</a:t>
                      </a:r>
                      <a:r>
                        <a:rPr lang="en-US" sz="1700">
                          <a:effectLst/>
                          <a:latin typeface="+mj-lt"/>
                          <a:ea typeface="方正楷体_GBK"/>
                          <a:cs typeface="Times New Roman" panose="02020603050405020304"/>
                        </a:rPr>
                        <a:t> </a:t>
                      </a:r>
                      <a:r>
                        <a:rPr lang="en-US" sz="1700">
                          <a:effectLst/>
                          <a:latin typeface="+mj-lt"/>
                          <a:ea typeface="宋体" panose="02010600030101010101" pitchFamily="2" charset="-122"/>
                          <a:cs typeface="Times New Roman" panose="02020603050405020304"/>
                        </a:rPr>
                        <a:t>this</a:t>
                      </a:r>
                      <a:r>
                        <a:rPr lang="en-US" sz="1700">
                          <a:effectLst/>
                          <a:latin typeface="+mj-lt"/>
                          <a:ea typeface="方正楷体_GBK"/>
                          <a:cs typeface="Times New Roman" panose="02020603050405020304"/>
                        </a:rPr>
                        <a:t> </a:t>
                      </a:r>
                      <a:r>
                        <a:rPr lang="en-US" sz="1700">
                          <a:effectLst/>
                          <a:latin typeface="+mj-lt"/>
                          <a:ea typeface="宋体" panose="02010600030101010101" pitchFamily="2" charset="-122"/>
                          <a:cs typeface="Times New Roman" panose="02020603050405020304"/>
                        </a:rPr>
                        <a:t>year</a:t>
                      </a:r>
                    </a:p>
                  </a:txBody>
                  <a:tcPr marL="20003" marR="20003"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ct val="0"/>
                        </a:spcBef>
                        <a:spcAft>
                          <a:spcPct val="0"/>
                        </a:spcAft>
                      </a:pPr>
                      <a:r>
                        <a:rPr lang="en-US" sz="1700">
                          <a:effectLst/>
                          <a:latin typeface="+mj-lt"/>
                          <a:ea typeface="宋体" panose="02010600030101010101" pitchFamily="2" charset="-122"/>
                          <a:cs typeface="Times New Roman" panose="02020603050405020304"/>
                        </a:rPr>
                        <a:t>Plan</a:t>
                      </a:r>
                      <a:r>
                        <a:rPr lang="en-US" sz="1700">
                          <a:effectLst/>
                          <a:latin typeface="+mj-lt"/>
                          <a:ea typeface="方正楷体_GBK"/>
                          <a:cs typeface="Times New Roman" panose="02020603050405020304"/>
                        </a:rPr>
                        <a:t> </a:t>
                      </a:r>
                      <a:r>
                        <a:rPr lang="en-US" sz="1700">
                          <a:effectLst/>
                          <a:latin typeface="+mj-lt"/>
                          <a:ea typeface="宋体" panose="02010600030101010101" pitchFamily="2" charset="-122"/>
                          <a:cs typeface="Times New Roman" panose="02020603050405020304"/>
                        </a:rPr>
                        <a:t>to</a:t>
                      </a:r>
                      <a:r>
                        <a:rPr lang="en-US" sz="1700">
                          <a:effectLst/>
                          <a:latin typeface="+mj-lt"/>
                          <a:ea typeface="方正楷体_GBK"/>
                          <a:cs typeface="Times New Roman" panose="02020603050405020304"/>
                        </a:rPr>
                        <a:t> </a:t>
                      </a:r>
                      <a:r>
                        <a:rPr lang="en-US" sz="1700">
                          <a:effectLst/>
                          <a:latin typeface="+mj-lt"/>
                          <a:ea typeface="宋体" panose="02010600030101010101" pitchFamily="2" charset="-122"/>
                          <a:cs typeface="Times New Roman" panose="02020603050405020304"/>
                        </a:rPr>
                        <a:t>go</a:t>
                      </a:r>
                      <a:r>
                        <a:rPr lang="en-US" sz="1700">
                          <a:effectLst/>
                          <a:latin typeface="+mj-lt"/>
                          <a:ea typeface="方正楷体_GBK"/>
                          <a:cs typeface="Times New Roman" panose="02020603050405020304"/>
                        </a:rPr>
                        <a:t> </a:t>
                      </a:r>
                      <a:r>
                        <a:rPr lang="en-US" sz="1700">
                          <a:effectLst/>
                          <a:latin typeface="+mj-lt"/>
                          <a:ea typeface="宋体" panose="02010600030101010101" pitchFamily="2" charset="-122"/>
                          <a:cs typeface="Times New Roman" panose="02020603050405020304"/>
                        </a:rPr>
                        <a:t>to</a:t>
                      </a:r>
                      <a:r>
                        <a:rPr lang="en-US" sz="1700">
                          <a:effectLst/>
                          <a:latin typeface="+mj-lt"/>
                          <a:ea typeface="方正楷体_GBK"/>
                          <a:cs typeface="Times New Roman" panose="02020603050405020304"/>
                        </a:rPr>
                        <a:t> </a:t>
                      </a:r>
                      <a:r>
                        <a:rPr lang="en-US" sz="1700" u="sng">
                          <a:effectLst/>
                          <a:latin typeface="+mj-lt"/>
                          <a:ea typeface="宋体" panose="02010600030101010101" pitchFamily="2" charset="-122"/>
                          <a:cs typeface="Times New Roman" panose="02020603050405020304"/>
                        </a:rPr>
                        <a:t>5.</a:t>
                      </a:r>
                      <a:r>
                        <a:rPr lang="en-US" sz="1700" u="sng">
                          <a:effectLst/>
                          <a:latin typeface="+mj-lt"/>
                          <a:ea typeface="方正书宋_GBK" panose="03000509000000000000" charset="-122"/>
                          <a:cs typeface="Times New Roman" panose="02020603050405020304"/>
                        </a:rPr>
                        <a:t>　            　</a:t>
                      </a:r>
                      <a:r>
                        <a:rPr lang="en-US" sz="1700">
                          <a:effectLst/>
                          <a:latin typeface="+mj-lt"/>
                          <a:ea typeface="宋体" panose="02010600030101010101" pitchFamily="2" charset="-122"/>
                          <a:cs typeface="Times New Roman" panose="02020603050405020304"/>
                        </a:rPr>
                        <a:t>. </a:t>
                      </a:r>
                    </a:p>
                  </a:txBody>
                  <a:tcPr marL="20003" marR="20003"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 name="文本框 11"/>
          <p:cNvSpPr txBox="1"/>
          <p:nvPr/>
        </p:nvSpPr>
        <p:spPr>
          <a:xfrm>
            <a:off x="2264504" y="1742710"/>
            <a:ext cx="4614993" cy="346249"/>
          </a:xfrm>
          <a:prstGeom prst="rect">
            <a:avLst/>
          </a:prstGeom>
          <a:noFill/>
        </p:spPr>
        <p:txBody>
          <a:bodyPr wrap="square" lIns="68580" tIns="34290" rIns="68580" bIns="34290">
            <a:spAutoFit/>
          </a:bodyPr>
          <a:lstStyle/>
          <a:p>
            <a:pPr algn="ctr"/>
            <a:r>
              <a:rPr lang="en-US" altLang="zh-CN" sz="1800" b="1">
                <a:solidFill>
                  <a:srgbClr val="000000"/>
                </a:solidFill>
                <a:latin typeface="+mj-lt"/>
                <a:ea typeface="方正书宋_GBK" panose="03000509000000000000" charset="-122"/>
                <a:cs typeface="Times New Roman" panose="02020603050405020304" pitchFamily="18" charset="0"/>
              </a:rPr>
              <a:t>Betty’s trip to Los Angeles</a:t>
            </a:r>
            <a:endParaRPr lang="zh-CN" altLang="zh-CN" sz="1800" b="1">
              <a:solidFill>
                <a:srgbClr val="000000"/>
              </a:solidFill>
              <a:latin typeface="+mj-lt"/>
              <a:ea typeface="方正书宋_GBK" panose="03000509000000000000" charset="-122"/>
              <a:cs typeface="Times New Roman" panose="02020603050405020304" pitchFamily="18" charset="0"/>
            </a:endParaRPr>
          </a:p>
        </p:txBody>
      </p:sp>
      <p:sp>
        <p:nvSpPr>
          <p:cNvPr id="14" name="文本框 13"/>
          <p:cNvSpPr txBox="1"/>
          <p:nvPr/>
        </p:nvSpPr>
        <p:spPr>
          <a:xfrm>
            <a:off x="3805755" y="2179041"/>
            <a:ext cx="766246"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2/Two</a:t>
            </a:r>
            <a:r>
              <a:rPr lang="zh-CN" altLang="en-US" sz="1800">
                <a:solidFill>
                  <a:srgbClr val="FF00FF"/>
                </a:solidFill>
                <a:latin typeface="+mj-lt"/>
                <a:ea typeface="宋体" panose="02010600030101010101" pitchFamily="2" charset="-122"/>
                <a:cs typeface="Times New Roman" panose="02020603050405020304" pitchFamily="18" charset="0"/>
              </a:rPr>
              <a:t>　</a:t>
            </a:r>
            <a:endParaRPr lang="zh-CN" altLang="en-US" sz="1800">
              <a:latin typeface="+mj-lt"/>
            </a:endParaRPr>
          </a:p>
        </p:txBody>
      </p:sp>
      <p:sp>
        <p:nvSpPr>
          <p:cNvPr id="15" name="文本框 14"/>
          <p:cNvSpPr txBox="1"/>
          <p:nvPr/>
        </p:nvSpPr>
        <p:spPr>
          <a:xfrm>
            <a:off x="3859915" y="2518050"/>
            <a:ext cx="766246"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plane</a:t>
            </a:r>
            <a:endParaRPr lang="zh-CN" altLang="en-US" sz="1800">
              <a:latin typeface="+mj-lt"/>
            </a:endParaRPr>
          </a:p>
        </p:txBody>
      </p:sp>
      <p:sp>
        <p:nvSpPr>
          <p:cNvPr id="16" name="文本框 15"/>
          <p:cNvSpPr txBox="1"/>
          <p:nvPr/>
        </p:nvSpPr>
        <p:spPr>
          <a:xfrm>
            <a:off x="5042699" y="2880812"/>
            <a:ext cx="967518"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parents</a:t>
            </a:r>
            <a:endParaRPr lang="zh-CN" altLang="en-US" sz="1800">
              <a:latin typeface="+mj-lt"/>
            </a:endParaRPr>
          </a:p>
        </p:txBody>
      </p:sp>
      <p:sp>
        <p:nvSpPr>
          <p:cNvPr id="17" name="文本框 16"/>
          <p:cNvSpPr txBox="1"/>
          <p:nvPr/>
        </p:nvSpPr>
        <p:spPr>
          <a:xfrm>
            <a:off x="3511290" y="3479744"/>
            <a:ext cx="967518"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Swam</a:t>
            </a:r>
            <a:endParaRPr lang="zh-CN" altLang="en-US" sz="1800">
              <a:latin typeface="+mj-lt"/>
            </a:endParaRPr>
          </a:p>
        </p:txBody>
      </p:sp>
      <p:sp>
        <p:nvSpPr>
          <p:cNvPr id="18" name="文本框 17"/>
          <p:cNvSpPr txBox="1"/>
          <p:nvPr/>
        </p:nvSpPr>
        <p:spPr>
          <a:xfrm>
            <a:off x="4898577" y="3939755"/>
            <a:ext cx="1255763" cy="346249"/>
          </a:xfrm>
          <a:prstGeom prst="rect">
            <a:avLst/>
          </a:prstGeom>
          <a:noFill/>
        </p:spPr>
        <p:txBody>
          <a:bodyPr wrap="square" lIns="68580" tIns="34290" rIns="68580" bIns="34290">
            <a:spAutoFit/>
          </a:bodyPr>
          <a:lstStyle/>
          <a:p>
            <a:r>
              <a:rPr lang="en-US" altLang="zh-CN" sz="1800">
                <a:solidFill>
                  <a:srgbClr val="FF00FF"/>
                </a:solidFill>
                <a:latin typeface="+mj-lt"/>
                <a:ea typeface="宋体" panose="02010600030101010101" pitchFamily="2" charset="-122"/>
                <a:cs typeface="Times New Roman" panose="02020603050405020304" pitchFamily="18" charset="0"/>
              </a:rPr>
              <a:t>Paris</a:t>
            </a:r>
            <a:endParaRPr lang="zh-CN" altLang="en-US" sz="1800">
              <a:latin typeface="+mj-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3" name="矩形 12"/>
          <p:cNvSpPr/>
          <p:nvPr/>
        </p:nvSpPr>
        <p:spPr>
          <a:xfrm>
            <a:off x="189309" y="178800"/>
            <a:ext cx="8768953" cy="4646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矩形 8"/>
          <p:cNvSpPr/>
          <p:nvPr/>
        </p:nvSpPr>
        <p:spPr>
          <a:xfrm>
            <a:off x="0" y="4825175"/>
            <a:ext cx="9144000" cy="318325"/>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21" name="图片 20"/>
          <p:cNvPicPr>
            <a:picLocks noChangeAspect="1"/>
          </p:cNvPicPr>
          <p:nvPr/>
        </p:nvPicPr>
        <p:blipFill>
          <a:blip r:embed="rId2" cstate="email"/>
          <a:srcRect/>
          <a:stretch>
            <a:fillRect/>
          </a:stretch>
        </p:blipFill>
        <p:spPr>
          <a:xfrm>
            <a:off x="0" y="4307750"/>
            <a:ext cx="1014413" cy="835750"/>
          </a:xfrm>
          <a:custGeom>
            <a:avLst/>
            <a:gdLst>
              <a:gd name="connsiteX0" fmla="*/ 0 w 2812945"/>
              <a:gd name="connsiteY0" fmla="*/ 0 h 2317516"/>
              <a:gd name="connsiteX1" fmla="*/ 2812945 w 2812945"/>
              <a:gd name="connsiteY1" fmla="*/ 0 h 2317516"/>
              <a:gd name="connsiteX2" fmla="*/ 2812945 w 2812945"/>
              <a:gd name="connsiteY2" fmla="*/ 2317516 h 2317516"/>
              <a:gd name="connsiteX3" fmla="*/ 0 w 2812945"/>
              <a:gd name="connsiteY3" fmla="*/ 2317516 h 2317516"/>
            </a:gdLst>
            <a:ahLst/>
            <a:cxnLst>
              <a:cxn ang="0">
                <a:pos x="connsiteX0" y="connsiteY0"/>
              </a:cxn>
              <a:cxn ang="0">
                <a:pos x="connsiteX1" y="connsiteY1"/>
              </a:cxn>
              <a:cxn ang="0">
                <a:pos x="connsiteX2" y="connsiteY2"/>
              </a:cxn>
              <a:cxn ang="0">
                <a:pos x="connsiteX3" y="connsiteY3"/>
              </a:cxn>
            </a:cxnLst>
            <a:rect l="l" t="t" r="r" b="b"/>
            <a:pathLst>
              <a:path w="2812945" h="2317516">
                <a:moveTo>
                  <a:pt x="0" y="0"/>
                </a:moveTo>
                <a:lnTo>
                  <a:pt x="2812945" y="0"/>
                </a:lnTo>
                <a:lnTo>
                  <a:pt x="2812945" y="2317516"/>
                </a:lnTo>
                <a:lnTo>
                  <a:pt x="0" y="2317516"/>
                </a:lnTo>
                <a:close/>
              </a:path>
            </a:pathLst>
          </a:custGeom>
          <a:effectLst>
            <a:outerShdw blurRad="50800" dist="38100" dir="18900000" algn="bl" rotWithShape="0">
              <a:prstClr val="black">
                <a:alpha val="40000"/>
              </a:prstClr>
            </a:outerShdw>
          </a:effectLst>
        </p:spPr>
      </p:pic>
      <p:pic>
        <p:nvPicPr>
          <p:cNvPr id="22" name="图片 21"/>
          <p:cNvPicPr>
            <a:picLocks noChangeAspect="1"/>
          </p:cNvPicPr>
          <p:nvPr/>
        </p:nvPicPr>
        <p:blipFill>
          <a:blip r:embed="rId3" cstate="email"/>
          <a:stretch>
            <a:fillRect/>
          </a:stretch>
        </p:blipFill>
        <p:spPr>
          <a:xfrm>
            <a:off x="7943203" y="4042771"/>
            <a:ext cx="1200797" cy="110073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sp>
        <p:nvSpPr>
          <p:cNvPr id="3" name="矩形 2"/>
          <p:cNvSpPr/>
          <p:nvPr/>
        </p:nvSpPr>
        <p:spPr>
          <a:xfrm>
            <a:off x="964078" y="1024838"/>
            <a:ext cx="7466858" cy="3993401"/>
          </a:xfrm>
          <a:prstGeom prst="rect">
            <a:avLst/>
          </a:prstGeom>
        </p:spPr>
        <p:txBody>
          <a:bodyPr wrap="square" lIns="68580" tIns="34290" rIns="68580" bIns="34290">
            <a:spAutoFit/>
          </a:bodyPr>
          <a:lstStyle/>
          <a:p>
            <a:pPr>
              <a:lnSpc>
                <a:spcPct val="150000"/>
              </a:lnSpc>
            </a:pPr>
            <a:r>
              <a:rPr lang="en-US" altLang="zh-CN" sz="1700" dirty="0">
                <a:latin typeface="+mj-lt"/>
                <a:ea typeface="宋体" panose="02010600030101010101" pitchFamily="2" charset="-122"/>
                <a:cs typeface="Times New Roman" panose="02020603050405020304"/>
              </a:rPr>
              <a:t>(</a:t>
            </a:r>
            <a:r>
              <a:rPr lang="en-US" altLang="zh-CN" sz="1700" dirty="0">
                <a:solidFill>
                  <a:srgbClr val="FF00FF"/>
                </a:solidFill>
                <a:latin typeface="+mj-lt"/>
                <a:ea typeface="宋体" panose="02010600030101010101" pitchFamily="2" charset="-122"/>
                <a:cs typeface="Times New Roman" panose="02020603050405020304"/>
              </a:rPr>
              <a:t>     </a:t>
            </a:r>
            <a:r>
              <a:rPr lang="en-US" altLang="zh-CN" sz="1700" dirty="0">
                <a:latin typeface="+mj-lt"/>
                <a:ea typeface="宋体" panose="02010600030101010101" pitchFamily="2" charset="-122"/>
                <a:cs typeface="Times New Roman" panose="02020603050405020304"/>
              </a:rPr>
              <a:t> )1.I was</a:t>
            </a:r>
            <a:r>
              <a:rPr lang="en-US" altLang="zh-CN" sz="1700" u="sng"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holiday in Beijing last month.</a:t>
            </a:r>
          </a:p>
          <a:p>
            <a:pPr lvl="2">
              <a:lnSpc>
                <a:spcPct val="150000"/>
              </a:lnSpc>
            </a:pPr>
            <a:r>
              <a:rPr lang="en-US" altLang="zh-CN" sz="1700" dirty="0">
                <a:latin typeface="+mj-lt"/>
                <a:ea typeface="宋体" panose="02010600030101010101" pitchFamily="2" charset="-122"/>
                <a:cs typeface="Times New Roman" panose="02020603050405020304"/>
              </a:rPr>
              <a:t>A.in</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B.for</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C.on</a:t>
            </a:r>
            <a:r>
              <a:rPr lang="en-US" altLang="zh-CN" sz="1700"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D.at</a:t>
            </a:r>
          </a:p>
          <a:p>
            <a:pPr>
              <a:lnSpc>
                <a:spcPct val="150000"/>
              </a:lnSpc>
            </a:pPr>
            <a:r>
              <a:rPr lang="en-US" altLang="zh-CN" sz="1700" dirty="0">
                <a:latin typeface="+mj-lt"/>
                <a:ea typeface="宋体" panose="02010600030101010101" pitchFamily="2" charset="-122"/>
                <a:cs typeface="Times New Roman" panose="02020603050405020304"/>
              </a:rPr>
              <a:t>(</a:t>
            </a:r>
            <a:r>
              <a:rPr lang="en-US" altLang="zh-CN" sz="1700" dirty="0">
                <a:solidFill>
                  <a:srgbClr val="FF00FF"/>
                </a:solidFill>
                <a:latin typeface="+mj-lt"/>
                <a:ea typeface="宋体" panose="02010600030101010101" pitchFamily="2" charset="-122"/>
                <a:cs typeface="Times New Roman" panose="02020603050405020304"/>
              </a:rPr>
              <a:t>     </a:t>
            </a:r>
            <a:r>
              <a:rPr lang="en-US" altLang="zh-CN" sz="1700" dirty="0">
                <a:latin typeface="+mj-lt"/>
                <a:ea typeface="宋体" panose="02010600030101010101" pitchFamily="2" charset="-122"/>
                <a:cs typeface="Times New Roman" panose="02020603050405020304"/>
              </a:rPr>
              <a:t> )2.My mother drove me</a:t>
            </a:r>
            <a:r>
              <a:rPr lang="en-US" altLang="zh-CN" sz="1700" u="sng"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school yesterday.</a:t>
            </a:r>
          </a:p>
          <a:p>
            <a:pPr lvl="2">
              <a:lnSpc>
                <a:spcPct val="150000"/>
              </a:lnSpc>
            </a:pPr>
            <a:r>
              <a:rPr lang="en-US" altLang="zh-CN" sz="1700" dirty="0">
                <a:latin typeface="+mj-lt"/>
                <a:ea typeface="宋体" panose="02010600030101010101" pitchFamily="2" charset="-122"/>
                <a:cs typeface="Times New Roman" panose="02020603050405020304"/>
              </a:rPr>
              <a:t>A.to</a:t>
            </a:r>
            <a:r>
              <a:rPr lang="en-US" altLang="zh-CN" sz="1700"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 </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B.on</a:t>
            </a:r>
            <a:r>
              <a:rPr lang="en-US" altLang="zh-CN" sz="1700"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 </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C.for</a:t>
            </a:r>
            <a:r>
              <a:rPr lang="en-US" altLang="zh-CN" sz="1700"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 </a:t>
            </a:r>
            <a:r>
              <a:rPr lang="en-US" altLang="zh-CN" sz="1700"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D.at</a:t>
            </a:r>
          </a:p>
          <a:p>
            <a:pPr>
              <a:lnSpc>
                <a:spcPct val="150000"/>
              </a:lnSpc>
            </a:pPr>
            <a:r>
              <a:rPr lang="en-US" altLang="zh-CN" sz="1700" dirty="0">
                <a:latin typeface="+mj-lt"/>
                <a:ea typeface="宋体" panose="02010600030101010101" pitchFamily="2" charset="-122"/>
                <a:cs typeface="Times New Roman" panose="02020603050405020304"/>
              </a:rPr>
              <a:t>(</a:t>
            </a:r>
            <a:r>
              <a:rPr lang="en-US" altLang="zh-CN" sz="1700" dirty="0">
                <a:solidFill>
                  <a:srgbClr val="FF00FF"/>
                </a:solidFill>
                <a:latin typeface="+mj-lt"/>
                <a:ea typeface="宋体" panose="02010600030101010101" pitchFamily="2" charset="-122"/>
                <a:cs typeface="Times New Roman" panose="02020603050405020304"/>
              </a:rPr>
              <a:t>     </a:t>
            </a:r>
            <a:r>
              <a:rPr lang="en-US" altLang="zh-CN" sz="1700" dirty="0">
                <a:latin typeface="+mj-lt"/>
                <a:ea typeface="宋体" panose="02010600030101010101" pitchFamily="2" charset="-122"/>
                <a:cs typeface="Times New Roman" panose="02020603050405020304"/>
              </a:rPr>
              <a:t> )3.—</a:t>
            </a:r>
            <a:r>
              <a:rPr lang="en-US" altLang="zh-CN" sz="1700" u="sng"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Our class won the football match yesterday afternoon.</a:t>
            </a:r>
          </a:p>
          <a:p>
            <a:pPr lvl="2">
              <a:lnSpc>
                <a:spcPct val="150000"/>
              </a:lnSpc>
            </a:pPr>
            <a:r>
              <a:rPr lang="en-US" altLang="zh-CN" sz="1700" dirty="0">
                <a:latin typeface="+mj-lt"/>
                <a:ea typeface="宋体" panose="02010600030101010101" pitchFamily="2" charset="-122"/>
                <a:cs typeface="Times New Roman" panose="02020603050405020304"/>
              </a:rPr>
              <a:t>—</a:t>
            </a:r>
            <a:r>
              <a:rPr lang="en-US" altLang="zh-CN" sz="1700" dirty="0" err="1">
                <a:latin typeface="+mj-lt"/>
                <a:ea typeface="宋体" panose="02010600030101010101" pitchFamily="2" charset="-122"/>
                <a:cs typeface="Times New Roman" panose="02020603050405020304"/>
              </a:rPr>
              <a:t>Really?It</a:t>
            </a:r>
            <a:r>
              <a:rPr lang="en-US" altLang="zh-CN" sz="1700" dirty="0">
                <a:latin typeface="+mj-lt"/>
                <a:ea typeface="宋体" panose="02010600030101010101" pitchFamily="2" charset="-122"/>
                <a:cs typeface="Times New Roman" panose="02020603050405020304"/>
              </a:rPr>
              <a:t> was great!</a:t>
            </a:r>
          </a:p>
          <a:p>
            <a:pPr lvl="2">
              <a:lnSpc>
                <a:spcPct val="150000"/>
              </a:lnSpc>
            </a:pPr>
            <a:r>
              <a:rPr lang="en-US" altLang="zh-CN" sz="1700" dirty="0" err="1">
                <a:latin typeface="+mj-lt"/>
                <a:ea typeface="宋体" panose="02010600030101010101" pitchFamily="2" charset="-122"/>
                <a:cs typeface="Times New Roman" panose="02020603050405020304"/>
              </a:rPr>
              <a:t>A.I’m</a:t>
            </a:r>
            <a:r>
              <a:rPr lang="en-US" altLang="zh-CN" sz="1700" dirty="0">
                <a:latin typeface="+mj-lt"/>
                <a:ea typeface="宋体" panose="02010600030101010101" pitchFamily="2" charset="-122"/>
                <a:cs typeface="Times New Roman" panose="02020603050405020304"/>
              </a:rPr>
              <a:t> not sure.</a:t>
            </a:r>
            <a:r>
              <a:rPr lang="en-US" altLang="zh-CN" sz="1700"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B.Don’t</a:t>
            </a:r>
            <a:r>
              <a:rPr lang="en-US" altLang="zh-CN" sz="1700" dirty="0">
                <a:latin typeface="+mj-lt"/>
                <a:ea typeface="宋体" panose="02010600030101010101" pitchFamily="2" charset="-122"/>
                <a:cs typeface="Times New Roman" panose="02020603050405020304"/>
              </a:rPr>
              <a:t> be silly.</a:t>
            </a:r>
          </a:p>
          <a:p>
            <a:pPr lvl="2">
              <a:lnSpc>
                <a:spcPct val="150000"/>
              </a:lnSpc>
            </a:pPr>
            <a:r>
              <a:rPr lang="en-US" altLang="zh-CN" sz="1700" dirty="0" err="1">
                <a:latin typeface="+mj-lt"/>
                <a:ea typeface="宋体" panose="02010600030101010101" pitchFamily="2" charset="-122"/>
                <a:cs typeface="Times New Roman" panose="02020603050405020304"/>
              </a:rPr>
              <a:t>C.Guess</a:t>
            </a:r>
            <a:r>
              <a:rPr lang="en-US" altLang="zh-CN" sz="1700" dirty="0">
                <a:latin typeface="+mj-lt"/>
                <a:ea typeface="宋体" panose="02010600030101010101" pitchFamily="2" charset="-122"/>
                <a:cs typeface="Times New Roman" panose="02020603050405020304"/>
              </a:rPr>
              <a:t> what?</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D.Can</a:t>
            </a:r>
            <a:r>
              <a:rPr lang="en-US" altLang="zh-CN" sz="1700" dirty="0">
                <a:latin typeface="+mj-lt"/>
                <a:ea typeface="宋体" panose="02010600030101010101" pitchFamily="2" charset="-122"/>
                <a:cs typeface="Times New Roman" panose="02020603050405020304"/>
              </a:rPr>
              <a:t> I help you?</a:t>
            </a:r>
          </a:p>
          <a:p>
            <a:pPr>
              <a:lnSpc>
                <a:spcPct val="150000"/>
              </a:lnSpc>
            </a:pPr>
            <a:r>
              <a:rPr lang="en-US" altLang="zh-CN" sz="1700" dirty="0">
                <a:latin typeface="+mj-lt"/>
                <a:ea typeface="宋体" panose="02010600030101010101" pitchFamily="2" charset="-122"/>
                <a:cs typeface="Times New Roman" panose="02020603050405020304"/>
              </a:rPr>
              <a:t>(</a:t>
            </a:r>
            <a:r>
              <a:rPr lang="en-US" altLang="zh-CN" sz="1700" dirty="0">
                <a:solidFill>
                  <a:srgbClr val="FF00FF"/>
                </a:solidFill>
                <a:latin typeface="+mj-lt"/>
                <a:ea typeface="宋体" panose="02010600030101010101" pitchFamily="2" charset="-122"/>
                <a:cs typeface="Times New Roman" panose="02020603050405020304"/>
              </a:rPr>
              <a:t>     </a:t>
            </a:r>
            <a:r>
              <a:rPr lang="en-US" altLang="zh-CN" sz="1700" dirty="0">
                <a:latin typeface="+mj-lt"/>
                <a:ea typeface="宋体" panose="02010600030101010101" pitchFamily="2" charset="-122"/>
                <a:cs typeface="Times New Roman" panose="02020603050405020304"/>
              </a:rPr>
              <a:t> )4.Try to</a:t>
            </a:r>
            <a:r>
              <a:rPr lang="en-US" altLang="zh-CN" sz="1700" u="sng" dirty="0">
                <a:latin typeface="+mj-lt"/>
                <a:ea typeface="方正书宋_GBK" panose="03000509000000000000" charset="-122"/>
                <a:cs typeface="Times New Roman" panose="02020603050405020304"/>
              </a:rPr>
              <a:t>   </a:t>
            </a:r>
            <a:r>
              <a:rPr lang="en-US" altLang="zh-CN" sz="1700" dirty="0">
                <a:latin typeface="+mj-lt"/>
                <a:ea typeface="宋体" panose="02010600030101010101" pitchFamily="2" charset="-122"/>
                <a:cs typeface="Times New Roman" panose="02020603050405020304"/>
              </a:rPr>
              <a:t>.Do not depend on your dictionary all the time.</a:t>
            </a:r>
          </a:p>
          <a:p>
            <a:pPr lvl="2">
              <a:lnSpc>
                <a:spcPct val="150000"/>
              </a:lnSpc>
            </a:pPr>
            <a:r>
              <a:rPr lang="en-US" altLang="zh-CN" sz="1700" dirty="0" err="1">
                <a:latin typeface="+mj-lt"/>
                <a:ea typeface="宋体" panose="02010600030101010101" pitchFamily="2" charset="-122"/>
                <a:cs typeface="Times New Roman" panose="02020603050405020304"/>
              </a:rPr>
              <a:t>A.know</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B.achieve</a:t>
            </a:r>
            <a:r>
              <a:rPr lang="en-US" altLang="zh-CN" sz="1700" dirty="0">
                <a:latin typeface="+mj-lt"/>
                <a:ea typeface="宋体" panose="02010600030101010101" pitchFamily="2"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C.help</a:t>
            </a:r>
            <a:r>
              <a:rPr lang="en-US" altLang="zh-CN" sz="1700" dirty="0">
                <a:latin typeface="+mj-lt"/>
                <a:ea typeface="方正书宋_GBK" panose="03000509000000000000" charset="-122"/>
                <a:cs typeface="Times New Roman" panose="02020603050405020304"/>
              </a:rPr>
              <a:t>		</a:t>
            </a:r>
            <a:r>
              <a:rPr lang="en-US" altLang="zh-CN" sz="1700" dirty="0" err="1">
                <a:latin typeface="+mj-lt"/>
                <a:ea typeface="宋体" panose="02010600030101010101" pitchFamily="2" charset="-122"/>
                <a:cs typeface="Times New Roman" panose="02020603050405020304"/>
              </a:rPr>
              <a:t>D.guess</a:t>
            </a:r>
            <a:endParaRPr lang="en-US" altLang="zh-CN" sz="1700" dirty="0">
              <a:latin typeface="+mj-lt"/>
              <a:ea typeface="宋体" panose="02010600030101010101" pitchFamily="2" charset="-122"/>
              <a:cs typeface="Times New Roman" panose="02020603050405020304"/>
            </a:endParaRPr>
          </a:p>
        </p:txBody>
      </p:sp>
      <p:sp>
        <p:nvSpPr>
          <p:cNvPr id="12" name="矩形 11"/>
          <p:cNvSpPr/>
          <p:nvPr/>
        </p:nvSpPr>
        <p:spPr>
          <a:xfrm>
            <a:off x="3852310" y="826355"/>
            <a:ext cx="1335943" cy="284693"/>
          </a:xfrm>
          <a:prstGeom prst="rect">
            <a:avLst/>
          </a:prstGeom>
          <a:solidFill>
            <a:schemeClr val="bg1"/>
          </a:solidFill>
        </p:spPr>
        <p:txBody>
          <a:bodyPr wrap="none" lIns="68580" tIns="34290" rIns="68580" bIns="34290">
            <a:spAutoFit/>
          </a:bodyPr>
          <a:lstStyle/>
          <a:p>
            <a:pPr lvl="0" algn="ctr"/>
            <a:r>
              <a:rPr lang="en-US" altLang="zh-CN">
                <a:solidFill>
                  <a:srgbClr val="FF00FF"/>
                </a:solidFill>
                <a:latin typeface="等线" panose="02010600030101010101" pitchFamily="2" charset="-122"/>
                <a:ea typeface="宋体" panose="02010600030101010101" pitchFamily="2" charset="-122"/>
                <a:cs typeface="Times New Roman" panose="02020603050405020304" pitchFamily="18" charset="0"/>
              </a:rPr>
              <a:t>◆</a:t>
            </a:r>
            <a:r>
              <a:rPr lang="en-US" altLang="zh-CN">
                <a:solidFill>
                  <a:srgbClr val="FF00FF"/>
                </a:solidFill>
                <a:latin typeface="Calibri" panose="020F0502020204030204" pitchFamily="34" charset="0"/>
                <a:ea typeface="方正粗圆_GBK" panose="03000509000000000000" pitchFamily="65" charset="-122"/>
                <a:cs typeface="Times New Roman" panose="02020603050405020304" pitchFamily="18" charset="0"/>
              </a:rPr>
              <a:t> </a:t>
            </a:r>
            <a:r>
              <a:rPr lang="zh-CN" altLang="en-US">
                <a:solidFill>
                  <a:srgbClr val="FF00FF"/>
                </a:solidFill>
                <a:latin typeface="Calibri" panose="020F0502020204030204" pitchFamily="34" charset="0"/>
                <a:ea typeface="方正粗圆_GBK" panose="03000509000000000000" pitchFamily="65" charset="-122"/>
                <a:cs typeface="Times New Roman" panose="02020603050405020304" pitchFamily="18" charset="0"/>
              </a:rPr>
              <a:t>即学即练 </a:t>
            </a:r>
            <a:r>
              <a:rPr lang="en-US" altLang="zh-CN">
                <a:solidFill>
                  <a:srgbClr val="FF00FF"/>
                </a:solidFill>
                <a:latin typeface="等线" panose="02010600030101010101" pitchFamily="2" charset="-122"/>
                <a:ea typeface="宋体" panose="02010600030101010101" pitchFamily="2" charset="-122"/>
                <a:cs typeface="Times New Roman" panose="02020603050405020304" pitchFamily="18" charset="0"/>
              </a:rPr>
              <a:t>◆</a:t>
            </a:r>
            <a:r>
              <a:rPr lang="en-US" altLang="zh-CN">
                <a:solidFill>
                  <a:srgbClr val="FF00FF"/>
                </a:solidFill>
                <a:latin typeface="Calibri" panose="020F0502020204030204" pitchFamily="34" charset="0"/>
                <a:ea typeface="方正粗圆_GBK" panose="03000509000000000000" pitchFamily="65" charset="-122"/>
                <a:cs typeface="Times New Roman" panose="02020603050405020304" pitchFamily="18" charset="0"/>
              </a:rPr>
              <a:t> </a:t>
            </a:r>
            <a:endParaRPr lang="zh-CN" altLang="zh-CN" sz="800">
              <a:solidFill>
                <a:srgbClr val="000000"/>
              </a:solidFill>
              <a:latin typeface="Calibri" panose="020F0502020204030204" pitchFamily="34" charset="0"/>
              <a:ea typeface="宋体" panose="02010600030101010101" pitchFamily="2" charset="-122"/>
              <a:cs typeface="Times New Roman" panose="02020603050405020304" pitchFamily="18" charset="0"/>
            </a:endParaRPr>
          </a:p>
        </p:txBody>
      </p:sp>
      <p:sp>
        <p:nvSpPr>
          <p:cNvPr id="14" name="文本框 13"/>
          <p:cNvSpPr txBox="1"/>
          <p:nvPr/>
        </p:nvSpPr>
        <p:spPr>
          <a:xfrm>
            <a:off x="1124677" y="1068169"/>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C</a:t>
            </a:r>
            <a:endParaRPr lang="zh-CN" altLang="en-US" sz="2100">
              <a:solidFill>
                <a:srgbClr val="FF00FF"/>
              </a:solidFill>
              <a:latin typeface="+mj-lt"/>
            </a:endParaRPr>
          </a:p>
        </p:txBody>
      </p:sp>
      <p:sp>
        <p:nvSpPr>
          <p:cNvPr id="15" name="文本框 14"/>
          <p:cNvSpPr txBox="1"/>
          <p:nvPr/>
        </p:nvSpPr>
        <p:spPr>
          <a:xfrm>
            <a:off x="1120667" y="1760280"/>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A</a:t>
            </a:r>
            <a:endParaRPr lang="zh-CN" altLang="en-US" sz="2100">
              <a:solidFill>
                <a:srgbClr val="FF00FF"/>
              </a:solidFill>
              <a:latin typeface="+mj-lt"/>
            </a:endParaRPr>
          </a:p>
        </p:txBody>
      </p:sp>
      <p:sp>
        <p:nvSpPr>
          <p:cNvPr id="16" name="文本框 15"/>
          <p:cNvSpPr txBox="1"/>
          <p:nvPr/>
        </p:nvSpPr>
        <p:spPr>
          <a:xfrm>
            <a:off x="1119027" y="2571750"/>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C</a:t>
            </a:r>
            <a:endParaRPr lang="zh-CN" altLang="en-US" sz="2100">
              <a:solidFill>
                <a:srgbClr val="FF00FF"/>
              </a:solidFill>
              <a:latin typeface="+mj-lt"/>
            </a:endParaRPr>
          </a:p>
        </p:txBody>
      </p:sp>
      <p:sp>
        <p:nvSpPr>
          <p:cNvPr id="17" name="文本框 16"/>
          <p:cNvSpPr txBox="1"/>
          <p:nvPr/>
        </p:nvSpPr>
        <p:spPr>
          <a:xfrm>
            <a:off x="1110558" y="4075331"/>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D</a:t>
            </a:r>
            <a:endParaRPr lang="zh-CN" altLang="en-US" sz="2100">
              <a:solidFill>
                <a:srgbClr val="FF00FF"/>
              </a:solidFill>
              <a:latin typeface="+mj-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143500"/>
          </a:xfrm>
          <a:prstGeom prst="rect">
            <a:avLst/>
          </a:prstGeom>
          <a:solidFill>
            <a:srgbClr val="A2D6E3"/>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3" name="矩形 12"/>
          <p:cNvSpPr/>
          <p:nvPr/>
        </p:nvSpPr>
        <p:spPr>
          <a:xfrm>
            <a:off x="189309" y="178800"/>
            <a:ext cx="8768953" cy="4646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9" name="矩形 8"/>
          <p:cNvSpPr/>
          <p:nvPr/>
        </p:nvSpPr>
        <p:spPr>
          <a:xfrm>
            <a:off x="0" y="4825175"/>
            <a:ext cx="9144000" cy="318325"/>
          </a:xfrm>
          <a:prstGeom prst="rect">
            <a:avLst/>
          </a:prstGeom>
          <a:solidFill>
            <a:srgbClr val="82582E"/>
          </a:solidFill>
          <a:ln w="12700" cap="flat" cmpd="sng" algn="ctr">
            <a:noFill/>
            <a:prstDash val="solid"/>
            <a:miter lim="800000"/>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pic>
        <p:nvPicPr>
          <p:cNvPr id="21" name="图片 20"/>
          <p:cNvPicPr>
            <a:picLocks noChangeAspect="1"/>
          </p:cNvPicPr>
          <p:nvPr/>
        </p:nvPicPr>
        <p:blipFill>
          <a:blip r:embed="rId2" cstate="email"/>
          <a:srcRect/>
          <a:stretch>
            <a:fillRect/>
          </a:stretch>
        </p:blipFill>
        <p:spPr>
          <a:xfrm>
            <a:off x="0" y="4307750"/>
            <a:ext cx="1014413" cy="835750"/>
          </a:xfrm>
          <a:custGeom>
            <a:avLst/>
            <a:gdLst>
              <a:gd name="connsiteX0" fmla="*/ 0 w 2812945"/>
              <a:gd name="connsiteY0" fmla="*/ 0 h 2317516"/>
              <a:gd name="connsiteX1" fmla="*/ 2812945 w 2812945"/>
              <a:gd name="connsiteY1" fmla="*/ 0 h 2317516"/>
              <a:gd name="connsiteX2" fmla="*/ 2812945 w 2812945"/>
              <a:gd name="connsiteY2" fmla="*/ 2317516 h 2317516"/>
              <a:gd name="connsiteX3" fmla="*/ 0 w 2812945"/>
              <a:gd name="connsiteY3" fmla="*/ 2317516 h 2317516"/>
            </a:gdLst>
            <a:ahLst/>
            <a:cxnLst>
              <a:cxn ang="0">
                <a:pos x="connsiteX0" y="connsiteY0"/>
              </a:cxn>
              <a:cxn ang="0">
                <a:pos x="connsiteX1" y="connsiteY1"/>
              </a:cxn>
              <a:cxn ang="0">
                <a:pos x="connsiteX2" y="connsiteY2"/>
              </a:cxn>
              <a:cxn ang="0">
                <a:pos x="connsiteX3" y="connsiteY3"/>
              </a:cxn>
            </a:cxnLst>
            <a:rect l="l" t="t" r="r" b="b"/>
            <a:pathLst>
              <a:path w="2812945" h="2317516">
                <a:moveTo>
                  <a:pt x="0" y="0"/>
                </a:moveTo>
                <a:lnTo>
                  <a:pt x="2812945" y="0"/>
                </a:lnTo>
                <a:lnTo>
                  <a:pt x="2812945" y="2317516"/>
                </a:lnTo>
                <a:lnTo>
                  <a:pt x="0" y="2317516"/>
                </a:lnTo>
                <a:close/>
              </a:path>
            </a:pathLst>
          </a:custGeom>
          <a:effectLst>
            <a:outerShdw blurRad="50800" dist="38100" dir="18900000" algn="bl" rotWithShape="0">
              <a:prstClr val="black">
                <a:alpha val="40000"/>
              </a:prstClr>
            </a:outerShdw>
          </a:effectLst>
        </p:spPr>
      </p:pic>
      <p:pic>
        <p:nvPicPr>
          <p:cNvPr id="22" name="图片 21"/>
          <p:cNvPicPr>
            <a:picLocks noChangeAspect="1"/>
          </p:cNvPicPr>
          <p:nvPr/>
        </p:nvPicPr>
        <p:blipFill>
          <a:blip r:embed="rId3" cstate="email"/>
          <a:stretch>
            <a:fillRect/>
          </a:stretch>
        </p:blipFill>
        <p:spPr>
          <a:xfrm>
            <a:off x="7943203" y="4042771"/>
            <a:ext cx="1200797" cy="1100730"/>
          </a:xfrm>
          <a:custGeom>
            <a:avLst/>
            <a:gdLst>
              <a:gd name="connsiteX0" fmla="*/ 0 w 3429001"/>
              <a:gd name="connsiteY0" fmla="*/ 0 h 3429001"/>
              <a:gd name="connsiteX1" fmla="*/ 3429001 w 3429001"/>
              <a:gd name="connsiteY1" fmla="*/ 0 h 3429001"/>
              <a:gd name="connsiteX2" fmla="*/ 3429001 w 3429001"/>
              <a:gd name="connsiteY2" fmla="*/ 3429001 h 3429001"/>
              <a:gd name="connsiteX3" fmla="*/ 2476502 w 3429001"/>
              <a:gd name="connsiteY3" fmla="*/ 3429001 h 3429001"/>
              <a:gd name="connsiteX4" fmla="*/ 2476502 w 3429001"/>
              <a:gd name="connsiteY4" fmla="*/ 3214688 h 3429001"/>
              <a:gd name="connsiteX5" fmla="*/ 647702 w 3429001"/>
              <a:gd name="connsiteY5" fmla="*/ 3214688 h 3429001"/>
              <a:gd name="connsiteX6" fmla="*/ 647702 w 3429001"/>
              <a:gd name="connsiteY6" fmla="*/ 3429001 h 3429001"/>
              <a:gd name="connsiteX7" fmla="*/ 0 w 3429001"/>
              <a:gd name="connsiteY7" fmla="*/ 3429001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1" h="3429001">
                <a:moveTo>
                  <a:pt x="0" y="0"/>
                </a:moveTo>
                <a:lnTo>
                  <a:pt x="3429001" y="0"/>
                </a:lnTo>
                <a:lnTo>
                  <a:pt x="3429001" y="3429001"/>
                </a:lnTo>
                <a:lnTo>
                  <a:pt x="2476502" y="3429001"/>
                </a:lnTo>
                <a:lnTo>
                  <a:pt x="2476502" y="3214688"/>
                </a:lnTo>
                <a:lnTo>
                  <a:pt x="647702" y="3214688"/>
                </a:lnTo>
                <a:lnTo>
                  <a:pt x="647702" y="3429001"/>
                </a:lnTo>
                <a:lnTo>
                  <a:pt x="0" y="3429001"/>
                </a:lnTo>
                <a:close/>
              </a:path>
            </a:pathLst>
          </a:custGeom>
          <a:effectLst>
            <a:outerShdw blurRad="50800" dist="38100" dir="13500000" algn="br" rotWithShape="0">
              <a:prstClr val="black">
                <a:alpha val="40000"/>
              </a:prstClr>
            </a:outerShdw>
          </a:effectLst>
        </p:spPr>
      </p:pic>
      <p:sp>
        <p:nvSpPr>
          <p:cNvPr id="3" name="矩形 2"/>
          <p:cNvSpPr/>
          <p:nvPr/>
        </p:nvSpPr>
        <p:spPr>
          <a:xfrm>
            <a:off x="853440" y="830689"/>
            <a:ext cx="7803998" cy="2816156"/>
          </a:xfrm>
          <a:prstGeom prst="rect">
            <a:avLst/>
          </a:prstGeom>
        </p:spPr>
        <p:txBody>
          <a:bodyPr wrap="square" lIns="68580" tIns="34290" rIns="68580" bIns="34290">
            <a:spAutoFit/>
          </a:bodyPr>
          <a:lstStyle/>
          <a:p>
            <a:pPr>
              <a:lnSpc>
                <a:spcPct val="150000"/>
              </a:lnSpc>
            </a:pPr>
            <a:r>
              <a:rPr lang="en-US" altLang="zh-CN" sz="1700">
                <a:latin typeface="+mj-lt"/>
                <a:ea typeface="宋体" panose="02010600030101010101" pitchFamily="2" charset="-122"/>
                <a:cs typeface="Times New Roman" panose="02020603050405020304"/>
              </a:rPr>
              <a:t>(</a:t>
            </a:r>
            <a:r>
              <a:rPr lang="en-US" altLang="zh-CN" sz="1700">
                <a:solidFill>
                  <a:srgbClr val="FF00FF"/>
                </a:solidFill>
                <a:latin typeface="+mj-lt"/>
                <a:ea typeface="宋体" panose="02010600030101010101" pitchFamily="2" charset="-122"/>
                <a:cs typeface="Times New Roman" panose="02020603050405020304"/>
              </a:rPr>
              <a:t>      </a:t>
            </a:r>
            <a:r>
              <a:rPr lang="en-US" altLang="zh-CN" sz="1700">
                <a:latin typeface="+mj-lt"/>
                <a:ea typeface="宋体" panose="02010600030101010101" pitchFamily="2" charset="-122"/>
                <a:cs typeface="Times New Roman" panose="02020603050405020304"/>
              </a:rPr>
              <a:t>)5.—You look so</a:t>
            </a:r>
            <a:r>
              <a:rPr lang="en-US" altLang="zh-CN" sz="1700" u="sng">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.What happened?—Jay Chou will come to our city.</a:t>
            </a:r>
          </a:p>
          <a:p>
            <a:pPr lvl="2">
              <a:lnSpc>
                <a:spcPct val="150000"/>
              </a:lnSpc>
            </a:pPr>
            <a:r>
              <a:rPr lang="en-US" altLang="zh-CN" sz="1700" err="1">
                <a:latin typeface="+mj-lt"/>
                <a:ea typeface="宋体" panose="02010600030101010101" pitchFamily="2" charset="-122"/>
                <a:cs typeface="Times New Roman" panose="02020603050405020304"/>
              </a:rPr>
              <a:t>A.exciting</a:t>
            </a:r>
            <a:r>
              <a:rPr lang="en-US" altLang="zh-CN" sz="1700">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 </a:t>
            </a:r>
            <a:r>
              <a:rPr lang="en-US" altLang="zh-CN" sz="1700">
                <a:latin typeface="+mj-lt"/>
                <a:ea typeface="方正书宋_GBK" panose="03000509000000000000" charset="-122"/>
                <a:cs typeface="Times New Roman" panose="02020603050405020304"/>
              </a:rPr>
              <a:t>  	</a:t>
            </a:r>
            <a:r>
              <a:rPr lang="en-US" altLang="zh-CN" sz="1700" err="1">
                <a:latin typeface="+mj-lt"/>
                <a:ea typeface="宋体" panose="02010600030101010101" pitchFamily="2" charset="-122"/>
                <a:cs typeface="Times New Roman" panose="02020603050405020304"/>
              </a:rPr>
              <a:t>B.excited	C.bored</a:t>
            </a:r>
            <a:r>
              <a:rPr lang="en-US" altLang="zh-CN" sz="1700">
                <a:latin typeface="+mj-lt"/>
                <a:ea typeface="方正书宋_GBK" panose="03000509000000000000" charset="-122"/>
                <a:cs typeface="Times New Roman" panose="02020603050405020304"/>
              </a:rPr>
              <a:t>	</a:t>
            </a:r>
            <a:r>
              <a:rPr lang="en-US" altLang="zh-CN" sz="1700" err="1">
                <a:latin typeface="+mj-lt"/>
                <a:ea typeface="宋体" panose="02010600030101010101" pitchFamily="2" charset="-122"/>
                <a:cs typeface="Times New Roman" panose="02020603050405020304"/>
              </a:rPr>
              <a:t>D.boring</a:t>
            </a:r>
            <a:endParaRPr lang="en-US" altLang="zh-CN" sz="1700">
              <a:latin typeface="+mj-lt"/>
              <a:ea typeface="宋体" panose="02010600030101010101" pitchFamily="2" charset="-122"/>
              <a:cs typeface="Times New Roman" panose="02020603050405020304"/>
            </a:endParaRPr>
          </a:p>
          <a:p>
            <a:pPr>
              <a:lnSpc>
                <a:spcPct val="150000"/>
              </a:lnSpc>
            </a:pPr>
            <a:r>
              <a:rPr lang="en-US" altLang="zh-CN" sz="1700">
                <a:latin typeface="+mj-lt"/>
                <a:ea typeface="宋体" panose="02010600030101010101" pitchFamily="2" charset="-122"/>
                <a:cs typeface="Times New Roman" panose="02020603050405020304"/>
              </a:rPr>
              <a:t>(</a:t>
            </a:r>
            <a:r>
              <a:rPr lang="en-US" altLang="zh-CN" sz="1700">
                <a:solidFill>
                  <a:srgbClr val="FF00FF"/>
                </a:solidFill>
                <a:latin typeface="+mj-lt"/>
                <a:ea typeface="宋体" panose="02010600030101010101" pitchFamily="2" charset="-122"/>
                <a:cs typeface="Times New Roman" panose="02020603050405020304"/>
              </a:rPr>
              <a:t>     </a:t>
            </a:r>
            <a:r>
              <a:rPr lang="en-US" altLang="zh-CN" sz="1700">
                <a:latin typeface="+mj-lt"/>
                <a:ea typeface="宋体" panose="02010600030101010101" pitchFamily="2" charset="-122"/>
                <a:cs typeface="Times New Roman" panose="02020603050405020304"/>
              </a:rPr>
              <a:t> )6.She was</a:t>
            </a:r>
            <a:r>
              <a:rPr lang="en-US" altLang="zh-CN" sz="1700" u="sng">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to see the</a:t>
            </a:r>
            <a:r>
              <a:rPr lang="en-US" altLang="zh-CN" sz="1700" u="sng">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football match.</a:t>
            </a:r>
          </a:p>
          <a:p>
            <a:pPr lvl="2">
              <a:lnSpc>
                <a:spcPct val="150000"/>
              </a:lnSpc>
            </a:pPr>
            <a:r>
              <a:rPr lang="en-US" altLang="zh-CN" sz="1700" err="1">
                <a:latin typeface="+mj-lt"/>
                <a:ea typeface="宋体" panose="02010600030101010101" pitchFamily="2" charset="-122"/>
                <a:cs typeface="Times New Roman" panose="02020603050405020304"/>
              </a:rPr>
              <a:t>A.excited;exciting</a:t>
            </a:r>
            <a:r>
              <a:rPr lang="en-US" altLang="zh-CN" sz="1700">
                <a:latin typeface="+mj-lt"/>
                <a:ea typeface="方正书宋_GBK" panose="03000509000000000000" charset="-122"/>
                <a:cs typeface="Times New Roman" panose="02020603050405020304"/>
              </a:rPr>
              <a:t> 	</a:t>
            </a:r>
            <a:r>
              <a:rPr lang="en-US" altLang="zh-CN" sz="1700" err="1">
                <a:latin typeface="+mj-lt"/>
                <a:ea typeface="宋体" panose="02010600030101010101" pitchFamily="2" charset="-122"/>
                <a:cs typeface="Times New Roman" panose="02020603050405020304"/>
              </a:rPr>
              <a:t>B.exciting;excited</a:t>
            </a:r>
            <a:endParaRPr lang="en-US" altLang="zh-CN" sz="1700">
              <a:latin typeface="+mj-lt"/>
              <a:ea typeface="宋体" panose="02010600030101010101" pitchFamily="2" charset="-122"/>
              <a:cs typeface="Times New Roman" panose="02020603050405020304"/>
            </a:endParaRPr>
          </a:p>
          <a:p>
            <a:pPr lvl="2">
              <a:lnSpc>
                <a:spcPct val="150000"/>
              </a:lnSpc>
            </a:pPr>
            <a:r>
              <a:rPr lang="en-US" altLang="zh-CN" sz="1700" err="1">
                <a:latin typeface="+mj-lt"/>
                <a:ea typeface="宋体" panose="02010600030101010101" pitchFamily="2" charset="-122"/>
                <a:cs typeface="Times New Roman" panose="02020603050405020304"/>
              </a:rPr>
              <a:t>C.excited;excited</a:t>
            </a:r>
            <a:r>
              <a:rPr lang="en-US" altLang="zh-CN" sz="1700">
                <a:latin typeface="+mj-lt"/>
                <a:ea typeface="方正书宋_GBK" panose="03000509000000000000" charset="-122"/>
                <a:cs typeface="Times New Roman" panose="02020603050405020304"/>
              </a:rPr>
              <a:t>	</a:t>
            </a:r>
            <a:r>
              <a:rPr lang="en-US" altLang="zh-CN" sz="1700" err="1">
                <a:latin typeface="+mj-lt"/>
                <a:ea typeface="宋体" panose="02010600030101010101" pitchFamily="2" charset="-122"/>
                <a:cs typeface="Times New Roman" panose="02020603050405020304"/>
              </a:rPr>
              <a:t>D.exciting;exciting</a:t>
            </a:r>
            <a:endParaRPr lang="en-US" altLang="zh-CN" sz="1700">
              <a:latin typeface="+mj-lt"/>
              <a:ea typeface="宋体" panose="02010600030101010101" pitchFamily="2" charset="-122"/>
              <a:cs typeface="Times New Roman" panose="02020603050405020304"/>
            </a:endParaRPr>
          </a:p>
          <a:p>
            <a:pPr>
              <a:lnSpc>
                <a:spcPct val="150000"/>
              </a:lnSpc>
            </a:pPr>
            <a:r>
              <a:rPr lang="en-US" altLang="zh-CN" sz="1700">
                <a:latin typeface="+mj-lt"/>
                <a:ea typeface="宋体" panose="02010600030101010101" pitchFamily="2" charset="-122"/>
                <a:cs typeface="Times New Roman" panose="02020603050405020304"/>
              </a:rPr>
              <a:t>(</a:t>
            </a:r>
            <a:r>
              <a:rPr lang="en-US" altLang="zh-CN" sz="1700">
                <a:solidFill>
                  <a:srgbClr val="FF00FF"/>
                </a:solidFill>
                <a:latin typeface="+mj-lt"/>
                <a:ea typeface="宋体" panose="02010600030101010101" pitchFamily="2" charset="-122"/>
                <a:cs typeface="Times New Roman" panose="02020603050405020304"/>
              </a:rPr>
              <a:t>     </a:t>
            </a:r>
            <a:r>
              <a:rPr lang="en-US" altLang="zh-CN" sz="1700">
                <a:latin typeface="+mj-lt"/>
                <a:ea typeface="宋体" panose="02010600030101010101" pitchFamily="2" charset="-122"/>
                <a:cs typeface="Times New Roman" panose="02020603050405020304"/>
              </a:rPr>
              <a:t> )7.—</a:t>
            </a:r>
            <a:r>
              <a:rPr lang="en-US" altLang="zh-CN" sz="1700" u="sng">
                <a:latin typeface="+mj-lt"/>
                <a:ea typeface="方正书宋_GBK" panose="03000509000000000000" charset="-122"/>
                <a:cs typeface="Times New Roman" panose="02020603050405020304"/>
              </a:rPr>
              <a:t>   </a:t>
            </a:r>
            <a:r>
              <a:rPr lang="en-US" altLang="zh-CN" sz="1700">
                <a:latin typeface="+mj-lt"/>
                <a:ea typeface="宋体" panose="02010600030101010101" pitchFamily="2" charset="-122"/>
                <a:cs typeface="Times New Roman" panose="02020603050405020304"/>
              </a:rPr>
              <a:t>did you live there?—For seven years.</a:t>
            </a:r>
          </a:p>
          <a:p>
            <a:pPr lvl="2">
              <a:lnSpc>
                <a:spcPct val="150000"/>
              </a:lnSpc>
            </a:pPr>
            <a:r>
              <a:rPr lang="en-US" altLang="zh-CN" sz="1700" err="1">
                <a:latin typeface="+mj-lt"/>
                <a:ea typeface="宋体" panose="02010600030101010101" pitchFamily="2" charset="-122"/>
                <a:cs typeface="Times New Roman" panose="02020603050405020304"/>
              </a:rPr>
              <a:t>A.How</a:t>
            </a:r>
            <a:r>
              <a:rPr lang="en-US" altLang="zh-CN" sz="1700">
                <a:latin typeface="+mj-lt"/>
                <a:ea typeface="方正书宋_GBK" panose="03000509000000000000" charset="-122"/>
                <a:cs typeface="Times New Roman" panose="02020603050405020304"/>
              </a:rPr>
              <a:t>      	</a:t>
            </a:r>
            <a:r>
              <a:rPr lang="en-US" altLang="zh-CN" sz="1700" err="1">
                <a:latin typeface="+mj-lt"/>
                <a:ea typeface="宋体" panose="02010600030101010101" pitchFamily="2" charset="-122"/>
                <a:cs typeface="Times New Roman" panose="02020603050405020304"/>
              </a:rPr>
              <a:t>B.How far	C.How long</a:t>
            </a:r>
            <a:r>
              <a:rPr lang="en-US" altLang="zh-CN" sz="1700">
                <a:latin typeface="+mj-lt"/>
                <a:ea typeface="方正书宋_GBK" panose="03000509000000000000" charset="-122"/>
                <a:cs typeface="Times New Roman" panose="02020603050405020304"/>
              </a:rPr>
              <a:t>	</a:t>
            </a:r>
            <a:r>
              <a:rPr lang="en-US" altLang="zh-CN" sz="1700" err="1">
                <a:latin typeface="+mj-lt"/>
                <a:ea typeface="宋体" panose="02010600030101010101" pitchFamily="2" charset="-122"/>
                <a:cs typeface="Times New Roman" panose="02020603050405020304"/>
              </a:rPr>
              <a:t>D.How many</a:t>
            </a:r>
            <a:endParaRPr lang="en-US" altLang="zh-CN" sz="1700">
              <a:latin typeface="+mj-lt"/>
              <a:ea typeface="宋体" panose="02010600030101010101" pitchFamily="2" charset="-122"/>
              <a:cs typeface="Times New Roman" panose="02020603050405020304"/>
            </a:endParaRPr>
          </a:p>
        </p:txBody>
      </p:sp>
      <p:sp>
        <p:nvSpPr>
          <p:cNvPr id="11" name="文本框 10"/>
          <p:cNvSpPr txBox="1"/>
          <p:nvPr/>
        </p:nvSpPr>
        <p:spPr>
          <a:xfrm>
            <a:off x="1014413" y="901335"/>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B</a:t>
            </a:r>
            <a:endParaRPr lang="zh-CN" altLang="en-US" sz="2100">
              <a:solidFill>
                <a:srgbClr val="FF00FF"/>
              </a:solidFill>
              <a:latin typeface="+mj-lt"/>
            </a:endParaRPr>
          </a:p>
        </p:txBody>
      </p:sp>
      <p:sp>
        <p:nvSpPr>
          <p:cNvPr id="12" name="文本框 11"/>
          <p:cNvSpPr txBox="1"/>
          <p:nvPr/>
        </p:nvSpPr>
        <p:spPr>
          <a:xfrm>
            <a:off x="1014412" y="1594583"/>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A</a:t>
            </a:r>
            <a:endParaRPr lang="zh-CN" altLang="en-US" sz="2100">
              <a:solidFill>
                <a:srgbClr val="FF00FF"/>
              </a:solidFill>
              <a:latin typeface="+mj-lt"/>
            </a:endParaRPr>
          </a:p>
        </p:txBody>
      </p:sp>
      <p:sp>
        <p:nvSpPr>
          <p:cNvPr id="14" name="文本框 13"/>
          <p:cNvSpPr txBox="1"/>
          <p:nvPr/>
        </p:nvSpPr>
        <p:spPr>
          <a:xfrm>
            <a:off x="1014411" y="2750894"/>
            <a:ext cx="335035" cy="392415"/>
          </a:xfrm>
          <a:prstGeom prst="rect">
            <a:avLst/>
          </a:prstGeom>
          <a:noFill/>
        </p:spPr>
        <p:txBody>
          <a:bodyPr wrap="square" lIns="68580" tIns="34290" rIns="68580" bIns="34290">
            <a:spAutoFit/>
          </a:bodyPr>
          <a:lstStyle/>
          <a:p>
            <a:r>
              <a:rPr lang="en-US" altLang="zh-CN" sz="2100">
                <a:solidFill>
                  <a:srgbClr val="FF00FF"/>
                </a:solidFill>
                <a:latin typeface="+mj-lt"/>
              </a:rPr>
              <a:t>C</a:t>
            </a:r>
            <a:endParaRPr lang="zh-CN" altLang="en-US" sz="2100">
              <a:solidFill>
                <a:srgbClr val="FF00FF"/>
              </a:solidFill>
              <a:latin typeface="+mj-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heme/theme1.xml><?xml version="1.0" encoding="utf-8"?>
<a:theme xmlns:a="http://schemas.openxmlformats.org/drawingml/2006/main" name="WWW.2PPT.COM&#10;">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995</Words>
  <Application>Microsoft Office PowerPoint</Application>
  <PresentationFormat>全屏显示(16:9)</PresentationFormat>
  <Paragraphs>246</Paragraphs>
  <Slides>22</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22</vt:i4>
      </vt:variant>
    </vt:vector>
  </HeadingPairs>
  <TitlesOfParts>
    <vt:vector size="37" baseType="lpstr">
      <vt:lpstr>等线</vt:lpstr>
      <vt:lpstr>方正粗圆_GBK</vt:lpstr>
      <vt:lpstr>方正黑体_GBK</vt:lpstr>
      <vt:lpstr>方正楷体_GBK</vt:lpstr>
      <vt:lpstr>方正书宋_GBK</vt:lpstr>
      <vt:lpstr>仿宋</vt:lpstr>
      <vt:lpstr>黑体</vt:lpstr>
      <vt:lpstr>楷体</vt:lpstr>
      <vt:lpstr>宋体</vt:lpstr>
      <vt:lpstr>微软雅黑</vt:lpstr>
      <vt:lpstr>Arial</vt:lpstr>
      <vt:lpstr>Calibri</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2021-03-13T21:59:00Z</cp:lastPrinted>
  <dcterms:created xsi:type="dcterms:W3CDTF">2021-03-13T21:59:00Z</dcterms:created>
  <dcterms:modified xsi:type="dcterms:W3CDTF">2023-01-16T22:53:36Z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68A598DD05B34CF8ADB8A2493703F63D</vt:lpwstr>
  </property>
  <property fmtid="{D5CDD505-2E9C-101B-9397-08002B2CF9AE}" pid="7" name="KSOProductBuildVer">
    <vt:lpwstr>2052-11.1.0.11294</vt:lpwstr>
  </property>
  <property fmtid="{A09F084E-AD41-489F-8076-AA5BE3082BCA}" pid="100">
    <vt:ui4>5</vt:ui4>
  </property>
  <property fmtid="{64440492-4C8B-11D1-8B70-080036B11A03}" pid="11">
    <vt:lpwstr>www.2ppt.com-爱PPT提供资源下载</vt:lpwstr>
  </property>
</Properties>
</file>