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9" r:id="rId3"/>
    <p:sldId id="260" r:id="rId4"/>
    <p:sldId id="261" r:id="rId5"/>
    <p:sldId id="266" r:id="rId6"/>
    <p:sldId id="269" r:id="rId7"/>
    <p:sldId id="268" r:id="rId8"/>
    <p:sldId id="270" r:id="rId9"/>
    <p:sldId id="287" r:id="rId10"/>
    <p:sldId id="271" r:id="rId11"/>
    <p:sldId id="272" r:id="rId12"/>
    <p:sldId id="273" r:id="rId13"/>
    <p:sldId id="274" r:id="rId14"/>
    <p:sldId id="275" r:id="rId15"/>
    <p:sldId id="288" r:id="rId16"/>
    <p:sldId id="276" r:id="rId17"/>
    <p:sldId id="277" r:id="rId18"/>
    <p:sldId id="278" r:id="rId19"/>
    <p:sldId id="279" r:id="rId20"/>
    <p:sldId id="280" r:id="rId21"/>
    <p:sldId id="289" r:id="rId22"/>
    <p:sldId id="281" r:id="rId23"/>
    <p:sldId id="282" r:id="rId24"/>
    <p:sldId id="283" r:id="rId25"/>
    <p:sldId id="26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95B"/>
    <a:srgbClr val="22262E"/>
    <a:srgbClr val="21252C"/>
    <a:srgbClr val="3B3F4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>
        <p:scale>
          <a:sx n="100" d="100"/>
          <a:sy n="100" d="100"/>
        </p:scale>
        <p:origin x="-99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2509B-2876-4474-97DF-FA2C37EFF36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B3D7-95FD-4C58-88B2-13CF92275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B3D7-95FD-4C58-88B2-13CF92275A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07554" y="92443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2" y="528875"/>
            <a:ext cx="12192002" cy="6329125"/>
            <a:chOff x="-2" y="528877"/>
            <a:chExt cx="12192002" cy="6329125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948268"/>
              <a:ext cx="12192000" cy="5909734"/>
              <a:chOff x="0" y="5520267"/>
              <a:chExt cx="12192000" cy="133773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8" cstate="print"/>
              <a:srcRect/>
              <a:stretch>
                <a:fillRect/>
              </a:stretch>
            </p:blipFill>
            <p:spPr>
              <a:xfrm>
                <a:off x="0" y="5520267"/>
                <a:ext cx="12192000" cy="940448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9" cstate="screen"/>
              <a:srcRect/>
              <a:stretch>
                <a:fillRect/>
              </a:stretch>
            </p:blipFill>
            <p:spPr>
              <a:xfrm>
                <a:off x="0" y="6341191"/>
                <a:ext cx="12192000" cy="516810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274329" y="528877"/>
              <a:ext cx="311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请在此输入标题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-2" y="1097904"/>
              <a:ext cx="12192001" cy="523121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0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3" y="42842"/>
            <a:ext cx="1029917" cy="1776261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1563987" y="4236940"/>
            <a:ext cx="582292" cy="1823538"/>
            <a:chOff x="10220153" y="840984"/>
            <a:chExt cx="834409" cy="261308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1" cstate="screen"/>
            <a:srcRect/>
            <a:stretch>
              <a:fillRect/>
            </a:stretch>
          </p:blipFill>
          <p:spPr>
            <a:xfrm>
              <a:off x="10220153" y="840984"/>
              <a:ext cx="644992" cy="103001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241162" y="1669854"/>
              <a:ext cx="467007" cy="156956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05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587555" y="1677205"/>
              <a:ext cx="467007" cy="17768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05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anose="02010509060101010101" pitchFamily="49" charset="-122"/>
                  <a:ea typeface="幼圆" panose="02010509060101010101" pitchFamily="49" charset="-122"/>
                  <a:cs typeface="+mn-ea"/>
                  <a:sym typeface="+mn-lt"/>
                </a:rPr>
                <a:t>遥知兄弟登高处</a:t>
              </a:r>
              <a:endParaRPr lang="en-US" altLang="zh-CN" sz="105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endParaRPr>
            </a:p>
            <a:p>
              <a:endParaRPr lang="zh-CN" altLang="en-US" sz="105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4562231"/>
            <a:ext cx="12192000" cy="22957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76600" y="1468543"/>
            <a:ext cx="2878351" cy="287835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581462" y="428083"/>
            <a:ext cx="4309882" cy="5124473"/>
            <a:chOff x="6415414" y="537731"/>
            <a:chExt cx="4309882" cy="4855654"/>
          </a:xfrm>
        </p:grpSpPr>
        <p:sp>
          <p:nvSpPr>
            <p:cNvPr id="7" name="矩形 6"/>
            <p:cNvSpPr/>
            <p:nvPr/>
          </p:nvSpPr>
          <p:spPr>
            <a:xfrm>
              <a:off x="6515830" y="537731"/>
              <a:ext cx="3856895" cy="4855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>
              <a:biLevel thresh="50000"/>
            </a:blip>
            <a:stretch>
              <a:fillRect/>
            </a:stretch>
          </p:blipFill>
          <p:spPr>
            <a:xfrm>
              <a:off x="6415414" y="537731"/>
              <a:ext cx="4309882" cy="46736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973965" y="908555"/>
            <a:ext cx="1926384" cy="110692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2418500"/>
            <a:ext cx="1029917" cy="17762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7703" y="340131"/>
            <a:ext cx="1029918" cy="177626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1370450" y="2295769"/>
            <a:ext cx="834409" cy="2929102"/>
            <a:chOff x="10220153" y="840984"/>
            <a:chExt cx="834409" cy="292910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10220153" y="840984"/>
              <a:ext cx="644992" cy="103001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10241162" y="1669854"/>
              <a:ext cx="467007" cy="181588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587555" y="1677205"/>
              <a:ext cx="467007" cy="20928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遥知兄弟登高处</a:t>
              </a:r>
              <a:endParaRPr lang="en-US" altLang="zh-CN" sz="160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endParaRPr lang="zh-CN" altLang="en-US" sz="160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714" y="801044"/>
            <a:ext cx="2389636" cy="131534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screen">
            <a:grayscl/>
          </a:blip>
          <a:stretch>
            <a:fillRect/>
          </a:stretch>
        </p:blipFill>
        <p:spPr>
          <a:xfrm>
            <a:off x="2835381" y="2015476"/>
            <a:ext cx="2298190" cy="1723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32384" y="3936554"/>
            <a:ext cx="2327231" cy="1997150"/>
            <a:chOff x="1356300" y="1497715"/>
            <a:chExt cx="2327231" cy="1997150"/>
          </a:xfrm>
        </p:grpSpPr>
        <p:sp>
          <p:nvSpPr>
            <p:cNvPr id="5" name="文本框 4"/>
            <p:cNvSpPr txBox="1"/>
            <p:nvPr/>
          </p:nvSpPr>
          <p:spPr>
            <a:xfrm>
              <a:off x="1657918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356300" y="1897825"/>
              <a:ext cx="2327231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63972" y="4100771"/>
            <a:ext cx="2327231" cy="1997150"/>
            <a:chOff x="1356300" y="1497715"/>
            <a:chExt cx="2327231" cy="1997150"/>
          </a:xfrm>
        </p:grpSpPr>
        <p:sp>
          <p:nvSpPr>
            <p:cNvPr id="11" name="文本框 10"/>
            <p:cNvSpPr txBox="1"/>
            <p:nvPr/>
          </p:nvSpPr>
          <p:spPr>
            <a:xfrm>
              <a:off x="1657918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356300" y="1897825"/>
              <a:ext cx="2327231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00796" y="4100771"/>
            <a:ext cx="2327231" cy="1997150"/>
            <a:chOff x="1356300" y="1497715"/>
            <a:chExt cx="2327231" cy="1997150"/>
          </a:xfrm>
        </p:grpSpPr>
        <p:sp>
          <p:nvSpPr>
            <p:cNvPr id="16" name="文本框 15"/>
            <p:cNvSpPr txBox="1"/>
            <p:nvPr/>
          </p:nvSpPr>
          <p:spPr>
            <a:xfrm>
              <a:off x="1657918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1356300" y="1897825"/>
              <a:ext cx="2327231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3686" y="1319144"/>
            <a:ext cx="2551926" cy="3017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7689" y="1283306"/>
            <a:ext cx="2551926" cy="30175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9277" y="1324392"/>
            <a:ext cx="2551926" cy="301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14864" y="1769624"/>
            <a:ext cx="1839970" cy="4114571"/>
            <a:chOff x="1769781" y="1696193"/>
            <a:chExt cx="1839970" cy="4114571"/>
          </a:xfrm>
        </p:grpSpPr>
        <p:sp>
          <p:nvSpPr>
            <p:cNvPr id="5" name="文本框 4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37166" y="1763457"/>
            <a:ext cx="1839970" cy="4114571"/>
            <a:chOff x="1769781" y="1696193"/>
            <a:chExt cx="1839970" cy="4114571"/>
          </a:xfrm>
        </p:grpSpPr>
        <p:sp>
          <p:nvSpPr>
            <p:cNvPr id="8" name="文本框 7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8025" y="822960"/>
            <a:ext cx="3737061" cy="5212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1365" y="61727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14864" y="1769624"/>
            <a:ext cx="1839970" cy="4114571"/>
            <a:chOff x="1769781" y="1696193"/>
            <a:chExt cx="1839970" cy="4114571"/>
          </a:xfrm>
        </p:grpSpPr>
        <p:sp>
          <p:nvSpPr>
            <p:cNvPr id="15" name="文本框 14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80421" y="1769624"/>
            <a:ext cx="1839970" cy="4114571"/>
            <a:chOff x="1769781" y="1696193"/>
            <a:chExt cx="1839970" cy="4114571"/>
          </a:xfrm>
        </p:grpSpPr>
        <p:sp>
          <p:nvSpPr>
            <p:cNvPr id="18" name="文本框 17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45977" y="1769624"/>
            <a:ext cx="1839970" cy="4114571"/>
            <a:chOff x="1769781" y="1696193"/>
            <a:chExt cx="1839970" cy="4114571"/>
          </a:xfrm>
        </p:grpSpPr>
        <p:sp>
          <p:nvSpPr>
            <p:cNvPr id="21" name="文本框 2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2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98186" y="1368947"/>
            <a:ext cx="3541175" cy="4210476"/>
            <a:chOff x="6415414" y="537731"/>
            <a:chExt cx="4309882" cy="4855654"/>
          </a:xfrm>
        </p:grpSpPr>
        <p:sp>
          <p:nvSpPr>
            <p:cNvPr id="13" name="矩形 12"/>
            <p:cNvSpPr/>
            <p:nvPr/>
          </p:nvSpPr>
          <p:spPr>
            <a:xfrm>
              <a:off x="6515830" y="537731"/>
              <a:ext cx="3856895" cy="4855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>
              <a:biLevel thresh="50000"/>
            </a:blip>
            <a:stretch>
              <a:fillRect/>
            </a:stretch>
          </p:blipFill>
          <p:spPr>
            <a:xfrm>
              <a:off x="6415414" y="537731"/>
              <a:ext cx="4309882" cy="4673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4935" y="3835728"/>
            <a:ext cx="2327231" cy="1997150"/>
            <a:chOff x="1400796" y="4100771"/>
            <a:chExt cx="2327231" cy="1997150"/>
          </a:xfrm>
        </p:grpSpPr>
        <p:sp>
          <p:nvSpPr>
            <p:cNvPr id="4" name="文本框 3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5" name="Title 20"/>
            <p:cNvSpPr txBox="1"/>
            <p:nvPr/>
          </p:nvSpPr>
          <p:spPr>
            <a:xfrm>
              <a:off x="1400796" y="4500881"/>
              <a:ext cx="2327231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55144" y="1561081"/>
            <a:ext cx="2327231" cy="1997150"/>
            <a:chOff x="1400796" y="4100771"/>
            <a:chExt cx="2327231" cy="1997150"/>
          </a:xfrm>
        </p:grpSpPr>
        <p:sp>
          <p:nvSpPr>
            <p:cNvPr id="8" name="文本框 7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400796" y="4500881"/>
              <a:ext cx="2327231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8068" y="1094903"/>
            <a:ext cx="4282931" cy="5147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3751" y="3507665"/>
            <a:ext cx="12192000" cy="3237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12062" y="576421"/>
            <a:ext cx="2558826" cy="1162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739096"/>
            <a:ext cx="1029917" cy="177626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503783" y="2053567"/>
            <a:ext cx="2739211" cy="2373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600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叁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19511" y="2777538"/>
            <a:ext cx="58876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重阳节的故事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070685" y="610846"/>
            <a:ext cx="2373289" cy="2373289"/>
            <a:chOff x="8397274" y="384718"/>
            <a:chExt cx="2878351" cy="287835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397274" y="384718"/>
              <a:ext cx="2878351" cy="287835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552" y="978707"/>
              <a:ext cx="2230846" cy="16686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9177" y="1769624"/>
            <a:ext cx="1839970" cy="4114571"/>
            <a:chOff x="1769781" y="1696193"/>
            <a:chExt cx="1839970" cy="4114571"/>
          </a:xfrm>
        </p:grpSpPr>
        <p:sp>
          <p:nvSpPr>
            <p:cNvPr id="5" name="文本框 4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64734" y="1769624"/>
            <a:ext cx="1839970" cy="4114571"/>
            <a:chOff x="1769781" y="1696193"/>
            <a:chExt cx="1839970" cy="4114571"/>
          </a:xfrm>
        </p:grpSpPr>
        <p:sp>
          <p:nvSpPr>
            <p:cNvPr id="8" name="文本框 7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0290" y="1769624"/>
            <a:ext cx="1839970" cy="4114571"/>
            <a:chOff x="1769781" y="1696193"/>
            <a:chExt cx="1839970" cy="4114571"/>
          </a:xfrm>
        </p:grpSpPr>
        <p:sp>
          <p:nvSpPr>
            <p:cNvPr id="11" name="文本框 1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28" y="335661"/>
            <a:ext cx="5403715" cy="405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80732" y="1792585"/>
            <a:ext cx="1839970" cy="4114571"/>
            <a:chOff x="1769781" y="1696193"/>
            <a:chExt cx="1839970" cy="4114571"/>
          </a:xfrm>
        </p:grpSpPr>
        <p:sp>
          <p:nvSpPr>
            <p:cNvPr id="8" name="文本框 7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46289" y="1792585"/>
            <a:ext cx="1839970" cy="4114571"/>
            <a:chOff x="1769781" y="1696193"/>
            <a:chExt cx="1839970" cy="4114571"/>
          </a:xfrm>
        </p:grpSpPr>
        <p:sp>
          <p:nvSpPr>
            <p:cNvPr id="11" name="文本框 1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11845" y="1792585"/>
            <a:ext cx="1839970" cy="4114571"/>
            <a:chOff x="1769781" y="1696193"/>
            <a:chExt cx="1839970" cy="4114571"/>
          </a:xfrm>
        </p:grpSpPr>
        <p:sp>
          <p:nvSpPr>
            <p:cNvPr id="14" name="文本框 13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579" y="2937510"/>
            <a:ext cx="478155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3009" y="1944756"/>
            <a:ext cx="3061252" cy="2968487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81152" y="4242352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84905" y="1273865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93906" y="2023625"/>
            <a:ext cx="5056701" cy="1179169"/>
            <a:chOff x="1054683" y="1497715"/>
            <a:chExt cx="5056701" cy="1179169"/>
          </a:xfrm>
        </p:grpSpPr>
        <p:sp>
          <p:nvSpPr>
            <p:cNvPr id="8" name="文本框 7"/>
            <p:cNvSpPr txBox="1"/>
            <p:nvPr/>
          </p:nvSpPr>
          <p:spPr>
            <a:xfrm>
              <a:off x="4387388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054683" y="1897825"/>
              <a:ext cx="4782648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0628" y="3991572"/>
            <a:ext cx="5056701" cy="1179169"/>
            <a:chOff x="1054683" y="1497715"/>
            <a:chExt cx="5056701" cy="1179169"/>
          </a:xfrm>
        </p:grpSpPr>
        <p:sp>
          <p:nvSpPr>
            <p:cNvPr id="11" name="文本框 10"/>
            <p:cNvSpPr txBox="1"/>
            <p:nvPr/>
          </p:nvSpPr>
          <p:spPr>
            <a:xfrm>
              <a:off x="4387388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054683" y="1897825"/>
              <a:ext cx="4782648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84865" y="1927911"/>
            <a:ext cx="3837539" cy="255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99177" y="1769624"/>
            <a:ext cx="1839970" cy="4114571"/>
            <a:chOff x="1769781" y="1696193"/>
            <a:chExt cx="1839970" cy="4114571"/>
          </a:xfrm>
        </p:grpSpPr>
        <p:sp>
          <p:nvSpPr>
            <p:cNvPr id="6" name="文本框 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7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64734" y="1769624"/>
            <a:ext cx="1839970" cy="4114571"/>
            <a:chOff x="1769781" y="1696193"/>
            <a:chExt cx="1839970" cy="4114571"/>
          </a:xfrm>
        </p:grpSpPr>
        <p:sp>
          <p:nvSpPr>
            <p:cNvPr id="9" name="文本框 8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0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53" y="1403401"/>
            <a:ext cx="3800858" cy="490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84905" y="1273865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3636" y="1999422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22367" y="2845906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1098" y="3692390"/>
            <a:ext cx="1383713" cy="1341782"/>
          </a:xfrm>
          <a:prstGeom prst="rect">
            <a:avLst/>
          </a:prstGeom>
          <a:noFill/>
          <a:ln w="76200">
            <a:solidFill>
              <a:srgbClr val="222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45160" y="1741663"/>
            <a:ext cx="2327231" cy="1594668"/>
            <a:chOff x="1400796" y="4100771"/>
            <a:chExt cx="2327231" cy="1594668"/>
          </a:xfrm>
        </p:grpSpPr>
        <p:sp>
          <p:nvSpPr>
            <p:cNvPr id="12" name="文本框 11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23392" y="1747291"/>
            <a:ext cx="2327231" cy="1594668"/>
            <a:chOff x="1400796" y="4100771"/>
            <a:chExt cx="2327231" cy="1594668"/>
          </a:xfrm>
        </p:grpSpPr>
        <p:sp>
          <p:nvSpPr>
            <p:cNvPr id="15" name="文本框 14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23391" y="3746942"/>
            <a:ext cx="2327231" cy="1594668"/>
            <a:chOff x="1400796" y="4100771"/>
            <a:chExt cx="2327231" cy="1594668"/>
          </a:xfrm>
        </p:grpSpPr>
        <p:sp>
          <p:nvSpPr>
            <p:cNvPr id="18" name="文本框 17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45160" y="3692390"/>
            <a:ext cx="2327231" cy="1594668"/>
            <a:chOff x="1400796" y="4100771"/>
            <a:chExt cx="2327231" cy="1594668"/>
          </a:xfrm>
        </p:grpSpPr>
        <p:sp>
          <p:nvSpPr>
            <p:cNvPr id="21" name="文本框 20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2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63136" y="2505293"/>
            <a:ext cx="2731091" cy="2731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3751" y="3010831"/>
            <a:ext cx="12192000" cy="37342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36344" y="1940840"/>
            <a:ext cx="1614312" cy="2976319"/>
            <a:chOff x="1264356" y="1810170"/>
            <a:chExt cx="1614312" cy="2976319"/>
          </a:xfrm>
        </p:grpSpPr>
        <p:grpSp>
          <p:nvGrpSpPr>
            <p:cNvPr id="11" name="组合 10"/>
            <p:cNvGrpSpPr/>
            <p:nvPr/>
          </p:nvGrpSpPr>
          <p:grpSpPr>
            <a:xfrm>
              <a:off x="1264356" y="1810170"/>
              <a:ext cx="1614312" cy="2976319"/>
              <a:chOff x="1264355" y="1810170"/>
              <a:chExt cx="4165600" cy="3951458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64355" y="1810170"/>
                <a:ext cx="4165600" cy="3951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464737" y="1940165"/>
                <a:ext cx="3764833" cy="3691466"/>
              </a:xfrm>
              <a:prstGeom prst="rect">
                <a:avLst/>
              </a:prstGeom>
              <a:noFill/>
              <a:ln w="38100">
                <a:solidFill>
                  <a:srgbClr val="2125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432457" y="2242356"/>
              <a:ext cx="1292662" cy="237328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b="1" spc="600" dirty="0">
                  <a:solidFill>
                    <a:srgbClr val="3B3F46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12655" y="0"/>
            <a:ext cx="1075433" cy="6858000"/>
            <a:chOff x="3993278" y="1"/>
            <a:chExt cx="1075433" cy="6858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3993278" y="1"/>
              <a:ext cx="1075433" cy="6858000"/>
              <a:chOff x="3993278" y="1"/>
              <a:chExt cx="1075433" cy="6858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993278" y="1"/>
                <a:ext cx="107543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120444" y="112888"/>
                <a:ext cx="835378" cy="6660445"/>
              </a:xfrm>
              <a:prstGeom prst="rect">
                <a:avLst/>
              </a:prstGeom>
              <a:noFill/>
              <a:ln w="38100">
                <a:solidFill>
                  <a:srgbClr val="2125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199579" y="1989439"/>
              <a:ext cx="677108" cy="3009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rgbClr val="3B3F46"/>
                  </a:solidFill>
                  <a:cs typeface="+mn-ea"/>
                  <a:sym typeface="+mn-lt"/>
                </a:rPr>
                <a:t>重阳节的来历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15005" y="0"/>
            <a:ext cx="1075433" cy="6858000"/>
            <a:chOff x="3993278" y="1"/>
            <a:chExt cx="1075433" cy="6858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3993278" y="1"/>
              <a:ext cx="1075433" cy="6858000"/>
              <a:chOff x="3993278" y="1"/>
              <a:chExt cx="1075433" cy="6858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993278" y="1"/>
                <a:ext cx="107543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120444" y="112888"/>
                <a:ext cx="835378" cy="6660445"/>
              </a:xfrm>
              <a:prstGeom prst="rect">
                <a:avLst/>
              </a:prstGeom>
              <a:noFill/>
              <a:ln w="38100">
                <a:solidFill>
                  <a:srgbClr val="2125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199579" y="1989439"/>
              <a:ext cx="677108" cy="3009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rgbClr val="3B3F46"/>
                  </a:solidFill>
                  <a:cs typeface="+mn-ea"/>
                  <a:sym typeface="+mn-lt"/>
                </a:rPr>
                <a:t>重阳节的发展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17355" y="0"/>
            <a:ext cx="1075433" cy="6858000"/>
            <a:chOff x="3993278" y="1"/>
            <a:chExt cx="1075433" cy="6858000"/>
          </a:xfrm>
        </p:grpSpPr>
        <p:grpSp>
          <p:nvGrpSpPr>
            <p:cNvPr id="25" name="组合 24"/>
            <p:cNvGrpSpPr/>
            <p:nvPr/>
          </p:nvGrpSpPr>
          <p:grpSpPr>
            <a:xfrm>
              <a:off x="3993278" y="1"/>
              <a:ext cx="1075433" cy="6858000"/>
              <a:chOff x="3993278" y="1"/>
              <a:chExt cx="1075433" cy="685800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993278" y="1"/>
                <a:ext cx="107543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120444" y="112888"/>
                <a:ext cx="835378" cy="6660445"/>
              </a:xfrm>
              <a:prstGeom prst="rect">
                <a:avLst/>
              </a:prstGeom>
              <a:noFill/>
              <a:ln w="38100">
                <a:solidFill>
                  <a:srgbClr val="2125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199579" y="1989439"/>
              <a:ext cx="677108" cy="3009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rgbClr val="3B3F46"/>
                  </a:solidFill>
                  <a:cs typeface="+mn-ea"/>
                  <a:sym typeface="+mn-lt"/>
                </a:rPr>
                <a:t>重阳节的故事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19705" y="0"/>
            <a:ext cx="1075433" cy="6858000"/>
            <a:chOff x="3993278" y="1"/>
            <a:chExt cx="1075433" cy="6858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3993278" y="1"/>
              <a:ext cx="1075433" cy="6858000"/>
              <a:chOff x="3993278" y="1"/>
              <a:chExt cx="1075433" cy="6858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993278" y="1"/>
                <a:ext cx="107543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120444" y="112888"/>
                <a:ext cx="835378" cy="6660445"/>
              </a:xfrm>
              <a:prstGeom prst="rect">
                <a:avLst/>
              </a:prstGeom>
              <a:noFill/>
              <a:ln w="38100">
                <a:solidFill>
                  <a:srgbClr val="2125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199579" y="1989439"/>
              <a:ext cx="677108" cy="3009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rgbClr val="3B3F46"/>
                  </a:solidFill>
                  <a:cs typeface="+mn-ea"/>
                  <a:sym typeface="+mn-lt"/>
                </a:rPr>
                <a:t>重阳节的诗词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23365" y="112887"/>
            <a:ext cx="834409" cy="2929102"/>
            <a:chOff x="10220153" y="840984"/>
            <a:chExt cx="834409" cy="29291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10220153" y="840984"/>
              <a:ext cx="644992" cy="1030018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0241162" y="1669854"/>
              <a:ext cx="467007" cy="181588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587555" y="1677205"/>
              <a:ext cx="467007" cy="20928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b="1" spc="600" dirty="0">
                  <a:solidFill>
                    <a:srgbClr val="806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遥知兄弟登高处</a:t>
              </a:r>
              <a:endParaRPr lang="en-US" altLang="zh-CN" sz="160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endParaRPr lang="zh-CN" altLang="en-US" sz="1600" b="1" spc="600" dirty="0">
                <a:solidFill>
                  <a:srgbClr val="806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3751" y="3507665"/>
            <a:ext cx="12192000" cy="32374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70685" y="610846"/>
            <a:ext cx="2373289" cy="2373289"/>
            <a:chOff x="8397274" y="384718"/>
            <a:chExt cx="2878351" cy="287835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397274" y="384718"/>
              <a:ext cx="2878351" cy="28783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222" y="947803"/>
              <a:ext cx="2342453" cy="175218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12062" y="576421"/>
            <a:ext cx="2558826" cy="1162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739096"/>
            <a:ext cx="1029917" cy="177626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3783" y="2053567"/>
            <a:ext cx="2739211" cy="2373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600" spc="6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9511" y="2777538"/>
            <a:ext cx="58876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重阳节的诗词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220414" y="1561147"/>
            <a:ext cx="3274478" cy="4072634"/>
            <a:chOff x="6855671" y="1485900"/>
            <a:chExt cx="3274478" cy="4072634"/>
          </a:xfrm>
        </p:grpSpPr>
        <p:sp>
          <p:nvSpPr>
            <p:cNvPr id="2" name="椭圆 1"/>
            <p:cNvSpPr/>
            <p:nvPr/>
          </p:nvSpPr>
          <p:spPr>
            <a:xfrm>
              <a:off x="7630922" y="1485900"/>
              <a:ext cx="2499227" cy="2423492"/>
            </a:xfrm>
            <a:prstGeom prst="ellipse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855671" y="3215309"/>
              <a:ext cx="565444" cy="548309"/>
            </a:xfrm>
            <a:prstGeom prst="ellipse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068245" y="5247861"/>
              <a:ext cx="320382" cy="310673"/>
            </a:xfrm>
            <a:prstGeom prst="ellipse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055532" y="4658139"/>
              <a:ext cx="320382" cy="310673"/>
            </a:xfrm>
            <a:prstGeom prst="ellipse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89744" y="2093958"/>
            <a:ext cx="4467718" cy="1179169"/>
            <a:chOff x="961919" y="1497715"/>
            <a:chExt cx="4467718" cy="1179169"/>
          </a:xfrm>
        </p:grpSpPr>
        <p:sp>
          <p:nvSpPr>
            <p:cNvPr id="10" name="文本框 9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1054683" y="1897825"/>
              <a:ext cx="4374954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05862" y="3854719"/>
            <a:ext cx="4467718" cy="1179169"/>
            <a:chOff x="961919" y="1497715"/>
            <a:chExt cx="4467718" cy="1179169"/>
          </a:xfrm>
        </p:grpSpPr>
        <p:sp>
          <p:nvSpPr>
            <p:cNvPr id="13" name="文本框 12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1054683" y="1897825"/>
              <a:ext cx="4374954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56289" y="1725489"/>
            <a:ext cx="4577978" cy="3103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049449" y="1409419"/>
            <a:ext cx="3947313" cy="3695630"/>
            <a:chOff x="6420693" y="1528688"/>
            <a:chExt cx="3947313" cy="3695630"/>
          </a:xfrm>
        </p:grpSpPr>
        <p:sp>
          <p:nvSpPr>
            <p:cNvPr id="4" name="矩形 3"/>
            <p:cNvSpPr/>
            <p:nvPr/>
          </p:nvSpPr>
          <p:spPr>
            <a:xfrm>
              <a:off x="7394714" y="2810074"/>
              <a:ext cx="2489690" cy="2414244"/>
            </a:xfrm>
            <a:prstGeom prst="rect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420693" y="1867161"/>
              <a:ext cx="1358775" cy="1317600"/>
            </a:xfrm>
            <a:prstGeom prst="rect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41982" y="1528688"/>
              <a:ext cx="674971" cy="654517"/>
            </a:xfrm>
            <a:prstGeom prst="rect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693035" y="2590799"/>
              <a:ext cx="674971" cy="654517"/>
            </a:xfrm>
            <a:prstGeom prst="rect">
              <a:avLst/>
            </a:prstGeom>
            <a:noFill/>
            <a:ln w="76200">
              <a:solidFill>
                <a:srgbClr val="222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65965" y="2024791"/>
            <a:ext cx="4467718" cy="4031873"/>
            <a:chOff x="961919" y="1497715"/>
            <a:chExt cx="4467718" cy="4031873"/>
          </a:xfrm>
        </p:grpSpPr>
        <p:sp>
          <p:nvSpPr>
            <p:cNvPr id="10" name="文本框 9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1054683" y="1897825"/>
              <a:ext cx="4374954" cy="363176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83681" y="1747892"/>
            <a:ext cx="4587240" cy="402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23392" y="1747291"/>
            <a:ext cx="2327231" cy="1594668"/>
            <a:chOff x="1400796" y="4100771"/>
            <a:chExt cx="2327231" cy="1594668"/>
          </a:xfrm>
        </p:grpSpPr>
        <p:sp>
          <p:nvSpPr>
            <p:cNvPr id="5" name="文本框 4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54858" y="4099551"/>
            <a:ext cx="2327231" cy="1594668"/>
            <a:chOff x="1400796" y="4100771"/>
            <a:chExt cx="2327231" cy="1594668"/>
          </a:xfrm>
        </p:grpSpPr>
        <p:sp>
          <p:nvSpPr>
            <p:cNvPr id="8" name="文本框 7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27963" y="4099551"/>
            <a:ext cx="2327231" cy="1594668"/>
            <a:chOff x="1400796" y="4100771"/>
            <a:chExt cx="2327231" cy="1594668"/>
          </a:xfrm>
        </p:grpSpPr>
        <p:sp>
          <p:nvSpPr>
            <p:cNvPr id="11" name="文本框 10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41377" y="1747291"/>
            <a:ext cx="2327231" cy="1594668"/>
            <a:chOff x="1400796" y="4100771"/>
            <a:chExt cx="2327231" cy="1594668"/>
          </a:xfrm>
        </p:grpSpPr>
        <p:sp>
          <p:nvSpPr>
            <p:cNvPr id="14" name="文本框 13"/>
            <p:cNvSpPr txBox="1"/>
            <p:nvPr/>
          </p:nvSpPr>
          <p:spPr>
            <a:xfrm>
              <a:off x="1702414" y="4100771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1400796" y="4500881"/>
              <a:ext cx="2327231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41" y="318187"/>
            <a:ext cx="3991401" cy="6021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4625162"/>
            <a:ext cx="12192000" cy="229576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648671" y="2279851"/>
            <a:ext cx="558564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9600" spc="600" dirty="0">
                <a:solidFill>
                  <a:schemeClr val="bg1"/>
                </a:solidFill>
                <a:cs typeface="+mn-ea"/>
                <a:sym typeface="+mn-lt"/>
              </a:rPr>
              <a:t>感谢观看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2532" y="2211292"/>
            <a:ext cx="3376811" cy="47096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9234311" y="3182906"/>
            <a:ext cx="2190718" cy="1258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27670" y="301345"/>
            <a:ext cx="2731693" cy="156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3751" y="3507665"/>
            <a:ext cx="12192000" cy="32374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34670" y="2053567"/>
            <a:ext cx="2308324" cy="2373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600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19511" y="2777538"/>
            <a:ext cx="58876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重阳节的来历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070685" y="610846"/>
            <a:ext cx="2373289" cy="2373289"/>
            <a:chOff x="8397274" y="384718"/>
            <a:chExt cx="2878351" cy="287835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397274" y="384718"/>
              <a:ext cx="2878351" cy="28783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552" y="978707"/>
              <a:ext cx="2230846" cy="166869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12062" y="576421"/>
            <a:ext cx="2558826" cy="1162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739096"/>
            <a:ext cx="1029917" cy="1776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617434" y="1981429"/>
            <a:ext cx="4748459" cy="3657006"/>
            <a:chOff x="-1138708" y="1696193"/>
            <a:chExt cx="4748459" cy="3657006"/>
          </a:xfrm>
        </p:grpSpPr>
        <p:sp>
          <p:nvSpPr>
            <p:cNvPr id="22" name="文本框 21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3" name="Title 20"/>
            <p:cNvSpPr txBox="1"/>
            <p:nvPr/>
          </p:nvSpPr>
          <p:spPr>
            <a:xfrm>
              <a:off x="-1138708" y="1757978"/>
              <a:ext cx="4154984" cy="359522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58001" y="272682"/>
            <a:ext cx="4830237" cy="4784094"/>
            <a:chOff x="8397274" y="384718"/>
            <a:chExt cx="2906113" cy="28783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397274" y="384718"/>
              <a:ext cx="2878351" cy="28783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79" y="806148"/>
              <a:ext cx="2721208" cy="20354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6736" y="1829459"/>
            <a:ext cx="3023230" cy="1594668"/>
            <a:chOff x="961919" y="1497715"/>
            <a:chExt cx="3023230" cy="1594668"/>
          </a:xfrm>
        </p:grpSpPr>
        <p:sp>
          <p:nvSpPr>
            <p:cNvPr id="5" name="文本框 4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054683" y="1897825"/>
              <a:ext cx="2930466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36736" y="4096789"/>
            <a:ext cx="3023230" cy="1594668"/>
            <a:chOff x="961919" y="1497715"/>
            <a:chExt cx="3023230" cy="1594668"/>
          </a:xfrm>
        </p:grpSpPr>
        <p:sp>
          <p:nvSpPr>
            <p:cNvPr id="8" name="文本框 7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054683" y="1897825"/>
              <a:ext cx="2930466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37663" y="1816866"/>
            <a:ext cx="3023230" cy="1594668"/>
            <a:chOff x="961919" y="1497715"/>
            <a:chExt cx="3023230" cy="1594668"/>
          </a:xfrm>
        </p:grpSpPr>
        <p:sp>
          <p:nvSpPr>
            <p:cNvPr id="11" name="文本框 10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054683" y="1897825"/>
              <a:ext cx="2930466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37663" y="4096789"/>
            <a:ext cx="3023230" cy="1594668"/>
            <a:chOff x="961919" y="1497715"/>
            <a:chExt cx="3023230" cy="1594668"/>
          </a:xfrm>
        </p:grpSpPr>
        <p:sp>
          <p:nvSpPr>
            <p:cNvPr id="14" name="文本框 13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1054683" y="1897825"/>
              <a:ext cx="2930466" cy="119455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005" y="1700401"/>
            <a:ext cx="5870221" cy="479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17465" y="3076927"/>
            <a:ext cx="2559404" cy="1988865"/>
            <a:chOff x="1054683" y="1506000"/>
            <a:chExt cx="2559404" cy="1988865"/>
          </a:xfrm>
        </p:grpSpPr>
        <p:sp>
          <p:nvSpPr>
            <p:cNvPr id="5" name="文本框 4"/>
            <p:cNvSpPr txBox="1"/>
            <p:nvPr/>
          </p:nvSpPr>
          <p:spPr>
            <a:xfrm>
              <a:off x="1664803" y="1506000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054683" y="1897825"/>
              <a:ext cx="2559404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131" y="3076927"/>
            <a:ext cx="2559404" cy="1988865"/>
            <a:chOff x="1054683" y="1506000"/>
            <a:chExt cx="2559404" cy="1988865"/>
          </a:xfrm>
        </p:grpSpPr>
        <p:sp>
          <p:nvSpPr>
            <p:cNvPr id="8" name="文本框 7"/>
            <p:cNvSpPr txBox="1"/>
            <p:nvPr/>
          </p:nvSpPr>
          <p:spPr>
            <a:xfrm>
              <a:off x="1664803" y="1506000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054683" y="1897825"/>
              <a:ext cx="2559404" cy="15970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6402" y="1979541"/>
            <a:ext cx="2389636" cy="1315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90" y="1979541"/>
            <a:ext cx="4008651" cy="4008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14864" y="1769624"/>
            <a:ext cx="1839970" cy="4114571"/>
            <a:chOff x="1769781" y="1696193"/>
            <a:chExt cx="1839970" cy="4114571"/>
          </a:xfrm>
        </p:grpSpPr>
        <p:sp>
          <p:nvSpPr>
            <p:cNvPr id="5" name="文本框 4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28944" y="1769624"/>
            <a:ext cx="1839970" cy="4114571"/>
            <a:chOff x="1769781" y="1696193"/>
            <a:chExt cx="1839970" cy="4114571"/>
          </a:xfrm>
        </p:grpSpPr>
        <p:sp>
          <p:nvSpPr>
            <p:cNvPr id="8" name="文本框 7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29633" y="1769624"/>
            <a:ext cx="1839970" cy="4114571"/>
            <a:chOff x="1769781" y="1696193"/>
            <a:chExt cx="1839970" cy="4114571"/>
          </a:xfrm>
        </p:grpSpPr>
        <p:sp>
          <p:nvSpPr>
            <p:cNvPr id="11" name="文本框 1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769781" y="1757978"/>
              <a:ext cx="1246495" cy="405278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92868" y="360192"/>
            <a:ext cx="5282675" cy="445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687647"/>
            <a:ext cx="12192000" cy="51703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3751" y="3507665"/>
            <a:ext cx="12192000" cy="3237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12062" y="576421"/>
            <a:ext cx="2558826" cy="1162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739096"/>
            <a:ext cx="1029917" cy="177626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3783" y="2053567"/>
            <a:ext cx="2739211" cy="2373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16600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9511" y="2777538"/>
            <a:ext cx="58876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重阳节的发展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070685" y="610846"/>
            <a:ext cx="2373289" cy="2373289"/>
            <a:chOff x="8397274" y="384718"/>
            <a:chExt cx="2878351" cy="287835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397274" y="384718"/>
              <a:ext cx="2878351" cy="287835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552" y="978707"/>
              <a:ext cx="2230846" cy="16686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85953" y="1669134"/>
            <a:ext cx="6879612" cy="1179169"/>
            <a:chOff x="961919" y="1497715"/>
            <a:chExt cx="6879612" cy="1179169"/>
          </a:xfrm>
        </p:grpSpPr>
        <p:sp>
          <p:nvSpPr>
            <p:cNvPr id="5" name="文本框 4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054683" y="1897825"/>
              <a:ext cx="6786848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85953" y="3028978"/>
            <a:ext cx="6879612" cy="1179169"/>
            <a:chOff x="961919" y="1497715"/>
            <a:chExt cx="6879612" cy="1179169"/>
          </a:xfrm>
        </p:grpSpPr>
        <p:sp>
          <p:nvSpPr>
            <p:cNvPr id="8" name="文本框 7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054683" y="1897825"/>
              <a:ext cx="6786848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32335" y="4437606"/>
            <a:ext cx="6879612" cy="1179169"/>
            <a:chOff x="961919" y="1497715"/>
            <a:chExt cx="6879612" cy="1179169"/>
          </a:xfrm>
        </p:grpSpPr>
        <p:sp>
          <p:nvSpPr>
            <p:cNvPr id="11" name="文本框 10"/>
            <p:cNvSpPr txBox="1"/>
            <p:nvPr/>
          </p:nvSpPr>
          <p:spPr>
            <a:xfrm>
              <a:off x="961919" y="1497715"/>
              <a:ext cx="172399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226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054683" y="1897825"/>
              <a:ext cx="6786848" cy="7790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800" b="1" dirty="0">
                  <a:solidFill>
                    <a:srgbClr val="22262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800" b="1" dirty="0">
                <a:solidFill>
                  <a:srgbClr val="22262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602" y="1338268"/>
            <a:ext cx="4809698" cy="430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F4870660-176D-44DA-8ABA-FEBEC621546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七批\995501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lxwwi3o3">
      <a:majorFont>
        <a:latin typeface="微软雅黑"/>
        <a:ea typeface="新宋体"/>
        <a:cs typeface=""/>
      </a:majorFont>
      <a:minorFont>
        <a:latin typeface="微软雅黑"/>
        <a:ea typeface="新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1432</Words>
  <Application>Microsoft Office PowerPoint</Application>
  <PresentationFormat>宽屏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宋体</vt:lpstr>
      <vt:lpstr>微软雅黑</vt:lpstr>
      <vt:lpstr>新宋体</vt:lpstr>
      <vt:lpstr>幼圆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2022-03-10T06:10:46Z</dcterms:created>
  <dcterms:modified xsi:type="dcterms:W3CDTF">2023-01-10T12:16:53Z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19687307D8AF4D8F92CB7E7611CF529D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