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9"/>
  </p:notesMasterIdLst>
  <p:sldIdLst>
    <p:sldId id="288" r:id="rId2"/>
    <p:sldId id="289" r:id="rId3"/>
    <p:sldId id="290" r:id="rId4"/>
    <p:sldId id="294" r:id="rId5"/>
    <p:sldId id="305" r:id="rId6"/>
    <p:sldId id="299" r:id="rId7"/>
    <p:sldId id="312" r:id="rId8"/>
    <p:sldId id="307" r:id="rId9"/>
    <p:sldId id="291" r:id="rId10"/>
    <p:sldId id="298" r:id="rId11"/>
    <p:sldId id="300" r:id="rId12"/>
    <p:sldId id="311" r:id="rId13"/>
    <p:sldId id="301" r:id="rId14"/>
    <p:sldId id="304" r:id="rId15"/>
    <p:sldId id="292" r:id="rId16"/>
    <p:sldId id="302" r:id="rId17"/>
    <p:sldId id="306" r:id="rId18"/>
    <p:sldId id="308" r:id="rId19"/>
    <p:sldId id="309" r:id="rId20"/>
    <p:sldId id="295" r:id="rId21"/>
    <p:sldId id="293" r:id="rId22"/>
    <p:sldId id="297" r:id="rId23"/>
    <p:sldId id="303" r:id="rId24"/>
    <p:sldId id="310" r:id="rId25"/>
    <p:sldId id="313" r:id="rId26"/>
    <p:sldId id="314" r:id="rId27"/>
    <p:sldId id="315" r:id="rId28"/>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E900"/>
    <a:srgbClr val="55375F"/>
    <a:srgbClr val="442C4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75" d="100"/>
          <a:sy n="75" d="100"/>
        </p:scale>
        <p:origin x="1626" y="804"/>
      </p:cViewPr>
      <p:guideLst>
        <p:guide orient="horz" pos="1620"/>
        <p:guide pos="2880"/>
      </p:guideLst>
    </p:cSldViewPr>
  </p:slid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 Id="rId8" Type="http://schemas.openxmlformats.org/officeDocument/2006/relationships/slide" Target="slides/slide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numRef>
              <c:f>Sheet1!$A$2:$A$6</c:f>
              <c:numCache>
                <c:formatCode>m/dd/yy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c:ext xmlns:c16="http://schemas.microsoft.com/office/drawing/2014/chart" uri="{C3380CC4-5D6E-409C-BE32-E72D297353CC}">
              <c16:uniqueId val="{00000000-341C-407E-BEDD-D62FE2549DCF}"/>
            </c:ext>
          </c:extLst>
        </c:ser>
        <c:ser>
          <c:idx val="1"/>
          <c:order val="1"/>
          <c:tx>
            <c:strRef>
              <c:f>Sheet1!$C$1</c:f>
              <c:strCache>
                <c:ptCount val="1"/>
                <c:pt idx="0">
                  <c:v>Series 3</c:v>
                </c:pt>
              </c:strCache>
            </c:strRef>
          </c:tx>
          <c:spPr>
            <a:solidFill>
              <a:schemeClr val="accent2"/>
            </a:solidFill>
          </c:spPr>
          <c:invertIfNegative val="0"/>
          <c:cat>
            <c:numRef>
              <c:f>Sheet1!$A$2:$A$6</c:f>
              <c:numCache>
                <c:formatCode>m/dd/yy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c:ext xmlns:c16="http://schemas.microsoft.com/office/drawing/2014/chart" uri="{C3380CC4-5D6E-409C-BE32-E72D297353CC}">
              <c16:uniqueId val="{00000001-341C-407E-BEDD-D62FE2549DCF}"/>
            </c:ext>
          </c:extLst>
        </c:ser>
        <c:ser>
          <c:idx val="2"/>
          <c:order val="2"/>
          <c:tx>
            <c:strRef>
              <c:f>Sheet1!$D$1</c:f>
              <c:strCache>
                <c:ptCount val="1"/>
                <c:pt idx="0">
                  <c:v>Series 2</c:v>
                </c:pt>
              </c:strCache>
            </c:strRef>
          </c:tx>
          <c:spPr>
            <a:solidFill>
              <a:schemeClr val="accent3"/>
            </a:solidFill>
          </c:spPr>
          <c:invertIfNegative val="0"/>
          <c:cat>
            <c:numRef>
              <c:f>Sheet1!$A$2:$A$6</c:f>
              <c:numCache>
                <c:formatCode>m/dd/yy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c:ext xmlns:c16="http://schemas.microsoft.com/office/drawing/2014/chart" uri="{C3380CC4-5D6E-409C-BE32-E72D297353CC}">
              <c16:uniqueId val="{00000002-341C-407E-BEDD-D62FE2549DCF}"/>
            </c:ext>
          </c:extLst>
        </c:ser>
        <c:ser>
          <c:idx val="3"/>
          <c:order val="3"/>
          <c:tx>
            <c:strRef>
              <c:f>Sheet1!$E$1</c:f>
              <c:strCache>
                <c:ptCount val="1"/>
                <c:pt idx="0">
                  <c:v>Series 4</c:v>
                </c:pt>
              </c:strCache>
            </c:strRef>
          </c:tx>
          <c:spPr>
            <a:solidFill>
              <a:schemeClr val="accent4"/>
            </a:solidFill>
          </c:spPr>
          <c:invertIfNegative val="0"/>
          <c:cat>
            <c:numRef>
              <c:f>Sheet1!$A$2:$A$6</c:f>
              <c:numCache>
                <c:formatCode>m/dd/yy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c:ext xmlns:c16="http://schemas.microsoft.com/office/drawing/2014/chart" uri="{C3380CC4-5D6E-409C-BE32-E72D297353CC}">
              <c16:uniqueId val="{00000003-341C-407E-BEDD-D62FE2549DCF}"/>
            </c:ext>
          </c:extLst>
        </c:ser>
        <c:dLbls>
          <c:showLegendKey val="0"/>
          <c:showVal val="0"/>
          <c:showCatName val="0"/>
          <c:showSerName val="0"/>
          <c:showPercent val="0"/>
          <c:showBubbleSize val="0"/>
        </c:dLbls>
        <c:gapWidth val="150"/>
        <c:axId val="1672230960"/>
        <c:axId val="1672231504"/>
      </c:barChart>
      <c:dateAx>
        <c:axId val="1672230960"/>
        <c:scaling>
          <c:orientation val="minMax"/>
        </c:scaling>
        <c:delete val="0"/>
        <c:axPos val="b"/>
        <c:numFmt formatCode="yyyy/m/dd" sourceLinked="0"/>
        <c:majorTickMark val="out"/>
        <c:minorTickMark val="none"/>
        <c:tickLblPos val="nextTo"/>
        <c:spPr>
          <a:ln w="3163" cap="flat" cmpd="sng" algn="ctr">
            <a:solidFill>
              <a:schemeClr val="bg1">
                <a:lumMod val="85000"/>
              </a:schemeClr>
            </a:solidFill>
            <a:prstDash val="solid"/>
            <a:round/>
          </a:ln>
        </c:spPr>
        <c:txPr>
          <a:bodyPr rot="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1672231504"/>
        <c:crosses val="autoZero"/>
        <c:auto val="1"/>
        <c:lblOffset val="100"/>
        <c:baseTimeUnit val="months"/>
      </c:dateAx>
      <c:valAx>
        <c:axId val="1672231504"/>
        <c:scaling>
          <c:orientation val="minMax"/>
          <c:max val="50"/>
        </c:scaling>
        <c:delete val="0"/>
        <c:axPos val="l"/>
        <c:majorGridlines>
          <c:spPr>
            <a:ln w="3163" cap="flat" cmpd="sng" algn="ctr">
              <a:solidFill>
                <a:schemeClr val="bg1">
                  <a:lumMod val="85000"/>
                </a:schemeClr>
              </a:solidFill>
              <a:prstDash val="solid"/>
              <a:round/>
            </a:ln>
          </c:spPr>
        </c:majorGridlines>
        <c:numFmt formatCode="General" sourceLinked="1"/>
        <c:majorTickMark val="out"/>
        <c:minorTickMark val="none"/>
        <c:tickLblPos val="nextTo"/>
        <c:spPr>
          <a:ln w="3163" cap="flat" cmpd="sng" algn="ctr">
            <a:solidFill>
              <a:schemeClr val="bg1">
                <a:lumMod val="85000"/>
              </a:schemeClr>
            </a:solidFill>
            <a:prstDash val="solid"/>
            <a:round/>
          </a:ln>
        </c:spPr>
        <c:txPr>
          <a:bodyPr rot="-6000000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1672230960"/>
        <c:crosses val="autoZero"/>
        <c:crossBetween val="between"/>
      </c:valAx>
      <c:spPr>
        <a:noFill/>
        <a:ln w="25380">
          <a:noFill/>
        </a:ln>
      </c:spPr>
    </c:plotArea>
    <c:plotVisOnly val="1"/>
    <c:dispBlanksAs val="zero"/>
    <c:showDLblsOverMax val="0"/>
  </c:chart>
  <c:spPr>
    <a:noFill/>
    <a:ln>
      <a:noFill/>
    </a:ln>
  </c:spPr>
  <c:txPr>
    <a:bodyPr/>
    <a:lstStyle/>
    <a:p>
      <a:pPr>
        <a:defRPr lang="zh-CN" sz="795">
          <a:solidFill>
            <a:schemeClr val="tx1">
              <a:lumMod val="75000"/>
              <a:lumOff val="25000"/>
            </a:schemeClr>
          </a:solidFill>
          <a:latin typeface="Helvetica Neue"/>
          <a:cs typeface="Helvetica Neue"/>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t>2023-01-10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1</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20</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21</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22</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pPr marL="0" marR="0" lvl="0" indent="0" algn="r" defTabSz="685800" rtl="0" eaLnBrk="1" fontAlgn="auto" latinLnBrk="0" hangingPunct="1">
              <a:lnSpc>
                <a:spcPct val="100000"/>
              </a:lnSpc>
              <a:spcBef>
                <a:spcPts val="0"/>
              </a:spcBef>
              <a:spcAft>
                <a:spcPts val="0"/>
              </a:spcAft>
              <a:buClrTx/>
              <a:buSzTx/>
              <a:buFontTx/>
              <a:buNone/>
              <a:defRPr/>
            </a:pPr>
            <a:fld id="{8E734D7E-DDC1-43BA-BA84-4A1CFE3D3418}" type="slidenum">
              <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27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2</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3</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4</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6</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9</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10</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11</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15</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endParaRPr lang="en-US" dirty="0"/>
          </a:p>
        </p:txBody>
      </p:sp>
      <p:sp>
        <p:nvSpPr>
          <p:cNvPr id="3" name="Subtitle 2"/>
          <p:cNvSpPr>
            <a:spLocks noGrp="1"/>
          </p:cNvSpPr>
          <p:nvPr>
            <p:ph type="subTitle" idx="1" hasCustomPrompt="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hasCustomPrompt="1"/>
          </p:nvPr>
        </p:nvSpPr>
        <p:spPr>
          <a:xfrm>
            <a:off x="628650" y="273844"/>
            <a:ext cx="5800725" cy="4358879"/>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cSld>
  <p:clrMapOvr>
    <a:masterClrMapping/>
  </p:clrMapOvr>
  <p:transition spd="slow" advClick="0" advTm="0">
    <p:cove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12" name="图片 11"/>
          <p:cNvPicPr>
            <a:picLocks noChangeAspect="1"/>
          </p:cNvPicPr>
          <p:nvPr userDrawn="1"/>
        </p:nvPicPr>
        <p:blipFill rotWithShape="1">
          <a:blip r:embed="rId2" cstate="print">
            <a:extLst>
              <a:ext uri="{28A0092B-C50C-407E-A947-70E740481C1C}">
                <a14:useLocalDpi xmlns:a14="http://schemas.microsoft.com/office/drawing/2010/main" val="0"/>
              </a:ext>
            </a:extLst>
          </a:blip>
          <a:srcRect t="88477"/>
          <a:stretch>
            <a:fillRect/>
          </a:stretch>
        </p:blipFill>
        <p:spPr>
          <a:xfrm>
            <a:off x="6091" y="-34290"/>
            <a:ext cx="9144000" cy="592679"/>
          </a:xfrm>
          <a:prstGeom prst="rect">
            <a:avLst/>
          </a:prstGeom>
        </p:spPr>
      </p:pic>
      <p:pic>
        <p:nvPicPr>
          <p:cNvPr id="7" name="图片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5143499"/>
          </a:xfrm>
          <a:prstGeom prst="rect">
            <a:avLst/>
          </a:prstGeom>
        </p:spPr>
      </p:pic>
      <p:pic>
        <p:nvPicPr>
          <p:cNvPr id="9" name="Picture 4" descr="蓝色长城2" hidden="1"/>
          <p:cNvPicPr>
            <a:picLocks noChangeAspect="1" noChangeArrowheads="1"/>
          </p:cNvPicPr>
          <p:nvPr userDrawn="1"/>
        </p:nvPicPr>
        <p:blipFill>
          <a:blip r:embed="rId3">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7"/>
          <p:cNvSpPr/>
          <p:nvPr userDrawn="1"/>
        </p:nvSpPr>
        <p:spPr bwMode="auto">
          <a:xfrm>
            <a:off x="0" y="575459"/>
            <a:ext cx="9144000" cy="435842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Tx/>
              <a:buNone/>
            </a:pPr>
            <a:endParaRPr kumimoji="0" lang="zh-CN" altLang="en-US" sz="18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p:txBody>
      </p:sp>
      <p:sp>
        <p:nvSpPr>
          <p:cNvPr id="10" name="文本框 9"/>
          <p:cNvSpPr txBox="1"/>
          <p:nvPr userDrawn="1"/>
        </p:nvSpPr>
        <p:spPr>
          <a:xfrm>
            <a:off x="5588000" y="96724"/>
            <a:ext cx="3262432" cy="461665"/>
          </a:xfrm>
          <a:prstGeom prst="rect">
            <a:avLst/>
          </a:prstGeom>
          <a:noFill/>
        </p:spPr>
        <p:txBody>
          <a:bodyPr wrap="non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单击此处添加文字标题</a:t>
            </a:r>
          </a:p>
        </p:txBody>
      </p:sp>
      <p:pic>
        <p:nvPicPr>
          <p:cNvPr id="11" name="图片 10"/>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01391" y="-19584"/>
            <a:ext cx="863719" cy="694279"/>
          </a:xfrm>
          <a:prstGeom prst="rect">
            <a:avLst/>
          </a:prstGeom>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bg>
      <p:bgPr>
        <a:blipFill rotWithShape="1">
          <a:blip r:embed="rId2"/>
          <a:stretch>
            <a:fillRect/>
          </a:stretch>
        </a:blipFill>
        <a:effectLst/>
      </p:bgPr>
    </p:bg>
    <p:spTree>
      <p:nvGrpSpPr>
        <p:cNvPr id="1" name=""/>
        <p:cNvGrpSpPr/>
        <p:nvPr/>
      </p:nvGrpSpPr>
      <p:grpSpPr>
        <a:xfrm>
          <a:off x="0" y="0"/>
          <a:ext cx="0" cy="0"/>
          <a:chOff x="0" y="0"/>
          <a:chExt cx="0" cy="0"/>
        </a:xfrm>
      </p:grpSpPr>
    </p:spTree>
  </p:cSld>
  <p:clrMapOvr>
    <a:masterClrMapping/>
  </p:clrMapOvr>
  <p:transition spd="slow" advClick="0" advTm="0">
    <p:cove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hasCustomPrompt="1"/>
          </p:nvPr>
        </p:nvSpPr>
        <p:spPr>
          <a:xfrm>
            <a:off x="6286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hasCustomPrompt="1"/>
          </p:nvPr>
        </p:nvSpPr>
        <p:spPr>
          <a:xfrm>
            <a:off x="46291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a:t>单击此处编辑母版标题样式</a:t>
            </a:r>
            <a:endParaRPr lang="en-US" dirty="0"/>
          </a:p>
        </p:txBody>
      </p:sp>
      <p:sp>
        <p:nvSpPr>
          <p:cNvPr id="3" name="Text Placeholder 2"/>
          <p:cNvSpPr>
            <a:spLocks noGrp="1"/>
          </p:cNvSpPr>
          <p:nvPr>
            <p:ph type="body" idx="1" hasCustomPrompt="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4" name="Content Placeholder 3"/>
          <p:cNvSpPr>
            <a:spLocks noGrp="1"/>
          </p:cNvSpPr>
          <p:nvPr>
            <p:ph sz="half" idx="2" hasCustomPrompt="1"/>
          </p:nvPr>
        </p:nvSpPr>
        <p:spPr>
          <a:xfrm>
            <a:off x="629842" y="1878806"/>
            <a:ext cx="3868340"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hasCustomPrompt="1"/>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6" name="Content Placeholder 5"/>
          <p:cNvSpPr>
            <a:spLocks noGrp="1"/>
          </p:cNvSpPr>
          <p:nvPr>
            <p:ph sz="quarter" idx="4" hasCustomPrompt="1"/>
          </p:nvPr>
        </p:nvSpPr>
        <p:spPr>
          <a:xfrm>
            <a:off x="4629150" y="1878806"/>
            <a:ext cx="3887391"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Content Placeholder 2"/>
          <p:cNvSpPr>
            <a:spLocks noGrp="1"/>
          </p:cNvSpPr>
          <p:nvPr>
            <p:ph idx="1" hasCustomPrompt="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hasCustomPrompt="1"/>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a:t>单击图标添加图片</a:t>
            </a:r>
            <a:endParaRPr lang="en-US" dirty="0"/>
          </a:p>
        </p:txBody>
      </p:sp>
      <p:sp>
        <p:nvSpPr>
          <p:cNvPr id="4" name="Text Placeholder 3"/>
          <p:cNvSpPr>
            <a:spLocks noGrp="1"/>
          </p:cNvSpPr>
          <p:nvPr>
            <p:ph type="body" sz="half" idx="2" hasCustomPrompt="1"/>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27987A4-0198-42B4-AAAE-EDBADA4485AB}"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ransition spd="slow" advClick="0" advTm="0">
    <p:cover/>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3.xml"/><Relationship Id="rId5" Type="http://schemas.openxmlformats.org/officeDocument/2006/relationships/image" Target="../media/image12.png"/><Relationship Id="rId4" Type="http://schemas.openxmlformats.org/officeDocument/2006/relationships/image" Target="../media/image11.png"/></Relationships>
</file>

<file path=ppt/slides/_rels/slide1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40881" y="3014757"/>
            <a:ext cx="1136909" cy="913876"/>
          </a:xfrm>
          <a:prstGeom prst="rect">
            <a:avLst/>
          </a:prstGeom>
        </p:spPr>
      </p:pic>
      <p:pic>
        <p:nvPicPr>
          <p:cNvPr id="7" name="图片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 y="-19959"/>
            <a:ext cx="9144001" cy="5143500"/>
          </a:xfrm>
          <a:prstGeom prst="rect">
            <a:avLst/>
          </a:prstGeom>
        </p:spPr>
      </p:pic>
      <p:pic>
        <p:nvPicPr>
          <p:cNvPr id="3" name="Picture 4" descr="蓝色长城2"/>
          <p:cNvPicPr>
            <a:picLocks noChangeAspect="1" noChangeArrowheads="1"/>
          </p:cNvPicPr>
          <p:nvPr/>
        </p:nvPicPr>
        <p:blipFill>
          <a:blip r:embed="rId5">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9" presetClass="entr" presetSubtype="0" decel="10000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1000" fill="hold"/>
                                        <p:tgtEl>
                                          <p:spTgt spid="11"/>
                                        </p:tgtEl>
                                        <p:attrNameLst>
                                          <p:attrName>ppt_w</p:attrName>
                                        </p:attrNameLst>
                                      </p:cBhvr>
                                      <p:tavLst>
                                        <p:tav tm="0">
                                          <p:val>
                                            <p:fltVal val="0"/>
                                          </p:val>
                                        </p:tav>
                                        <p:tav tm="100000">
                                          <p:val>
                                            <p:strVal val="#ppt_w"/>
                                          </p:val>
                                        </p:tav>
                                      </p:tavLst>
                                    </p:anim>
                                    <p:anim calcmode="lin" valueType="num">
                                      <p:cBhvr>
                                        <p:cTn id="14" dur="1000" fill="hold"/>
                                        <p:tgtEl>
                                          <p:spTgt spid="11"/>
                                        </p:tgtEl>
                                        <p:attrNameLst>
                                          <p:attrName>ppt_h</p:attrName>
                                        </p:attrNameLst>
                                      </p:cBhvr>
                                      <p:tavLst>
                                        <p:tav tm="0">
                                          <p:val>
                                            <p:fltVal val="0"/>
                                          </p:val>
                                        </p:tav>
                                        <p:tav tm="100000">
                                          <p:val>
                                            <p:strVal val="#ppt_h"/>
                                          </p:val>
                                        </p:tav>
                                      </p:tavLst>
                                    </p:anim>
                                    <p:anim calcmode="lin" valueType="num">
                                      <p:cBhvr>
                                        <p:cTn id="15" dur="1000" fill="hold"/>
                                        <p:tgtEl>
                                          <p:spTgt spid="11"/>
                                        </p:tgtEl>
                                        <p:attrNameLst>
                                          <p:attrName>style.rotation</p:attrName>
                                        </p:attrNameLst>
                                      </p:cBhvr>
                                      <p:tavLst>
                                        <p:tav tm="0">
                                          <p:val>
                                            <p:fltVal val="360"/>
                                          </p:val>
                                        </p:tav>
                                        <p:tav tm="100000">
                                          <p:val>
                                            <p:fltVal val="0"/>
                                          </p:val>
                                        </p:tav>
                                      </p:tavLst>
                                    </p:anim>
                                    <p:animEffect transition="in" filter="fade">
                                      <p:cBhvr>
                                        <p:cTn id="16"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54533" y="1474148"/>
            <a:ext cx="3035238" cy="2833237"/>
            <a:chOff x="1356184" y="1198174"/>
            <a:chExt cx="3035238" cy="2833237"/>
          </a:xfrm>
          <a:solidFill>
            <a:srgbClr val="414455"/>
          </a:solidFill>
        </p:grpSpPr>
        <p:grpSp>
          <p:nvGrpSpPr>
            <p:cNvPr id="3" name="组合 2"/>
            <p:cNvGrpSpPr/>
            <p:nvPr/>
          </p:nvGrpSpPr>
          <p:grpSpPr>
            <a:xfrm>
              <a:off x="1356184" y="1198174"/>
              <a:ext cx="3035238" cy="2833237"/>
              <a:chOff x="1356184" y="1198174"/>
              <a:chExt cx="3035238" cy="2833237"/>
            </a:xfrm>
            <a:grpFill/>
          </p:grpSpPr>
          <p:grpSp>
            <p:nvGrpSpPr>
              <p:cNvPr id="5" name="组合 4"/>
              <p:cNvGrpSpPr/>
              <p:nvPr/>
            </p:nvGrpSpPr>
            <p:grpSpPr>
              <a:xfrm>
                <a:off x="1356184" y="2251948"/>
                <a:ext cx="2361706" cy="1779463"/>
                <a:chOff x="1356184" y="2251948"/>
                <a:chExt cx="2361706" cy="1779463"/>
              </a:xfrm>
              <a:grpFill/>
            </p:grpSpPr>
            <p:sp>
              <p:nvSpPr>
                <p:cNvPr id="9" name="Freeform 5"/>
                <p:cNvSpPr>
                  <a:spLocks noEditPoints="1"/>
                </p:cNvSpPr>
                <p:nvPr/>
              </p:nvSpPr>
              <p:spPr bwMode="auto">
                <a:xfrm>
                  <a:off x="1356184" y="2251948"/>
                  <a:ext cx="1464389" cy="895164"/>
                </a:xfrm>
                <a:custGeom>
                  <a:avLst/>
                  <a:gdLst>
                    <a:gd name="T0" fmla="*/ 1069975 w 674"/>
                    <a:gd name="T1" fmla="*/ 654050 h 412"/>
                    <a:gd name="T2" fmla="*/ 1065213 w 674"/>
                    <a:gd name="T3" fmla="*/ 652463 h 412"/>
                    <a:gd name="T4" fmla="*/ 0 w 674"/>
                    <a:gd name="T5" fmla="*/ 522288 h 412"/>
                    <a:gd name="T6" fmla="*/ 4763 w 674"/>
                    <a:gd name="T7" fmla="*/ 519113 h 412"/>
                    <a:gd name="T8" fmla="*/ 641350 w 674"/>
                    <a:gd name="T9" fmla="*/ 0 h 412"/>
                    <a:gd name="T10" fmla="*/ 1069975 w 674"/>
                    <a:gd name="T11" fmla="*/ 654050 h 412"/>
                    <a:gd name="T12" fmla="*/ 7938 w 674"/>
                    <a:gd name="T13" fmla="*/ 519113 h 412"/>
                    <a:gd name="T14" fmla="*/ 1062038 w 674"/>
                    <a:gd name="T15" fmla="*/ 649288 h 412"/>
                    <a:gd name="T16" fmla="*/ 641350 w 674"/>
                    <a:gd name="T17" fmla="*/ 6350 h 412"/>
                    <a:gd name="T18" fmla="*/ 7938 w 674"/>
                    <a:gd name="T19" fmla="*/ 519113 h 4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4" h="412">
                      <a:moveTo>
                        <a:pt x="674" y="412"/>
                      </a:moveTo>
                      <a:lnTo>
                        <a:pt x="671" y="411"/>
                      </a:lnTo>
                      <a:lnTo>
                        <a:pt x="0" y="329"/>
                      </a:lnTo>
                      <a:lnTo>
                        <a:pt x="3" y="327"/>
                      </a:lnTo>
                      <a:lnTo>
                        <a:pt x="404" y="0"/>
                      </a:lnTo>
                      <a:lnTo>
                        <a:pt x="674" y="412"/>
                      </a:lnTo>
                      <a:close/>
                      <a:moveTo>
                        <a:pt x="5" y="327"/>
                      </a:moveTo>
                      <a:lnTo>
                        <a:pt x="669" y="409"/>
                      </a:lnTo>
                      <a:lnTo>
                        <a:pt x="404" y="4"/>
                      </a:lnTo>
                      <a:lnTo>
                        <a:pt x="5" y="327"/>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0" name="Freeform 6"/>
                <p:cNvSpPr/>
                <p:nvPr/>
              </p:nvSpPr>
              <p:spPr bwMode="auto">
                <a:xfrm>
                  <a:off x="1360529" y="2962429"/>
                  <a:ext cx="827793" cy="929927"/>
                </a:xfrm>
                <a:custGeom>
                  <a:avLst/>
                  <a:gdLst>
                    <a:gd name="T0" fmla="*/ 601663 w 381"/>
                    <a:gd name="T1" fmla="*/ 679450 h 428"/>
                    <a:gd name="T2" fmla="*/ 0 w 381"/>
                    <a:gd name="T3" fmla="*/ 3175 h 428"/>
                    <a:gd name="T4" fmla="*/ 1588 w 381"/>
                    <a:gd name="T5" fmla="*/ 0 h 428"/>
                    <a:gd name="T6" fmla="*/ 604838 w 381"/>
                    <a:gd name="T7" fmla="*/ 677863 h 428"/>
                    <a:gd name="T8" fmla="*/ 601663 w 381"/>
                    <a:gd name="T9" fmla="*/ 679450 h 4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428">
                      <a:moveTo>
                        <a:pt x="379" y="428"/>
                      </a:moveTo>
                      <a:lnTo>
                        <a:pt x="0" y="2"/>
                      </a:lnTo>
                      <a:lnTo>
                        <a:pt x="1" y="0"/>
                      </a:lnTo>
                      <a:lnTo>
                        <a:pt x="381" y="427"/>
                      </a:lnTo>
                      <a:lnTo>
                        <a:pt x="379" y="428"/>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1" name="Freeform 7"/>
                <p:cNvSpPr>
                  <a:spLocks noEditPoints="1"/>
                </p:cNvSpPr>
                <p:nvPr/>
              </p:nvSpPr>
              <p:spPr bwMode="auto">
                <a:xfrm>
                  <a:off x="2179630" y="3138420"/>
                  <a:ext cx="1538260" cy="892991"/>
                </a:xfrm>
                <a:custGeom>
                  <a:avLst/>
                  <a:gdLst>
                    <a:gd name="T0" fmla="*/ 1123950 w 708"/>
                    <a:gd name="T1" fmla="*/ 652463 h 411"/>
                    <a:gd name="T2" fmla="*/ 0 w 708"/>
                    <a:gd name="T3" fmla="*/ 552450 h 411"/>
                    <a:gd name="T4" fmla="*/ 463550 w 708"/>
                    <a:gd name="T5" fmla="*/ 0 h 411"/>
                    <a:gd name="T6" fmla="*/ 465138 w 708"/>
                    <a:gd name="T7" fmla="*/ 1588 h 411"/>
                    <a:gd name="T8" fmla="*/ 1123950 w 708"/>
                    <a:gd name="T9" fmla="*/ 652463 h 411"/>
                    <a:gd name="T10" fmla="*/ 7938 w 708"/>
                    <a:gd name="T11" fmla="*/ 547688 h 411"/>
                    <a:gd name="T12" fmla="*/ 1112838 w 708"/>
                    <a:gd name="T13" fmla="*/ 649288 h 411"/>
                    <a:gd name="T14" fmla="*/ 463550 w 708"/>
                    <a:gd name="T15" fmla="*/ 6350 h 411"/>
                    <a:gd name="T16" fmla="*/ 7938 w 708"/>
                    <a:gd name="T17" fmla="*/ 547688 h 4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8" h="411">
                      <a:moveTo>
                        <a:pt x="708" y="411"/>
                      </a:moveTo>
                      <a:lnTo>
                        <a:pt x="0" y="348"/>
                      </a:lnTo>
                      <a:lnTo>
                        <a:pt x="292" y="0"/>
                      </a:lnTo>
                      <a:lnTo>
                        <a:pt x="293" y="1"/>
                      </a:lnTo>
                      <a:lnTo>
                        <a:pt x="708" y="411"/>
                      </a:lnTo>
                      <a:close/>
                      <a:moveTo>
                        <a:pt x="5" y="345"/>
                      </a:moveTo>
                      <a:lnTo>
                        <a:pt x="701" y="409"/>
                      </a:lnTo>
                      <a:lnTo>
                        <a:pt x="292" y="4"/>
                      </a:lnTo>
                      <a:lnTo>
                        <a:pt x="5" y="345"/>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grpSp>
            <p:nvGrpSpPr>
              <p:cNvPr id="6" name="组合 5"/>
              <p:cNvGrpSpPr/>
              <p:nvPr/>
            </p:nvGrpSpPr>
            <p:grpSpPr>
              <a:xfrm>
                <a:off x="2231774" y="1198174"/>
                <a:ext cx="2159648" cy="1948937"/>
                <a:chOff x="2231774" y="1198174"/>
                <a:chExt cx="2159648" cy="1948937"/>
              </a:xfrm>
              <a:grpFill/>
            </p:grpSpPr>
            <p:sp>
              <p:nvSpPr>
                <p:cNvPr id="7" name="Freeform 8"/>
                <p:cNvSpPr>
                  <a:spLocks noEditPoints="1"/>
                </p:cNvSpPr>
                <p:nvPr/>
              </p:nvSpPr>
              <p:spPr bwMode="auto">
                <a:xfrm>
                  <a:off x="2853162" y="1232938"/>
                  <a:ext cx="1538260" cy="1914173"/>
                </a:xfrm>
                <a:custGeom>
                  <a:avLst/>
                  <a:gdLst>
                    <a:gd name="T0" fmla="*/ 0 w 708"/>
                    <a:gd name="T1" fmla="*/ 1398588 h 881"/>
                    <a:gd name="T2" fmla="*/ 176213 w 708"/>
                    <a:gd name="T3" fmla="*/ 0 h 881"/>
                    <a:gd name="T4" fmla="*/ 179388 w 708"/>
                    <a:gd name="T5" fmla="*/ 4763 h 881"/>
                    <a:gd name="T6" fmla="*/ 1123950 w 708"/>
                    <a:gd name="T7" fmla="*/ 1160463 h 881"/>
                    <a:gd name="T8" fmla="*/ 1120775 w 708"/>
                    <a:gd name="T9" fmla="*/ 1162050 h 881"/>
                    <a:gd name="T10" fmla="*/ 0 w 708"/>
                    <a:gd name="T11" fmla="*/ 1398588 h 881"/>
                    <a:gd name="T12" fmla="*/ 179388 w 708"/>
                    <a:gd name="T13" fmla="*/ 11113 h 881"/>
                    <a:gd name="T14" fmla="*/ 4763 w 708"/>
                    <a:gd name="T15" fmla="*/ 1393825 h 881"/>
                    <a:gd name="T16" fmla="*/ 1117600 w 708"/>
                    <a:gd name="T17" fmla="*/ 1157288 h 881"/>
                    <a:gd name="T18" fmla="*/ 179388 w 708"/>
                    <a:gd name="T19" fmla="*/ 11113 h 8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8" h="881">
                      <a:moveTo>
                        <a:pt x="0" y="881"/>
                      </a:moveTo>
                      <a:lnTo>
                        <a:pt x="111" y="0"/>
                      </a:lnTo>
                      <a:lnTo>
                        <a:pt x="113" y="3"/>
                      </a:lnTo>
                      <a:lnTo>
                        <a:pt x="708" y="731"/>
                      </a:lnTo>
                      <a:lnTo>
                        <a:pt x="706" y="732"/>
                      </a:lnTo>
                      <a:lnTo>
                        <a:pt x="0" y="881"/>
                      </a:lnTo>
                      <a:close/>
                      <a:moveTo>
                        <a:pt x="113" y="7"/>
                      </a:moveTo>
                      <a:lnTo>
                        <a:pt x="3" y="878"/>
                      </a:lnTo>
                      <a:lnTo>
                        <a:pt x="704" y="729"/>
                      </a:lnTo>
                      <a:lnTo>
                        <a:pt x="113" y="7"/>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8" name="Freeform 9"/>
                <p:cNvSpPr/>
                <p:nvPr/>
              </p:nvSpPr>
              <p:spPr bwMode="auto">
                <a:xfrm>
                  <a:off x="2231774" y="1198174"/>
                  <a:ext cx="923391" cy="1060291"/>
                </a:xfrm>
                <a:custGeom>
                  <a:avLst/>
                  <a:gdLst>
                    <a:gd name="T0" fmla="*/ 3175 w 425"/>
                    <a:gd name="T1" fmla="*/ 774700 h 488"/>
                    <a:gd name="T2" fmla="*/ 0 w 425"/>
                    <a:gd name="T3" fmla="*/ 771525 h 488"/>
                    <a:gd name="T4" fmla="*/ 673100 w 425"/>
                    <a:gd name="T5" fmla="*/ 0 h 488"/>
                    <a:gd name="T6" fmla="*/ 674688 w 425"/>
                    <a:gd name="T7" fmla="*/ 1588 h 488"/>
                    <a:gd name="T8" fmla="*/ 3175 w 425"/>
                    <a:gd name="T9" fmla="*/ 774700 h 4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5" h="488">
                      <a:moveTo>
                        <a:pt x="2" y="488"/>
                      </a:moveTo>
                      <a:lnTo>
                        <a:pt x="0" y="486"/>
                      </a:lnTo>
                      <a:lnTo>
                        <a:pt x="424" y="0"/>
                      </a:lnTo>
                      <a:lnTo>
                        <a:pt x="425" y="1"/>
                      </a:lnTo>
                      <a:lnTo>
                        <a:pt x="2" y="488"/>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grpSp>
        <p:sp>
          <p:nvSpPr>
            <p:cNvPr id="4" name="Freeform 10"/>
            <p:cNvSpPr/>
            <p:nvPr/>
          </p:nvSpPr>
          <p:spPr bwMode="auto">
            <a:xfrm>
              <a:off x="3707027" y="2819029"/>
              <a:ext cx="682223" cy="1210210"/>
            </a:xfrm>
            <a:custGeom>
              <a:avLst/>
              <a:gdLst>
                <a:gd name="T0" fmla="*/ 3175 w 314"/>
                <a:gd name="T1" fmla="*/ 884238 h 557"/>
                <a:gd name="T2" fmla="*/ 0 w 314"/>
                <a:gd name="T3" fmla="*/ 884238 h 557"/>
                <a:gd name="T4" fmla="*/ 495300 w 314"/>
                <a:gd name="T5" fmla="*/ 0 h 557"/>
                <a:gd name="T6" fmla="*/ 498475 w 314"/>
                <a:gd name="T7" fmla="*/ 1588 h 557"/>
                <a:gd name="T8" fmla="*/ 3175 w 314"/>
                <a:gd name="T9" fmla="*/ 884238 h 5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557">
                  <a:moveTo>
                    <a:pt x="2" y="557"/>
                  </a:moveTo>
                  <a:lnTo>
                    <a:pt x="0" y="557"/>
                  </a:lnTo>
                  <a:lnTo>
                    <a:pt x="312" y="0"/>
                  </a:lnTo>
                  <a:lnTo>
                    <a:pt x="314" y="1"/>
                  </a:lnTo>
                  <a:lnTo>
                    <a:pt x="2" y="557"/>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sp>
        <p:nvSpPr>
          <p:cNvPr id="12" name="Oval 951"/>
          <p:cNvSpPr>
            <a:spLocks noChangeArrowheads="1"/>
          </p:cNvSpPr>
          <p:nvPr/>
        </p:nvSpPr>
        <p:spPr bwMode="auto">
          <a:xfrm>
            <a:off x="2232297" y="2903803"/>
            <a:ext cx="1049407" cy="1045082"/>
          </a:xfrm>
          <a:prstGeom prst="ellipse">
            <a:avLst/>
          </a:prstGeom>
          <a:solidFill>
            <a:schemeClr val="accent1"/>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3" name="Oval 952"/>
          <p:cNvSpPr>
            <a:spLocks noChangeArrowheads="1"/>
          </p:cNvSpPr>
          <p:nvPr/>
        </p:nvSpPr>
        <p:spPr bwMode="auto">
          <a:xfrm>
            <a:off x="933032" y="2797338"/>
            <a:ext cx="775649" cy="775664"/>
          </a:xfrm>
          <a:prstGeom prst="ellipse">
            <a:avLst/>
          </a:prstGeom>
          <a:solidFill>
            <a:schemeClr val="accent4"/>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4" name="Oval 953"/>
          <p:cNvSpPr>
            <a:spLocks noChangeArrowheads="1"/>
          </p:cNvSpPr>
          <p:nvPr/>
        </p:nvSpPr>
        <p:spPr bwMode="auto">
          <a:xfrm>
            <a:off x="3401200" y="4046657"/>
            <a:ext cx="469300" cy="469309"/>
          </a:xfrm>
          <a:prstGeom prst="ellipse">
            <a:avLst/>
          </a:prstGeom>
          <a:solidFill>
            <a:schemeClr val="accent5"/>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5" name="Oval 954"/>
          <p:cNvSpPr>
            <a:spLocks noChangeArrowheads="1"/>
          </p:cNvSpPr>
          <p:nvPr/>
        </p:nvSpPr>
        <p:spPr bwMode="auto">
          <a:xfrm>
            <a:off x="2619034" y="1128684"/>
            <a:ext cx="921218" cy="919064"/>
          </a:xfrm>
          <a:prstGeom prst="ellipse">
            <a:avLst/>
          </a:prstGeom>
          <a:solidFill>
            <a:schemeClr val="accent3"/>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6" name="Oval 955"/>
          <p:cNvSpPr>
            <a:spLocks noChangeArrowheads="1"/>
          </p:cNvSpPr>
          <p:nvPr/>
        </p:nvSpPr>
        <p:spPr bwMode="auto">
          <a:xfrm>
            <a:off x="2054137" y="4037966"/>
            <a:ext cx="258550" cy="260727"/>
          </a:xfrm>
          <a:prstGeom prst="ellipse">
            <a:avLst/>
          </a:prstGeom>
          <a:solidFill>
            <a:schemeClr val="tx2"/>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7" name="Oval 956"/>
          <p:cNvSpPr>
            <a:spLocks noChangeArrowheads="1"/>
          </p:cNvSpPr>
          <p:nvPr/>
        </p:nvSpPr>
        <p:spPr bwMode="auto">
          <a:xfrm>
            <a:off x="3861809" y="2621348"/>
            <a:ext cx="919046" cy="916891"/>
          </a:xfrm>
          <a:prstGeom prst="ellipse">
            <a:avLst/>
          </a:prstGeom>
          <a:solidFill>
            <a:schemeClr val="accent2"/>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8" name="Oval 957"/>
          <p:cNvSpPr>
            <a:spLocks noChangeArrowheads="1"/>
          </p:cNvSpPr>
          <p:nvPr/>
        </p:nvSpPr>
        <p:spPr bwMode="auto">
          <a:xfrm>
            <a:off x="2023719" y="2323684"/>
            <a:ext cx="417155" cy="417164"/>
          </a:xfrm>
          <a:prstGeom prst="ellipse">
            <a:avLst/>
          </a:prstGeom>
          <a:solidFill>
            <a:schemeClr val="accent6"/>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9" name="Oval 952"/>
          <p:cNvSpPr>
            <a:spLocks noChangeArrowheads="1"/>
          </p:cNvSpPr>
          <p:nvPr/>
        </p:nvSpPr>
        <p:spPr bwMode="auto">
          <a:xfrm>
            <a:off x="5325520" y="2897515"/>
            <a:ext cx="279320" cy="279596"/>
          </a:xfrm>
          <a:prstGeom prst="ellipse">
            <a:avLst/>
          </a:prstGeom>
          <a:solidFill>
            <a:schemeClr val="accent1"/>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20" name="Oval 952"/>
          <p:cNvSpPr>
            <a:spLocks noChangeArrowheads="1"/>
          </p:cNvSpPr>
          <p:nvPr/>
        </p:nvSpPr>
        <p:spPr bwMode="auto">
          <a:xfrm>
            <a:off x="5325520" y="3305560"/>
            <a:ext cx="279320" cy="279596"/>
          </a:xfrm>
          <a:prstGeom prst="ellipse">
            <a:avLst/>
          </a:prstGeom>
          <a:solidFill>
            <a:schemeClr val="accent2"/>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21" name="Oval 952"/>
          <p:cNvSpPr>
            <a:spLocks noChangeArrowheads="1"/>
          </p:cNvSpPr>
          <p:nvPr/>
        </p:nvSpPr>
        <p:spPr bwMode="auto">
          <a:xfrm>
            <a:off x="5325520" y="3713605"/>
            <a:ext cx="279320" cy="279596"/>
          </a:xfrm>
          <a:prstGeom prst="ellipse">
            <a:avLst/>
          </a:prstGeom>
          <a:solidFill>
            <a:schemeClr val="accent3"/>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22" name="Oval 952"/>
          <p:cNvSpPr>
            <a:spLocks noChangeArrowheads="1"/>
          </p:cNvSpPr>
          <p:nvPr/>
        </p:nvSpPr>
        <p:spPr bwMode="auto">
          <a:xfrm>
            <a:off x="5325520" y="4121651"/>
            <a:ext cx="279320" cy="279596"/>
          </a:xfrm>
          <a:prstGeom prst="ellipse">
            <a:avLst/>
          </a:prstGeom>
          <a:solidFill>
            <a:schemeClr val="accent4"/>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23" name="Rectangle 971"/>
          <p:cNvSpPr/>
          <p:nvPr/>
        </p:nvSpPr>
        <p:spPr>
          <a:xfrm>
            <a:off x="4516485" y="987574"/>
            <a:ext cx="3545339" cy="491878"/>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816610" rtl="0" eaLnBrk="1" fontAlgn="auto" latinLnBrk="0" hangingPunct="1">
              <a:lnSpc>
                <a:spcPct val="100000"/>
              </a:lnSpc>
              <a:spcBef>
                <a:spcPts val="600"/>
              </a:spcBef>
              <a:spcAft>
                <a:spcPts val="0"/>
              </a:spcAft>
              <a:buClrTx/>
              <a:buSzTx/>
              <a:buFontTx/>
              <a:buNone/>
              <a:defRPr/>
            </a:pPr>
            <a:endParaRPr kumimoji="0" lang="bg-BG" altLang="zh-CN" sz="400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24" name="Rectangle 972"/>
          <p:cNvSpPr/>
          <p:nvPr/>
        </p:nvSpPr>
        <p:spPr>
          <a:xfrm>
            <a:off x="6289156" y="1553030"/>
            <a:ext cx="1727704" cy="41830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16610" rtl="0" eaLnBrk="1" fontAlgn="auto" latinLnBrk="0" hangingPunct="1">
              <a:lnSpc>
                <a:spcPct val="100000"/>
              </a:lnSpc>
              <a:spcBef>
                <a:spcPts val="600"/>
              </a:spcBef>
              <a:spcAft>
                <a:spcPts val="0"/>
              </a:spcAft>
              <a:buClrTx/>
              <a:buSzTx/>
              <a:buFontTx/>
              <a:buNone/>
              <a:defRPr/>
            </a:pPr>
            <a:endParaRPr kumimoji="0" lang="bg-BG" altLang="zh-CN" sz="4000" b="0" i="1"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25" name="TextBox 974"/>
          <p:cNvSpPr txBox="1">
            <a:spLocks noChangeArrowheads="1"/>
          </p:cNvSpPr>
          <p:nvPr/>
        </p:nvSpPr>
        <p:spPr bwMode="auto">
          <a:xfrm>
            <a:off x="2634851" y="1368492"/>
            <a:ext cx="9060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anose="020F0502020204030204" pitchFamily="34" charset="0"/>
              </a:defRPr>
            </a:lvl1pPr>
            <a:lvl2pPr marL="742950" indent="-285750">
              <a:tabLst>
                <a:tab pos="1704975" algn="l"/>
                <a:tab pos="3314700" algn="l"/>
                <a:tab pos="4752975" algn="l"/>
                <a:tab pos="6372225" algn="l"/>
              </a:tabLst>
              <a:defRPr>
                <a:solidFill>
                  <a:schemeClr val="tx1"/>
                </a:solidFill>
                <a:latin typeface="Calibri" panose="020F0502020204030204" pitchFamily="34" charset="0"/>
              </a:defRPr>
            </a:lvl2pPr>
            <a:lvl3pPr marL="1143000" indent="-228600">
              <a:tabLst>
                <a:tab pos="1704975" algn="l"/>
                <a:tab pos="3314700" algn="l"/>
                <a:tab pos="4752975" algn="l"/>
                <a:tab pos="6372225" algn="l"/>
              </a:tabLst>
              <a:defRPr>
                <a:solidFill>
                  <a:schemeClr val="tx1"/>
                </a:solidFill>
                <a:latin typeface="Calibri" panose="020F0502020204030204" pitchFamily="34" charset="0"/>
              </a:defRPr>
            </a:lvl3pPr>
            <a:lvl4pPr marL="1600200" indent="-228600">
              <a:tabLst>
                <a:tab pos="1704975" algn="l"/>
                <a:tab pos="3314700" algn="l"/>
                <a:tab pos="4752975" algn="l"/>
                <a:tab pos="6372225" algn="l"/>
              </a:tabLst>
              <a:defRPr>
                <a:solidFill>
                  <a:schemeClr val="tx1"/>
                </a:solidFill>
                <a:latin typeface="Calibri" panose="020F0502020204030204" pitchFamily="34" charset="0"/>
              </a:defRPr>
            </a:lvl4pPr>
            <a:lvl5pPr marL="2057400" indent="-228600">
              <a:tabLst>
                <a:tab pos="1704975" algn="l"/>
                <a:tab pos="3314700" algn="l"/>
                <a:tab pos="4752975" algn="l"/>
                <a:tab pos="6372225" algn="l"/>
              </a:tabLst>
              <a:defRPr>
                <a:solidFill>
                  <a:schemeClr val="tx1"/>
                </a:solidFill>
                <a:latin typeface="Calibri" panose="020F0502020204030204"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9pPr>
          </a:lstStyle>
          <a:p>
            <a:pPr marL="0" marR="0" lvl="0" indent="0" algn="ctr" defTabSz="816610"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rPr>
              <a:t>2016</a:t>
            </a:r>
          </a:p>
        </p:txBody>
      </p:sp>
      <p:sp>
        <p:nvSpPr>
          <p:cNvPr id="26" name="TextBox 975"/>
          <p:cNvSpPr txBox="1">
            <a:spLocks noChangeArrowheads="1"/>
          </p:cNvSpPr>
          <p:nvPr/>
        </p:nvSpPr>
        <p:spPr bwMode="auto">
          <a:xfrm>
            <a:off x="3895204" y="2879662"/>
            <a:ext cx="91017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anose="020F0502020204030204" pitchFamily="34" charset="0"/>
              </a:defRPr>
            </a:lvl1pPr>
            <a:lvl2pPr marL="742950" indent="-285750">
              <a:tabLst>
                <a:tab pos="1704975" algn="l"/>
                <a:tab pos="3314700" algn="l"/>
                <a:tab pos="4752975" algn="l"/>
                <a:tab pos="6372225" algn="l"/>
              </a:tabLst>
              <a:defRPr>
                <a:solidFill>
                  <a:schemeClr val="tx1"/>
                </a:solidFill>
                <a:latin typeface="Calibri" panose="020F0502020204030204" pitchFamily="34" charset="0"/>
              </a:defRPr>
            </a:lvl2pPr>
            <a:lvl3pPr marL="1143000" indent="-228600">
              <a:tabLst>
                <a:tab pos="1704975" algn="l"/>
                <a:tab pos="3314700" algn="l"/>
                <a:tab pos="4752975" algn="l"/>
                <a:tab pos="6372225" algn="l"/>
              </a:tabLst>
              <a:defRPr>
                <a:solidFill>
                  <a:schemeClr val="tx1"/>
                </a:solidFill>
                <a:latin typeface="Calibri" panose="020F0502020204030204" pitchFamily="34" charset="0"/>
              </a:defRPr>
            </a:lvl3pPr>
            <a:lvl4pPr marL="1600200" indent="-228600">
              <a:tabLst>
                <a:tab pos="1704975" algn="l"/>
                <a:tab pos="3314700" algn="l"/>
                <a:tab pos="4752975" algn="l"/>
                <a:tab pos="6372225" algn="l"/>
              </a:tabLst>
              <a:defRPr>
                <a:solidFill>
                  <a:schemeClr val="tx1"/>
                </a:solidFill>
                <a:latin typeface="Calibri" panose="020F0502020204030204" pitchFamily="34" charset="0"/>
              </a:defRPr>
            </a:lvl4pPr>
            <a:lvl5pPr marL="2057400" indent="-228600">
              <a:tabLst>
                <a:tab pos="1704975" algn="l"/>
                <a:tab pos="3314700" algn="l"/>
                <a:tab pos="4752975" algn="l"/>
                <a:tab pos="6372225" algn="l"/>
              </a:tabLst>
              <a:defRPr>
                <a:solidFill>
                  <a:schemeClr val="tx1"/>
                </a:solidFill>
                <a:latin typeface="Calibri" panose="020F0502020204030204"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9pPr>
          </a:lstStyle>
          <a:p>
            <a:pPr marL="0" marR="0" lvl="0" indent="0" algn="l" defTabSz="816610"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rPr>
              <a:t>2017</a:t>
            </a:r>
          </a:p>
          <a:p>
            <a:pPr marL="0" marR="0" lvl="0" indent="0" algn="l" defTabSz="816610"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endParaRPr kumimoji="0" lang="bg-BG" altLang="zh-CN" sz="2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endParaRPr>
          </a:p>
        </p:txBody>
      </p:sp>
      <p:sp>
        <p:nvSpPr>
          <p:cNvPr id="27" name="TextBox 976"/>
          <p:cNvSpPr txBox="1">
            <a:spLocks noChangeArrowheads="1"/>
          </p:cNvSpPr>
          <p:nvPr/>
        </p:nvSpPr>
        <p:spPr bwMode="auto">
          <a:xfrm>
            <a:off x="973910" y="3008993"/>
            <a:ext cx="753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anose="020F0502020204030204" pitchFamily="34" charset="0"/>
              </a:defRPr>
            </a:lvl1pPr>
            <a:lvl2pPr marL="742950" indent="-285750">
              <a:tabLst>
                <a:tab pos="1704975" algn="l"/>
                <a:tab pos="3314700" algn="l"/>
                <a:tab pos="4752975" algn="l"/>
                <a:tab pos="6372225" algn="l"/>
              </a:tabLst>
              <a:defRPr>
                <a:solidFill>
                  <a:schemeClr val="tx1"/>
                </a:solidFill>
                <a:latin typeface="Calibri" panose="020F0502020204030204" pitchFamily="34" charset="0"/>
              </a:defRPr>
            </a:lvl2pPr>
            <a:lvl3pPr marL="1143000" indent="-228600">
              <a:tabLst>
                <a:tab pos="1704975" algn="l"/>
                <a:tab pos="3314700" algn="l"/>
                <a:tab pos="4752975" algn="l"/>
                <a:tab pos="6372225" algn="l"/>
              </a:tabLst>
              <a:defRPr>
                <a:solidFill>
                  <a:schemeClr val="tx1"/>
                </a:solidFill>
                <a:latin typeface="Calibri" panose="020F0502020204030204" pitchFamily="34" charset="0"/>
              </a:defRPr>
            </a:lvl3pPr>
            <a:lvl4pPr marL="1600200" indent="-228600">
              <a:tabLst>
                <a:tab pos="1704975" algn="l"/>
                <a:tab pos="3314700" algn="l"/>
                <a:tab pos="4752975" algn="l"/>
                <a:tab pos="6372225" algn="l"/>
              </a:tabLst>
              <a:defRPr>
                <a:solidFill>
                  <a:schemeClr val="tx1"/>
                </a:solidFill>
                <a:latin typeface="Calibri" panose="020F0502020204030204" pitchFamily="34" charset="0"/>
              </a:defRPr>
            </a:lvl4pPr>
            <a:lvl5pPr marL="2057400" indent="-228600">
              <a:tabLst>
                <a:tab pos="1704975" algn="l"/>
                <a:tab pos="3314700" algn="l"/>
                <a:tab pos="4752975" algn="l"/>
                <a:tab pos="6372225" algn="l"/>
              </a:tabLst>
              <a:defRPr>
                <a:solidFill>
                  <a:schemeClr val="tx1"/>
                </a:solidFill>
                <a:latin typeface="Calibri" panose="020F0502020204030204"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9pPr>
          </a:lstStyle>
          <a:p>
            <a:pPr marL="0" marR="0" lvl="0" indent="0" algn="l" defTabSz="816610"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16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rPr>
              <a:t>2015</a:t>
            </a:r>
            <a:endParaRPr kumimoji="0" lang="bg-BG" altLang="zh-CN" sz="16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endParaRPr>
          </a:p>
        </p:txBody>
      </p:sp>
      <p:sp>
        <p:nvSpPr>
          <p:cNvPr id="28" name="TextBox 977"/>
          <p:cNvSpPr txBox="1">
            <a:spLocks noChangeArrowheads="1"/>
          </p:cNvSpPr>
          <p:nvPr/>
        </p:nvSpPr>
        <p:spPr bwMode="auto">
          <a:xfrm>
            <a:off x="2266093" y="3203738"/>
            <a:ext cx="105052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anose="020F0502020204030204" pitchFamily="34" charset="0"/>
              </a:defRPr>
            </a:lvl1pPr>
            <a:lvl2pPr marL="742950" indent="-285750">
              <a:tabLst>
                <a:tab pos="1704975" algn="l"/>
                <a:tab pos="3314700" algn="l"/>
                <a:tab pos="4752975" algn="l"/>
                <a:tab pos="6372225" algn="l"/>
              </a:tabLst>
              <a:defRPr>
                <a:solidFill>
                  <a:schemeClr val="tx1"/>
                </a:solidFill>
                <a:latin typeface="Calibri" panose="020F0502020204030204" pitchFamily="34" charset="0"/>
              </a:defRPr>
            </a:lvl2pPr>
            <a:lvl3pPr marL="1143000" indent="-228600">
              <a:tabLst>
                <a:tab pos="1704975" algn="l"/>
                <a:tab pos="3314700" algn="l"/>
                <a:tab pos="4752975" algn="l"/>
                <a:tab pos="6372225" algn="l"/>
              </a:tabLst>
              <a:defRPr>
                <a:solidFill>
                  <a:schemeClr val="tx1"/>
                </a:solidFill>
                <a:latin typeface="Calibri" panose="020F0502020204030204" pitchFamily="34" charset="0"/>
              </a:defRPr>
            </a:lvl3pPr>
            <a:lvl4pPr marL="1600200" indent="-228600">
              <a:tabLst>
                <a:tab pos="1704975" algn="l"/>
                <a:tab pos="3314700" algn="l"/>
                <a:tab pos="4752975" algn="l"/>
                <a:tab pos="6372225" algn="l"/>
              </a:tabLst>
              <a:defRPr>
                <a:solidFill>
                  <a:schemeClr val="tx1"/>
                </a:solidFill>
                <a:latin typeface="Calibri" panose="020F0502020204030204" pitchFamily="34" charset="0"/>
              </a:defRPr>
            </a:lvl4pPr>
            <a:lvl5pPr marL="2057400" indent="-228600">
              <a:tabLst>
                <a:tab pos="1704975" algn="l"/>
                <a:tab pos="3314700" algn="l"/>
                <a:tab pos="4752975" algn="l"/>
                <a:tab pos="6372225" algn="l"/>
              </a:tabLst>
              <a:defRPr>
                <a:solidFill>
                  <a:schemeClr val="tx1"/>
                </a:solidFill>
                <a:latin typeface="Calibri" panose="020F0502020204030204"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9pPr>
          </a:lstStyle>
          <a:p>
            <a:pPr marL="0" marR="0" lvl="0" indent="0" algn="l" defTabSz="816610"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6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rPr>
              <a:t>2018</a:t>
            </a:r>
            <a:endParaRPr kumimoji="0" lang="bg-BG" altLang="zh-CN" sz="26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endParaRPr>
          </a:p>
        </p:txBody>
      </p:sp>
      <p:sp>
        <p:nvSpPr>
          <p:cNvPr id="29" name="TextBox 28"/>
          <p:cNvSpPr txBox="1"/>
          <p:nvPr/>
        </p:nvSpPr>
        <p:spPr>
          <a:xfrm>
            <a:off x="5604840" y="2859782"/>
            <a:ext cx="2512019" cy="373757"/>
          </a:xfrm>
          <a:prstGeom prst="rect">
            <a:avLst/>
          </a:prstGeom>
          <a:noFill/>
        </p:spPr>
        <p:txBody>
          <a:bodyPr wrap="square" lIns="68580" tIns="34290" rIns="68580" bIns="34290" rtlCol="0">
            <a:spAutoFit/>
          </a:bodyPr>
          <a:lstStyle/>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a:t>
            </a:r>
          </a:p>
        </p:txBody>
      </p:sp>
      <p:sp>
        <p:nvSpPr>
          <p:cNvPr id="30" name="Text Placeholder 2"/>
          <p:cNvSpPr txBox="1"/>
          <p:nvPr/>
        </p:nvSpPr>
        <p:spPr bwMode="auto">
          <a:xfrm>
            <a:off x="6333632" y="1635646"/>
            <a:ext cx="1523692" cy="268421"/>
          </a:xfrm>
          <a:prstGeom prst="rect">
            <a:avLst/>
          </a:prstGeom>
          <a:noFill/>
          <a:ln>
            <a:noFill/>
          </a:ln>
        </p:spPr>
        <p:txBody>
          <a:bodyPr/>
          <a:lstStyle>
            <a:lvl1pPr>
              <a:defRPr>
                <a:solidFill>
                  <a:schemeClr val="tx1"/>
                </a:solidFill>
                <a:latin typeface="Open Sans" charset="0"/>
                <a:ea typeface="MS PGothic" panose="020B0600070205080204" pitchFamily="34" charset="-128"/>
              </a:defRPr>
            </a:lvl1pPr>
            <a:lvl2pPr marL="742950" indent="-285750">
              <a:defRPr>
                <a:solidFill>
                  <a:schemeClr val="tx1"/>
                </a:solidFill>
                <a:latin typeface="Open Sans" charset="0"/>
                <a:ea typeface="MS PGothic" panose="020B0600070205080204" pitchFamily="34" charset="-128"/>
              </a:defRPr>
            </a:lvl2pPr>
            <a:lvl3pPr marL="1143000" indent="-228600">
              <a:defRPr>
                <a:solidFill>
                  <a:schemeClr val="tx1"/>
                </a:solidFill>
                <a:latin typeface="Open Sans" charset="0"/>
                <a:ea typeface="MS PGothic" panose="020B0600070205080204" pitchFamily="34" charset="-128"/>
              </a:defRPr>
            </a:lvl3pPr>
            <a:lvl4pPr marL="1600200" indent="-228600">
              <a:defRPr>
                <a:solidFill>
                  <a:schemeClr val="tx1"/>
                </a:solidFill>
                <a:latin typeface="Open Sans" charset="0"/>
                <a:ea typeface="MS PGothic" panose="020B0600070205080204" pitchFamily="34" charset="-128"/>
              </a:defRPr>
            </a:lvl4pPr>
            <a:lvl5pPr marL="2057400" indent="-228600">
              <a:defRPr>
                <a:solidFill>
                  <a:schemeClr val="tx1"/>
                </a:solidFill>
                <a:latin typeface="Open Sans" charset="0"/>
                <a:ea typeface="MS PGothic" panose="020B0600070205080204" pitchFamily="34" charset="-128"/>
              </a:defRPr>
            </a:lvl5pPr>
            <a:lvl6pPr marL="2514600" indent="-228600" fontAlgn="base">
              <a:spcBef>
                <a:spcPct val="0"/>
              </a:spcBef>
              <a:spcAft>
                <a:spcPct val="0"/>
              </a:spcAft>
              <a:defRPr>
                <a:solidFill>
                  <a:schemeClr val="tx1"/>
                </a:solidFill>
                <a:latin typeface="Open Sans" charset="0"/>
                <a:ea typeface="MS PGothic" panose="020B0600070205080204" pitchFamily="34" charset="-128"/>
              </a:defRPr>
            </a:lvl6pPr>
            <a:lvl7pPr marL="2971800" indent="-228600" fontAlgn="base">
              <a:spcBef>
                <a:spcPct val="0"/>
              </a:spcBef>
              <a:spcAft>
                <a:spcPct val="0"/>
              </a:spcAft>
              <a:defRPr>
                <a:solidFill>
                  <a:schemeClr val="tx1"/>
                </a:solidFill>
                <a:latin typeface="Open Sans" charset="0"/>
                <a:ea typeface="MS PGothic" panose="020B0600070205080204" pitchFamily="34" charset="-128"/>
              </a:defRPr>
            </a:lvl7pPr>
            <a:lvl8pPr marL="3429000" indent="-228600" fontAlgn="base">
              <a:spcBef>
                <a:spcPct val="0"/>
              </a:spcBef>
              <a:spcAft>
                <a:spcPct val="0"/>
              </a:spcAft>
              <a:defRPr>
                <a:solidFill>
                  <a:schemeClr val="tx1"/>
                </a:solidFill>
                <a:latin typeface="Open Sans" charset="0"/>
                <a:ea typeface="MS PGothic" panose="020B0600070205080204" pitchFamily="34" charset="-128"/>
              </a:defRPr>
            </a:lvl8pPr>
            <a:lvl9pPr marL="3886200" indent="-228600" fontAlgn="base">
              <a:spcBef>
                <a:spcPct val="0"/>
              </a:spcBef>
              <a:spcAft>
                <a:spcPct val="0"/>
              </a:spcAft>
              <a:defRPr>
                <a:solidFill>
                  <a:schemeClr val="tx1"/>
                </a:solidFill>
                <a:latin typeface="Open Sans" charset="0"/>
                <a:ea typeface="MS PGothic" panose="020B0600070205080204" pitchFamily="34" charset="-128"/>
              </a:defRPr>
            </a:lvl9pPr>
          </a:lstStyle>
          <a:p>
            <a:pPr marL="0" marR="0" lvl="0" indent="0" algn="ctr" defTabSz="816610" rtl="0" eaLnBrk="1" fontAlgn="auto" latinLnBrk="0" hangingPunct="1">
              <a:lnSpc>
                <a:spcPct val="100000"/>
              </a:lnSpc>
              <a:spcBef>
                <a:spcPts val="0"/>
              </a:spcBef>
              <a:spcAft>
                <a:spcPts val="0"/>
              </a:spcAft>
              <a:buClr>
                <a:srgbClr val="C00000"/>
              </a:buClr>
              <a:buSzPct val="80000"/>
              <a:buFont typeface="Corbel" panose="020B0503020204020204" pitchFamily="34" charset="0"/>
              <a:buNone/>
              <a:defRPr/>
            </a:pPr>
            <a:r>
              <a:rPr kumimoji="0" lang="zh-CN" altLang="en-US" sz="15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添加会议副标题</a:t>
            </a:r>
            <a:endParaRPr kumimoji="0" lang="en-AU" sz="15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31" name="TextBox 30"/>
          <p:cNvSpPr txBox="1"/>
          <p:nvPr/>
        </p:nvSpPr>
        <p:spPr>
          <a:xfrm>
            <a:off x="5604840" y="3267827"/>
            <a:ext cx="2512019" cy="373757"/>
          </a:xfrm>
          <a:prstGeom prst="rect">
            <a:avLst/>
          </a:prstGeom>
          <a:noFill/>
        </p:spPr>
        <p:txBody>
          <a:bodyPr wrap="square" lIns="68580" tIns="34290" rIns="68580" bIns="34290" rtlCol="0">
            <a:spAutoFit/>
          </a:bodyPr>
          <a:lstStyle/>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a:t>
            </a:r>
          </a:p>
        </p:txBody>
      </p:sp>
      <p:sp>
        <p:nvSpPr>
          <p:cNvPr id="32" name="TextBox 31"/>
          <p:cNvSpPr txBox="1"/>
          <p:nvPr/>
        </p:nvSpPr>
        <p:spPr>
          <a:xfrm>
            <a:off x="5604840" y="3675872"/>
            <a:ext cx="2512019" cy="373757"/>
          </a:xfrm>
          <a:prstGeom prst="rect">
            <a:avLst/>
          </a:prstGeom>
          <a:noFill/>
        </p:spPr>
        <p:txBody>
          <a:bodyPr wrap="square" lIns="68580" tIns="34290" rIns="68580" bIns="34290" rtlCol="0">
            <a:spAutoFit/>
          </a:bodyPr>
          <a:lstStyle/>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a:t>
            </a:r>
          </a:p>
        </p:txBody>
      </p:sp>
      <p:sp>
        <p:nvSpPr>
          <p:cNvPr id="33" name="TextBox 32"/>
          <p:cNvSpPr txBox="1"/>
          <p:nvPr/>
        </p:nvSpPr>
        <p:spPr>
          <a:xfrm>
            <a:off x="5604840" y="4083918"/>
            <a:ext cx="2512019" cy="373757"/>
          </a:xfrm>
          <a:prstGeom prst="rect">
            <a:avLst/>
          </a:prstGeom>
          <a:noFill/>
        </p:spPr>
        <p:txBody>
          <a:bodyPr wrap="square" lIns="68580" tIns="34290" rIns="68580" bIns="34290" rtlCol="0">
            <a:spAutoFit/>
          </a:bodyPr>
          <a:lstStyle/>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a:t>
            </a:r>
          </a:p>
        </p:txBody>
      </p:sp>
      <p:sp>
        <p:nvSpPr>
          <p:cNvPr id="34" name="Text Placeholder 2"/>
          <p:cNvSpPr txBox="1"/>
          <p:nvPr/>
        </p:nvSpPr>
        <p:spPr bwMode="auto">
          <a:xfrm>
            <a:off x="5037488" y="1079193"/>
            <a:ext cx="3278928" cy="268421"/>
          </a:xfrm>
          <a:prstGeom prst="rect">
            <a:avLst/>
          </a:prstGeom>
          <a:noFill/>
          <a:ln>
            <a:noFill/>
          </a:ln>
        </p:spPr>
        <p:txBody>
          <a:bodyPr/>
          <a:lstStyle>
            <a:lvl1pPr>
              <a:defRPr>
                <a:solidFill>
                  <a:schemeClr val="tx1"/>
                </a:solidFill>
                <a:latin typeface="Open Sans" charset="0"/>
                <a:ea typeface="MS PGothic" panose="020B0600070205080204" pitchFamily="34" charset="-128"/>
              </a:defRPr>
            </a:lvl1pPr>
            <a:lvl2pPr marL="742950" indent="-285750">
              <a:defRPr>
                <a:solidFill>
                  <a:schemeClr val="tx1"/>
                </a:solidFill>
                <a:latin typeface="Open Sans" charset="0"/>
                <a:ea typeface="MS PGothic" panose="020B0600070205080204" pitchFamily="34" charset="-128"/>
              </a:defRPr>
            </a:lvl2pPr>
            <a:lvl3pPr marL="1143000" indent="-228600">
              <a:defRPr>
                <a:solidFill>
                  <a:schemeClr val="tx1"/>
                </a:solidFill>
                <a:latin typeface="Open Sans" charset="0"/>
                <a:ea typeface="MS PGothic" panose="020B0600070205080204" pitchFamily="34" charset="-128"/>
              </a:defRPr>
            </a:lvl3pPr>
            <a:lvl4pPr marL="1600200" indent="-228600">
              <a:defRPr>
                <a:solidFill>
                  <a:schemeClr val="tx1"/>
                </a:solidFill>
                <a:latin typeface="Open Sans" charset="0"/>
                <a:ea typeface="MS PGothic" panose="020B0600070205080204" pitchFamily="34" charset="-128"/>
              </a:defRPr>
            </a:lvl4pPr>
            <a:lvl5pPr marL="2057400" indent="-228600">
              <a:defRPr>
                <a:solidFill>
                  <a:schemeClr val="tx1"/>
                </a:solidFill>
                <a:latin typeface="Open Sans" charset="0"/>
                <a:ea typeface="MS PGothic" panose="020B0600070205080204" pitchFamily="34" charset="-128"/>
              </a:defRPr>
            </a:lvl5pPr>
            <a:lvl6pPr marL="2514600" indent="-228600" fontAlgn="base">
              <a:spcBef>
                <a:spcPct val="0"/>
              </a:spcBef>
              <a:spcAft>
                <a:spcPct val="0"/>
              </a:spcAft>
              <a:defRPr>
                <a:solidFill>
                  <a:schemeClr val="tx1"/>
                </a:solidFill>
                <a:latin typeface="Open Sans" charset="0"/>
                <a:ea typeface="MS PGothic" panose="020B0600070205080204" pitchFamily="34" charset="-128"/>
              </a:defRPr>
            </a:lvl6pPr>
            <a:lvl7pPr marL="2971800" indent="-228600" fontAlgn="base">
              <a:spcBef>
                <a:spcPct val="0"/>
              </a:spcBef>
              <a:spcAft>
                <a:spcPct val="0"/>
              </a:spcAft>
              <a:defRPr>
                <a:solidFill>
                  <a:schemeClr val="tx1"/>
                </a:solidFill>
                <a:latin typeface="Open Sans" charset="0"/>
                <a:ea typeface="MS PGothic" panose="020B0600070205080204" pitchFamily="34" charset="-128"/>
              </a:defRPr>
            </a:lvl7pPr>
            <a:lvl8pPr marL="3429000" indent="-228600" fontAlgn="base">
              <a:spcBef>
                <a:spcPct val="0"/>
              </a:spcBef>
              <a:spcAft>
                <a:spcPct val="0"/>
              </a:spcAft>
              <a:defRPr>
                <a:solidFill>
                  <a:schemeClr val="tx1"/>
                </a:solidFill>
                <a:latin typeface="Open Sans" charset="0"/>
                <a:ea typeface="MS PGothic" panose="020B0600070205080204" pitchFamily="34" charset="-128"/>
              </a:defRPr>
            </a:lvl8pPr>
            <a:lvl9pPr marL="3886200" indent="-228600" fontAlgn="base">
              <a:spcBef>
                <a:spcPct val="0"/>
              </a:spcBef>
              <a:spcAft>
                <a:spcPct val="0"/>
              </a:spcAft>
              <a:defRPr>
                <a:solidFill>
                  <a:schemeClr val="tx1"/>
                </a:solidFill>
                <a:latin typeface="Open Sans" charset="0"/>
                <a:ea typeface="MS PGothic" panose="020B0600070205080204" pitchFamily="34" charset="-128"/>
              </a:defRPr>
            </a:lvl9pPr>
          </a:lstStyle>
          <a:p>
            <a:pPr marL="0" marR="0" lvl="0" indent="0" algn="ctr" defTabSz="816610" rtl="0" eaLnBrk="1" fontAlgn="auto" latinLnBrk="0" hangingPunct="1">
              <a:lnSpc>
                <a:spcPct val="100000"/>
              </a:lnSpc>
              <a:spcBef>
                <a:spcPts val="0"/>
              </a:spcBef>
              <a:spcAft>
                <a:spcPts val="0"/>
              </a:spcAft>
              <a:buClr>
                <a:srgbClr val="C00000"/>
              </a:buClr>
              <a:buSzPct val="80000"/>
              <a:buFont typeface="Corbel" panose="020B0503020204020204" pitchFamily="34" charset="0"/>
              <a:buNone/>
              <a:defRPr/>
            </a:pPr>
            <a:r>
              <a:rPr kumimoji="0" lang="en-US" altLang="zh-CN" sz="16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2018</a:t>
            </a:r>
            <a:r>
              <a:rPr kumimoji="0" lang="zh-CN" altLang="en-US" sz="16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年度销售情况对比表</a:t>
            </a:r>
            <a:endParaRPr kumimoji="0" lang="en-AU" sz="16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300" fill="hold"/>
                                        <p:tgtEl>
                                          <p:spTgt spid="17"/>
                                        </p:tgtEl>
                                        <p:attrNameLst>
                                          <p:attrName>ppt_w</p:attrName>
                                        </p:attrNameLst>
                                      </p:cBhvr>
                                      <p:tavLst>
                                        <p:tav tm="0">
                                          <p:val>
                                            <p:fltVal val="0"/>
                                          </p:val>
                                        </p:tav>
                                        <p:tav tm="100000">
                                          <p:val>
                                            <p:strVal val="#ppt_w"/>
                                          </p:val>
                                        </p:tav>
                                      </p:tavLst>
                                    </p:anim>
                                    <p:anim calcmode="lin" valueType="num">
                                      <p:cBhvr>
                                        <p:cTn id="8" dur="300" fill="hold"/>
                                        <p:tgtEl>
                                          <p:spTgt spid="17"/>
                                        </p:tgtEl>
                                        <p:attrNameLst>
                                          <p:attrName>ppt_h</p:attrName>
                                        </p:attrNameLst>
                                      </p:cBhvr>
                                      <p:tavLst>
                                        <p:tav tm="0">
                                          <p:val>
                                            <p:fltVal val="0"/>
                                          </p:val>
                                        </p:tav>
                                        <p:tav tm="100000">
                                          <p:val>
                                            <p:strVal val="#ppt_h"/>
                                          </p:val>
                                        </p:tav>
                                      </p:tavLst>
                                    </p:anim>
                                    <p:anim calcmode="lin" valueType="num">
                                      <p:cBhvr>
                                        <p:cTn id="9" dur="300" fill="hold"/>
                                        <p:tgtEl>
                                          <p:spTgt spid="17"/>
                                        </p:tgtEl>
                                        <p:attrNameLst>
                                          <p:attrName>ppt_x</p:attrName>
                                        </p:attrNameLst>
                                      </p:cBhvr>
                                      <p:tavLst>
                                        <p:tav tm="0">
                                          <p:val>
                                            <p:fltVal val="0.5"/>
                                          </p:val>
                                        </p:tav>
                                        <p:tav tm="100000">
                                          <p:val>
                                            <p:strVal val="#ppt_x"/>
                                          </p:val>
                                        </p:tav>
                                      </p:tavLst>
                                    </p:anim>
                                    <p:anim calcmode="lin" valueType="num">
                                      <p:cBhvr>
                                        <p:cTn id="10" dur="300" fill="hold"/>
                                        <p:tgtEl>
                                          <p:spTgt spid="17"/>
                                        </p:tgtEl>
                                        <p:attrNameLst>
                                          <p:attrName>ppt_y</p:attrName>
                                        </p:attrNameLst>
                                      </p:cBhvr>
                                      <p:tavLst>
                                        <p:tav tm="0">
                                          <p:val>
                                            <p:fltVal val="0.5"/>
                                          </p:val>
                                        </p:tav>
                                        <p:tav tm="100000">
                                          <p:val>
                                            <p:strVal val="#ppt_y"/>
                                          </p:val>
                                        </p:tav>
                                      </p:tavLst>
                                    </p:anim>
                                  </p:childTnLst>
                                </p:cTn>
                              </p:par>
                              <p:par>
                                <p:cTn id="11" presetID="23" presetClass="entr" presetSubtype="528" fill="hold" grpId="0" nodeType="withEffect">
                                  <p:stCondLst>
                                    <p:cond delay="1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300" fill="hold"/>
                                        <p:tgtEl>
                                          <p:spTgt spid="15"/>
                                        </p:tgtEl>
                                        <p:attrNameLst>
                                          <p:attrName>ppt_w</p:attrName>
                                        </p:attrNameLst>
                                      </p:cBhvr>
                                      <p:tavLst>
                                        <p:tav tm="0">
                                          <p:val>
                                            <p:fltVal val="0"/>
                                          </p:val>
                                        </p:tav>
                                        <p:tav tm="100000">
                                          <p:val>
                                            <p:strVal val="#ppt_w"/>
                                          </p:val>
                                        </p:tav>
                                      </p:tavLst>
                                    </p:anim>
                                    <p:anim calcmode="lin" valueType="num">
                                      <p:cBhvr>
                                        <p:cTn id="14" dur="300" fill="hold"/>
                                        <p:tgtEl>
                                          <p:spTgt spid="15"/>
                                        </p:tgtEl>
                                        <p:attrNameLst>
                                          <p:attrName>ppt_h</p:attrName>
                                        </p:attrNameLst>
                                      </p:cBhvr>
                                      <p:tavLst>
                                        <p:tav tm="0">
                                          <p:val>
                                            <p:fltVal val="0"/>
                                          </p:val>
                                        </p:tav>
                                        <p:tav tm="100000">
                                          <p:val>
                                            <p:strVal val="#ppt_h"/>
                                          </p:val>
                                        </p:tav>
                                      </p:tavLst>
                                    </p:anim>
                                    <p:anim calcmode="lin" valueType="num">
                                      <p:cBhvr>
                                        <p:cTn id="15" dur="300" fill="hold"/>
                                        <p:tgtEl>
                                          <p:spTgt spid="15"/>
                                        </p:tgtEl>
                                        <p:attrNameLst>
                                          <p:attrName>ppt_x</p:attrName>
                                        </p:attrNameLst>
                                      </p:cBhvr>
                                      <p:tavLst>
                                        <p:tav tm="0">
                                          <p:val>
                                            <p:fltVal val="0.5"/>
                                          </p:val>
                                        </p:tav>
                                        <p:tav tm="100000">
                                          <p:val>
                                            <p:strVal val="#ppt_x"/>
                                          </p:val>
                                        </p:tav>
                                      </p:tavLst>
                                    </p:anim>
                                    <p:anim calcmode="lin" valueType="num">
                                      <p:cBhvr>
                                        <p:cTn id="16" dur="300" fill="hold"/>
                                        <p:tgtEl>
                                          <p:spTgt spid="15"/>
                                        </p:tgtEl>
                                        <p:attrNameLst>
                                          <p:attrName>ppt_y</p:attrName>
                                        </p:attrNameLst>
                                      </p:cBhvr>
                                      <p:tavLst>
                                        <p:tav tm="0">
                                          <p:val>
                                            <p:fltVal val="0.5"/>
                                          </p:val>
                                        </p:tav>
                                        <p:tav tm="100000">
                                          <p:val>
                                            <p:strVal val="#ppt_y"/>
                                          </p:val>
                                        </p:tav>
                                      </p:tavLst>
                                    </p:anim>
                                  </p:childTnLst>
                                </p:cTn>
                              </p:par>
                              <p:par>
                                <p:cTn id="17" presetID="23" presetClass="entr" presetSubtype="528" fill="hold" grpId="0" nodeType="withEffect">
                                  <p:stCondLst>
                                    <p:cond delay="200"/>
                                  </p:stCondLst>
                                  <p:childTnLst>
                                    <p:set>
                                      <p:cBhvr>
                                        <p:cTn id="18" dur="1" fill="hold">
                                          <p:stCondLst>
                                            <p:cond delay="0"/>
                                          </p:stCondLst>
                                        </p:cTn>
                                        <p:tgtEl>
                                          <p:spTgt spid="14"/>
                                        </p:tgtEl>
                                        <p:attrNameLst>
                                          <p:attrName>style.visibility</p:attrName>
                                        </p:attrNameLst>
                                      </p:cBhvr>
                                      <p:to>
                                        <p:strVal val="visible"/>
                                      </p:to>
                                    </p:set>
                                    <p:anim calcmode="lin" valueType="num">
                                      <p:cBhvr>
                                        <p:cTn id="19" dur="300" fill="hold"/>
                                        <p:tgtEl>
                                          <p:spTgt spid="14"/>
                                        </p:tgtEl>
                                        <p:attrNameLst>
                                          <p:attrName>ppt_w</p:attrName>
                                        </p:attrNameLst>
                                      </p:cBhvr>
                                      <p:tavLst>
                                        <p:tav tm="0">
                                          <p:val>
                                            <p:fltVal val="0"/>
                                          </p:val>
                                        </p:tav>
                                        <p:tav tm="100000">
                                          <p:val>
                                            <p:strVal val="#ppt_w"/>
                                          </p:val>
                                        </p:tav>
                                      </p:tavLst>
                                    </p:anim>
                                    <p:anim calcmode="lin" valueType="num">
                                      <p:cBhvr>
                                        <p:cTn id="20" dur="300" fill="hold"/>
                                        <p:tgtEl>
                                          <p:spTgt spid="14"/>
                                        </p:tgtEl>
                                        <p:attrNameLst>
                                          <p:attrName>ppt_h</p:attrName>
                                        </p:attrNameLst>
                                      </p:cBhvr>
                                      <p:tavLst>
                                        <p:tav tm="0">
                                          <p:val>
                                            <p:fltVal val="0"/>
                                          </p:val>
                                        </p:tav>
                                        <p:tav tm="100000">
                                          <p:val>
                                            <p:strVal val="#ppt_h"/>
                                          </p:val>
                                        </p:tav>
                                      </p:tavLst>
                                    </p:anim>
                                    <p:anim calcmode="lin" valueType="num">
                                      <p:cBhvr>
                                        <p:cTn id="21" dur="300" fill="hold"/>
                                        <p:tgtEl>
                                          <p:spTgt spid="14"/>
                                        </p:tgtEl>
                                        <p:attrNameLst>
                                          <p:attrName>ppt_x</p:attrName>
                                        </p:attrNameLst>
                                      </p:cBhvr>
                                      <p:tavLst>
                                        <p:tav tm="0">
                                          <p:val>
                                            <p:fltVal val="0.5"/>
                                          </p:val>
                                        </p:tav>
                                        <p:tav tm="100000">
                                          <p:val>
                                            <p:strVal val="#ppt_x"/>
                                          </p:val>
                                        </p:tav>
                                      </p:tavLst>
                                    </p:anim>
                                    <p:anim calcmode="lin" valueType="num">
                                      <p:cBhvr>
                                        <p:cTn id="22" dur="300" fill="hold"/>
                                        <p:tgtEl>
                                          <p:spTgt spid="14"/>
                                        </p:tgtEl>
                                        <p:attrNameLst>
                                          <p:attrName>ppt_y</p:attrName>
                                        </p:attrNameLst>
                                      </p:cBhvr>
                                      <p:tavLst>
                                        <p:tav tm="0">
                                          <p:val>
                                            <p:fltVal val="0.5"/>
                                          </p:val>
                                        </p:tav>
                                        <p:tav tm="100000">
                                          <p:val>
                                            <p:strVal val="#ppt_y"/>
                                          </p:val>
                                        </p:tav>
                                      </p:tavLst>
                                    </p:anim>
                                  </p:childTnLst>
                                </p:cTn>
                              </p:par>
                              <p:par>
                                <p:cTn id="23" presetID="23" presetClass="entr" presetSubtype="528"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p:cTn id="25" dur="300" fill="hold"/>
                                        <p:tgtEl>
                                          <p:spTgt spid="12"/>
                                        </p:tgtEl>
                                        <p:attrNameLst>
                                          <p:attrName>ppt_w</p:attrName>
                                        </p:attrNameLst>
                                      </p:cBhvr>
                                      <p:tavLst>
                                        <p:tav tm="0">
                                          <p:val>
                                            <p:fltVal val="0"/>
                                          </p:val>
                                        </p:tav>
                                        <p:tav tm="100000">
                                          <p:val>
                                            <p:strVal val="#ppt_w"/>
                                          </p:val>
                                        </p:tav>
                                      </p:tavLst>
                                    </p:anim>
                                    <p:anim calcmode="lin" valueType="num">
                                      <p:cBhvr>
                                        <p:cTn id="26" dur="300" fill="hold"/>
                                        <p:tgtEl>
                                          <p:spTgt spid="12"/>
                                        </p:tgtEl>
                                        <p:attrNameLst>
                                          <p:attrName>ppt_h</p:attrName>
                                        </p:attrNameLst>
                                      </p:cBhvr>
                                      <p:tavLst>
                                        <p:tav tm="0">
                                          <p:val>
                                            <p:fltVal val="0"/>
                                          </p:val>
                                        </p:tav>
                                        <p:tav tm="100000">
                                          <p:val>
                                            <p:strVal val="#ppt_h"/>
                                          </p:val>
                                        </p:tav>
                                      </p:tavLst>
                                    </p:anim>
                                    <p:anim calcmode="lin" valueType="num">
                                      <p:cBhvr>
                                        <p:cTn id="27" dur="300" fill="hold"/>
                                        <p:tgtEl>
                                          <p:spTgt spid="12"/>
                                        </p:tgtEl>
                                        <p:attrNameLst>
                                          <p:attrName>ppt_x</p:attrName>
                                        </p:attrNameLst>
                                      </p:cBhvr>
                                      <p:tavLst>
                                        <p:tav tm="0">
                                          <p:val>
                                            <p:fltVal val="0.5"/>
                                          </p:val>
                                        </p:tav>
                                        <p:tav tm="100000">
                                          <p:val>
                                            <p:strVal val="#ppt_x"/>
                                          </p:val>
                                        </p:tav>
                                      </p:tavLst>
                                    </p:anim>
                                    <p:anim calcmode="lin" valueType="num">
                                      <p:cBhvr>
                                        <p:cTn id="28" dur="300" fill="hold"/>
                                        <p:tgtEl>
                                          <p:spTgt spid="12"/>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400"/>
                                  </p:stCondLst>
                                  <p:childTnLst>
                                    <p:set>
                                      <p:cBhvr>
                                        <p:cTn id="30" dur="1" fill="hold">
                                          <p:stCondLst>
                                            <p:cond delay="0"/>
                                          </p:stCondLst>
                                        </p:cTn>
                                        <p:tgtEl>
                                          <p:spTgt spid="18"/>
                                        </p:tgtEl>
                                        <p:attrNameLst>
                                          <p:attrName>style.visibility</p:attrName>
                                        </p:attrNameLst>
                                      </p:cBhvr>
                                      <p:to>
                                        <p:strVal val="visible"/>
                                      </p:to>
                                    </p:set>
                                    <p:anim calcmode="lin" valueType="num">
                                      <p:cBhvr>
                                        <p:cTn id="31" dur="300" fill="hold"/>
                                        <p:tgtEl>
                                          <p:spTgt spid="18"/>
                                        </p:tgtEl>
                                        <p:attrNameLst>
                                          <p:attrName>ppt_w</p:attrName>
                                        </p:attrNameLst>
                                      </p:cBhvr>
                                      <p:tavLst>
                                        <p:tav tm="0">
                                          <p:val>
                                            <p:fltVal val="0"/>
                                          </p:val>
                                        </p:tav>
                                        <p:tav tm="100000">
                                          <p:val>
                                            <p:strVal val="#ppt_w"/>
                                          </p:val>
                                        </p:tav>
                                      </p:tavLst>
                                    </p:anim>
                                    <p:anim calcmode="lin" valueType="num">
                                      <p:cBhvr>
                                        <p:cTn id="32" dur="300" fill="hold"/>
                                        <p:tgtEl>
                                          <p:spTgt spid="18"/>
                                        </p:tgtEl>
                                        <p:attrNameLst>
                                          <p:attrName>ppt_h</p:attrName>
                                        </p:attrNameLst>
                                      </p:cBhvr>
                                      <p:tavLst>
                                        <p:tav tm="0">
                                          <p:val>
                                            <p:fltVal val="0"/>
                                          </p:val>
                                        </p:tav>
                                        <p:tav tm="100000">
                                          <p:val>
                                            <p:strVal val="#ppt_h"/>
                                          </p:val>
                                        </p:tav>
                                      </p:tavLst>
                                    </p:anim>
                                    <p:anim calcmode="lin" valueType="num">
                                      <p:cBhvr>
                                        <p:cTn id="33" dur="300" fill="hold"/>
                                        <p:tgtEl>
                                          <p:spTgt spid="18"/>
                                        </p:tgtEl>
                                        <p:attrNameLst>
                                          <p:attrName>ppt_x</p:attrName>
                                        </p:attrNameLst>
                                      </p:cBhvr>
                                      <p:tavLst>
                                        <p:tav tm="0">
                                          <p:val>
                                            <p:fltVal val="0.5"/>
                                          </p:val>
                                        </p:tav>
                                        <p:tav tm="100000">
                                          <p:val>
                                            <p:strVal val="#ppt_x"/>
                                          </p:val>
                                        </p:tav>
                                      </p:tavLst>
                                    </p:anim>
                                    <p:anim calcmode="lin" valueType="num">
                                      <p:cBhvr>
                                        <p:cTn id="34" dur="300" fill="hold"/>
                                        <p:tgtEl>
                                          <p:spTgt spid="18"/>
                                        </p:tgtEl>
                                        <p:attrNameLst>
                                          <p:attrName>ppt_y</p:attrName>
                                        </p:attrNameLst>
                                      </p:cBhvr>
                                      <p:tavLst>
                                        <p:tav tm="0">
                                          <p:val>
                                            <p:fltVal val="0.5"/>
                                          </p:val>
                                        </p:tav>
                                        <p:tav tm="100000">
                                          <p:val>
                                            <p:strVal val="#ppt_y"/>
                                          </p:val>
                                        </p:tav>
                                      </p:tavLst>
                                    </p:anim>
                                  </p:childTnLst>
                                </p:cTn>
                              </p:par>
                              <p:par>
                                <p:cTn id="35" presetID="23" presetClass="entr" presetSubtype="528" fill="hold" grpId="0" nodeType="withEffect">
                                  <p:stCondLst>
                                    <p:cond delay="500"/>
                                  </p:stCondLst>
                                  <p:childTnLst>
                                    <p:set>
                                      <p:cBhvr>
                                        <p:cTn id="36" dur="1" fill="hold">
                                          <p:stCondLst>
                                            <p:cond delay="0"/>
                                          </p:stCondLst>
                                        </p:cTn>
                                        <p:tgtEl>
                                          <p:spTgt spid="16"/>
                                        </p:tgtEl>
                                        <p:attrNameLst>
                                          <p:attrName>style.visibility</p:attrName>
                                        </p:attrNameLst>
                                      </p:cBhvr>
                                      <p:to>
                                        <p:strVal val="visible"/>
                                      </p:to>
                                    </p:set>
                                    <p:anim calcmode="lin" valueType="num">
                                      <p:cBhvr>
                                        <p:cTn id="37" dur="300" fill="hold"/>
                                        <p:tgtEl>
                                          <p:spTgt spid="16"/>
                                        </p:tgtEl>
                                        <p:attrNameLst>
                                          <p:attrName>ppt_w</p:attrName>
                                        </p:attrNameLst>
                                      </p:cBhvr>
                                      <p:tavLst>
                                        <p:tav tm="0">
                                          <p:val>
                                            <p:fltVal val="0"/>
                                          </p:val>
                                        </p:tav>
                                        <p:tav tm="100000">
                                          <p:val>
                                            <p:strVal val="#ppt_w"/>
                                          </p:val>
                                        </p:tav>
                                      </p:tavLst>
                                    </p:anim>
                                    <p:anim calcmode="lin" valueType="num">
                                      <p:cBhvr>
                                        <p:cTn id="38" dur="300" fill="hold"/>
                                        <p:tgtEl>
                                          <p:spTgt spid="16"/>
                                        </p:tgtEl>
                                        <p:attrNameLst>
                                          <p:attrName>ppt_h</p:attrName>
                                        </p:attrNameLst>
                                      </p:cBhvr>
                                      <p:tavLst>
                                        <p:tav tm="0">
                                          <p:val>
                                            <p:fltVal val="0"/>
                                          </p:val>
                                        </p:tav>
                                        <p:tav tm="100000">
                                          <p:val>
                                            <p:strVal val="#ppt_h"/>
                                          </p:val>
                                        </p:tav>
                                      </p:tavLst>
                                    </p:anim>
                                    <p:anim calcmode="lin" valueType="num">
                                      <p:cBhvr>
                                        <p:cTn id="39" dur="300" fill="hold"/>
                                        <p:tgtEl>
                                          <p:spTgt spid="16"/>
                                        </p:tgtEl>
                                        <p:attrNameLst>
                                          <p:attrName>ppt_x</p:attrName>
                                        </p:attrNameLst>
                                      </p:cBhvr>
                                      <p:tavLst>
                                        <p:tav tm="0">
                                          <p:val>
                                            <p:fltVal val="0.5"/>
                                          </p:val>
                                        </p:tav>
                                        <p:tav tm="100000">
                                          <p:val>
                                            <p:strVal val="#ppt_x"/>
                                          </p:val>
                                        </p:tav>
                                      </p:tavLst>
                                    </p:anim>
                                    <p:anim calcmode="lin" valueType="num">
                                      <p:cBhvr>
                                        <p:cTn id="40" dur="300" fill="hold"/>
                                        <p:tgtEl>
                                          <p:spTgt spid="16"/>
                                        </p:tgtEl>
                                        <p:attrNameLst>
                                          <p:attrName>ppt_y</p:attrName>
                                        </p:attrNameLst>
                                      </p:cBhvr>
                                      <p:tavLst>
                                        <p:tav tm="0">
                                          <p:val>
                                            <p:fltVal val="0.5"/>
                                          </p:val>
                                        </p:tav>
                                        <p:tav tm="100000">
                                          <p:val>
                                            <p:strVal val="#ppt_y"/>
                                          </p:val>
                                        </p:tav>
                                      </p:tavLst>
                                    </p:anim>
                                  </p:childTnLst>
                                </p:cTn>
                              </p:par>
                              <p:par>
                                <p:cTn id="41" presetID="23" presetClass="entr" presetSubtype="528" fill="hold" grpId="0" nodeType="withEffect">
                                  <p:stCondLst>
                                    <p:cond delay="600"/>
                                  </p:stCondLst>
                                  <p:childTnLst>
                                    <p:set>
                                      <p:cBhvr>
                                        <p:cTn id="42" dur="1" fill="hold">
                                          <p:stCondLst>
                                            <p:cond delay="0"/>
                                          </p:stCondLst>
                                        </p:cTn>
                                        <p:tgtEl>
                                          <p:spTgt spid="13"/>
                                        </p:tgtEl>
                                        <p:attrNameLst>
                                          <p:attrName>style.visibility</p:attrName>
                                        </p:attrNameLst>
                                      </p:cBhvr>
                                      <p:to>
                                        <p:strVal val="visible"/>
                                      </p:to>
                                    </p:set>
                                    <p:anim calcmode="lin" valueType="num">
                                      <p:cBhvr>
                                        <p:cTn id="43" dur="300" fill="hold"/>
                                        <p:tgtEl>
                                          <p:spTgt spid="13"/>
                                        </p:tgtEl>
                                        <p:attrNameLst>
                                          <p:attrName>ppt_w</p:attrName>
                                        </p:attrNameLst>
                                      </p:cBhvr>
                                      <p:tavLst>
                                        <p:tav tm="0">
                                          <p:val>
                                            <p:fltVal val="0"/>
                                          </p:val>
                                        </p:tav>
                                        <p:tav tm="100000">
                                          <p:val>
                                            <p:strVal val="#ppt_w"/>
                                          </p:val>
                                        </p:tav>
                                      </p:tavLst>
                                    </p:anim>
                                    <p:anim calcmode="lin" valueType="num">
                                      <p:cBhvr>
                                        <p:cTn id="44" dur="300" fill="hold"/>
                                        <p:tgtEl>
                                          <p:spTgt spid="13"/>
                                        </p:tgtEl>
                                        <p:attrNameLst>
                                          <p:attrName>ppt_h</p:attrName>
                                        </p:attrNameLst>
                                      </p:cBhvr>
                                      <p:tavLst>
                                        <p:tav tm="0">
                                          <p:val>
                                            <p:fltVal val="0"/>
                                          </p:val>
                                        </p:tav>
                                        <p:tav tm="100000">
                                          <p:val>
                                            <p:strVal val="#ppt_h"/>
                                          </p:val>
                                        </p:tav>
                                      </p:tavLst>
                                    </p:anim>
                                    <p:anim calcmode="lin" valueType="num">
                                      <p:cBhvr>
                                        <p:cTn id="45" dur="300" fill="hold"/>
                                        <p:tgtEl>
                                          <p:spTgt spid="13"/>
                                        </p:tgtEl>
                                        <p:attrNameLst>
                                          <p:attrName>ppt_x</p:attrName>
                                        </p:attrNameLst>
                                      </p:cBhvr>
                                      <p:tavLst>
                                        <p:tav tm="0">
                                          <p:val>
                                            <p:fltVal val="0.5"/>
                                          </p:val>
                                        </p:tav>
                                        <p:tav tm="100000">
                                          <p:val>
                                            <p:strVal val="#ppt_x"/>
                                          </p:val>
                                        </p:tav>
                                      </p:tavLst>
                                    </p:anim>
                                    <p:anim calcmode="lin" valueType="num">
                                      <p:cBhvr>
                                        <p:cTn id="46" dur="300" fill="hold"/>
                                        <p:tgtEl>
                                          <p:spTgt spid="13"/>
                                        </p:tgtEl>
                                        <p:attrNameLst>
                                          <p:attrName>ppt_y</p:attrName>
                                        </p:attrNameLst>
                                      </p:cBhvr>
                                      <p:tavLst>
                                        <p:tav tm="0">
                                          <p:val>
                                            <p:fltVal val="0.5"/>
                                          </p:val>
                                        </p:tav>
                                        <p:tav tm="100000">
                                          <p:val>
                                            <p:strVal val="#ppt_y"/>
                                          </p:val>
                                        </p:tav>
                                      </p:tavLst>
                                    </p:anim>
                                  </p:childTnLst>
                                </p:cTn>
                              </p:par>
                            </p:childTnLst>
                          </p:cTn>
                        </p:par>
                        <p:par>
                          <p:cTn id="47" fill="hold">
                            <p:stCondLst>
                              <p:cond delay="500"/>
                            </p:stCondLst>
                            <p:childTnLst>
                              <p:par>
                                <p:cTn id="48" presetID="14" presetClass="entr" presetSubtype="10" fill="hold"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randombar(horizontal)">
                                      <p:cBhvr>
                                        <p:cTn id="50" dur="500"/>
                                        <p:tgtEl>
                                          <p:spTgt spid="2"/>
                                        </p:tgtEl>
                                      </p:cBhvr>
                                    </p:animEffect>
                                  </p:childTnLst>
                                </p:cTn>
                              </p:par>
                            </p:childTnLst>
                          </p:cTn>
                        </p:par>
                        <p:par>
                          <p:cTn id="51" fill="hold">
                            <p:stCondLst>
                              <p:cond delay="1000"/>
                            </p:stCondLst>
                            <p:childTnLst>
                              <p:par>
                                <p:cTn id="52" presetID="12" presetClass="entr" presetSubtype="4" fill="hold" grpId="0" nodeType="afterEffect">
                                  <p:stCondLst>
                                    <p:cond delay="0"/>
                                  </p:stCondLst>
                                  <p:iterate type="lt">
                                    <p:tmPct val="30000"/>
                                  </p:iterate>
                                  <p:childTnLst>
                                    <p:set>
                                      <p:cBhvr>
                                        <p:cTn id="53" dur="1" fill="hold">
                                          <p:stCondLst>
                                            <p:cond delay="0"/>
                                          </p:stCondLst>
                                        </p:cTn>
                                        <p:tgtEl>
                                          <p:spTgt spid="27"/>
                                        </p:tgtEl>
                                        <p:attrNameLst>
                                          <p:attrName>style.visibility</p:attrName>
                                        </p:attrNameLst>
                                      </p:cBhvr>
                                      <p:to>
                                        <p:strVal val="visible"/>
                                      </p:to>
                                    </p:set>
                                    <p:anim calcmode="lin" valueType="num">
                                      <p:cBhvr additive="base">
                                        <p:cTn id="54" dur="500"/>
                                        <p:tgtEl>
                                          <p:spTgt spid="27"/>
                                        </p:tgtEl>
                                        <p:attrNameLst>
                                          <p:attrName>ppt_y</p:attrName>
                                        </p:attrNameLst>
                                      </p:cBhvr>
                                      <p:tavLst>
                                        <p:tav tm="0">
                                          <p:val>
                                            <p:strVal val="#ppt_y+#ppt_h*1.125000"/>
                                          </p:val>
                                        </p:tav>
                                        <p:tav tm="100000">
                                          <p:val>
                                            <p:strVal val="#ppt_y"/>
                                          </p:val>
                                        </p:tav>
                                      </p:tavLst>
                                    </p:anim>
                                    <p:animEffect transition="in" filter="wipe(up)">
                                      <p:cBhvr>
                                        <p:cTn id="55" dur="500"/>
                                        <p:tgtEl>
                                          <p:spTgt spid="27"/>
                                        </p:tgtEl>
                                      </p:cBhvr>
                                    </p:animEffect>
                                  </p:childTnLst>
                                </p:cTn>
                              </p:par>
                              <p:par>
                                <p:cTn id="56" presetID="12" presetClass="entr" presetSubtype="4" fill="hold" grpId="0" nodeType="withEffect">
                                  <p:stCondLst>
                                    <p:cond delay="200"/>
                                  </p:stCondLst>
                                  <p:iterate type="lt">
                                    <p:tmPct val="30000"/>
                                  </p:iterate>
                                  <p:childTnLst>
                                    <p:set>
                                      <p:cBhvr>
                                        <p:cTn id="57" dur="1" fill="hold">
                                          <p:stCondLst>
                                            <p:cond delay="0"/>
                                          </p:stCondLst>
                                        </p:cTn>
                                        <p:tgtEl>
                                          <p:spTgt spid="25"/>
                                        </p:tgtEl>
                                        <p:attrNameLst>
                                          <p:attrName>style.visibility</p:attrName>
                                        </p:attrNameLst>
                                      </p:cBhvr>
                                      <p:to>
                                        <p:strVal val="visible"/>
                                      </p:to>
                                    </p:set>
                                    <p:anim calcmode="lin" valueType="num">
                                      <p:cBhvr additive="base">
                                        <p:cTn id="58" dur="500"/>
                                        <p:tgtEl>
                                          <p:spTgt spid="25"/>
                                        </p:tgtEl>
                                        <p:attrNameLst>
                                          <p:attrName>ppt_y</p:attrName>
                                        </p:attrNameLst>
                                      </p:cBhvr>
                                      <p:tavLst>
                                        <p:tav tm="0">
                                          <p:val>
                                            <p:strVal val="#ppt_y+#ppt_h*1.125000"/>
                                          </p:val>
                                        </p:tav>
                                        <p:tav tm="100000">
                                          <p:val>
                                            <p:strVal val="#ppt_y"/>
                                          </p:val>
                                        </p:tav>
                                      </p:tavLst>
                                    </p:anim>
                                    <p:animEffect transition="in" filter="wipe(up)">
                                      <p:cBhvr>
                                        <p:cTn id="59" dur="500"/>
                                        <p:tgtEl>
                                          <p:spTgt spid="25"/>
                                        </p:tgtEl>
                                      </p:cBhvr>
                                    </p:animEffect>
                                  </p:childTnLst>
                                </p:cTn>
                              </p:par>
                              <p:par>
                                <p:cTn id="60" presetID="12" presetClass="entr" presetSubtype="4" fill="hold" grpId="0" nodeType="withEffect">
                                  <p:stCondLst>
                                    <p:cond delay="200"/>
                                  </p:stCondLst>
                                  <p:iterate type="lt">
                                    <p:tmPct val="30000"/>
                                  </p:iterate>
                                  <p:childTnLst>
                                    <p:set>
                                      <p:cBhvr>
                                        <p:cTn id="61" dur="1" fill="hold">
                                          <p:stCondLst>
                                            <p:cond delay="0"/>
                                          </p:stCondLst>
                                        </p:cTn>
                                        <p:tgtEl>
                                          <p:spTgt spid="28"/>
                                        </p:tgtEl>
                                        <p:attrNameLst>
                                          <p:attrName>style.visibility</p:attrName>
                                        </p:attrNameLst>
                                      </p:cBhvr>
                                      <p:to>
                                        <p:strVal val="visible"/>
                                      </p:to>
                                    </p:set>
                                    <p:anim calcmode="lin" valueType="num">
                                      <p:cBhvr additive="base">
                                        <p:cTn id="62" dur="500"/>
                                        <p:tgtEl>
                                          <p:spTgt spid="28"/>
                                        </p:tgtEl>
                                        <p:attrNameLst>
                                          <p:attrName>ppt_y</p:attrName>
                                        </p:attrNameLst>
                                      </p:cBhvr>
                                      <p:tavLst>
                                        <p:tav tm="0">
                                          <p:val>
                                            <p:strVal val="#ppt_y+#ppt_h*1.125000"/>
                                          </p:val>
                                        </p:tav>
                                        <p:tav tm="100000">
                                          <p:val>
                                            <p:strVal val="#ppt_y"/>
                                          </p:val>
                                        </p:tav>
                                      </p:tavLst>
                                    </p:anim>
                                    <p:animEffect transition="in" filter="wipe(up)">
                                      <p:cBhvr>
                                        <p:cTn id="63" dur="500"/>
                                        <p:tgtEl>
                                          <p:spTgt spid="28"/>
                                        </p:tgtEl>
                                      </p:cBhvr>
                                    </p:animEffect>
                                  </p:childTnLst>
                                </p:cTn>
                              </p:par>
                              <p:par>
                                <p:cTn id="64" presetID="12" presetClass="entr" presetSubtype="4" fill="hold" grpId="0" nodeType="withEffect">
                                  <p:stCondLst>
                                    <p:cond delay="200"/>
                                  </p:stCondLst>
                                  <p:iterate type="lt">
                                    <p:tmPct val="30000"/>
                                  </p:iterate>
                                  <p:childTnLst>
                                    <p:set>
                                      <p:cBhvr>
                                        <p:cTn id="65" dur="1" fill="hold">
                                          <p:stCondLst>
                                            <p:cond delay="0"/>
                                          </p:stCondLst>
                                        </p:cTn>
                                        <p:tgtEl>
                                          <p:spTgt spid="26"/>
                                        </p:tgtEl>
                                        <p:attrNameLst>
                                          <p:attrName>style.visibility</p:attrName>
                                        </p:attrNameLst>
                                      </p:cBhvr>
                                      <p:to>
                                        <p:strVal val="visible"/>
                                      </p:to>
                                    </p:set>
                                    <p:anim calcmode="lin" valueType="num">
                                      <p:cBhvr additive="base">
                                        <p:cTn id="66" dur="500"/>
                                        <p:tgtEl>
                                          <p:spTgt spid="26"/>
                                        </p:tgtEl>
                                        <p:attrNameLst>
                                          <p:attrName>ppt_y</p:attrName>
                                        </p:attrNameLst>
                                      </p:cBhvr>
                                      <p:tavLst>
                                        <p:tav tm="0">
                                          <p:val>
                                            <p:strVal val="#ppt_y+#ppt_h*1.125000"/>
                                          </p:val>
                                        </p:tav>
                                        <p:tav tm="100000">
                                          <p:val>
                                            <p:strVal val="#ppt_y"/>
                                          </p:val>
                                        </p:tav>
                                      </p:tavLst>
                                    </p:anim>
                                    <p:animEffect transition="in" filter="wipe(up)">
                                      <p:cBhvr>
                                        <p:cTn id="67" dur="500"/>
                                        <p:tgtEl>
                                          <p:spTgt spid="26"/>
                                        </p:tgtEl>
                                      </p:cBhvr>
                                    </p:animEffect>
                                  </p:childTnLst>
                                </p:cTn>
                              </p:par>
                            </p:childTnLst>
                          </p:cTn>
                        </p:par>
                        <p:par>
                          <p:cTn id="68" fill="hold">
                            <p:stCondLst>
                              <p:cond delay="2549"/>
                            </p:stCondLst>
                            <p:childTnLst>
                              <p:par>
                                <p:cTn id="69" presetID="55" presetClass="entr" presetSubtype="0" fill="hold" grpId="0" nodeType="after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p:cTn id="71" dur="1000" fill="hold"/>
                                        <p:tgtEl>
                                          <p:spTgt spid="23"/>
                                        </p:tgtEl>
                                        <p:attrNameLst>
                                          <p:attrName>ppt_w</p:attrName>
                                        </p:attrNameLst>
                                      </p:cBhvr>
                                      <p:tavLst>
                                        <p:tav tm="0">
                                          <p:val>
                                            <p:strVal val="#ppt_w*0.70"/>
                                          </p:val>
                                        </p:tav>
                                        <p:tav tm="100000">
                                          <p:val>
                                            <p:strVal val="#ppt_w"/>
                                          </p:val>
                                        </p:tav>
                                      </p:tavLst>
                                    </p:anim>
                                    <p:anim calcmode="lin" valueType="num">
                                      <p:cBhvr>
                                        <p:cTn id="72" dur="1000" fill="hold"/>
                                        <p:tgtEl>
                                          <p:spTgt spid="23"/>
                                        </p:tgtEl>
                                        <p:attrNameLst>
                                          <p:attrName>ppt_h</p:attrName>
                                        </p:attrNameLst>
                                      </p:cBhvr>
                                      <p:tavLst>
                                        <p:tav tm="0">
                                          <p:val>
                                            <p:strVal val="#ppt_h"/>
                                          </p:val>
                                        </p:tav>
                                        <p:tav tm="100000">
                                          <p:val>
                                            <p:strVal val="#ppt_h"/>
                                          </p:val>
                                        </p:tav>
                                      </p:tavLst>
                                    </p:anim>
                                    <p:animEffect transition="in" filter="fade">
                                      <p:cBhvr>
                                        <p:cTn id="73" dur="1000"/>
                                        <p:tgtEl>
                                          <p:spTgt spid="23"/>
                                        </p:tgtEl>
                                      </p:cBhvr>
                                    </p:animEffect>
                                  </p:childTnLst>
                                </p:cTn>
                              </p:par>
                              <p:par>
                                <p:cTn id="74" presetID="55" presetClass="entr" presetSubtype="0" fill="hold" grpId="0" nodeType="withEffect">
                                  <p:stCondLst>
                                    <p:cond delay="200"/>
                                  </p:stCondLst>
                                  <p:childTnLst>
                                    <p:set>
                                      <p:cBhvr>
                                        <p:cTn id="75" dur="1" fill="hold">
                                          <p:stCondLst>
                                            <p:cond delay="0"/>
                                          </p:stCondLst>
                                        </p:cTn>
                                        <p:tgtEl>
                                          <p:spTgt spid="24"/>
                                        </p:tgtEl>
                                        <p:attrNameLst>
                                          <p:attrName>style.visibility</p:attrName>
                                        </p:attrNameLst>
                                      </p:cBhvr>
                                      <p:to>
                                        <p:strVal val="visible"/>
                                      </p:to>
                                    </p:set>
                                    <p:anim calcmode="lin" valueType="num">
                                      <p:cBhvr>
                                        <p:cTn id="76" dur="1000" fill="hold"/>
                                        <p:tgtEl>
                                          <p:spTgt spid="24"/>
                                        </p:tgtEl>
                                        <p:attrNameLst>
                                          <p:attrName>ppt_w</p:attrName>
                                        </p:attrNameLst>
                                      </p:cBhvr>
                                      <p:tavLst>
                                        <p:tav tm="0">
                                          <p:val>
                                            <p:strVal val="#ppt_w*0.70"/>
                                          </p:val>
                                        </p:tav>
                                        <p:tav tm="100000">
                                          <p:val>
                                            <p:strVal val="#ppt_w"/>
                                          </p:val>
                                        </p:tav>
                                      </p:tavLst>
                                    </p:anim>
                                    <p:anim calcmode="lin" valueType="num">
                                      <p:cBhvr>
                                        <p:cTn id="77" dur="1000" fill="hold"/>
                                        <p:tgtEl>
                                          <p:spTgt spid="24"/>
                                        </p:tgtEl>
                                        <p:attrNameLst>
                                          <p:attrName>ppt_h</p:attrName>
                                        </p:attrNameLst>
                                      </p:cBhvr>
                                      <p:tavLst>
                                        <p:tav tm="0">
                                          <p:val>
                                            <p:strVal val="#ppt_h"/>
                                          </p:val>
                                        </p:tav>
                                        <p:tav tm="100000">
                                          <p:val>
                                            <p:strVal val="#ppt_h"/>
                                          </p:val>
                                        </p:tav>
                                      </p:tavLst>
                                    </p:anim>
                                    <p:animEffect transition="in" filter="fade">
                                      <p:cBhvr>
                                        <p:cTn id="78" dur="1000"/>
                                        <p:tgtEl>
                                          <p:spTgt spid="24"/>
                                        </p:tgtEl>
                                      </p:cBhvr>
                                    </p:animEffect>
                                  </p:childTnLst>
                                </p:cTn>
                              </p:par>
                            </p:childTnLst>
                          </p:cTn>
                        </p:par>
                        <p:par>
                          <p:cTn id="79" fill="hold">
                            <p:stCondLst>
                              <p:cond delay="3549"/>
                            </p:stCondLst>
                            <p:childTnLst>
                              <p:par>
                                <p:cTn id="80" presetID="50" presetClass="entr" presetSubtype="0" decel="100000" fill="hold" grpId="0" nodeType="afterEffect">
                                  <p:stCondLst>
                                    <p:cond delay="0"/>
                                  </p:stCondLst>
                                  <p:iterate type="lt">
                                    <p:tmPct val="10000"/>
                                  </p:iterate>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strVal val="#ppt_w+.3"/>
                                          </p:val>
                                        </p:tav>
                                        <p:tav tm="100000">
                                          <p:val>
                                            <p:strVal val="#ppt_w"/>
                                          </p:val>
                                        </p:tav>
                                      </p:tavLst>
                                    </p:anim>
                                    <p:anim calcmode="lin" valueType="num">
                                      <p:cBhvr>
                                        <p:cTn id="83" dur="500" fill="hold"/>
                                        <p:tgtEl>
                                          <p:spTgt spid="34"/>
                                        </p:tgtEl>
                                        <p:attrNameLst>
                                          <p:attrName>ppt_h</p:attrName>
                                        </p:attrNameLst>
                                      </p:cBhvr>
                                      <p:tavLst>
                                        <p:tav tm="0">
                                          <p:val>
                                            <p:strVal val="#ppt_h"/>
                                          </p:val>
                                        </p:tav>
                                        <p:tav tm="100000">
                                          <p:val>
                                            <p:strVal val="#ppt_h"/>
                                          </p:val>
                                        </p:tav>
                                      </p:tavLst>
                                    </p:anim>
                                    <p:animEffect transition="in" filter="fade">
                                      <p:cBhvr>
                                        <p:cTn id="84" dur="500"/>
                                        <p:tgtEl>
                                          <p:spTgt spid="34"/>
                                        </p:tgtEl>
                                      </p:cBhvr>
                                    </p:animEffect>
                                  </p:childTnLst>
                                </p:cTn>
                              </p:par>
                            </p:childTnLst>
                          </p:cTn>
                        </p:par>
                        <p:par>
                          <p:cTn id="85" fill="hold">
                            <p:stCondLst>
                              <p:cond delay="4850"/>
                            </p:stCondLst>
                            <p:childTnLst>
                              <p:par>
                                <p:cTn id="86" presetID="50" presetClass="entr" presetSubtype="0" decel="100000" fill="hold" grpId="0" nodeType="afterEffect">
                                  <p:stCondLst>
                                    <p:cond delay="0"/>
                                  </p:stCondLst>
                                  <p:iterate type="lt">
                                    <p:tmPct val="10000"/>
                                  </p:iterate>
                                  <p:childTnLst>
                                    <p:set>
                                      <p:cBhvr>
                                        <p:cTn id="87" dur="1" fill="hold">
                                          <p:stCondLst>
                                            <p:cond delay="0"/>
                                          </p:stCondLst>
                                        </p:cTn>
                                        <p:tgtEl>
                                          <p:spTgt spid="30"/>
                                        </p:tgtEl>
                                        <p:attrNameLst>
                                          <p:attrName>style.visibility</p:attrName>
                                        </p:attrNameLst>
                                      </p:cBhvr>
                                      <p:to>
                                        <p:strVal val="visible"/>
                                      </p:to>
                                    </p:set>
                                    <p:anim calcmode="lin" valueType="num">
                                      <p:cBhvr>
                                        <p:cTn id="88" dur="500" fill="hold"/>
                                        <p:tgtEl>
                                          <p:spTgt spid="30"/>
                                        </p:tgtEl>
                                        <p:attrNameLst>
                                          <p:attrName>ppt_w</p:attrName>
                                        </p:attrNameLst>
                                      </p:cBhvr>
                                      <p:tavLst>
                                        <p:tav tm="0">
                                          <p:val>
                                            <p:strVal val="#ppt_w+.3"/>
                                          </p:val>
                                        </p:tav>
                                        <p:tav tm="100000">
                                          <p:val>
                                            <p:strVal val="#ppt_w"/>
                                          </p:val>
                                        </p:tav>
                                      </p:tavLst>
                                    </p:anim>
                                    <p:anim calcmode="lin" valueType="num">
                                      <p:cBhvr>
                                        <p:cTn id="89" dur="500" fill="hold"/>
                                        <p:tgtEl>
                                          <p:spTgt spid="30"/>
                                        </p:tgtEl>
                                        <p:attrNameLst>
                                          <p:attrName>ppt_h</p:attrName>
                                        </p:attrNameLst>
                                      </p:cBhvr>
                                      <p:tavLst>
                                        <p:tav tm="0">
                                          <p:val>
                                            <p:strVal val="#ppt_h"/>
                                          </p:val>
                                        </p:tav>
                                        <p:tav tm="100000">
                                          <p:val>
                                            <p:strVal val="#ppt_h"/>
                                          </p:val>
                                        </p:tav>
                                      </p:tavLst>
                                    </p:anim>
                                    <p:animEffect transition="in" filter="fade">
                                      <p:cBhvr>
                                        <p:cTn id="90" dur="500"/>
                                        <p:tgtEl>
                                          <p:spTgt spid="30"/>
                                        </p:tgtEl>
                                      </p:cBhvr>
                                    </p:animEffect>
                                  </p:childTnLst>
                                </p:cTn>
                              </p:par>
                            </p:childTnLst>
                          </p:cTn>
                        </p:par>
                        <p:par>
                          <p:cTn id="91" fill="hold">
                            <p:stCondLst>
                              <p:cond delay="5650"/>
                            </p:stCondLst>
                            <p:childTnLst>
                              <p:par>
                                <p:cTn id="92" presetID="23" presetClass="entr" presetSubtype="528"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 calcmode="lin" valueType="num">
                                      <p:cBhvr>
                                        <p:cTn id="94" dur="500" fill="hold"/>
                                        <p:tgtEl>
                                          <p:spTgt spid="19"/>
                                        </p:tgtEl>
                                        <p:attrNameLst>
                                          <p:attrName>ppt_w</p:attrName>
                                        </p:attrNameLst>
                                      </p:cBhvr>
                                      <p:tavLst>
                                        <p:tav tm="0">
                                          <p:val>
                                            <p:fltVal val="0"/>
                                          </p:val>
                                        </p:tav>
                                        <p:tav tm="100000">
                                          <p:val>
                                            <p:strVal val="#ppt_w"/>
                                          </p:val>
                                        </p:tav>
                                      </p:tavLst>
                                    </p:anim>
                                    <p:anim calcmode="lin" valueType="num">
                                      <p:cBhvr>
                                        <p:cTn id="95" dur="500" fill="hold"/>
                                        <p:tgtEl>
                                          <p:spTgt spid="19"/>
                                        </p:tgtEl>
                                        <p:attrNameLst>
                                          <p:attrName>ppt_h</p:attrName>
                                        </p:attrNameLst>
                                      </p:cBhvr>
                                      <p:tavLst>
                                        <p:tav tm="0">
                                          <p:val>
                                            <p:fltVal val="0"/>
                                          </p:val>
                                        </p:tav>
                                        <p:tav tm="100000">
                                          <p:val>
                                            <p:strVal val="#ppt_h"/>
                                          </p:val>
                                        </p:tav>
                                      </p:tavLst>
                                    </p:anim>
                                    <p:anim calcmode="lin" valueType="num">
                                      <p:cBhvr>
                                        <p:cTn id="96" dur="500" fill="hold"/>
                                        <p:tgtEl>
                                          <p:spTgt spid="19"/>
                                        </p:tgtEl>
                                        <p:attrNameLst>
                                          <p:attrName>ppt_x</p:attrName>
                                        </p:attrNameLst>
                                      </p:cBhvr>
                                      <p:tavLst>
                                        <p:tav tm="0">
                                          <p:val>
                                            <p:fltVal val="0.5"/>
                                          </p:val>
                                        </p:tav>
                                        <p:tav tm="100000">
                                          <p:val>
                                            <p:strVal val="#ppt_x"/>
                                          </p:val>
                                        </p:tav>
                                      </p:tavLst>
                                    </p:anim>
                                    <p:anim calcmode="lin" valueType="num">
                                      <p:cBhvr>
                                        <p:cTn id="97" dur="500" fill="hold"/>
                                        <p:tgtEl>
                                          <p:spTgt spid="19"/>
                                        </p:tgtEl>
                                        <p:attrNameLst>
                                          <p:attrName>ppt_y</p:attrName>
                                        </p:attrNameLst>
                                      </p:cBhvr>
                                      <p:tavLst>
                                        <p:tav tm="0">
                                          <p:val>
                                            <p:fltVal val="0.5"/>
                                          </p:val>
                                        </p:tav>
                                        <p:tav tm="100000">
                                          <p:val>
                                            <p:strVal val="#ppt_y"/>
                                          </p:val>
                                        </p:tav>
                                      </p:tavLst>
                                    </p:anim>
                                  </p:childTnLst>
                                </p:cTn>
                              </p:par>
                              <p:par>
                                <p:cTn id="98" presetID="23" presetClass="entr" presetSubtype="528" fill="hold" grpId="0" nodeType="withEffect">
                                  <p:stCondLst>
                                    <p:cond delay="20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500" fill="hold"/>
                                        <p:tgtEl>
                                          <p:spTgt spid="20"/>
                                        </p:tgtEl>
                                        <p:attrNameLst>
                                          <p:attrName>ppt_w</p:attrName>
                                        </p:attrNameLst>
                                      </p:cBhvr>
                                      <p:tavLst>
                                        <p:tav tm="0">
                                          <p:val>
                                            <p:fltVal val="0"/>
                                          </p:val>
                                        </p:tav>
                                        <p:tav tm="100000">
                                          <p:val>
                                            <p:strVal val="#ppt_w"/>
                                          </p:val>
                                        </p:tav>
                                      </p:tavLst>
                                    </p:anim>
                                    <p:anim calcmode="lin" valueType="num">
                                      <p:cBhvr>
                                        <p:cTn id="101" dur="500" fill="hold"/>
                                        <p:tgtEl>
                                          <p:spTgt spid="20"/>
                                        </p:tgtEl>
                                        <p:attrNameLst>
                                          <p:attrName>ppt_h</p:attrName>
                                        </p:attrNameLst>
                                      </p:cBhvr>
                                      <p:tavLst>
                                        <p:tav tm="0">
                                          <p:val>
                                            <p:fltVal val="0"/>
                                          </p:val>
                                        </p:tav>
                                        <p:tav tm="100000">
                                          <p:val>
                                            <p:strVal val="#ppt_h"/>
                                          </p:val>
                                        </p:tav>
                                      </p:tavLst>
                                    </p:anim>
                                    <p:anim calcmode="lin" valueType="num">
                                      <p:cBhvr>
                                        <p:cTn id="102" dur="500" fill="hold"/>
                                        <p:tgtEl>
                                          <p:spTgt spid="20"/>
                                        </p:tgtEl>
                                        <p:attrNameLst>
                                          <p:attrName>ppt_x</p:attrName>
                                        </p:attrNameLst>
                                      </p:cBhvr>
                                      <p:tavLst>
                                        <p:tav tm="0">
                                          <p:val>
                                            <p:fltVal val="0.5"/>
                                          </p:val>
                                        </p:tav>
                                        <p:tav tm="100000">
                                          <p:val>
                                            <p:strVal val="#ppt_x"/>
                                          </p:val>
                                        </p:tav>
                                      </p:tavLst>
                                    </p:anim>
                                    <p:anim calcmode="lin" valueType="num">
                                      <p:cBhvr>
                                        <p:cTn id="103" dur="500" fill="hold"/>
                                        <p:tgtEl>
                                          <p:spTgt spid="20"/>
                                        </p:tgtEl>
                                        <p:attrNameLst>
                                          <p:attrName>ppt_y</p:attrName>
                                        </p:attrNameLst>
                                      </p:cBhvr>
                                      <p:tavLst>
                                        <p:tav tm="0">
                                          <p:val>
                                            <p:fltVal val="0.5"/>
                                          </p:val>
                                        </p:tav>
                                        <p:tav tm="100000">
                                          <p:val>
                                            <p:strVal val="#ppt_y"/>
                                          </p:val>
                                        </p:tav>
                                      </p:tavLst>
                                    </p:anim>
                                  </p:childTnLst>
                                </p:cTn>
                              </p:par>
                              <p:par>
                                <p:cTn id="104" presetID="23" presetClass="entr" presetSubtype="528" fill="hold" grpId="0" nodeType="withEffect">
                                  <p:stCondLst>
                                    <p:cond delay="400"/>
                                  </p:stCondLst>
                                  <p:childTnLst>
                                    <p:set>
                                      <p:cBhvr>
                                        <p:cTn id="105" dur="1" fill="hold">
                                          <p:stCondLst>
                                            <p:cond delay="0"/>
                                          </p:stCondLst>
                                        </p:cTn>
                                        <p:tgtEl>
                                          <p:spTgt spid="21"/>
                                        </p:tgtEl>
                                        <p:attrNameLst>
                                          <p:attrName>style.visibility</p:attrName>
                                        </p:attrNameLst>
                                      </p:cBhvr>
                                      <p:to>
                                        <p:strVal val="visible"/>
                                      </p:to>
                                    </p:set>
                                    <p:anim calcmode="lin" valueType="num">
                                      <p:cBhvr>
                                        <p:cTn id="106" dur="500" fill="hold"/>
                                        <p:tgtEl>
                                          <p:spTgt spid="21"/>
                                        </p:tgtEl>
                                        <p:attrNameLst>
                                          <p:attrName>ppt_w</p:attrName>
                                        </p:attrNameLst>
                                      </p:cBhvr>
                                      <p:tavLst>
                                        <p:tav tm="0">
                                          <p:val>
                                            <p:fltVal val="0"/>
                                          </p:val>
                                        </p:tav>
                                        <p:tav tm="100000">
                                          <p:val>
                                            <p:strVal val="#ppt_w"/>
                                          </p:val>
                                        </p:tav>
                                      </p:tavLst>
                                    </p:anim>
                                    <p:anim calcmode="lin" valueType="num">
                                      <p:cBhvr>
                                        <p:cTn id="107" dur="500" fill="hold"/>
                                        <p:tgtEl>
                                          <p:spTgt spid="21"/>
                                        </p:tgtEl>
                                        <p:attrNameLst>
                                          <p:attrName>ppt_h</p:attrName>
                                        </p:attrNameLst>
                                      </p:cBhvr>
                                      <p:tavLst>
                                        <p:tav tm="0">
                                          <p:val>
                                            <p:fltVal val="0"/>
                                          </p:val>
                                        </p:tav>
                                        <p:tav tm="100000">
                                          <p:val>
                                            <p:strVal val="#ppt_h"/>
                                          </p:val>
                                        </p:tav>
                                      </p:tavLst>
                                    </p:anim>
                                    <p:anim calcmode="lin" valueType="num">
                                      <p:cBhvr>
                                        <p:cTn id="108" dur="500" fill="hold"/>
                                        <p:tgtEl>
                                          <p:spTgt spid="21"/>
                                        </p:tgtEl>
                                        <p:attrNameLst>
                                          <p:attrName>ppt_x</p:attrName>
                                        </p:attrNameLst>
                                      </p:cBhvr>
                                      <p:tavLst>
                                        <p:tav tm="0">
                                          <p:val>
                                            <p:fltVal val="0.5"/>
                                          </p:val>
                                        </p:tav>
                                        <p:tav tm="100000">
                                          <p:val>
                                            <p:strVal val="#ppt_x"/>
                                          </p:val>
                                        </p:tav>
                                      </p:tavLst>
                                    </p:anim>
                                    <p:anim calcmode="lin" valueType="num">
                                      <p:cBhvr>
                                        <p:cTn id="109" dur="500" fill="hold"/>
                                        <p:tgtEl>
                                          <p:spTgt spid="21"/>
                                        </p:tgtEl>
                                        <p:attrNameLst>
                                          <p:attrName>ppt_y</p:attrName>
                                        </p:attrNameLst>
                                      </p:cBhvr>
                                      <p:tavLst>
                                        <p:tav tm="0">
                                          <p:val>
                                            <p:fltVal val="0.5"/>
                                          </p:val>
                                        </p:tav>
                                        <p:tav tm="100000">
                                          <p:val>
                                            <p:strVal val="#ppt_y"/>
                                          </p:val>
                                        </p:tav>
                                      </p:tavLst>
                                    </p:anim>
                                  </p:childTnLst>
                                </p:cTn>
                              </p:par>
                              <p:par>
                                <p:cTn id="110" presetID="23" presetClass="entr" presetSubtype="528" fill="hold" grpId="0" nodeType="withEffect">
                                  <p:stCondLst>
                                    <p:cond delay="600"/>
                                  </p:stCondLst>
                                  <p:childTnLst>
                                    <p:set>
                                      <p:cBhvr>
                                        <p:cTn id="111" dur="1" fill="hold">
                                          <p:stCondLst>
                                            <p:cond delay="0"/>
                                          </p:stCondLst>
                                        </p:cTn>
                                        <p:tgtEl>
                                          <p:spTgt spid="22"/>
                                        </p:tgtEl>
                                        <p:attrNameLst>
                                          <p:attrName>style.visibility</p:attrName>
                                        </p:attrNameLst>
                                      </p:cBhvr>
                                      <p:to>
                                        <p:strVal val="visible"/>
                                      </p:to>
                                    </p:set>
                                    <p:anim calcmode="lin" valueType="num">
                                      <p:cBhvr>
                                        <p:cTn id="112" dur="500" fill="hold"/>
                                        <p:tgtEl>
                                          <p:spTgt spid="22"/>
                                        </p:tgtEl>
                                        <p:attrNameLst>
                                          <p:attrName>ppt_w</p:attrName>
                                        </p:attrNameLst>
                                      </p:cBhvr>
                                      <p:tavLst>
                                        <p:tav tm="0">
                                          <p:val>
                                            <p:fltVal val="0"/>
                                          </p:val>
                                        </p:tav>
                                        <p:tav tm="100000">
                                          <p:val>
                                            <p:strVal val="#ppt_w"/>
                                          </p:val>
                                        </p:tav>
                                      </p:tavLst>
                                    </p:anim>
                                    <p:anim calcmode="lin" valueType="num">
                                      <p:cBhvr>
                                        <p:cTn id="113" dur="500" fill="hold"/>
                                        <p:tgtEl>
                                          <p:spTgt spid="22"/>
                                        </p:tgtEl>
                                        <p:attrNameLst>
                                          <p:attrName>ppt_h</p:attrName>
                                        </p:attrNameLst>
                                      </p:cBhvr>
                                      <p:tavLst>
                                        <p:tav tm="0">
                                          <p:val>
                                            <p:fltVal val="0"/>
                                          </p:val>
                                        </p:tav>
                                        <p:tav tm="100000">
                                          <p:val>
                                            <p:strVal val="#ppt_h"/>
                                          </p:val>
                                        </p:tav>
                                      </p:tavLst>
                                    </p:anim>
                                    <p:anim calcmode="lin" valueType="num">
                                      <p:cBhvr>
                                        <p:cTn id="114" dur="500" fill="hold"/>
                                        <p:tgtEl>
                                          <p:spTgt spid="22"/>
                                        </p:tgtEl>
                                        <p:attrNameLst>
                                          <p:attrName>ppt_x</p:attrName>
                                        </p:attrNameLst>
                                      </p:cBhvr>
                                      <p:tavLst>
                                        <p:tav tm="0">
                                          <p:val>
                                            <p:fltVal val="0.5"/>
                                          </p:val>
                                        </p:tav>
                                        <p:tav tm="100000">
                                          <p:val>
                                            <p:strVal val="#ppt_x"/>
                                          </p:val>
                                        </p:tav>
                                      </p:tavLst>
                                    </p:anim>
                                    <p:anim calcmode="lin" valueType="num">
                                      <p:cBhvr>
                                        <p:cTn id="115" dur="500" fill="hold"/>
                                        <p:tgtEl>
                                          <p:spTgt spid="22"/>
                                        </p:tgtEl>
                                        <p:attrNameLst>
                                          <p:attrName>ppt_y</p:attrName>
                                        </p:attrNameLst>
                                      </p:cBhvr>
                                      <p:tavLst>
                                        <p:tav tm="0">
                                          <p:val>
                                            <p:fltVal val="0.5"/>
                                          </p:val>
                                        </p:tav>
                                        <p:tav tm="100000">
                                          <p:val>
                                            <p:strVal val="#ppt_y"/>
                                          </p:val>
                                        </p:tav>
                                      </p:tavLst>
                                    </p:anim>
                                  </p:childTnLst>
                                </p:cTn>
                              </p:par>
                            </p:childTnLst>
                          </p:cTn>
                        </p:par>
                        <p:par>
                          <p:cTn id="116" fill="hold">
                            <p:stCondLst>
                              <p:cond delay="6150"/>
                            </p:stCondLst>
                            <p:childTnLst>
                              <p:par>
                                <p:cTn id="117" presetID="27" presetClass="entr" presetSubtype="0" fill="hold" grpId="0" nodeType="afterEffect">
                                  <p:stCondLst>
                                    <p:cond delay="0"/>
                                  </p:stCondLst>
                                  <p:iterate type="lt">
                                    <p:tmPct val="30000"/>
                                  </p:iterate>
                                  <p:childTnLst>
                                    <p:set>
                                      <p:cBhvr>
                                        <p:cTn id="118" dur="1" fill="hold">
                                          <p:stCondLst>
                                            <p:cond delay="0"/>
                                          </p:stCondLst>
                                        </p:cTn>
                                        <p:tgtEl>
                                          <p:spTgt spid="29"/>
                                        </p:tgtEl>
                                        <p:attrNameLst>
                                          <p:attrName>style.visibility</p:attrName>
                                        </p:attrNameLst>
                                      </p:cBhvr>
                                      <p:to>
                                        <p:strVal val="visible"/>
                                      </p:to>
                                    </p:set>
                                    <p:anim calcmode="discrete" valueType="clr">
                                      <p:cBhvr override="childStyle">
                                        <p:cTn id="119" dur="100"/>
                                        <p:tgtEl>
                                          <p:spTgt spid="29"/>
                                        </p:tgtEl>
                                        <p:attrNameLst>
                                          <p:attrName>style.color</p:attrName>
                                        </p:attrNameLst>
                                      </p:cBhvr>
                                      <p:tavLst>
                                        <p:tav tm="0">
                                          <p:val>
                                            <p:clrVal>
                                              <a:schemeClr val="bg1"/>
                                            </p:clrVal>
                                          </p:val>
                                        </p:tav>
                                        <p:tav tm="50000">
                                          <p:val>
                                            <p:clrVal>
                                              <a:schemeClr val="bg1"/>
                                            </p:clrVal>
                                          </p:val>
                                        </p:tav>
                                      </p:tavLst>
                                    </p:anim>
                                    <p:anim calcmode="discrete" valueType="clr">
                                      <p:cBhvr>
                                        <p:cTn id="120" dur="100"/>
                                        <p:tgtEl>
                                          <p:spTgt spid="29"/>
                                        </p:tgtEl>
                                        <p:attrNameLst>
                                          <p:attrName>fillcolor</p:attrName>
                                        </p:attrNameLst>
                                      </p:cBhvr>
                                      <p:tavLst>
                                        <p:tav tm="0">
                                          <p:val>
                                            <p:clrVal>
                                              <a:schemeClr val="accent2"/>
                                            </p:clrVal>
                                          </p:val>
                                        </p:tav>
                                        <p:tav tm="50000">
                                          <p:val>
                                            <p:clrVal>
                                              <a:schemeClr val="hlink"/>
                                            </p:clrVal>
                                          </p:val>
                                        </p:tav>
                                      </p:tavLst>
                                    </p:anim>
                                    <p:set>
                                      <p:cBhvr>
                                        <p:cTn id="121" dur="100"/>
                                        <p:tgtEl>
                                          <p:spTgt spid="29"/>
                                        </p:tgtEl>
                                        <p:attrNameLst>
                                          <p:attrName>fill.type</p:attrName>
                                        </p:attrNameLst>
                                      </p:cBhvr>
                                      <p:to>
                                        <p:strVal val="solid"/>
                                      </p:to>
                                    </p:set>
                                  </p:childTnLst>
                                </p:cTn>
                              </p:par>
                              <p:par>
                                <p:cTn id="122" presetID="27" presetClass="entr" presetSubtype="0" fill="hold" grpId="0" nodeType="withEffect">
                                  <p:stCondLst>
                                    <p:cond delay="300"/>
                                  </p:stCondLst>
                                  <p:iterate type="lt">
                                    <p:tmPct val="30000"/>
                                  </p:iterate>
                                  <p:childTnLst>
                                    <p:set>
                                      <p:cBhvr>
                                        <p:cTn id="123" dur="1" fill="hold">
                                          <p:stCondLst>
                                            <p:cond delay="0"/>
                                          </p:stCondLst>
                                        </p:cTn>
                                        <p:tgtEl>
                                          <p:spTgt spid="31"/>
                                        </p:tgtEl>
                                        <p:attrNameLst>
                                          <p:attrName>style.visibility</p:attrName>
                                        </p:attrNameLst>
                                      </p:cBhvr>
                                      <p:to>
                                        <p:strVal val="visible"/>
                                      </p:to>
                                    </p:set>
                                    <p:anim calcmode="discrete" valueType="clr">
                                      <p:cBhvr override="childStyle">
                                        <p:cTn id="124" dur="100"/>
                                        <p:tgtEl>
                                          <p:spTgt spid="31"/>
                                        </p:tgtEl>
                                        <p:attrNameLst>
                                          <p:attrName>style.color</p:attrName>
                                        </p:attrNameLst>
                                      </p:cBhvr>
                                      <p:tavLst>
                                        <p:tav tm="0">
                                          <p:val>
                                            <p:clrVal>
                                              <a:schemeClr val="bg1"/>
                                            </p:clrVal>
                                          </p:val>
                                        </p:tav>
                                        <p:tav tm="50000">
                                          <p:val>
                                            <p:clrVal>
                                              <a:schemeClr val="bg1"/>
                                            </p:clrVal>
                                          </p:val>
                                        </p:tav>
                                      </p:tavLst>
                                    </p:anim>
                                    <p:anim calcmode="discrete" valueType="clr">
                                      <p:cBhvr>
                                        <p:cTn id="125" dur="100"/>
                                        <p:tgtEl>
                                          <p:spTgt spid="31"/>
                                        </p:tgtEl>
                                        <p:attrNameLst>
                                          <p:attrName>fillcolor</p:attrName>
                                        </p:attrNameLst>
                                      </p:cBhvr>
                                      <p:tavLst>
                                        <p:tav tm="0">
                                          <p:val>
                                            <p:clrVal>
                                              <a:schemeClr val="accent2"/>
                                            </p:clrVal>
                                          </p:val>
                                        </p:tav>
                                        <p:tav tm="50000">
                                          <p:val>
                                            <p:clrVal>
                                              <a:schemeClr val="hlink"/>
                                            </p:clrVal>
                                          </p:val>
                                        </p:tav>
                                      </p:tavLst>
                                    </p:anim>
                                    <p:set>
                                      <p:cBhvr>
                                        <p:cTn id="126" dur="100"/>
                                        <p:tgtEl>
                                          <p:spTgt spid="31"/>
                                        </p:tgtEl>
                                        <p:attrNameLst>
                                          <p:attrName>fill.type</p:attrName>
                                        </p:attrNameLst>
                                      </p:cBhvr>
                                      <p:to>
                                        <p:strVal val="solid"/>
                                      </p:to>
                                    </p:set>
                                  </p:childTnLst>
                                </p:cTn>
                              </p:par>
                              <p:par>
                                <p:cTn id="127" presetID="27" presetClass="entr" presetSubtype="0" fill="hold" grpId="0" nodeType="withEffect">
                                  <p:stCondLst>
                                    <p:cond delay="600"/>
                                  </p:stCondLst>
                                  <p:iterate type="lt">
                                    <p:tmPct val="30000"/>
                                  </p:iterate>
                                  <p:childTnLst>
                                    <p:set>
                                      <p:cBhvr>
                                        <p:cTn id="128" dur="1" fill="hold">
                                          <p:stCondLst>
                                            <p:cond delay="0"/>
                                          </p:stCondLst>
                                        </p:cTn>
                                        <p:tgtEl>
                                          <p:spTgt spid="32"/>
                                        </p:tgtEl>
                                        <p:attrNameLst>
                                          <p:attrName>style.visibility</p:attrName>
                                        </p:attrNameLst>
                                      </p:cBhvr>
                                      <p:to>
                                        <p:strVal val="visible"/>
                                      </p:to>
                                    </p:set>
                                    <p:anim calcmode="discrete" valueType="clr">
                                      <p:cBhvr override="childStyle">
                                        <p:cTn id="129" dur="100"/>
                                        <p:tgtEl>
                                          <p:spTgt spid="32"/>
                                        </p:tgtEl>
                                        <p:attrNameLst>
                                          <p:attrName>style.color</p:attrName>
                                        </p:attrNameLst>
                                      </p:cBhvr>
                                      <p:tavLst>
                                        <p:tav tm="0">
                                          <p:val>
                                            <p:clrVal>
                                              <a:schemeClr val="bg1"/>
                                            </p:clrVal>
                                          </p:val>
                                        </p:tav>
                                        <p:tav tm="50000">
                                          <p:val>
                                            <p:clrVal>
                                              <a:schemeClr val="bg1"/>
                                            </p:clrVal>
                                          </p:val>
                                        </p:tav>
                                      </p:tavLst>
                                    </p:anim>
                                    <p:anim calcmode="discrete" valueType="clr">
                                      <p:cBhvr>
                                        <p:cTn id="130" dur="100"/>
                                        <p:tgtEl>
                                          <p:spTgt spid="32"/>
                                        </p:tgtEl>
                                        <p:attrNameLst>
                                          <p:attrName>fillcolor</p:attrName>
                                        </p:attrNameLst>
                                      </p:cBhvr>
                                      <p:tavLst>
                                        <p:tav tm="0">
                                          <p:val>
                                            <p:clrVal>
                                              <a:schemeClr val="accent2"/>
                                            </p:clrVal>
                                          </p:val>
                                        </p:tav>
                                        <p:tav tm="50000">
                                          <p:val>
                                            <p:clrVal>
                                              <a:schemeClr val="hlink"/>
                                            </p:clrVal>
                                          </p:val>
                                        </p:tav>
                                      </p:tavLst>
                                    </p:anim>
                                    <p:set>
                                      <p:cBhvr>
                                        <p:cTn id="131" dur="100"/>
                                        <p:tgtEl>
                                          <p:spTgt spid="32"/>
                                        </p:tgtEl>
                                        <p:attrNameLst>
                                          <p:attrName>fill.type</p:attrName>
                                        </p:attrNameLst>
                                      </p:cBhvr>
                                      <p:to>
                                        <p:strVal val="solid"/>
                                      </p:to>
                                    </p:set>
                                  </p:childTnLst>
                                </p:cTn>
                              </p:par>
                              <p:par>
                                <p:cTn id="132" presetID="27" presetClass="entr" presetSubtype="0" fill="hold" grpId="0" nodeType="withEffect">
                                  <p:stCondLst>
                                    <p:cond delay="900"/>
                                  </p:stCondLst>
                                  <p:iterate type="lt">
                                    <p:tmPct val="30000"/>
                                  </p:iterate>
                                  <p:childTnLst>
                                    <p:set>
                                      <p:cBhvr>
                                        <p:cTn id="133" dur="1" fill="hold">
                                          <p:stCondLst>
                                            <p:cond delay="0"/>
                                          </p:stCondLst>
                                        </p:cTn>
                                        <p:tgtEl>
                                          <p:spTgt spid="33"/>
                                        </p:tgtEl>
                                        <p:attrNameLst>
                                          <p:attrName>style.visibility</p:attrName>
                                        </p:attrNameLst>
                                      </p:cBhvr>
                                      <p:to>
                                        <p:strVal val="visible"/>
                                      </p:to>
                                    </p:set>
                                    <p:anim calcmode="discrete" valueType="clr">
                                      <p:cBhvr override="childStyle">
                                        <p:cTn id="134" dur="100"/>
                                        <p:tgtEl>
                                          <p:spTgt spid="33"/>
                                        </p:tgtEl>
                                        <p:attrNameLst>
                                          <p:attrName>style.color</p:attrName>
                                        </p:attrNameLst>
                                      </p:cBhvr>
                                      <p:tavLst>
                                        <p:tav tm="0">
                                          <p:val>
                                            <p:clrVal>
                                              <a:schemeClr val="bg1"/>
                                            </p:clrVal>
                                          </p:val>
                                        </p:tav>
                                        <p:tav tm="50000">
                                          <p:val>
                                            <p:clrVal>
                                              <a:schemeClr val="bg1"/>
                                            </p:clrVal>
                                          </p:val>
                                        </p:tav>
                                      </p:tavLst>
                                    </p:anim>
                                    <p:anim calcmode="discrete" valueType="clr">
                                      <p:cBhvr>
                                        <p:cTn id="135" dur="100"/>
                                        <p:tgtEl>
                                          <p:spTgt spid="33"/>
                                        </p:tgtEl>
                                        <p:attrNameLst>
                                          <p:attrName>fillcolor</p:attrName>
                                        </p:attrNameLst>
                                      </p:cBhvr>
                                      <p:tavLst>
                                        <p:tav tm="0">
                                          <p:val>
                                            <p:clrVal>
                                              <a:schemeClr val="accent2"/>
                                            </p:clrVal>
                                          </p:val>
                                        </p:tav>
                                        <p:tav tm="50000">
                                          <p:val>
                                            <p:clrVal>
                                              <a:schemeClr val="hlink"/>
                                            </p:clrVal>
                                          </p:val>
                                        </p:tav>
                                      </p:tavLst>
                                    </p:anim>
                                    <p:set>
                                      <p:cBhvr>
                                        <p:cTn id="136" dur="100"/>
                                        <p:tgtEl>
                                          <p:spTgt spid="3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6" grpId="0"/>
      <p:bldP spid="27" grpId="0"/>
      <p:bldP spid="28" grpId="0"/>
      <p:bldP spid="29" grpId="0"/>
      <p:bldP spid="30" grpId="0"/>
      <p:bldP spid="31" grpId="0"/>
      <p:bldP spid="32" grpId="0"/>
      <p:bldP spid="33" grpId="0"/>
      <p:bldP spid="3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p:cNvSpPr>
            <a:spLocks noChangeArrowheads="1"/>
          </p:cNvSpPr>
          <p:nvPr/>
        </p:nvSpPr>
        <p:spPr bwMode="auto">
          <a:xfrm>
            <a:off x="0" y="3836259"/>
            <a:ext cx="7164288" cy="637839"/>
          </a:xfrm>
          <a:prstGeom prst="rect">
            <a:avLst/>
          </a:prstGeom>
          <a:solidFill>
            <a:schemeClr val="bg1">
              <a:lumMod val="85000"/>
            </a:schemeClr>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3" name="Line 43"/>
          <p:cNvSpPr>
            <a:spLocks noChangeShapeType="1"/>
          </p:cNvSpPr>
          <p:nvPr/>
        </p:nvSpPr>
        <p:spPr bwMode="auto">
          <a:xfrm rot="5400000">
            <a:off x="3283608" y="1503214"/>
            <a:ext cx="0" cy="5519899"/>
          </a:xfrm>
          <a:prstGeom prst="line">
            <a:avLst/>
          </a:prstGeom>
          <a:noFill/>
          <a:ln w="9525">
            <a:solidFill>
              <a:schemeClr val="tx1">
                <a:lumMod val="65000"/>
                <a:lumOff val="35000"/>
              </a:schemeClr>
            </a:solidFill>
            <a:prstDash val="lg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4" name="Rectangle 6"/>
          <p:cNvSpPr>
            <a:spLocks noChangeArrowheads="1"/>
          </p:cNvSpPr>
          <p:nvPr/>
        </p:nvSpPr>
        <p:spPr bwMode="auto">
          <a:xfrm>
            <a:off x="2774991" y="2455455"/>
            <a:ext cx="4389297" cy="633742"/>
          </a:xfrm>
          <a:prstGeom prst="rect">
            <a:avLst/>
          </a:prstGeom>
          <a:solidFill>
            <a:schemeClr val="bg1">
              <a:lumMod val="85000"/>
            </a:schemeClr>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5" name="Line 43"/>
          <p:cNvSpPr>
            <a:spLocks noChangeShapeType="1"/>
          </p:cNvSpPr>
          <p:nvPr/>
        </p:nvSpPr>
        <p:spPr bwMode="auto">
          <a:xfrm rot="16200000" flipH="1">
            <a:off x="4829216" y="1509949"/>
            <a:ext cx="0" cy="2807578"/>
          </a:xfrm>
          <a:prstGeom prst="line">
            <a:avLst/>
          </a:prstGeom>
          <a:noFill/>
          <a:ln w="9525">
            <a:solidFill>
              <a:schemeClr val="tx1">
                <a:lumMod val="65000"/>
                <a:lumOff val="35000"/>
              </a:schemeClr>
            </a:solidFill>
            <a:prstDash val="lg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6" name="Rectangle 5"/>
          <p:cNvSpPr>
            <a:spLocks noChangeArrowheads="1"/>
          </p:cNvSpPr>
          <p:nvPr/>
        </p:nvSpPr>
        <p:spPr bwMode="auto">
          <a:xfrm rot="5400000">
            <a:off x="5978043" y="3314232"/>
            <a:ext cx="1744121" cy="631020"/>
          </a:xfrm>
          <a:prstGeom prst="rect">
            <a:avLst/>
          </a:prstGeom>
          <a:solidFill>
            <a:srgbClr val="FFFFFF"/>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7" name="Line 44"/>
          <p:cNvSpPr>
            <a:spLocks noChangeShapeType="1"/>
          </p:cNvSpPr>
          <p:nvPr/>
        </p:nvSpPr>
        <p:spPr bwMode="auto">
          <a:xfrm>
            <a:off x="6863359" y="3300888"/>
            <a:ext cx="0" cy="302226"/>
          </a:xfrm>
          <a:prstGeom prst="line">
            <a:avLst/>
          </a:prstGeom>
          <a:noFill/>
          <a:ln w="12700">
            <a:solidFill>
              <a:schemeClr val="tx1">
                <a:lumMod val="65000"/>
                <a:lumOff val="35000"/>
              </a:schemeClr>
            </a:solidFill>
            <a:prstDash val="sys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8" name="Rectangle 7"/>
          <p:cNvSpPr>
            <a:spLocks noChangeArrowheads="1"/>
          </p:cNvSpPr>
          <p:nvPr/>
        </p:nvSpPr>
        <p:spPr bwMode="auto">
          <a:xfrm>
            <a:off x="3135573" y="1126730"/>
            <a:ext cx="4028715" cy="637839"/>
          </a:xfrm>
          <a:prstGeom prst="rect">
            <a:avLst/>
          </a:prstGeom>
          <a:solidFill>
            <a:schemeClr val="bg1">
              <a:lumMod val="85000"/>
            </a:schemeClr>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9" name="Line 43"/>
          <p:cNvSpPr>
            <a:spLocks noChangeShapeType="1"/>
          </p:cNvSpPr>
          <p:nvPr/>
        </p:nvSpPr>
        <p:spPr bwMode="auto">
          <a:xfrm rot="5400000">
            <a:off x="4826805" y="108116"/>
            <a:ext cx="0" cy="2802761"/>
          </a:xfrm>
          <a:prstGeom prst="line">
            <a:avLst/>
          </a:prstGeom>
          <a:noFill/>
          <a:ln w="9525">
            <a:solidFill>
              <a:schemeClr val="tx1">
                <a:lumMod val="65000"/>
                <a:lumOff val="35000"/>
              </a:schemeClr>
            </a:solidFill>
            <a:prstDash val="lg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10" name="Rectangle 8"/>
          <p:cNvSpPr>
            <a:spLocks noChangeArrowheads="1"/>
          </p:cNvSpPr>
          <p:nvPr/>
        </p:nvSpPr>
        <p:spPr bwMode="auto">
          <a:xfrm rot="5400000">
            <a:off x="1867997" y="1792452"/>
            <a:ext cx="1962467" cy="631020"/>
          </a:xfrm>
          <a:prstGeom prst="rect">
            <a:avLst/>
          </a:prstGeom>
          <a:solidFill>
            <a:schemeClr val="bg1">
              <a:lumMod val="85000"/>
            </a:schemeClr>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11" name="Line 42"/>
          <p:cNvSpPr>
            <a:spLocks noChangeShapeType="1"/>
          </p:cNvSpPr>
          <p:nvPr/>
        </p:nvSpPr>
        <p:spPr bwMode="auto">
          <a:xfrm>
            <a:off x="2834646" y="1934187"/>
            <a:ext cx="0" cy="340061"/>
          </a:xfrm>
          <a:prstGeom prst="line">
            <a:avLst/>
          </a:prstGeom>
          <a:noFill/>
          <a:ln w="9525">
            <a:solidFill>
              <a:schemeClr val="tx1">
                <a:lumMod val="65000"/>
                <a:lumOff val="35000"/>
              </a:schemeClr>
            </a:solidFill>
            <a:prstDash val="lg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12" name="Oval 38"/>
          <p:cNvSpPr>
            <a:spLocks noChangeArrowheads="1"/>
          </p:cNvSpPr>
          <p:nvPr/>
        </p:nvSpPr>
        <p:spPr bwMode="auto">
          <a:xfrm>
            <a:off x="6339994" y="915566"/>
            <a:ext cx="1030982" cy="1018620"/>
          </a:xfrm>
          <a:prstGeom prst="ellipse">
            <a:avLst/>
          </a:prstGeom>
          <a:solidFill>
            <a:schemeClr val="accent1"/>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起点</a:t>
            </a:r>
          </a:p>
        </p:txBody>
      </p:sp>
      <p:sp>
        <p:nvSpPr>
          <p:cNvPr id="13" name="矩形 12"/>
          <p:cNvSpPr/>
          <p:nvPr/>
        </p:nvSpPr>
        <p:spPr>
          <a:xfrm>
            <a:off x="3637057" y="1192744"/>
            <a:ext cx="2663135" cy="312116"/>
          </a:xfrm>
          <a:prstGeom prst="rect">
            <a:avLst/>
          </a:prstGeom>
        </p:spPr>
        <p:txBody>
          <a:bodyPr wrap="square" lIns="67099" tIns="33549" rIns="67099" bIns="33549" anchor="ctr">
            <a:spAutoFit/>
          </a:bodyPr>
          <a:lstStyle/>
          <a:p>
            <a:pPr marL="0" marR="0" lvl="0" indent="0" algn="ctr"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4" name="Oval 38"/>
          <p:cNvSpPr>
            <a:spLocks noChangeArrowheads="1"/>
          </p:cNvSpPr>
          <p:nvPr/>
        </p:nvSpPr>
        <p:spPr bwMode="auto">
          <a:xfrm>
            <a:off x="2333737" y="915566"/>
            <a:ext cx="1030982" cy="1018620"/>
          </a:xfrm>
          <a:prstGeom prst="ellipse">
            <a:avLst/>
          </a:prstGeom>
          <a:solidFill>
            <a:schemeClr val="accent2"/>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第一季度</a:t>
            </a:r>
          </a:p>
        </p:txBody>
      </p:sp>
      <p:sp>
        <p:nvSpPr>
          <p:cNvPr id="15" name="Oval 38"/>
          <p:cNvSpPr>
            <a:spLocks noChangeArrowheads="1"/>
          </p:cNvSpPr>
          <p:nvPr/>
        </p:nvSpPr>
        <p:spPr bwMode="auto">
          <a:xfrm>
            <a:off x="2333737" y="2248371"/>
            <a:ext cx="1030982" cy="1018620"/>
          </a:xfrm>
          <a:prstGeom prst="ellipse">
            <a:avLst/>
          </a:prstGeom>
          <a:solidFill>
            <a:schemeClr val="accent3"/>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第二季度</a:t>
            </a:r>
          </a:p>
        </p:txBody>
      </p:sp>
      <p:sp>
        <p:nvSpPr>
          <p:cNvPr id="16" name="矩形 15"/>
          <p:cNvSpPr/>
          <p:nvPr/>
        </p:nvSpPr>
        <p:spPr>
          <a:xfrm>
            <a:off x="3430601" y="2601623"/>
            <a:ext cx="2663135" cy="312116"/>
          </a:xfrm>
          <a:prstGeom prst="rect">
            <a:avLst/>
          </a:prstGeom>
        </p:spPr>
        <p:txBody>
          <a:bodyPr wrap="square" lIns="67099" tIns="33549" rIns="67099" bIns="33549" anchor="ctr">
            <a:spAutoFit/>
          </a:bodyPr>
          <a:lstStyle/>
          <a:p>
            <a:pPr marL="0" marR="0" lvl="0" indent="0" algn="ctr"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7" name="Oval 38"/>
          <p:cNvSpPr>
            <a:spLocks noChangeArrowheads="1"/>
          </p:cNvSpPr>
          <p:nvPr/>
        </p:nvSpPr>
        <p:spPr bwMode="auto">
          <a:xfrm>
            <a:off x="6347869" y="2248371"/>
            <a:ext cx="1030982" cy="1018620"/>
          </a:xfrm>
          <a:prstGeom prst="ellipse">
            <a:avLst/>
          </a:prstGeom>
          <a:solidFill>
            <a:schemeClr val="accent4"/>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第三季度</a:t>
            </a:r>
          </a:p>
        </p:txBody>
      </p:sp>
      <p:sp>
        <p:nvSpPr>
          <p:cNvPr id="18" name="Oval 38"/>
          <p:cNvSpPr>
            <a:spLocks noChangeArrowheads="1"/>
          </p:cNvSpPr>
          <p:nvPr/>
        </p:nvSpPr>
        <p:spPr bwMode="auto">
          <a:xfrm>
            <a:off x="6347869" y="3639159"/>
            <a:ext cx="1030982" cy="1018620"/>
          </a:xfrm>
          <a:prstGeom prst="ellipse">
            <a:avLst/>
          </a:prstGeom>
          <a:solidFill>
            <a:schemeClr val="accent5"/>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第四季度</a:t>
            </a:r>
          </a:p>
        </p:txBody>
      </p:sp>
      <p:sp>
        <p:nvSpPr>
          <p:cNvPr id="19" name="矩形 18"/>
          <p:cNvSpPr/>
          <p:nvPr/>
        </p:nvSpPr>
        <p:spPr>
          <a:xfrm>
            <a:off x="872914" y="3934738"/>
            <a:ext cx="5170644" cy="312116"/>
          </a:xfrm>
          <a:prstGeom prst="rect">
            <a:avLst/>
          </a:prstGeom>
        </p:spPr>
        <p:txBody>
          <a:bodyPr wrap="square" lIns="67099" tIns="33549" rIns="67099" bIns="33549" anchor="ctr">
            <a:spAutoFit/>
          </a:bodyPr>
          <a:lstStyle/>
          <a:p>
            <a:pPr marL="0" marR="0" lvl="0" indent="0" algn="ctr"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华文黑体" pitchFamily="2" charset="-122"/>
              </a:rPr>
              <a:t>点击添加文本点击添加文本点击添加文本点击添加文本</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transition spd="slow" advClick="0" advTm="0">
    <p:cove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50000">
                                          <p:cBhvr additive="base">
                                            <p:cTn id="7"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14:presetBounceEnd="50000">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14:bounceEnd="50000">
                                          <p:cBhvr additive="base">
                                            <p:cTn id="19" dur="500" fill="hold"/>
                                            <p:tgtEl>
                                              <p:spTgt spid="14"/>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49"/>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49"/>
                                </p:stCondLst>
                                <p:childTnLst>
                                  <p:par>
                                    <p:cTn id="38" presetID="2" presetClass="entr" presetSubtype="1" fill="hold" grpId="0" nodeType="afterEffect" p14:presetBounceEnd="50000">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14:bounceEnd="50000">
                                          <p:cBhvr additive="base">
                                            <p:cTn id="40" dur="500" fill="hold"/>
                                            <p:tgtEl>
                                              <p:spTgt spid="15"/>
                                            </p:tgtEl>
                                            <p:attrNameLst>
                                              <p:attrName>ppt_x</p:attrName>
                                            </p:attrNameLst>
                                          </p:cBhvr>
                                          <p:tavLst>
                                            <p:tav tm="0">
                                              <p:val>
                                                <p:strVal val="#ppt_x"/>
                                              </p:val>
                                            </p:tav>
                                            <p:tav tm="100000">
                                              <p:val>
                                                <p:strVal val="#ppt_x"/>
                                              </p:val>
                                            </p:tav>
                                          </p:tavLst>
                                        </p:anim>
                                        <p:anim calcmode="lin" valueType="num" p14:bounceEnd="50000">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49"/>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49"/>
                                </p:stCondLst>
                                <p:childTnLst>
                                  <p:par>
                                    <p:cTn id="50" presetID="2" presetClass="entr" presetSubtype="1" fill="hold" grpId="0" nodeType="afterEffect" p14:presetBounceEnd="50000">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14:bounceEnd="50000">
                                          <p:cBhvr additive="base">
                                            <p:cTn id="52" dur="500" fill="hold"/>
                                            <p:tgtEl>
                                              <p:spTgt spid="17"/>
                                            </p:tgtEl>
                                            <p:attrNameLst>
                                              <p:attrName>ppt_x</p:attrName>
                                            </p:attrNameLst>
                                          </p:cBhvr>
                                          <p:tavLst>
                                            <p:tav tm="0">
                                              <p:val>
                                                <p:strVal val="#ppt_x"/>
                                              </p:val>
                                            </p:tav>
                                            <p:tav tm="100000">
                                              <p:val>
                                                <p:strVal val="#ppt_x"/>
                                              </p:val>
                                            </p:tav>
                                          </p:tavLst>
                                        </p:anim>
                                        <p:anim calcmode="lin" valueType="num" p14:bounceEnd="50000">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49"/>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599"/>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099"/>
                                </p:stCondLst>
                                <p:childTnLst>
                                  <p:par>
                                    <p:cTn id="71" presetID="2" presetClass="entr" presetSubtype="1" fill="hold" grpId="0" nodeType="afterEffect" p14:presetBounceEnd="50000">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14:bounceEnd="50000">
                                          <p:cBhvr additive="base">
                                            <p:cTn id="73" dur="500" fill="hold"/>
                                            <p:tgtEl>
                                              <p:spTgt spid="18"/>
                                            </p:tgtEl>
                                            <p:attrNameLst>
                                              <p:attrName>ppt_x</p:attrName>
                                            </p:attrNameLst>
                                          </p:cBhvr>
                                          <p:tavLst>
                                            <p:tav tm="0">
                                              <p:val>
                                                <p:strVal val="#ppt_x"/>
                                              </p:val>
                                            </p:tav>
                                            <p:tav tm="100000">
                                              <p:val>
                                                <p:strVal val="#ppt_x"/>
                                              </p:val>
                                            </p:tav>
                                          </p:tavLst>
                                        </p:anim>
                                        <p:anim calcmode="lin" valueType="num" p14:bounceEnd="50000">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599"/>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099"/>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49"/>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49"/>
                                </p:stCondLst>
                                <p:childTnLst>
                                  <p:par>
                                    <p:cTn id="38" presetID="2" presetClass="entr" presetSubtype="1"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additive="base">
                                            <p:cTn id="40" dur="500" fill="hold"/>
                                            <p:tgtEl>
                                              <p:spTgt spid="15"/>
                                            </p:tgtEl>
                                            <p:attrNameLst>
                                              <p:attrName>ppt_x</p:attrName>
                                            </p:attrNameLst>
                                          </p:cBhvr>
                                          <p:tavLst>
                                            <p:tav tm="0">
                                              <p:val>
                                                <p:strVal val="#ppt_x"/>
                                              </p:val>
                                            </p:tav>
                                            <p:tav tm="100000">
                                              <p:val>
                                                <p:strVal val="#ppt_x"/>
                                              </p:val>
                                            </p:tav>
                                          </p:tavLst>
                                        </p:anim>
                                        <p:anim calcmode="lin" valueType="num">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49"/>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49"/>
                                </p:stCondLst>
                                <p:childTnLst>
                                  <p:par>
                                    <p:cTn id="50" presetID="2" presetClass="entr" presetSubtype="1"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500" fill="hold"/>
                                            <p:tgtEl>
                                              <p:spTgt spid="17"/>
                                            </p:tgtEl>
                                            <p:attrNameLst>
                                              <p:attrName>ppt_x</p:attrName>
                                            </p:attrNameLst>
                                          </p:cBhvr>
                                          <p:tavLst>
                                            <p:tav tm="0">
                                              <p:val>
                                                <p:strVal val="#ppt_x"/>
                                              </p:val>
                                            </p:tav>
                                            <p:tav tm="100000">
                                              <p:val>
                                                <p:strVal val="#ppt_x"/>
                                              </p:val>
                                            </p:tav>
                                          </p:tavLst>
                                        </p:anim>
                                        <p:anim calcmode="lin" valueType="num">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49"/>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599"/>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099"/>
                                </p:stCondLst>
                                <p:childTnLst>
                                  <p:par>
                                    <p:cTn id="71" presetID="2" presetClass="entr" presetSubtype="1"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599"/>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099"/>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20750" y="2499742"/>
            <a:ext cx="1707034" cy="1537271"/>
            <a:chOff x="920750" y="2499742"/>
            <a:chExt cx="1707034" cy="1537271"/>
          </a:xfrm>
        </p:grpSpPr>
        <p:sp>
          <p:nvSpPr>
            <p:cNvPr id="10" name="Rectangle 7"/>
            <p:cNvSpPr>
              <a:spLocks noChangeArrowheads="1"/>
            </p:cNvSpPr>
            <p:nvPr/>
          </p:nvSpPr>
          <p:spPr bwMode="auto">
            <a:xfrm>
              <a:off x="920750" y="2499742"/>
              <a:ext cx="1707034" cy="1537271"/>
            </a:xfrm>
            <a:prstGeom prst="triangle">
              <a:avLst>
                <a:gd name="adj" fmla="val 49612"/>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17" name="TextBox 682"/>
            <p:cNvSpPr txBox="1"/>
            <p:nvPr/>
          </p:nvSpPr>
          <p:spPr>
            <a:xfrm>
              <a:off x="1463310"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28%</a:t>
              </a:r>
              <a:endParaRPr lang="zh-CN" altLang="en-US" sz="2000" b="1" dirty="0">
                <a:solidFill>
                  <a:prstClr val="white"/>
                </a:solidFill>
              </a:endParaRPr>
            </a:p>
          </p:txBody>
        </p:sp>
      </p:grpSp>
      <p:grpSp>
        <p:nvGrpSpPr>
          <p:cNvPr id="3" name="组合 2"/>
          <p:cNvGrpSpPr/>
          <p:nvPr/>
        </p:nvGrpSpPr>
        <p:grpSpPr>
          <a:xfrm>
            <a:off x="2771775" y="2211710"/>
            <a:ext cx="1784350" cy="1825303"/>
            <a:chOff x="2771775" y="2211710"/>
            <a:chExt cx="1784350" cy="1825303"/>
          </a:xfrm>
        </p:grpSpPr>
        <p:sp>
          <p:nvSpPr>
            <p:cNvPr id="23" name="Rectangle 13"/>
            <p:cNvSpPr>
              <a:spLocks noChangeArrowheads="1"/>
            </p:cNvSpPr>
            <p:nvPr/>
          </p:nvSpPr>
          <p:spPr bwMode="auto">
            <a:xfrm>
              <a:off x="2771775" y="2211710"/>
              <a:ext cx="1784350" cy="1825303"/>
            </a:xfrm>
            <a:prstGeom prst="triangle">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18" name="TextBox 682"/>
            <p:cNvSpPr txBox="1"/>
            <p:nvPr/>
          </p:nvSpPr>
          <p:spPr>
            <a:xfrm>
              <a:off x="3314335"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36%</a:t>
              </a:r>
              <a:endParaRPr lang="zh-CN" altLang="en-US" sz="2000" b="1" dirty="0">
                <a:solidFill>
                  <a:prstClr val="white"/>
                </a:solidFill>
              </a:endParaRPr>
            </a:p>
          </p:txBody>
        </p:sp>
      </p:grpSp>
      <p:grpSp>
        <p:nvGrpSpPr>
          <p:cNvPr id="4" name="组合 3"/>
          <p:cNvGrpSpPr/>
          <p:nvPr/>
        </p:nvGrpSpPr>
        <p:grpSpPr>
          <a:xfrm>
            <a:off x="4614863" y="3168650"/>
            <a:ext cx="1785938" cy="868363"/>
            <a:chOff x="4614863" y="3168650"/>
            <a:chExt cx="1785938" cy="868363"/>
          </a:xfrm>
        </p:grpSpPr>
        <p:sp>
          <p:nvSpPr>
            <p:cNvPr id="18" name="Rectangle 10"/>
            <p:cNvSpPr>
              <a:spLocks noChangeArrowheads="1"/>
            </p:cNvSpPr>
            <p:nvPr/>
          </p:nvSpPr>
          <p:spPr bwMode="auto">
            <a:xfrm>
              <a:off x="4614863" y="3168650"/>
              <a:ext cx="1785938" cy="868363"/>
            </a:xfrm>
            <a:prstGeom prst="triangle">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19" name="TextBox 682"/>
            <p:cNvSpPr txBox="1"/>
            <p:nvPr/>
          </p:nvSpPr>
          <p:spPr>
            <a:xfrm>
              <a:off x="5158217"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30%</a:t>
              </a:r>
              <a:endParaRPr lang="zh-CN" altLang="en-US" sz="2000" b="1" dirty="0">
                <a:solidFill>
                  <a:prstClr val="white"/>
                </a:solidFill>
              </a:endParaRPr>
            </a:p>
          </p:txBody>
        </p:sp>
      </p:grpSp>
      <p:grpSp>
        <p:nvGrpSpPr>
          <p:cNvPr id="5" name="组合 4"/>
          <p:cNvGrpSpPr/>
          <p:nvPr/>
        </p:nvGrpSpPr>
        <p:grpSpPr>
          <a:xfrm>
            <a:off x="6465888" y="1973263"/>
            <a:ext cx="1784350" cy="2063750"/>
            <a:chOff x="6465888" y="1973263"/>
            <a:chExt cx="1784350" cy="2063750"/>
          </a:xfrm>
        </p:grpSpPr>
        <p:sp>
          <p:nvSpPr>
            <p:cNvPr id="26" name="Rectangle 16"/>
            <p:cNvSpPr>
              <a:spLocks noChangeArrowheads="1"/>
            </p:cNvSpPr>
            <p:nvPr/>
          </p:nvSpPr>
          <p:spPr bwMode="auto">
            <a:xfrm>
              <a:off x="6465888" y="1973263"/>
              <a:ext cx="1784350" cy="2063750"/>
            </a:xfrm>
            <a:prstGeom prst="triangle">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20" name="TextBox 682"/>
            <p:cNvSpPr txBox="1"/>
            <p:nvPr/>
          </p:nvSpPr>
          <p:spPr>
            <a:xfrm>
              <a:off x="7008448"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a:solidFill>
                    <a:prstClr val="white"/>
                  </a:solidFill>
                </a:rPr>
                <a:t>52%</a:t>
              </a:r>
              <a:endParaRPr lang="zh-CN" altLang="en-US" sz="2000" b="1" dirty="0">
                <a:solidFill>
                  <a:prstClr val="white"/>
                </a:solidFill>
              </a:endParaRPr>
            </a:p>
          </p:txBody>
        </p:sp>
      </p:grpSp>
      <p:cxnSp>
        <p:nvCxnSpPr>
          <p:cNvPr id="221" name="直接连接符 220"/>
          <p:cNvCxnSpPr/>
          <p:nvPr/>
        </p:nvCxnSpPr>
        <p:spPr>
          <a:xfrm>
            <a:off x="580768" y="4232276"/>
            <a:ext cx="7952045" cy="0"/>
          </a:xfrm>
          <a:prstGeom prst="line">
            <a:avLst/>
          </a:prstGeom>
          <a:solidFill>
            <a:srgbClr val="070606"/>
          </a:solidFill>
          <a:ln w="15875">
            <a:solidFill>
              <a:schemeClr val="tx1">
                <a:lumMod val="50000"/>
                <a:lumOff val="50000"/>
              </a:schemeClr>
            </a:solidFill>
            <a:round/>
          </a:ln>
        </p:spPr>
      </p:cxnSp>
      <p:sp>
        <p:nvSpPr>
          <p:cNvPr id="14"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5" name="直接连接符 14"/>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6"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1600" dirty="0">
                <a:solidFill>
                  <a:prstClr val="black">
                    <a:lumMod val="75000"/>
                    <a:lumOff val="25000"/>
                  </a:prstClr>
                </a:solidFill>
              </a:rPr>
              <a:t>添加标题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inVertical)">
                                      <p:cBhvr>
                                        <p:cTn id="11" dur="500"/>
                                        <p:tgtEl>
                                          <p:spTgt spid="15"/>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ppt_y</p:attrName>
                                        </p:attrNameLst>
                                      </p:cBhvr>
                                      <p:tavLst>
                                        <p:tav tm="0">
                                          <p:val>
                                            <p:strVal val="#ppt_y-#ppt_h*1.125000"/>
                                          </p:val>
                                        </p:tav>
                                        <p:tav tm="100000">
                                          <p:val>
                                            <p:strVal val="#ppt_y"/>
                                          </p:val>
                                        </p:tav>
                                      </p:tavLst>
                                    </p:anim>
                                    <p:animEffect transition="in" filter="wipe(down)">
                                      <p:cBhvr>
                                        <p:cTn id="16" dur="500"/>
                                        <p:tgtEl>
                                          <p:spTgt spid="14"/>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221"/>
                                        </p:tgtEl>
                                        <p:attrNameLst>
                                          <p:attrName>style.visibility</p:attrName>
                                        </p:attrNameLst>
                                      </p:cBhvr>
                                      <p:to>
                                        <p:strVal val="visible"/>
                                      </p:to>
                                    </p:set>
                                    <p:animEffect transition="in" filter="barn(inVertical)">
                                      <p:cBhvr>
                                        <p:cTn id="20" dur="500"/>
                                        <p:tgtEl>
                                          <p:spTgt spid="221"/>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01200" y="1327645"/>
            <a:ext cx="4269490" cy="1024022"/>
            <a:chOff x="301200" y="1327645"/>
            <a:chExt cx="4269490" cy="1024022"/>
          </a:xfrm>
        </p:grpSpPr>
        <p:sp>
          <p:nvSpPr>
            <p:cNvPr id="33" name="五边形 40"/>
            <p:cNvSpPr>
              <a:spLocks noChangeArrowheads="1"/>
            </p:cNvSpPr>
            <p:nvPr/>
          </p:nvSpPr>
          <p:spPr bwMode="auto">
            <a:xfrm flipH="1">
              <a:off x="301200" y="1327645"/>
              <a:ext cx="4269490" cy="1024022"/>
            </a:xfrm>
            <a:custGeom>
              <a:avLst/>
              <a:gdLst>
                <a:gd name="T0" fmla="*/ 0 w 3598099"/>
                <a:gd name="T1" fmla="*/ 0 h 864000"/>
                <a:gd name="T2" fmla="*/ 3598099 w 3598099"/>
                <a:gd name="T3" fmla="*/ 864000 h 864000"/>
              </a:gdLst>
              <a:ahLst/>
              <a:cxnLst/>
              <a:rect l="T0" t="T1" r="T2" b="T3"/>
              <a:pathLst>
                <a:path w="3598099" h="864000">
                  <a:moveTo>
                    <a:pt x="3166099" y="0"/>
                  </a:moveTo>
                  <a:lnTo>
                    <a:pt x="0" y="0"/>
                  </a:lnTo>
                  <a:cubicBezTo>
                    <a:pt x="476353" y="932"/>
                    <a:pt x="862195" y="387407"/>
                    <a:pt x="862195" y="864000"/>
                  </a:cubicBezTo>
                  <a:lnTo>
                    <a:pt x="3166099" y="864000"/>
                  </a:lnTo>
                  <a:lnTo>
                    <a:pt x="3598099" y="432000"/>
                  </a:lnTo>
                  <a:close/>
                </a:path>
              </a:pathLst>
            </a:custGeom>
            <a:solidFill>
              <a:schemeClr val="accent1"/>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35" name="Group 10"/>
            <p:cNvGrpSpPr/>
            <p:nvPr/>
          </p:nvGrpSpPr>
          <p:grpSpPr bwMode="auto">
            <a:xfrm>
              <a:off x="785320" y="1430980"/>
              <a:ext cx="2658104" cy="774779"/>
              <a:chOff x="0" y="0"/>
              <a:chExt cx="2240109" cy="653706"/>
            </a:xfrm>
          </p:grpSpPr>
          <p:sp>
            <p:nvSpPr>
              <p:cNvPr id="36" name="TextBox 51"/>
              <p:cNvSpPr>
                <a:spLocks noChangeArrowheads="1"/>
              </p:cNvSpPr>
              <p:nvPr/>
            </p:nvSpPr>
            <p:spPr bwMode="auto">
              <a:xfrm>
                <a:off x="0" y="0"/>
                <a:ext cx="2240109" cy="259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单击此处添加标题</a:t>
                </a:r>
              </a:p>
            </p:txBody>
          </p:sp>
          <p:sp>
            <p:nvSpPr>
              <p:cNvPr id="37" name="TextBox 53"/>
              <p:cNvSpPr>
                <a:spLocks noChangeArrowheads="1"/>
              </p:cNvSpPr>
              <p:nvPr/>
            </p:nvSpPr>
            <p:spPr bwMode="auto">
              <a:xfrm>
                <a:off x="10694" y="217604"/>
                <a:ext cx="2229415" cy="436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a:t>
                </a:r>
              </a:p>
            </p:txBody>
          </p:sp>
        </p:grpSp>
      </p:grpSp>
      <p:grpSp>
        <p:nvGrpSpPr>
          <p:cNvPr id="3" name="组合 2"/>
          <p:cNvGrpSpPr/>
          <p:nvPr/>
        </p:nvGrpSpPr>
        <p:grpSpPr>
          <a:xfrm>
            <a:off x="4572943" y="2353549"/>
            <a:ext cx="4269860" cy="1024616"/>
            <a:chOff x="4572943" y="2353549"/>
            <a:chExt cx="4269860" cy="1024616"/>
          </a:xfrm>
        </p:grpSpPr>
        <p:sp>
          <p:nvSpPr>
            <p:cNvPr id="38" name="五边形 7"/>
            <p:cNvSpPr>
              <a:spLocks noChangeArrowheads="1"/>
            </p:cNvSpPr>
            <p:nvPr/>
          </p:nvSpPr>
          <p:spPr bwMode="auto">
            <a:xfrm>
              <a:off x="4572943" y="2353549"/>
              <a:ext cx="4269860" cy="1024616"/>
            </a:xfrm>
            <a:custGeom>
              <a:avLst/>
              <a:gdLst>
                <a:gd name="T0" fmla="*/ 0 w 3600000"/>
                <a:gd name="T1" fmla="*/ 0 h 864000"/>
                <a:gd name="T2" fmla="*/ 3600000 w 3600000"/>
                <a:gd name="T3" fmla="*/ 864000 h 864000"/>
              </a:gdLst>
              <a:ahLst/>
              <a:cxnLst/>
              <a:rect l="T0" t="T1" r="T2" b="T3"/>
              <a:pathLst>
                <a:path w="3600000" h="864000">
                  <a:moveTo>
                    <a:pt x="848861" y="0"/>
                  </a:moveTo>
                  <a:lnTo>
                    <a:pt x="3168000" y="0"/>
                  </a:lnTo>
                  <a:lnTo>
                    <a:pt x="3600000" y="432000"/>
                  </a:lnTo>
                  <a:lnTo>
                    <a:pt x="3168000" y="864000"/>
                  </a:lnTo>
                  <a:lnTo>
                    <a:pt x="0" y="864000"/>
                  </a:lnTo>
                  <a:lnTo>
                    <a:pt x="0" y="863231"/>
                  </a:lnTo>
                  <a:cubicBezTo>
                    <a:pt x="470175" y="855737"/>
                    <a:pt x="848815" y="472092"/>
                    <a:pt x="848861" y="0"/>
                  </a:cubicBezTo>
                  <a:close/>
                </a:path>
              </a:pathLst>
            </a:custGeom>
            <a:solidFill>
              <a:schemeClr val="accent2"/>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40" name="Group 16"/>
            <p:cNvGrpSpPr/>
            <p:nvPr/>
          </p:nvGrpSpPr>
          <p:grpSpPr bwMode="auto">
            <a:xfrm>
              <a:off x="5760557" y="2454939"/>
              <a:ext cx="2656931" cy="774929"/>
              <a:chOff x="0" y="0"/>
              <a:chExt cx="2240109" cy="653454"/>
            </a:xfrm>
          </p:grpSpPr>
          <p:sp>
            <p:nvSpPr>
              <p:cNvPr id="41" name="TextBox 56"/>
              <p:cNvSpPr>
                <a:spLocks noChangeArrowheads="1"/>
              </p:cNvSpPr>
              <p:nvPr/>
            </p:nvSpPr>
            <p:spPr bwMode="auto">
              <a:xfrm>
                <a:off x="0" y="0"/>
                <a:ext cx="2240109" cy="259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单击此处添加标题</a:t>
                </a:r>
              </a:p>
            </p:txBody>
          </p:sp>
          <p:sp>
            <p:nvSpPr>
              <p:cNvPr id="42" name="TextBox 57"/>
              <p:cNvSpPr>
                <a:spLocks noChangeArrowheads="1"/>
              </p:cNvSpPr>
              <p:nvPr/>
            </p:nvSpPr>
            <p:spPr bwMode="auto">
              <a:xfrm>
                <a:off x="10694" y="217604"/>
                <a:ext cx="2229415" cy="43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a:t>
                </a:r>
              </a:p>
            </p:txBody>
          </p:sp>
        </p:grpSp>
      </p:grpSp>
      <p:grpSp>
        <p:nvGrpSpPr>
          <p:cNvPr id="43" name="Group 19"/>
          <p:cNvGrpSpPr/>
          <p:nvPr/>
        </p:nvGrpSpPr>
        <p:grpSpPr bwMode="auto">
          <a:xfrm>
            <a:off x="3619900" y="1409924"/>
            <a:ext cx="1877834" cy="1879718"/>
            <a:chOff x="0" y="0"/>
            <a:chExt cx="1584000" cy="1584000"/>
          </a:xfrm>
          <a:solidFill>
            <a:schemeClr val="bg1">
              <a:lumMod val="50000"/>
            </a:schemeClr>
          </a:solidFill>
        </p:grpSpPr>
        <p:sp>
          <p:nvSpPr>
            <p:cNvPr id="44" name="椭圆 21"/>
            <p:cNvSpPr>
              <a:spLocks noChangeArrowheads="1"/>
            </p:cNvSpPr>
            <p:nvPr/>
          </p:nvSpPr>
          <p:spPr bwMode="auto">
            <a:xfrm>
              <a:off x="0" y="0"/>
              <a:ext cx="1584000" cy="1584000"/>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defTabSz="684530" fontAlgn="base">
                <a:spcBef>
                  <a:spcPct val="0"/>
                </a:spcBef>
                <a:spcAft>
                  <a:spcPct val="0"/>
                </a:spcAft>
              </a:pPr>
              <a:endParaRPr lang="zh-CN" altLang="zh-CN" sz="21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 name="矩形 14"/>
            <p:cNvSpPr>
              <a:spLocks noChangeArrowheads="1"/>
            </p:cNvSpPr>
            <p:nvPr/>
          </p:nvSpPr>
          <p:spPr bwMode="auto">
            <a:xfrm>
              <a:off x="0" y="631839"/>
              <a:ext cx="1584000" cy="2723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4530" fontAlgn="base">
                <a:spcBef>
                  <a:spcPct val="0"/>
                </a:spcBef>
                <a:spcAft>
                  <a:spcPct val="0"/>
                </a:spcAft>
              </a:pPr>
              <a:r>
                <a:rPr lang="zh-CN" altLang="en-US" sz="15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添加标题</a:t>
              </a:r>
            </a:p>
          </p:txBody>
        </p:sp>
      </p:grpSp>
      <p:grpSp>
        <p:nvGrpSpPr>
          <p:cNvPr id="46" name="Group 22"/>
          <p:cNvGrpSpPr/>
          <p:nvPr/>
        </p:nvGrpSpPr>
        <p:grpSpPr bwMode="auto">
          <a:xfrm>
            <a:off x="2653707" y="3014652"/>
            <a:ext cx="4196405" cy="1722755"/>
            <a:chOff x="0" y="0"/>
            <a:chExt cx="3536152" cy="1451745"/>
          </a:xfrm>
        </p:grpSpPr>
        <p:sp>
          <p:nvSpPr>
            <p:cNvPr id="47" name="直接连接符 25"/>
            <p:cNvSpPr>
              <a:spLocks noChangeShapeType="1"/>
            </p:cNvSpPr>
            <p:nvPr/>
          </p:nvSpPr>
          <p:spPr bwMode="auto">
            <a:xfrm>
              <a:off x="0" y="1016515"/>
              <a:ext cx="570106" cy="1"/>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sp>
          <p:nvSpPr>
            <p:cNvPr id="48" name="直接连接符 24"/>
            <p:cNvSpPr>
              <a:spLocks noChangeShapeType="1"/>
            </p:cNvSpPr>
            <p:nvPr/>
          </p:nvSpPr>
          <p:spPr bwMode="auto">
            <a:xfrm flipH="1">
              <a:off x="0" y="0"/>
              <a:ext cx="1045211" cy="1016515"/>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grpSp>
          <p:nvGrpSpPr>
            <p:cNvPr id="49" name="Group 25"/>
            <p:cNvGrpSpPr/>
            <p:nvPr/>
          </p:nvGrpSpPr>
          <p:grpSpPr bwMode="auto">
            <a:xfrm>
              <a:off x="593104" y="798578"/>
              <a:ext cx="2943048" cy="653167"/>
              <a:chOff x="0" y="0"/>
              <a:chExt cx="2943048" cy="653167"/>
            </a:xfrm>
          </p:grpSpPr>
          <p:sp>
            <p:nvSpPr>
              <p:cNvPr id="50" name="TextBox 63"/>
              <p:cNvSpPr>
                <a:spLocks noChangeArrowheads="1"/>
              </p:cNvSpPr>
              <p:nvPr/>
            </p:nvSpPr>
            <p:spPr bwMode="auto">
              <a:xfrm>
                <a:off x="0" y="0"/>
                <a:ext cx="2664296" cy="25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latin typeface="微软雅黑" panose="020B0503020204020204" pitchFamily="34" charset="-122"/>
                    <a:ea typeface="微软雅黑" panose="020B0503020204020204" pitchFamily="34" charset="-122"/>
                    <a:sym typeface="微软雅黑" panose="020B0503020204020204" pitchFamily="34" charset="-122"/>
                  </a:rPr>
                  <a:t>单击此处添加标题</a:t>
                </a:r>
              </a:p>
            </p:txBody>
          </p:sp>
          <p:sp>
            <p:nvSpPr>
              <p:cNvPr id="51" name="TextBox 64"/>
              <p:cNvSpPr>
                <a:spLocks noChangeArrowheads="1"/>
              </p:cNvSpPr>
              <p:nvPr/>
            </p:nvSpPr>
            <p:spPr bwMode="auto">
              <a:xfrm>
                <a:off x="10694" y="217604"/>
                <a:ext cx="2932354" cy="43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a:t>
                </a:r>
              </a:p>
            </p:txBody>
          </p:sp>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heel(1)">
                                      <p:cBhvr>
                                        <p:cTn id="7" dur="2000"/>
                                        <p:tgtEl>
                                          <p:spTgt spid="43"/>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500"/>
                                        <p:tgtEl>
                                          <p:spTgt spid="2"/>
                                        </p:tgtEl>
                                      </p:cBhvr>
                                    </p:animEffect>
                                  </p:childTnLst>
                                </p:cTn>
                              </p:par>
                            </p:childTnLst>
                          </p:cTn>
                        </p:par>
                        <p:par>
                          <p:cTn id="12" fill="hold">
                            <p:stCondLst>
                              <p:cond delay="2500"/>
                            </p:stCondLst>
                            <p:childTnLst>
                              <p:par>
                                <p:cTn id="13" presetID="2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3000"/>
                            </p:stCondLst>
                            <p:childTnLst>
                              <p:par>
                                <p:cTn id="17" presetID="42" presetClass="entr" presetSubtype="0"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fade">
                                      <p:cBhvr>
                                        <p:cTn id="19" dur="1000"/>
                                        <p:tgtEl>
                                          <p:spTgt spid="46"/>
                                        </p:tgtEl>
                                      </p:cBhvr>
                                    </p:animEffect>
                                    <p:anim calcmode="lin" valueType="num">
                                      <p:cBhvr>
                                        <p:cTn id="20" dur="1000" fill="hold"/>
                                        <p:tgtEl>
                                          <p:spTgt spid="46"/>
                                        </p:tgtEl>
                                        <p:attrNameLst>
                                          <p:attrName>ppt_x</p:attrName>
                                        </p:attrNameLst>
                                      </p:cBhvr>
                                      <p:tavLst>
                                        <p:tav tm="0">
                                          <p:val>
                                            <p:strVal val="#ppt_x"/>
                                          </p:val>
                                        </p:tav>
                                        <p:tav tm="100000">
                                          <p:val>
                                            <p:strVal val="#ppt_x"/>
                                          </p:val>
                                        </p:tav>
                                      </p:tavLst>
                                    </p:anim>
                                    <p:anim calcmode="lin" valueType="num">
                                      <p:cBhvr>
                                        <p:cTn id="21"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24" name="Freeform 35"/>
          <p:cNvSpPr/>
          <p:nvPr/>
        </p:nvSpPr>
        <p:spPr bwMode="auto">
          <a:xfrm>
            <a:off x="5630861" y="1230184"/>
            <a:ext cx="423863" cy="2909888"/>
          </a:xfrm>
          <a:custGeom>
            <a:avLst/>
            <a:gdLst>
              <a:gd name="T0" fmla="*/ 15 w 41"/>
              <a:gd name="T1" fmla="*/ 41 h 281"/>
              <a:gd name="T2" fmla="*/ 11 w 41"/>
              <a:gd name="T3" fmla="*/ 13 h 281"/>
              <a:gd name="T4" fmla="*/ 0 w 41"/>
              <a:gd name="T5" fmla="*/ 0 h 281"/>
              <a:gd name="T6" fmla="*/ 21 w 41"/>
              <a:gd name="T7" fmla="*/ 9 h 281"/>
              <a:gd name="T8" fmla="*/ 27 w 41"/>
              <a:gd name="T9" fmla="*/ 45 h 281"/>
              <a:gd name="T10" fmla="*/ 27 w 41"/>
              <a:gd name="T11" fmla="*/ 103 h 281"/>
              <a:gd name="T12" fmla="*/ 30 w 41"/>
              <a:gd name="T13" fmla="*/ 128 h 281"/>
              <a:gd name="T14" fmla="*/ 41 w 41"/>
              <a:gd name="T15" fmla="*/ 141 h 281"/>
              <a:gd name="T16" fmla="*/ 30 w 41"/>
              <a:gd name="T17" fmla="*/ 153 h 281"/>
              <a:gd name="T18" fmla="*/ 27 w 41"/>
              <a:gd name="T19" fmla="*/ 179 h 281"/>
              <a:gd name="T20" fmla="*/ 27 w 41"/>
              <a:gd name="T21" fmla="*/ 232 h 281"/>
              <a:gd name="T22" fmla="*/ 25 w 41"/>
              <a:gd name="T23" fmla="*/ 262 h 281"/>
              <a:gd name="T24" fmla="*/ 16 w 41"/>
              <a:gd name="T25" fmla="*/ 277 h 281"/>
              <a:gd name="T26" fmla="*/ 0 w 41"/>
              <a:gd name="T27" fmla="*/ 281 h 281"/>
              <a:gd name="T28" fmla="*/ 11 w 41"/>
              <a:gd name="T29" fmla="*/ 268 h 281"/>
              <a:gd name="T30" fmla="*/ 15 w 41"/>
              <a:gd name="T31" fmla="*/ 240 h 281"/>
              <a:gd name="T32" fmla="*/ 15 w 41"/>
              <a:gd name="T33" fmla="*/ 186 h 281"/>
              <a:gd name="T34" fmla="*/ 17 w 41"/>
              <a:gd name="T35" fmla="*/ 155 h 281"/>
              <a:gd name="T36" fmla="*/ 29 w 41"/>
              <a:gd name="T37" fmla="*/ 141 h 281"/>
              <a:gd name="T38" fmla="*/ 17 w 41"/>
              <a:gd name="T39" fmla="*/ 127 h 281"/>
              <a:gd name="T40" fmla="*/ 15 w 41"/>
              <a:gd name="T41" fmla="*/ 98 h 281"/>
              <a:gd name="T42" fmla="*/ 15 w 41"/>
              <a:gd name="T43" fmla="*/ 4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281">
                <a:moveTo>
                  <a:pt x="15" y="41"/>
                </a:moveTo>
                <a:cubicBezTo>
                  <a:pt x="15" y="29"/>
                  <a:pt x="13" y="19"/>
                  <a:pt x="11" y="13"/>
                </a:cubicBezTo>
                <a:cubicBezTo>
                  <a:pt x="9" y="7"/>
                  <a:pt x="5" y="2"/>
                  <a:pt x="0" y="0"/>
                </a:cubicBezTo>
                <a:cubicBezTo>
                  <a:pt x="10" y="0"/>
                  <a:pt x="17" y="3"/>
                  <a:pt x="21" y="9"/>
                </a:cubicBezTo>
                <a:cubicBezTo>
                  <a:pt x="25" y="14"/>
                  <a:pt x="27" y="27"/>
                  <a:pt x="27" y="45"/>
                </a:cubicBezTo>
                <a:cubicBezTo>
                  <a:pt x="27" y="103"/>
                  <a:pt x="27" y="103"/>
                  <a:pt x="27" y="103"/>
                </a:cubicBezTo>
                <a:cubicBezTo>
                  <a:pt x="27" y="114"/>
                  <a:pt x="28" y="122"/>
                  <a:pt x="30" y="128"/>
                </a:cubicBezTo>
                <a:cubicBezTo>
                  <a:pt x="32" y="134"/>
                  <a:pt x="35" y="138"/>
                  <a:pt x="41" y="141"/>
                </a:cubicBezTo>
                <a:cubicBezTo>
                  <a:pt x="35" y="143"/>
                  <a:pt x="31" y="147"/>
                  <a:pt x="30" y="153"/>
                </a:cubicBezTo>
                <a:cubicBezTo>
                  <a:pt x="28" y="158"/>
                  <a:pt x="27" y="167"/>
                  <a:pt x="27" y="179"/>
                </a:cubicBezTo>
                <a:cubicBezTo>
                  <a:pt x="27" y="232"/>
                  <a:pt x="27" y="232"/>
                  <a:pt x="27" y="232"/>
                </a:cubicBezTo>
                <a:cubicBezTo>
                  <a:pt x="27" y="245"/>
                  <a:pt x="26" y="255"/>
                  <a:pt x="25" y="262"/>
                </a:cubicBezTo>
                <a:cubicBezTo>
                  <a:pt x="23" y="269"/>
                  <a:pt x="20" y="274"/>
                  <a:pt x="16" y="277"/>
                </a:cubicBezTo>
                <a:cubicBezTo>
                  <a:pt x="12" y="279"/>
                  <a:pt x="7" y="281"/>
                  <a:pt x="0" y="281"/>
                </a:cubicBezTo>
                <a:cubicBezTo>
                  <a:pt x="5" y="279"/>
                  <a:pt x="9" y="274"/>
                  <a:pt x="11" y="268"/>
                </a:cubicBezTo>
                <a:cubicBezTo>
                  <a:pt x="13" y="261"/>
                  <a:pt x="15" y="252"/>
                  <a:pt x="15" y="240"/>
                </a:cubicBezTo>
                <a:cubicBezTo>
                  <a:pt x="15" y="186"/>
                  <a:pt x="15" y="186"/>
                  <a:pt x="15" y="186"/>
                </a:cubicBezTo>
                <a:cubicBezTo>
                  <a:pt x="15" y="172"/>
                  <a:pt x="15" y="162"/>
                  <a:pt x="17" y="155"/>
                </a:cubicBezTo>
                <a:cubicBezTo>
                  <a:pt x="19" y="148"/>
                  <a:pt x="23" y="144"/>
                  <a:pt x="29" y="141"/>
                </a:cubicBezTo>
                <a:cubicBezTo>
                  <a:pt x="23" y="138"/>
                  <a:pt x="19" y="133"/>
                  <a:pt x="17" y="127"/>
                </a:cubicBezTo>
                <a:cubicBezTo>
                  <a:pt x="15" y="121"/>
                  <a:pt x="15" y="111"/>
                  <a:pt x="15" y="98"/>
                </a:cubicBezTo>
                <a:lnTo>
                  <a:pt x="15" y="41"/>
                </a:ln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69" name="TextBox 682"/>
          <p:cNvSpPr txBox="1"/>
          <p:nvPr/>
        </p:nvSpPr>
        <p:spPr>
          <a:xfrm>
            <a:off x="6253952" y="1971098"/>
            <a:ext cx="1726755" cy="923330"/>
          </a:xfrm>
          <a:prstGeom prst="rect">
            <a:avLst/>
          </a:prstGeom>
          <a:noFill/>
        </p:spPr>
        <p:txBody>
          <a:bodyPr wrap="none">
            <a:spAutoFit/>
          </a:bodyPr>
          <a:lstStyle>
            <a:defPPr>
              <a:defRPr lang="zh-CN"/>
            </a:defPPr>
            <a:lvl1pPr algn="ctr" fontAlgn="auto">
              <a:spcBef>
                <a:spcPts val="0"/>
              </a:spcBef>
              <a:spcAft>
                <a:spcPts val="0"/>
              </a:spcAft>
              <a:defRPr sz="1200" spc="300">
                <a:solidFill>
                  <a:srgbClr val="284848"/>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5400" dirty="0">
                <a:solidFill>
                  <a:prstClr val="black">
                    <a:lumMod val="75000"/>
                    <a:lumOff val="25000"/>
                  </a:prstClr>
                </a:solidFill>
              </a:rPr>
              <a:t>75%</a:t>
            </a:r>
            <a:endParaRPr lang="zh-CN" altLang="en-US" sz="5400" dirty="0">
              <a:solidFill>
                <a:prstClr val="black">
                  <a:lumMod val="75000"/>
                  <a:lumOff val="25000"/>
                </a:prstClr>
              </a:solidFill>
            </a:endParaRPr>
          </a:p>
        </p:txBody>
      </p:sp>
      <p:sp>
        <p:nvSpPr>
          <p:cNvPr id="73" name="矩形 1"/>
          <p:cNvSpPr>
            <a:spLocks noChangeArrowheads="1"/>
          </p:cNvSpPr>
          <p:nvPr/>
        </p:nvSpPr>
        <p:spPr bwMode="auto">
          <a:xfrm>
            <a:off x="6283972" y="2876422"/>
            <a:ext cx="1726756" cy="1304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单击此处添加文字内容</a:t>
            </a:r>
            <a:endParaRPr lang="en-US" altLang="zh-CN" sz="1050" dirty="0">
              <a:solidFill>
                <a:prstClr val="black">
                  <a:lumMod val="75000"/>
                  <a:lumOff val="25000"/>
                </a:prstClr>
              </a:solidFill>
              <a:latin typeface="微软雅黑" panose="020B0503020204020204" pitchFamily="34" charset="-122"/>
              <a:ea typeface="微软雅黑" panose="020B0503020204020204"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单击此处添加文字内容</a:t>
            </a:r>
            <a:endParaRPr lang="zh-CN" altLang="zh-CN" sz="1050" dirty="0">
              <a:solidFill>
                <a:prstClr val="black">
                  <a:lumMod val="75000"/>
                  <a:lumOff val="25000"/>
                </a:prstClr>
              </a:solidFill>
              <a:latin typeface="微软雅黑" panose="020B0503020204020204" pitchFamily="34" charset="-122"/>
              <a:ea typeface="微软雅黑" panose="020B0503020204020204"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单击此处添加文字内容</a:t>
            </a:r>
            <a:endParaRPr lang="zh-CN" altLang="zh-CN" sz="1050" dirty="0">
              <a:solidFill>
                <a:prstClr val="black">
                  <a:lumMod val="75000"/>
                  <a:lumOff val="25000"/>
                </a:prstClr>
              </a:solidFill>
              <a:latin typeface="微软雅黑" panose="020B0503020204020204" pitchFamily="34" charset="-122"/>
              <a:ea typeface="微软雅黑" panose="020B0503020204020204"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单击此处添加文字内容</a:t>
            </a:r>
            <a:endParaRPr lang="zh-CN" altLang="zh-CN" sz="1050" dirty="0">
              <a:solidFill>
                <a:prstClr val="black">
                  <a:lumMod val="75000"/>
                  <a:lumOff val="25000"/>
                </a:prstClr>
              </a:solidFill>
              <a:latin typeface="微软雅黑" panose="020B0503020204020204" pitchFamily="34" charset="-122"/>
              <a:ea typeface="微软雅黑" panose="020B0503020204020204"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单击此处添加文字内容</a:t>
            </a:r>
            <a:endParaRPr lang="zh-CN" altLang="zh-CN" sz="1050" dirty="0">
              <a:solidFill>
                <a:prstClr val="black">
                  <a:lumMod val="75000"/>
                  <a:lumOff val="25000"/>
                </a:prstClr>
              </a:solidFill>
              <a:latin typeface="微软雅黑" panose="020B0503020204020204" pitchFamily="34" charset="-122"/>
              <a:ea typeface="微软雅黑" panose="020B0503020204020204" pitchFamily="34" charset="-122"/>
            </a:endParaRPr>
          </a:p>
        </p:txBody>
      </p:sp>
      <p:grpSp>
        <p:nvGrpSpPr>
          <p:cNvPr id="35" name="组合 34"/>
          <p:cNvGrpSpPr/>
          <p:nvPr/>
        </p:nvGrpSpPr>
        <p:grpSpPr>
          <a:xfrm>
            <a:off x="1067939" y="1066008"/>
            <a:ext cx="2400302" cy="590550"/>
            <a:chOff x="1109324" y="1803110"/>
            <a:chExt cx="3200402" cy="787400"/>
          </a:xfrm>
        </p:grpSpPr>
        <p:sp>
          <p:nvSpPr>
            <p:cNvPr id="36" name="Oval 29"/>
            <p:cNvSpPr>
              <a:spLocks noChangeArrowheads="1"/>
            </p:cNvSpPr>
            <p:nvPr/>
          </p:nvSpPr>
          <p:spPr bwMode="auto">
            <a:xfrm>
              <a:off x="1187642" y="1803110"/>
              <a:ext cx="156633"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7" name="Freeform 30"/>
            <p:cNvSpPr/>
            <p:nvPr/>
          </p:nvSpPr>
          <p:spPr bwMode="auto">
            <a:xfrm>
              <a:off x="1109324"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8" name="Oval 31"/>
            <p:cNvSpPr>
              <a:spLocks noChangeArrowheads="1"/>
            </p:cNvSpPr>
            <p:nvPr/>
          </p:nvSpPr>
          <p:spPr bwMode="auto">
            <a:xfrm>
              <a:off x="16046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9" name="Freeform 32"/>
            <p:cNvSpPr/>
            <p:nvPr/>
          </p:nvSpPr>
          <p:spPr bwMode="auto">
            <a:xfrm>
              <a:off x="1517842" y="1968210"/>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0" name="Oval 33"/>
            <p:cNvSpPr>
              <a:spLocks noChangeArrowheads="1"/>
            </p:cNvSpPr>
            <p:nvPr/>
          </p:nvSpPr>
          <p:spPr bwMode="auto">
            <a:xfrm>
              <a:off x="2013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1" name="Freeform 34"/>
            <p:cNvSpPr/>
            <p:nvPr/>
          </p:nvSpPr>
          <p:spPr bwMode="auto">
            <a:xfrm>
              <a:off x="1934824"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2" name="Oval 35"/>
            <p:cNvSpPr>
              <a:spLocks noChangeArrowheads="1"/>
            </p:cNvSpPr>
            <p:nvPr/>
          </p:nvSpPr>
          <p:spPr bwMode="auto">
            <a:xfrm>
              <a:off x="24301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3" name="Freeform 36"/>
            <p:cNvSpPr/>
            <p:nvPr/>
          </p:nvSpPr>
          <p:spPr bwMode="auto">
            <a:xfrm>
              <a:off x="2343341"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4" name="Oval 37"/>
            <p:cNvSpPr>
              <a:spLocks noChangeArrowheads="1"/>
            </p:cNvSpPr>
            <p:nvPr/>
          </p:nvSpPr>
          <p:spPr bwMode="auto">
            <a:xfrm>
              <a:off x="28386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5" name="Freeform 38"/>
            <p:cNvSpPr/>
            <p:nvPr/>
          </p:nvSpPr>
          <p:spPr bwMode="auto">
            <a:xfrm>
              <a:off x="2751857"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7" y="0"/>
                    <a:pt x="17" y="0"/>
                    <a:pt x="17"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6" name="Oval 39"/>
            <p:cNvSpPr>
              <a:spLocks noChangeArrowheads="1"/>
            </p:cNvSpPr>
            <p:nvPr/>
          </p:nvSpPr>
          <p:spPr bwMode="auto">
            <a:xfrm>
              <a:off x="3247158" y="1803110"/>
              <a:ext cx="158751"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7" name="Freeform 40"/>
            <p:cNvSpPr/>
            <p:nvPr/>
          </p:nvSpPr>
          <p:spPr bwMode="auto">
            <a:xfrm>
              <a:off x="3168841"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8" name="Oval 41"/>
            <p:cNvSpPr>
              <a:spLocks noChangeArrowheads="1"/>
            </p:cNvSpPr>
            <p:nvPr/>
          </p:nvSpPr>
          <p:spPr bwMode="auto">
            <a:xfrm>
              <a:off x="3664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9" name="Freeform 42"/>
            <p:cNvSpPr/>
            <p:nvPr/>
          </p:nvSpPr>
          <p:spPr bwMode="auto">
            <a:xfrm>
              <a:off x="3577357" y="1968210"/>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0" name="Oval 43"/>
            <p:cNvSpPr>
              <a:spLocks noChangeArrowheads="1"/>
            </p:cNvSpPr>
            <p:nvPr/>
          </p:nvSpPr>
          <p:spPr bwMode="auto">
            <a:xfrm>
              <a:off x="4072658"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1" name="Freeform 44"/>
            <p:cNvSpPr/>
            <p:nvPr/>
          </p:nvSpPr>
          <p:spPr bwMode="auto">
            <a:xfrm>
              <a:off x="3985875" y="1968210"/>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8" y="0"/>
                    <a:pt x="18" y="0"/>
                    <a:pt x="18"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52" name="组合 51"/>
          <p:cNvGrpSpPr/>
          <p:nvPr/>
        </p:nvGrpSpPr>
        <p:grpSpPr>
          <a:xfrm>
            <a:off x="1067948" y="1066008"/>
            <a:ext cx="3019427" cy="1922462"/>
            <a:chOff x="1109324" y="1803110"/>
            <a:chExt cx="4025902" cy="2563283"/>
          </a:xfrm>
        </p:grpSpPr>
        <p:sp>
          <p:nvSpPr>
            <p:cNvPr id="53" name="Oval 9"/>
            <p:cNvSpPr>
              <a:spLocks noChangeArrowheads="1"/>
            </p:cNvSpPr>
            <p:nvPr/>
          </p:nvSpPr>
          <p:spPr bwMode="auto">
            <a:xfrm>
              <a:off x="1187642" y="2692110"/>
              <a:ext cx="156633"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4" name="Freeform 10"/>
            <p:cNvSpPr/>
            <p:nvPr/>
          </p:nvSpPr>
          <p:spPr bwMode="auto">
            <a:xfrm>
              <a:off x="1109324"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5" name="Oval 11"/>
            <p:cNvSpPr>
              <a:spLocks noChangeArrowheads="1"/>
            </p:cNvSpPr>
            <p:nvPr/>
          </p:nvSpPr>
          <p:spPr bwMode="auto">
            <a:xfrm>
              <a:off x="16046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6" name="Freeform 12"/>
            <p:cNvSpPr/>
            <p:nvPr/>
          </p:nvSpPr>
          <p:spPr bwMode="auto">
            <a:xfrm>
              <a:off x="1517842" y="2857209"/>
              <a:ext cx="321733"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7" name="Oval 13"/>
            <p:cNvSpPr>
              <a:spLocks noChangeArrowheads="1"/>
            </p:cNvSpPr>
            <p:nvPr/>
          </p:nvSpPr>
          <p:spPr bwMode="auto">
            <a:xfrm>
              <a:off x="2013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8" name="Freeform 14"/>
            <p:cNvSpPr/>
            <p:nvPr/>
          </p:nvSpPr>
          <p:spPr bwMode="auto">
            <a:xfrm>
              <a:off x="1934824"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8"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9" name="Oval 15"/>
            <p:cNvSpPr>
              <a:spLocks noChangeArrowheads="1"/>
            </p:cNvSpPr>
            <p:nvPr/>
          </p:nvSpPr>
          <p:spPr bwMode="auto">
            <a:xfrm>
              <a:off x="24301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0" name="Freeform 16"/>
            <p:cNvSpPr/>
            <p:nvPr/>
          </p:nvSpPr>
          <p:spPr bwMode="auto">
            <a:xfrm>
              <a:off x="2343341"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1" name="Oval 17"/>
            <p:cNvSpPr>
              <a:spLocks noChangeArrowheads="1"/>
            </p:cNvSpPr>
            <p:nvPr/>
          </p:nvSpPr>
          <p:spPr bwMode="auto">
            <a:xfrm>
              <a:off x="28386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2" name="Freeform 18"/>
            <p:cNvSpPr/>
            <p:nvPr/>
          </p:nvSpPr>
          <p:spPr bwMode="auto">
            <a:xfrm>
              <a:off x="2751857"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3" name="Oval 19"/>
            <p:cNvSpPr>
              <a:spLocks noChangeArrowheads="1"/>
            </p:cNvSpPr>
            <p:nvPr/>
          </p:nvSpPr>
          <p:spPr bwMode="auto">
            <a:xfrm>
              <a:off x="3247158"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4" name="Freeform 20"/>
            <p:cNvSpPr/>
            <p:nvPr/>
          </p:nvSpPr>
          <p:spPr bwMode="auto">
            <a:xfrm>
              <a:off x="3168841"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5" name="Oval 21"/>
            <p:cNvSpPr>
              <a:spLocks noChangeArrowheads="1"/>
            </p:cNvSpPr>
            <p:nvPr/>
          </p:nvSpPr>
          <p:spPr bwMode="auto">
            <a:xfrm>
              <a:off x="3664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6" name="Freeform 22"/>
            <p:cNvSpPr/>
            <p:nvPr/>
          </p:nvSpPr>
          <p:spPr bwMode="auto">
            <a:xfrm>
              <a:off x="3577357" y="2857209"/>
              <a:ext cx="323851" cy="620184"/>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7 w 41"/>
                <a:gd name="T19" fmla="*/ 35 h 79"/>
                <a:gd name="T20" fmla="*/ 7 w 41"/>
                <a:gd name="T21" fmla="*/ 21 h 79"/>
                <a:gd name="T22" fmla="*/ 7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7" name="Oval 23"/>
            <p:cNvSpPr>
              <a:spLocks noChangeArrowheads="1"/>
            </p:cNvSpPr>
            <p:nvPr/>
          </p:nvSpPr>
          <p:spPr bwMode="auto">
            <a:xfrm>
              <a:off x="40726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8" name="Freeform 24"/>
            <p:cNvSpPr/>
            <p:nvPr/>
          </p:nvSpPr>
          <p:spPr bwMode="auto">
            <a:xfrm>
              <a:off x="3985875" y="2857209"/>
              <a:ext cx="323851" cy="620184"/>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0" name="Oval 25"/>
            <p:cNvSpPr>
              <a:spLocks noChangeArrowheads="1"/>
            </p:cNvSpPr>
            <p:nvPr/>
          </p:nvSpPr>
          <p:spPr bwMode="auto">
            <a:xfrm>
              <a:off x="4481175"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1" name="Freeform 26"/>
            <p:cNvSpPr/>
            <p:nvPr/>
          </p:nvSpPr>
          <p:spPr bwMode="auto">
            <a:xfrm>
              <a:off x="4402857" y="2857209"/>
              <a:ext cx="315384" cy="620184"/>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2" name="Oval 27"/>
            <p:cNvSpPr>
              <a:spLocks noChangeArrowheads="1"/>
            </p:cNvSpPr>
            <p:nvPr/>
          </p:nvSpPr>
          <p:spPr bwMode="auto">
            <a:xfrm>
              <a:off x="48981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4" name="Freeform 28"/>
            <p:cNvSpPr/>
            <p:nvPr/>
          </p:nvSpPr>
          <p:spPr bwMode="auto">
            <a:xfrm>
              <a:off x="4811375"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5" name="Oval 45"/>
            <p:cNvSpPr>
              <a:spLocks noChangeArrowheads="1"/>
            </p:cNvSpPr>
            <p:nvPr/>
          </p:nvSpPr>
          <p:spPr bwMode="auto">
            <a:xfrm>
              <a:off x="4481175" y="1803110"/>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6" name="Freeform 46"/>
            <p:cNvSpPr/>
            <p:nvPr/>
          </p:nvSpPr>
          <p:spPr bwMode="auto">
            <a:xfrm>
              <a:off x="4402857" y="1968210"/>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7" name="Oval 47"/>
            <p:cNvSpPr>
              <a:spLocks noChangeArrowheads="1"/>
            </p:cNvSpPr>
            <p:nvPr/>
          </p:nvSpPr>
          <p:spPr bwMode="auto">
            <a:xfrm>
              <a:off x="4898158" y="1803110"/>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8" name="Freeform 48"/>
            <p:cNvSpPr/>
            <p:nvPr/>
          </p:nvSpPr>
          <p:spPr bwMode="auto">
            <a:xfrm>
              <a:off x="4811375"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9" name="Oval 49"/>
            <p:cNvSpPr>
              <a:spLocks noChangeArrowheads="1"/>
            </p:cNvSpPr>
            <p:nvPr/>
          </p:nvSpPr>
          <p:spPr bwMode="auto">
            <a:xfrm>
              <a:off x="1187642" y="3572643"/>
              <a:ext cx="156633"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0" name="Freeform 50"/>
            <p:cNvSpPr/>
            <p:nvPr/>
          </p:nvSpPr>
          <p:spPr bwMode="auto">
            <a:xfrm>
              <a:off x="1109324"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1" name="Oval 51"/>
            <p:cNvSpPr>
              <a:spLocks noChangeArrowheads="1"/>
            </p:cNvSpPr>
            <p:nvPr/>
          </p:nvSpPr>
          <p:spPr bwMode="auto">
            <a:xfrm>
              <a:off x="16046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2" name="Freeform 52"/>
            <p:cNvSpPr/>
            <p:nvPr/>
          </p:nvSpPr>
          <p:spPr bwMode="auto">
            <a:xfrm>
              <a:off x="1517842" y="3746209"/>
              <a:ext cx="321733"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3" name="Oval 53"/>
            <p:cNvSpPr>
              <a:spLocks noChangeArrowheads="1"/>
            </p:cNvSpPr>
            <p:nvPr/>
          </p:nvSpPr>
          <p:spPr bwMode="auto">
            <a:xfrm>
              <a:off x="2013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4" name="Freeform 54"/>
            <p:cNvSpPr/>
            <p:nvPr/>
          </p:nvSpPr>
          <p:spPr bwMode="auto">
            <a:xfrm>
              <a:off x="1934824"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5" name="Oval 55"/>
            <p:cNvSpPr>
              <a:spLocks noChangeArrowheads="1"/>
            </p:cNvSpPr>
            <p:nvPr/>
          </p:nvSpPr>
          <p:spPr bwMode="auto">
            <a:xfrm>
              <a:off x="24301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6" name="Freeform 56"/>
            <p:cNvSpPr/>
            <p:nvPr/>
          </p:nvSpPr>
          <p:spPr bwMode="auto">
            <a:xfrm>
              <a:off x="2343341"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7" name="Oval 57"/>
            <p:cNvSpPr>
              <a:spLocks noChangeArrowheads="1"/>
            </p:cNvSpPr>
            <p:nvPr/>
          </p:nvSpPr>
          <p:spPr bwMode="auto">
            <a:xfrm>
              <a:off x="28386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8" name="Freeform 58"/>
            <p:cNvSpPr/>
            <p:nvPr/>
          </p:nvSpPr>
          <p:spPr bwMode="auto">
            <a:xfrm>
              <a:off x="2751857"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9" name="Oval 59"/>
            <p:cNvSpPr>
              <a:spLocks noChangeArrowheads="1"/>
            </p:cNvSpPr>
            <p:nvPr/>
          </p:nvSpPr>
          <p:spPr bwMode="auto">
            <a:xfrm>
              <a:off x="3247158" y="3572643"/>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0" name="Freeform 60"/>
            <p:cNvSpPr/>
            <p:nvPr/>
          </p:nvSpPr>
          <p:spPr bwMode="auto">
            <a:xfrm>
              <a:off x="3168841"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1" name="Oval 61"/>
            <p:cNvSpPr>
              <a:spLocks noChangeArrowheads="1"/>
            </p:cNvSpPr>
            <p:nvPr/>
          </p:nvSpPr>
          <p:spPr bwMode="auto">
            <a:xfrm>
              <a:off x="3664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2" name="Freeform 62"/>
            <p:cNvSpPr/>
            <p:nvPr/>
          </p:nvSpPr>
          <p:spPr bwMode="auto">
            <a:xfrm>
              <a:off x="3577357" y="3746209"/>
              <a:ext cx="323851" cy="620184"/>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3" name="Oval 63"/>
            <p:cNvSpPr>
              <a:spLocks noChangeArrowheads="1"/>
            </p:cNvSpPr>
            <p:nvPr/>
          </p:nvSpPr>
          <p:spPr bwMode="auto">
            <a:xfrm>
              <a:off x="4072658"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4" name="Freeform 64"/>
            <p:cNvSpPr/>
            <p:nvPr/>
          </p:nvSpPr>
          <p:spPr bwMode="auto">
            <a:xfrm>
              <a:off x="3985875" y="3746209"/>
              <a:ext cx="323851" cy="620184"/>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95" name="组合 94"/>
          <p:cNvGrpSpPr/>
          <p:nvPr/>
        </p:nvGrpSpPr>
        <p:grpSpPr>
          <a:xfrm>
            <a:off x="1067948" y="2393157"/>
            <a:ext cx="3019427" cy="1257300"/>
            <a:chOff x="1109324" y="3572643"/>
            <a:chExt cx="4025902" cy="1676400"/>
          </a:xfrm>
          <a:solidFill>
            <a:schemeClr val="accent3"/>
          </a:solidFill>
        </p:grpSpPr>
        <p:sp>
          <p:nvSpPr>
            <p:cNvPr id="96" name="Oval 65"/>
            <p:cNvSpPr>
              <a:spLocks noChangeArrowheads="1"/>
            </p:cNvSpPr>
            <p:nvPr/>
          </p:nvSpPr>
          <p:spPr bwMode="auto">
            <a:xfrm>
              <a:off x="4481175" y="3572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7" name="Freeform 66"/>
            <p:cNvSpPr/>
            <p:nvPr/>
          </p:nvSpPr>
          <p:spPr bwMode="auto">
            <a:xfrm>
              <a:off x="4402857" y="3746209"/>
              <a:ext cx="315384" cy="620184"/>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8" name="Oval 67"/>
            <p:cNvSpPr>
              <a:spLocks noChangeArrowheads="1"/>
            </p:cNvSpPr>
            <p:nvPr/>
          </p:nvSpPr>
          <p:spPr bwMode="auto">
            <a:xfrm>
              <a:off x="4898158" y="3572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9" name="Freeform 68"/>
            <p:cNvSpPr/>
            <p:nvPr/>
          </p:nvSpPr>
          <p:spPr bwMode="auto">
            <a:xfrm>
              <a:off x="4811375"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0" name="Oval 69"/>
            <p:cNvSpPr>
              <a:spLocks noChangeArrowheads="1"/>
            </p:cNvSpPr>
            <p:nvPr/>
          </p:nvSpPr>
          <p:spPr bwMode="auto">
            <a:xfrm>
              <a:off x="1187642" y="4461643"/>
              <a:ext cx="156633"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1" name="Freeform 70"/>
            <p:cNvSpPr/>
            <p:nvPr/>
          </p:nvSpPr>
          <p:spPr bwMode="auto">
            <a:xfrm>
              <a:off x="1109324"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2" name="Oval 71"/>
            <p:cNvSpPr>
              <a:spLocks noChangeArrowheads="1"/>
            </p:cNvSpPr>
            <p:nvPr/>
          </p:nvSpPr>
          <p:spPr bwMode="auto">
            <a:xfrm>
              <a:off x="16046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3" name="Freeform 72"/>
            <p:cNvSpPr/>
            <p:nvPr/>
          </p:nvSpPr>
          <p:spPr bwMode="auto">
            <a:xfrm>
              <a:off x="1517842" y="4626743"/>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4" name="Oval 73"/>
            <p:cNvSpPr>
              <a:spLocks noChangeArrowheads="1"/>
            </p:cNvSpPr>
            <p:nvPr/>
          </p:nvSpPr>
          <p:spPr bwMode="auto">
            <a:xfrm>
              <a:off x="2013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5" name="Freeform 74"/>
            <p:cNvSpPr/>
            <p:nvPr/>
          </p:nvSpPr>
          <p:spPr bwMode="auto">
            <a:xfrm>
              <a:off x="1934824"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6" name="Oval 75"/>
            <p:cNvSpPr>
              <a:spLocks noChangeArrowheads="1"/>
            </p:cNvSpPr>
            <p:nvPr/>
          </p:nvSpPr>
          <p:spPr bwMode="auto">
            <a:xfrm>
              <a:off x="24301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7" name="Freeform 76"/>
            <p:cNvSpPr/>
            <p:nvPr/>
          </p:nvSpPr>
          <p:spPr bwMode="auto">
            <a:xfrm>
              <a:off x="2343341"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8" name="Oval 77"/>
            <p:cNvSpPr>
              <a:spLocks noChangeArrowheads="1"/>
            </p:cNvSpPr>
            <p:nvPr/>
          </p:nvSpPr>
          <p:spPr bwMode="auto">
            <a:xfrm>
              <a:off x="28386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9" name="Freeform 78"/>
            <p:cNvSpPr/>
            <p:nvPr/>
          </p:nvSpPr>
          <p:spPr bwMode="auto">
            <a:xfrm>
              <a:off x="2751857"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110" name="组合 109"/>
          <p:cNvGrpSpPr/>
          <p:nvPr/>
        </p:nvGrpSpPr>
        <p:grpSpPr>
          <a:xfrm>
            <a:off x="1067948" y="3059907"/>
            <a:ext cx="3019427" cy="1257300"/>
            <a:chOff x="1109324" y="4461643"/>
            <a:chExt cx="4025902" cy="1676400"/>
          </a:xfrm>
          <a:solidFill>
            <a:schemeClr val="accent4"/>
          </a:solidFill>
        </p:grpSpPr>
        <p:sp>
          <p:nvSpPr>
            <p:cNvPr id="111" name="Oval 79"/>
            <p:cNvSpPr>
              <a:spLocks noChangeArrowheads="1"/>
            </p:cNvSpPr>
            <p:nvPr/>
          </p:nvSpPr>
          <p:spPr bwMode="auto">
            <a:xfrm>
              <a:off x="3247158"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2" name="Freeform 80"/>
            <p:cNvSpPr/>
            <p:nvPr/>
          </p:nvSpPr>
          <p:spPr bwMode="auto">
            <a:xfrm>
              <a:off x="3168841"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3" name="Oval 81"/>
            <p:cNvSpPr>
              <a:spLocks noChangeArrowheads="1"/>
            </p:cNvSpPr>
            <p:nvPr/>
          </p:nvSpPr>
          <p:spPr bwMode="auto">
            <a:xfrm>
              <a:off x="3664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4" name="Freeform 82"/>
            <p:cNvSpPr/>
            <p:nvPr/>
          </p:nvSpPr>
          <p:spPr bwMode="auto">
            <a:xfrm>
              <a:off x="3577357" y="4626743"/>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5" name="Oval 83"/>
            <p:cNvSpPr>
              <a:spLocks noChangeArrowheads="1"/>
            </p:cNvSpPr>
            <p:nvPr/>
          </p:nvSpPr>
          <p:spPr bwMode="auto">
            <a:xfrm>
              <a:off x="40726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6" name="Freeform 84"/>
            <p:cNvSpPr/>
            <p:nvPr/>
          </p:nvSpPr>
          <p:spPr bwMode="auto">
            <a:xfrm>
              <a:off x="3985875" y="4626743"/>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7" name="Oval 85"/>
            <p:cNvSpPr>
              <a:spLocks noChangeArrowheads="1"/>
            </p:cNvSpPr>
            <p:nvPr/>
          </p:nvSpPr>
          <p:spPr bwMode="auto">
            <a:xfrm>
              <a:off x="4481175"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8" name="Freeform 86"/>
            <p:cNvSpPr/>
            <p:nvPr/>
          </p:nvSpPr>
          <p:spPr bwMode="auto">
            <a:xfrm>
              <a:off x="4402857" y="4626743"/>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9" name="Oval 87"/>
            <p:cNvSpPr>
              <a:spLocks noChangeArrowheads="1"/>
            </p:cNvSpPr>
            <p:nvPr/>
          </p:nvSpPr>
          <p:spPr bwMode="auto">
            <a:xfrm>
              <a:off x="48981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0" name="Freeform 88"/>
            <p:cNvSpPr/>
            <p:nvPr/>
          </p:nvSpPr>
          <p:spPr bwMode="auto">
            <a:xfrm>
              <a:off x="4811375"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1" name="Oval 89"/>
            <p:cNvSpPr>
              <a:spLocks noChangeArrowheads="1"/>
            </p:cNvSpPr>
            <p:nvPr/>
          </p:nvSpPr>
          <p:spPr bwMode="auto">
            <a:xfrm>
              <a:off x="1187642" y="5342177"/>
              <a:ext cx="156633" cy="158751"/>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2" name="Freeform 90"/>
            <p:cNvSpPr/>
            <p:nvPr/>
          </p:nvSpPr>
          <p:spPr bwMode="auto">
            <a:xfrm>
              <a:off x="1109324" y="5515743"/>
              <a:ext cx="315384" cy="622300"/>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sp>
        <p:nvSpPr>
          <p:cNvPr id="123" name="Oval 91"/>
          <p:cNvSpPr>
            <a:spLocks noChangeArrowheads="1"/>
          </p:cNvSpPr>
          <p:nvPr/>
        </p:nvSpPr>
        <p:spPr bwMode="auto">
          <a:xfrm>
            <a:off x="1439415"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4" name="Freeform 92"/>
          <p:cNvSpPr/>
          <p:nvPr/>
        </p:nvSpPr>
        <p:spPr bwMode="auto">
          <a:xfrm>
            <a:off x="1374336" y="3850483"/>
            <a:ext cx="241300"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5" name="Oval 93"/>
          <p:cNvSpPr>
            <a:spLocks noChangeArrowheads="1"/>
          </p:cNvSpPr>
          <p:nvPr/>
        </p:nvSpPr>
        <p:spPr bwMode="auto">
          <a:xfrm>
            <a:off x="174580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6" name="Freeform 94"/>
          <p:cNvSpPr/>
          <p:nvPr/>
        </p:nvSpPr>
        <p:spPr bwMode="auto">
          <a:xfrm>
            <a:off x="1687064"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7" name="Oval 95"/>
          <p:cNvSpPr>
            <a:spLocks noChangeArrowheads="1"/>
          </p:cNvSpPr>
          <p:nvPr/>
        </p:nvSpPr>
        <p:spPr bwMode="auto">
          <a:xfrm>
            <a:off x="2058541"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8" name="Freeform 96"/>
          <p:cNvSpPr/>
          <p:nvPr/>
        </p:nvSpPr>
        <p:spPr bwMode="auto">
          <a:xfrm>
            <a:off x="1993460" y="3850483"/>
            <a:ext cx="236538" cy="466725"/>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9" name="Oval 97"/>
          <p:cNvSpPr>
            <a:spLocks noChangeArrowheads="1"/>
          </p:cNvSpPr>
          <p:nvPr/>
        </p:nvSpPr>
        <p:spPr bwMode="auto">
          <a:xfrm>
            <a:off x="2364928"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0" name="Freeform 98"/>
          <p:cNvSpPr/>
          <p:nvPr/>
        </p:nvSpPr>
        <p:spPr bwMode="auto">
          <a:xfrm>
            <a:off x="2299848"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1" name="Oval 99"/>
          <p:cNvSpPr>
            <a:spLocks noChangeArrowheads="1"/>
          </p:cNvSpPr>
          <p:nvPr/>
        </p:nvSpPr>
        <p:spPr bwMode="auto">
          <a:xfrm>
            <a:off x="2671324"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2" name="Freeform 100"/>
          <p:cNvSpPr/>
          <p:nvPr/>
        </p:nvSpPr>
        <p:spPr bwMode="auto">
          <a:xfrm>
            <a:off x="2612578"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3" name="Oval 101"/>
          <p:cNvSpPr>
            <a:spLocks noChangeArrowheads="1"/>
          </p:cNvSpPr>
          <p:nvPr/>
        </p:nvSpPr>
        <p:spPr bwMode="auto">
          <a:xfrm>
            <a:off x="298405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4" name="Freeform 102"/>
          <p:cNvSpPr/>
          <p:nvPr/>
        </p:nvSpPr>
        <p:spPr bwMode="auto">
          <a:xfrm>
            <a:off x="2918972" y="3850483"/>
            <a:ext cx="242888" cy="466725"/>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5" name="Oval 103"/>
          <p:cNvSpPr>
            <a:spLocks noChangeArrowheads="1"/>
          </p:cNvSpPr>
          <p:nvPr/>
        </p:nvSpPr>
        <p:spPr bwMode="auto">
          <a:xfrm>
            <a:off x="3290440"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6" name="Freeform 104"/>
          <p:cNvSpPr/>
          <p:nvPr/>
        </p:nvSpPr>
        <p:spPr bwMode="auto">
          <a:xfrm>
            <a:off x="3225362" y="3850483"/>
            <a:ext cx="242888" cy="466725"/>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7" name="Oval 105"/>
          <p:cNvSpPr>
            <a:spLocks noChangeArrowheads="1"/>
          </p:cNvSpPr>
          <p:nvPr/>
        </p:nvSpPr>
        <p:spPr bwMode="auto">
          <a:xfrm>
            <a:off x="3596828"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8" name="Freeform 106"/>
          <p:cNvSpPr/>
          <p:nvPr/>
        </p:nvSpPr>
        <p:spPr bwMode="auto">
          <a:xfrm>
            <a:off x="3538097" y="3850483"/>
            <a:ext cx="236538" cy="466725"/>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9" name="Oval 107"/>
          <p:cNvSpPr>
            <a:spLocks noChangeArrowheads="1"/>
          </p:cNvSpPr>
          <p:nvPr/>
        </p:nvSpPr>
        <p:spPr bwMode="auto">
          <a:xfrm>
            <a:off x="3909566"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0" name="Freeform 108"/>
          <p:cNvSpPr/>
          <p:nvPr/>
        </p:nvSpPr>
        <p:spPr bwMode="auto">
          <a:xfrm>
            <a:off x="3844486"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1" name="Oval 132"/>
          <p:cNvSpPr>
            <a:spLocks noChangeArrowheads="1"/>
          </p:cNvSpPr>
          <p:nvPr/>
        </p:nvSpPr>
        <p:spPr bwMode="auto">
          <a:xfrm>
            <a:off x="4600136" y="1254919"/>
            <a:ext cx="230188" cy="230188"/>
          </a:xfrm>
          <a:prstGeom prst="ellipse">
            <a:avLst/>
          </a:prstGeom>
          <a:solidFill>
            <a:schemeClr val="accent1"/>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srgbClr val="FF0000"/>
              </a:solidFill>
            </a:endParaRPr>
          </a:p>
        </p:txBody>
      </p:sp>
      <p:sp>
        <p:nvSpPr>
          <p:cNvPr id="142" name="Oval 156"/>
          <p:cNvSpPr>
            <a:spLocks noChangeArrowheads="1"/>
          </p:cNvSpPr>
          <p:nvPr/>
        </p:nvSpPr>
        <p:spPr bwMode="auto">
          <a:xfrm>
            <a:off x="4600136" y="1797849"/>
            <a:ext cx="230188" cy="230188"/>
          </a:xfrm>
          <a:prstGeom prst="ellipse">
            <a:avLst/>
          </a:prstGeom>
          <a:solidFill>
            <a:schemeClr val="accent2"/>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3" name="Oval 180"/>
          <p:cNvSpPr>
            <a:spLocks noChangeArrowheads="1"/>
          </p:cNvSpPr>
          <p:nvPr/>
        </p:nvSpPr>
        <p:spPr bwMode="auto">
          <a:xfrm>
            <a:off x="4600136" y="2340777"/>
            <a:ext cx="230188" cy="230188"/>
          </a:xfrm>
          <a:prstGeom prst="ellipse">
            <a:avLst/>
          </a:prstGeom>
          <a:solidFill>
            <a:schemeClr val="accent3"/>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4" name="Oval 204"/>
          <p:cNvSpPr>
            <a:spLocks noChangeArrowheads="1"/>
          </p:cNvSpPr>
          <p:nvPr/>
        </p:nvSpPr>
        <p:spPr bwMode="auto">
          <a:xfrm>
            <a:off x="4600136" y="2883694"/>
            <a:ext cx="230188" cy="228600"/>
          </a:xfrm>
          <a:prstGeom prst="ellipse">
            <a:avLst/>
          </a:prstGeom>
          <a:solidFill>
            <a:schemeClr val="accent4"/>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5" name="Oval 229"/>
          <p:cNvSpPr>
            <a:spLocks noChangeArrowheads="1"/>
          </p:cNvSpPr>
          <p:nvPr/>
        </p:nvSpPr>
        <p:spPr bwMode="auto">
          <a:xfrm>
            <a:off x="4600136" y="3425032"/>
            <a:ext cx="230188" cy="230188"/>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6" name="Oval 253"/>
          <p:cNvSpPr>
            <a:spLocks noChangeArrowheads="1"/>
          </p:cNvSpPr>
          <p:nvPr/>
        </p:nvSpPr>
        <p:spPr bwMode="auto">
          <a:xfrm>
            <a:off x="4600136" y="3967965"/>
            <a:ext cx="230188" cy="230188"/>
          </a:xfrm>
          <a:prstGeom prst="ellipse">
            <a:avLst/>
          </a:prstGeom>
          <a:solidFill>
            <a:schemeClr val="accent6"/>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7" name="TextBox 126119"/>
          <p:cNvSpPr txBox="1"/>
          <p:nvPr/>
        </p:nvSpPr>
        <p:spPr>
          <a:xfrm>
            <a:off x="4896853" y="1145341"/>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16</a:t>
            </a:r>
            <a:r>
              <a:rPr lang="en-US" altLang="zh-CN" sz="1600" dirty="0"/>
              <a:t>%</a:t>
            </a:r>
            <a:endParaRPr lang="zh-CN" altLang="en-US" dirty="0"/>
          </a:p>
        </p:txBody>
      </p:sp>
      <p:sp>
        <p:nvSpPr>
          <p:cNvPr id="148" name="TextBox 296"/>
          <p:cNvSpPr txBox="1"/>
          <p:nvPr/>
        </p:nvSpPr>
        <p:spPr>
          <a:xfrm>
            <a:off x="4896853" y="1668562"/>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32</a:t>
            </a:r>
            <a:r>
              <a:rPr lang="en-US" altLang="zh-CN" sz="1600" dirty="0"/>
              <a:t>%</a:t>
            </a:r>
            <a:endParaRPr lang="zh-CN" altLang="en-US" dirty="0"/>
          </a:p>
        </p:txBody>
      </p:sp>
      <p:sp>
        <p:nvSpPr>
          <p:cNvPr id="149" name="TextBox 297"/>
          <p:cNvSpPr txBox="1"/>
          <p:nvPr/>
        </p:nvSpPr>
        <p:spPr>
          <a:xfrm>
            <a:off x="4896853" y="2244624"/>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34</a:t>
            </a:r>
            <a:r>
              <a:rPr lang="en-US" altLang="zh-CN" sz="1600" dirty="0"/>
              <a:t>%</a:t>
            </a:r>
            <a:endParaRPr lang="zh-CN" altLang="en-US" dirty="0"/>
          </a:p>
        </p:txBody>
      </p:sp>
      <p:sp>
        <p:nvSpPr>
          <p:cNvPr id="150" name="TextBox 298"/>
          <p:cNvSpPr txBox="1"/>
          <p:nvPr/>
        </p:nvSpPr>
        <p:spPr>
          <a:xfrm>
            <a:off x="4896853" y="27390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14</a:t>
            </a:r>
            <a:r>
              <a:rPr lang="en-US" altLang="zh-CN" sz="1600" dirty="0"/>
              <a:t>%</a:t>
            </a:r>
            <a:endParaRPr lang="zh-CN" altLang="en-US" dirty="0"/>
          </a:p>
        </p:txBody>
      </p:sp>
      <p:sp>
        <p:nvSpPr>
          <p:cNvPr id="151" name="TextBox 299"/>
          <p:cNvSpPr txBox="1"/>
          <p:nvPr/>
        </p:nvSpPr>
        <p:spPr>
          <a:xfrm>
            <a:off x="4896853" y="32724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12</a:t>
            </a:r>
            <a:r>
              <a:rPr lang="en-US" altLang="zh-CN" sz="1600" dirty="0"/>
              <a:t>%</a:t>
            </a:r>
            <a:endParaRPr lang="zh-CN" altLang="en-US" dirty="0"/>
          </a:p>
        </p:txBody>
      </p:sp>
      <p:sp>
        <p:nvSpPr>
          <p:cNvPr id="152" name="TextBox 300"/>
          <p:cNvSpPr txBox="1"/>
          <p:nvPr/>
        </p:nvSpPr>
        <p:spPr>
          <a:xfrm>
            <a:off x="4896853" y="3844736"/>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18</a:t>
            </a:r>
            <a:r>
              <a:rPr lang="en-US" altLang="zh-CN" sz="1600" dirty="0"/>
              <a:t>%</a:t>
            </a:r>
            <a:endParaRPr lang="zh-CN" altLang="en-US" dirty="0"/>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500"/>
                                        <p:tgtEl>
                                          <p:spTgt spid="52"/>
                                        </p:tgtEl>
                                      </p:cBhvr>
                                    </p:animEffect>
                                  </p:childTnLst>
                                </p:cTn>
                              </p:par>
                              <p:par>
                                <p:cTn id="11" presetID="10" presetClass="entr" presetSubtype="0" fill="hold" nodeType="withEffect">
                                  <p:stCondLst>
                                    <p:cond delay="0"/>
                                  </p:stCondLst>
                                  <p:childTnLst>
                                    <p:set>
                                      <p:cBhvr>
                                        <p:cTn id="12" dur="1" fill="hold">
                                          <p:stCondLst>
                                            <p:cond delay="0"/>
                                          </p:stCondLst>
                                        </p:cTn>
                                        <p:tgtEl>
                                          <p:spTgt spid="95"/>
                                        </p:tgtEl>
                                        <p:attrNameLst>
                                          <p:attrName>style.visibility</p:attrName>
                                        </p:attrNameLst>
                                      </p:cBhvr>
                                      <p:to>
                                        <p:strVal val="visible"/>
                                      </p:to>
                                    </p:set>
                                    <p:animEffect transition="in" filter="fade">
                                      <p:cBhvr>
                                        <p:cTn id="13" dur="500"/>
                                        <p:tgtEl>
                                          <p:spTgt spid="95"/>
                                        </p:tgtEl>
                                      </p:cBhvr>
                                    </p:animEffect>
                                  </p:childTnLst>
                                </p:cTn>
                              </p:par>
                              <p:par>
                                <p:cTn id="14" presetID="10" presetClass="entr" presetSubtype="0" fill="hold" nodeType="withEffect">
                                  <p:stCondLst>
                                    <p:cond delay="0"/>
                                  </p:stCondLst>
                                  <p:childTnLst>
                                    <p:set>
                                      <p:cBhvr>
                                        <p:cTn id="15" dur="1" fill="hold">
                                          <p:stCondLst>
                                            <p:cond delay="0"/>
                                          </p:stCondLst>
                                        </p:cTn>
                                        <p:tgtEl>
                                          <p:spTgt spid="110"/>
                                        </p:tgtEl>
                                        <p:attrNameLst>
                                          <p:attrName>style.visibility</p:attrName>
                                        </p:attrNameLst>
                                      </p:cBhvr>
                                      <p:to>
                                        <p:strVal val="visible"/>
                                      </p:to>
                                    </p:set>
                                    <p:animEffect transition="in" filter="fade">
                                      <p:cBhvr>
                                        <p:cTn id="16" dur="500"/>
                                        <p:tgtEl>
                                          <p:spTgt spid="1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fade">
                                      <p:cBhvr>
                                        <p:cTn id="19" dur="500"/>
                                        <p:tgtEl>
                                          <p:spTgt spid="1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fade">
                                      <p:cBhvr>
                                        <p:cTn id="22" dur="500"/>
                                        <p:tgtEl>
                                          <p:spTgt spid="1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5"/>
                                        </p:tgtEl>
                                        <p:attrNameLst>
                                          <p:attrName>style.visibility</p:attrName>
                                        </p:attrNameLst>
                                      </p:cBhvr>
                                      <p:to>
                                        <p:strVal val="visible"/>
                                      </p:to>
                                    </p:set>
                                    <p:animEffect transition="in" filter="fade">
                                      <p:cBhvr>
                                        <p:cTn id="25" dur="500"/>
                                        <p:tgtEl>
                                          <p:spTgt spid="1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500"/>
                                        <p:tgtEl>
                                          <p:spTgt spid="1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7"/>
                                        </p:tgtEl>
                                        <p:attrNameLst>
                                          <p:attrName>style.visibility</p:attrName>
                                        </p:attrNameLst>
                                      </p:cBhvr>
                                      <p:to>
                                        <p:strVal val="visible"/>
                                      </p:to>
                                    </p:set>
                                    <p:animEffect transition="in" filter="fade">
                                      <p:cBhvr>
                                        <p:cTn id="31" dur="500"/>
                                        <p:tgtEl>
                                          <p:spTgt spid="12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8"/>
                                        </p:tgtEl>
                                        <p:attrNameLst>
                                          <p:attrName>style.visibility</p:attrName>
                                        </p:attrNameLst>
                                      </p:cBhvr>
                                      <p:to>
                                        <p:strVal val="visible"/>
                                      </p:to>
                                    </p:set>
                                    <p:animEffect transition="in" filter="fade">
                                      <p:cBhvr>
                                        <p:cTn id="34" dur="500"/>
                                        <p:tgtEl>
                                          <p:spTgt spid="12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9"/>
                                        </p:tgtEl>
                                        <p:attrNameLst>
                                          <p:attrName>style.visibility</p:attrName>
                                        </p:attrNameLst>
                                      </p:cBhvr>
                                      <p:to>
                                        <p:strVal val="visible"/>
                                      </p:to>
                                    </p:set>
                                    <p:animEffect transition="in" filter="fade">
                                      <p:cBhvr>
                                        <p:cTn id="37" dur="500"/>
                                        <p:tgtEl>
                                          <p:spTgt spid="12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0"/>
                                        </p:tgtEl>
                                        <p:attrNameLst>
                                          <p:attrName>style.visibility</p:attrName>
                                        </p:attrNameLst>
                                      </p:cBhvr>
                                      <p:to>
                                        <p:strVal val="visible"/>
                                      </p:to>
                                    </p:set>
                                    <p:animEffect transition="in" filter="fade">
                                      <p:cBhvr>
                                        <p:cTn id="40" dur="500"/>
                                        <p:tgtEl>
                                          <p:spTgt spid="1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1"/>
                                        </p:tgtEl>
                                        <p:attrNameLst>
                                          <p:attrName>style.visibility</p:attrName>
                                        </p:attrNameLst>
                                      </p:cBhvr>
                                      <p:to>
                                        <p:strVal val="visible"/>
                                      </p:to>
                                    </p:set>
                                    <p:animEffect transition="in" filter="fade">
                                      <p:cBhvr>
                                        <p:cTn id="43" dur="500"/>
                                        <p:tgtEl>
                                          <p:spTgt spid="13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2"/>
                                        </p:tgtEl>
                                        <p:attrNameLst>
                                          <p:attrName>style.visibility</p:attrName>
                                        </p:attrNameLst>
                                      </p:cBhvr>
                                      <p:to>
                                        <p:strVal val="visible"/>
                                      </p:to>
                                    </p:set>
                                    <p:animEffect transition="in" filter="fade">
                                      <p:cBhvr>
                                        <p:cTn id="46" dur="500"/>
                                        <p:tgtEl>
                                          <p:spTgt spid="13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3"/>
                                        </p:tgtEl>
                                        <p:attrNameLst>
                                          <p:attrName>style.visibility</p:attrName>
                                        </p:attrNameLst>
                                      </p:cBhvr>
                                      <p:to>
                                        <p:strVal val="visible"/>
                                      </p:to>
                                    </p:set>
                                    <p:animEffect transition="in" filter="fade">
                                      <p:cBhvr>
                                        <p:cTn id="49" dur="500"/>
                                        <p:tgtEl>
                                          <p:spTgt spid="1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4"/>
                                        </p:tgtEl>
                                        <p:attrNameLst>
                                          <p:attrName>style.visibility</p:attrName>
                                        </p:attrNameLst>
                                      </p:cBhvr>
                                      <p:to>
                                        <p:strVal val="visible"/>
                                      </p:to>
                                    </p:set>
                                    <p:animEffect transition="in" filter="fade">
                                      <p:cBhvr>
                                        <p:cTn id="52" dur="500"/>
                                        <p:tgtEl>
                                          <p:spTgt spid="13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Effect transition="in" filter="fade">
                                      <p:cBhvr>
                                        <p:cTn id="55" dur="500"/>
                                        <p:tgtEl>
                                          <p:spTgt spid="1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
                                        </p:tgtEl>
                                        <p:attrNameLst>
                                          <p:attrName>style.visibility</p:attrName>
                                        </p:attrNameLst>
                                      </p:cBhvr>
                                      <p:to>
                                        <p:strVal val="visible"/>
                                      </p:to>
                                    </p:set>
                                    <p:animEffect transition="in" filter="fade">
                                      <p:cBhvr>
                                        <p:cTn id="58" dur="500"/>
                                        <p:tgtEl>
                                          <p:spTgt spid="1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animEffect transition="in" filter="fade">
                                      <p:cBhvr>
                                        <p:cTn id="61" dur="500"/>
                                        <p:tgtEl>
                                          <p:spTgt spid="13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8"/>
                                        </p:tgtEl>
                                        <p:attrNameLst>
                                          <p:attrName>style.visibility</p:attrName>
                                        </p:attrNameLst>
                                      </p:cBhvr>
                                      <p:to>
                                        <p:strVal val="visible"/>
                                      </p:to>
                                    </p:set>
                                    <p:animEffect transition="in" filter="fade">
                                      <p:cBhvr>
                                        <p:cTn id="64" dur="500"/>
                                        <p:tgtEl>
                                          <p:spTgt spid="1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500"/>
                                        <p:tgtEl>
                                          <p:spTgt spid="13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
                                        </p:tgtEl>
                                        <p:attrNameLst>
                                          <p:attrName>style.visibility</p:attrName>
                                        </p:attrNameLst>
                                      </p:cBhvr>
                                      <p:to>
                                        <p:strVal val="visible"/>
                                      </p:to>
                                    </p:set>
                                    <p:animEffect transition="in" filter="fade">
                                      <p:cBhvr>
                                        <p:cTn id="70" dur="500"/>
                                        <p:tgtEl>
                                          <p:spTgt spid="140"/>
                                        </p:tgtEl>
                                      </p:cBhvr>
                                    </p:animEffect>
                                  </p:childTnLst>
                                </p:cTn>
                              </p:par>
                            </p:childTnLst>
                          </p:cTn>
                        </p:par>
                        <p:par>
                          <p:cTn id="71" fill="hold">
                            <p:stCondLst>
                              <p:cond delay="500"/>
                            </p:stCondLst>
                            <p:childTnLst>
                              <p:par>
                                <p:cTn id="72" presetID="49" presetClass="entr" presetSubtype="0" decel="100000" fill="hold" grpId="0" nodeType="afterEffect">
                                  <p:stCondLst>
                                    <p:cond delay="0"/>
                                  </p:stCondLst>
                                  <p:childTnLst>
                                    <p:set>
                                      <p:cBhvr>
                                        <p:cTn id="73" dur="1" fill="hold">
                                          <p:stCondLst>
                                            <p:cond delay="0"/>
                                          </p:stCondLst>
                                        </p:cTn>
                                        <p:tgtEl>
                                          <p:spTgt spid="141"/>
                                        </p:tgtEl>
                                        <p:attrNameLst>
                                          <p:attrName>style.visibility</p:attrName>
                                        </p:attrNameLst>
                                      </p:cBhvr>
                                      <p:to>
                                        <p:strVal val="visible"/>
                                      </p:to>
                                    </p:set>
                                    <p:anim calcmode="lin" valueType="num">
                                      <p:cBhvr>
                                        <p:cTn id="74" dur="500" fill="hold"/>
                                        <p:tgtEl>
                                          <p:spTgt spid="141"/>
                                        </p:tgtEl>
                                        <p:attrNameLst>
                                          <p:attrName>ppt_w</p:attrName>
                                        </p:attrNameLst>
                                      </p:cBhvr>
                                      <p:tavLst>
                                        <p:tav tm="0">
                                          <p:val>
                                            <p:fltVal val="0"/>
                                          </p:val>
                                        </p:tav>
                                        <p:tav tm="100000">
                                          <p:val>
                                            <p:strVal val="#ppt_w"/>
                                          </p:val>
                                        </p:tav>
                                      </p:tavLst>
                                    </p:anim>
                                    <p:anim calcmode="lin" valueType="num">
                                      <p:cBhvr>
                                        <p:cTn id="75" dur="500" fill="hold"/>
                                        <p:tgtEl>
                                          <p:spTgt spid="141"/>
                                        </p:tgtEl>
                                        <p:attrNameLst>
                                          <p:attrName>ppt_h</p:attrName>
                                        </p:attrNameLst>
                                      </p:cBhvr>
                                      <p:tavLst>
                                        <p:tav tm="0">
                                          <p:val>
                                            <p:fltVal val="0"/>
                                          </p:val>
                                        </p:tav>
                                        <p:tav tm="100000">
                                          <p:val>
                                            <p:strVal val="#ppt_h"/>
                                          </p:val>
                                        </p:tav>
                                      </p:tavLst>
                                    </p:anim>
                                    <p:anim calcmode="lin" valueType="num">
                                      <p:cBhvr>
                                        <p:cTn id="76" dur="500" fill="hold"/>
                                        <p:tgtEl>
                                          <p:spTgt spid="141"/>
                                        </p:tgtEl>
                                        <p:attrNameLst>
                                          <p:attrName>style.rotation</p:attrName>
                                        </p:attrNameLst>
                                      </p:cBhvr>
                                      <p:tavLst>
                                        <p:tav tm="0">
                                          <p:val>
                                            <p:fltVal val="360"/>
                                          </p:val>
                                        </p:tav>
                                        <p:tav tm="100000">
                                          <p:val>
                                            <p:fltVal val="0"/>
                                          </p:val>
                                        </p:tav>
                                      </p:tavLst>
                                    </p:anim>
                                    <p:animEffect transition="in" filter="fade">
                                      <p:cBhvr>
                                        <p:cTn id="77" dur="500"/>
                                        <p:tgtEl>
                                          <p:spTgt spid="141"/>
                                        </p:tgtEl>
                                      </p:cBhvr>
                                    </p:animEffect>
                                  </p:childTnLst>
                                </p:cTn>
                              </p:par>
                              <p:par>
                                <p:cTn id="78" presetID="49" presetClass="entr" presetSubtype="0" decel="100000" fill="hold" grpId="0" nodeType="withEffect">
                                  <p:stCondLst>
                                    <p:cond delay="0"/>
                                  </p:stCondLst>
                                  <p:childTnLst>
                                    <p:set>
                                      <p:cBhvr>
                                        <p:cTn id="79" dur="1" fill="hold">
                                          <p:stCondLst>
                                            <p:cond delay="0"/>
                                          </p:stCondLst>
                                        </p:cTn>
                                        <p:tgtEl>
                                          <p:spTgt spid="142"/>
                                        </p:tgtEl>
                                        <p:attrNameLst>
                                          <p:attrName>style.visibility</p:attrName>
                                        </p:attrNameLst>
                                      </p:cBhvr>
                                      <p:to>
                                        <p:strVal val="visible"/>
                                      </p:to>
                                    </p:set>
                                    <p:anim calcmode="lin" valueType="num">
                                      <p:cBhvr>
                                        <p:cTn id="80" dur="500" fill="hold"/>
                                        <p:tgtEl>
                                          <p:spTgt spid="142"/>
                                        </p:tgtEl>
                                        <p:attrNameLst>
                                          <p:attrName>ppt_w</p:attrName>
                                        </p:attrNameLst>
                                      </p:cBhvr>
                                      <p:tavLst>
                                        <p:tav tm="0">
                                          <p:val>
                                            <p:fltVal val="0"/>
                                          </p:val>
                                        </p:tav>
                                        <p:tav tm="100000">
                                          <p:val>
                                            <p:strVal val="#ppt_w"/>
                                          </p:val>
                                        </p:tav>
                                      </p:tavLst>
                                    </p:anim>
                                    <p:anim calcmode="lin" valueType="num">
                                      <p:cBhvr>
                                        <p:cTn id="81" dur="500" fill="hold"/>
                                        <p:tgtEl>
                                          <p:spTgt spid="142"/>
                                        </p:tgtEl>
                                        <p:attrNameLst>
                                          <p:attrName>ppt_h</p:attrName>
                                        </p:attrNameLst>
                                      </p:cBhvr>
                                      <p:tavLst>
                                        <p:tav tm="0">
                                          <p:val>
                                            <p:fltVal val="0"/>
                                          </p:val>
                                        </p:tav>
                                        <p:tav tm="100000">
                                          <p:val>
                                            <p:strVal val="#ppt_h"/>
                                          </p:val>
                                        </p:tav>
                                      </p:tavLst>
                                    </p:anim>
                                    <p:anim calcmode="lin" valueType="num">
                                      <p:cBhvr>
                                        <p:cTn id="82" dur="500" fill="hold"/>
                                        <p:tgtEl>
                                          <p:spTgt spid="142"/>
                                        </p:tgtEl>
                                        <p:attrNameLst>
                                          <p:attrName>style.rotation</p:attrName>
                                        </p:attrNameLst>
                                      </p:cBhvr>
                                      <p:tavLst>
                                        <p:tav tm="0">
                                          <p:val>
                                            <p:fltVal val="360"/>
                                          </p:val>
                                        </p:tav>
                                        <p:tav tm="100000">
                                          <p:val>
                                            <p:fltVal val="0"/>
                                          </p:val>
                                        </p:tav>
                                      </p:tavLst>
                                    </p:anim>
                                    <p:animEffect transition="in" filter="fade">
                                      <p:cBhvr>
                                        <p:cTn id="83" dur="500"/>
                                        <p:tgtEl>
                                          <p:spTgt spid="142"/>
                                        </p:tgtEl>
                                      </p:cBhvr>
                                    </p:animEffect>
                                  </p:childTnLst>
                                </p:cTn>
                              </p:par>
                              <p:par>
                                <p:cTn id="84" presetID="49" presetClass="entr" presetSubtype="0" decel="100000" fill="hold" grpId="0" nodeType="withEffect">
                                  <p:stCondLst>
                                    <p:cond delay="0"/>
                                  </p:stCondLst>
                                  <p:childTnLst>
                                    <p:set>
                                      <p:cBhvr>
                                        <p:cTn id="85" dur="1" fill="hold">
                                          <p:stCondLst>
                                            <p:cond delay="0"/>
                                          </p:stCondLst>
                                        </p:cTn>
                                        <p:tgtEl>
                                          <p:spTgt spid="143"/>
                                        </p:tgtEl>
                                        <p:attrNameLst>
                                          <p:attrName>style.visibility</p:attrName>
                                        </p:attrNameLst>
                                      </p:cBhvr>
                                      <p:to>
                                        <p:strVal val="visible"/>
                                      </p:to>
                                    </p:set>
                                    <p:anim calcmode="lin" valueType="num">
                                      <p:cBhvr>
                                        <p:cTn id="86" dur="500" fill="hold"/>
                                        <p:tgtEl>
                                          <p:spTgt spid="143"/>
                                        </p:tgtEl>
                                        <p:attrNameLst>
                                          <p:attrName>ppt_w</p:attrName>
                                        </p:attrNameLst>
                                      </p:cBhvr>
                                      <p:tavLst>
                                        <p:tav tm="0">
                                          <p:val>
                                            <p:fltVal val="0"/>
                                          </p:val>
                                        </p:tav>
                                        <p:tav tm="100000">
                                          <p:val>
                                            <p:strVal val="#ppt_w"/>
                                          </p:val>
                                        </p:tav>
                                      </p:tavLst>
                                    </p:anim>
                                    <p:anim calcmode="lin" valueType="num">
                                      <p:cBhvr>
                                        <p:cTn id="87" dur="500" fill="hold"/>
                                        <p:tgtEl>
                                          <p:spTgt spid="143"/>
                                        </p:tgtEl>
                                        <p:attrNameLst>
                                          <p:attrName>ppt_h</p:attrName>
                                        </p:attrNameLst>
                                      </p:cBhvr>
                                      <p:tavLst>
                                        <p:tav tm="0">
                                          <p:val>
                                            <p:fltVal val="0"/>
                                          </p:val>
                                        </p:tav>
                                        <p:tav tm="100000">
                                          <p:val>
                                            <p:strVal val="#ppt_h"/>
                                          </p:val>
                                        </p:tav>
                                      </p:tavLst>
                                    </p:anim>
                                    <p:anim calcmode="lin" valueType="num">
                                      <p:cBhvr>
                                        <p:cTn id="88" dur="500" fill="hold"/>
                                        <p:tgtEl>
                                          <p:spTgt spid="143"/>
                                        </p:tgtEl>
                                        <p:attrNameLst>
                                          <p:attrName>style.rotation</p:attrName>
                                        </p:attrNameLst>
                                      </p:cBhvr>
                                      <p:tavLst>
                                        <p:tav tm="0">
                                          <p:val>
                                            <p:fltVal val="360"/>
                                          </p:val>
                                        </p:tav>
                                        <p:tav tm="100000">
                                          <p:val>
                                            <p:fltVal val="0"/>
                                          </p:val>
                                        </p:tav>
                                      </p:tavLst>
                                    </p:anim>
                                    <p:animEffect transition="in" filter="fade">
                                      <p:cBhvr>
                                        <p:cTn id="89" dur="500"/>
                                        <p:tgtEl>
                                          <p:spTgt spid="143"/>
                                        </p:tgtEl>
                                      </p:cBhvr>
                                    </p:animEffect>
                                  </p:childTnLst>
                                </p:cTn>
                              </p:par>
                              <p:par>
                                <p:cTn id="90" presetID="49" presetClass="entr" presetSubtype="0" decel="100000" fill="hold" grpId="0" nodeType="withEffect">
                                  <p:stCondLst>
                                    <p:cond delay="0"/>
                                  </p:stCondLst>
                                  <p:childTnLst>
                                    <p:set>
                                      <p:cBhvr>
                                        <p:cTn id="91" dur="1" fill="hold">
                                          <p:stCondLst>
                                            <p:cond delay="0"/>
                                          </p:stCondLst>
                                        </p:cTn>
                                        <p:tgtEl>
                                          <p:spTgt spid="144"/>
                                        </p:tgtEl>
                                        <p:attrNameLst>
                                          <p:attrName>style.visibility</p:attrName>
                                        </p:attrNameLst>
                                      </p:cBhvr>
                                      <p:to>
                                        <p:strVal val="visible"/>
                                      </p:to>
                                    </p:set>
                                    <p:anim calcmode="lin" valueType="num">
                                      <p:cBhvr>
                                        <p:cTn id="92" dur="500" fill="hold"/>
                                        <p:tgtEl>
                                          <p:spTgt spid="144"/>
                                        </p:tgtEl>
                                        <p:attrNameLst>
                                          <p:attrName>ppt_w</p:attrName>
                                        </p:attrNameLst>
                                      </p:cBhvr>
                                      <p:tavLst>
                                        <p:tav tm="0">
                                          <p:val>
                                            <p:fltVal val="0"/>
                                          </p:val>
                                        </p:tav>
                                        <p:tav tm="100000">
                                          <p:val>
                                            <p:strVal val="#ppt_w"/>
                                          </p:val>
                                        </p:tav>
                                      </p:tavLst>
                                    </p:anim>
                                    <p:anim calcmode="lin" valueType="num">
                                      <p:cBhvr>
                                        <p:cTn id="93" dur="500" fill="hold"/>
                                        <p:tgtEl>
                                          <p:spTgt spid="144"/>
                                        </p:tgtEl>
                                        <p:attrNameLst>
                                          <p:attrName>ppt_h</p:attrName>
                                        </p:attrNameLst>
                                      </p:cBhvr>
                                      <p:tavLst>
                                        <p:tav tm="0">
                                          <p:val>
                                            <p:fltVal val="0"/>
                                          </p:val>
                                        </p:tav>
                                        <p:tav tm="100000">
                                          <p:val>
                                            <p:strVal val="#ppt_h"/>
                                          </p:val>
                                        </p:tav>
                                      </p:tavLst>
                                    </p:anim>
                                    <p:anim calcmode="lin" valueType="num">
                                      <p:cBhvr>
                                        <p:cTn id="94" dur="500" fill="hold"/>
                                        <p:tgtEl>
                                          <p:spTgt spid="144"/>
                                        </p:tgtEl>
                                        <p:attrNameLst>
                                          <p:attrName>style.rotation</p:attrName>
                                        </p:attrNameLst>
                                      </p:cBhvr>
                                      <p:tavLst>
                                        <p:tav tm="0">
                                          <p:val>
                                            <p:fltVal val="360"/>
                                          </p:val>
                                        </p:tav>
                                        <p:tav tm="100000">
                                          <p:val>
                                            <p:fltVal val="0"/>
                                          </p:val>
                                        </p:tav>
                                      </p:tavLst>
                                    </p:anim>
                                    <p:animEffect transition="in" filter="fade">
                                      <p:cBhvr>
                                        <p:cTn id="95" dur="500"/>
                                        <p:tgtEl>
                                          <p:spTgt spid="144"/>
                                        </p:tgtEl>
                                      </p:cBhvr>
                                    </p:animEffect>
                                  </p:childTnLst>
                                </p:cTn>
                              </p:par>
                              <p:par>
                                <p:cTn id="96" presetID="49" presetClass="entr" presetSubtype="0" decel="100000" fill="hold" grpId="0" nodeType="withEffect">
                                  <p:stCondLst>
                                    <p:cond delay="0"/>
                                  </p:stCondLst>
                                  <p:childTnLst>
                                    <p:set>
                                      <p:cBhvr>
                                        <p:cTn id="97" dur="1" fill="hold">
                                          <p:stCondLst>
                                            <p:cond delay="0"/>
                                          </p:stCondLst>
                                        </p:cTn>
                                        <p:tgtEl>
                                          <p:spTgt spid="145"/>
                                        </p:tgtEl>
                                        <p:attrNameLst>
                                          <p:attrName>style.visibility</p:attrName>
                                        </p:attrNameLst>
                                      </p:cBhvr>
                                      <p:to>
                                        <p:strVal val="visible"/>
                                      </p:to>
                                    </p:set>
                                    <p:anim calcmode="lin" valueType="num">
                                      <p:cBhvr>
                                        <p:cTn id="98" dur="500" fill="hold"/>
                                        <p:tgtEl>
                                          <p:spTgt spid="145"/>
                                        </p:tgtEl>
                                        <p:attrNameLst>
                                          <p:attrName>ppt_w</p:attrName>
                                        </p:attrNameLst>
                                      </p:cBhvr>
                                      <p:tavLst>
                                        <p:tav tm="0">
                                          <p:val>
                                            <p:fltVal val="0"/>
                                          </p:val>
                                        </p:tav>
                                        <p:tav tm="100000">
                                          <p:val>
                                            <p:strVal val="#ppt_w"/>
                                          </p:val>
                                        </p:tav>
                                      </p:tavLst>
                                    </p:anim>
                                    <p:anim calcmode="lin" valueType="num">
                                      <p:cBhvr>
                                        <p:cTn id="99" dur="500" fill="hold"/>
                                        <p:tgtEl>
                                          <p:spTgt spid="145"/>
                                        </p:tgtEl>
                                        <p:attrNameLst>
                                          <p:attrName>ppt_h</p:attrName>
                                        </p:attrNameLst>
                                      </p:cBhvr>
                                      <p:tavLst>
                                        <p:tav tm="0">
                                          <p:val>
                                            <p:fltVal val="0"/>
                                          </p:val>
                                        </p:tav>
                                        <p:tav tm="100000">
                                          <p:val>
                                            <p:strVal val="#ppt_h"/>
                                          </p:val>
                                        </p:tav>
                                      </p:tavLst>
                                    </p:anim>
                                    <p:anim calcmode="lin" valueType="num">
                                      <p:cBhvr>
                                        <p:cTn id="100" dur="500" fill="hold"/>
                                        <p:tgtEl>
                                          <p:spTgt spid="145"/>
                                        </p:tgtEl>
                                        <p:attrNameLst>
                                          <p:attrName>style.rotation</p:attrName>
                                        </p:attrNameLst>
                                      </p:cBhvr>
                                      <p:tavLst>
                                        <p:tav tm="0">
                                          <p:val>
                                            <p:fltVal val="360"/>
                                          </p:val>
                                        </p:tav>
                                        <p:tav tm="100000">
                                          <p:val>
                                            <p:fltVal val="0"/>
                                          </p:val>
                                        </p:tav>
                                      </p:tavLst>
                                    </p:anim>
                                    <p:animEffect transition="in" filter="fade">
                                      <p:cBhvr>
                                        <p:cTn id="101" dur="500"/>
                                        <p:tgtEl>
                                          <p:spTgt spid="145"/>
                                        </p:tgtEl>
                                      </p:cBhvr>
                                    </p:animEffect>
                                  </p:childTnLst>
                                </p:cTn>
                              </p:par>
                              <p:par>
                                <p:cTn id="102" presetID="49" presetClass="entr" presetSubtype="0" decel="100000" fill="hold" grpId="0" nodeType="withEffect">
                                  <p:stCondLst>
                                    <p:cond delay="0"/>
                                  </p:stCondLst>
                                  <p:childTnLst>
                                    <p:set>
                                      <p:cBhvr>
                                        <p:cTn id="103" dur="1" fill="hold">
                                          <p:stCondLst>
                                            <p:cond delay="0"/>
                                          </p:stCondLst>
                                        </p:cTn>
                                        <p:tgtEl>
                                          <p:spTgt spid="146"/>
                                        </p:tgtEl>
                                        <p:attrNameLst>
                                          <p:attrName>style.visibility</p:attrName>
                                        </p:attrNameLst>
                                      </p:cBhvr>
                                      <p:to>
                                        <p:strVal val="visible"/>
                                      </p:to>
                                    </p:set>
                                    <p:anim calcmode="lin" valueType="num">
                                      <p:cBhvr>
                                        <p:cTn id="104" dur="500" fill="hold"/>
                                        <p:tgtEl>
                                          <p:spTgt spid="146"/>
                                        </p:tgtEl>
                                        <p:attrNameLst>
                                          <p:attrName>ppt_w</p:attrName>
                                        </p:attrNameLst>
                                      </p:cBhvr>
                                      <p:tavLst>
                                        <p:tav tm="0">
                                          <p:val>
                                            <p:fltVal val="0"/>
                                          </p:val>
                                        </p:tav>
                                        <p:tav tm="100000">
                                          <p:val>
                                            <p:strVal val="#ppt_w"/>
                                          </p:val>
                                        </p:tav>
                                      </p:tavLst>
                                    </p:anim>
                                    <p:anim calcmode="lin" valueType="num">
                                      <p:cBhvr>
                                        <p:cTn id="105" dur="500" fill="hold"/>
                                        <p:tgtEl>
                                          <p:spTgt spid="146"/>
                                        </p:tgtEl>
                                        <p:attrNameLst>
                                          <p:attrName>ppt_h</p:attrName>
                                        </p:attrNameLst>
                                      </p:cBhvr>
                                      <p:tavLst>
                                        <p:tav tm="0">
                                          <p:val>
                                            <p:fltVal val="0"/>
                                          </p:val>
                                        </p:tav>
                                        <p:tav tm="100000">
                                          <p:val>
                                            <p:strVal val="#ppt_h"/>
                                          </p:val>
                                        </p:tav>
                                      </p:tavLst>
                                    </p:anim>
                                    <p:anim calcmode="lin" valueType="num">
                                      <p:cBhvr>
                                        <p:cTn id="106" dur="500" fill="hold"/>
                                        <p:tgtEl>
                                          <p:spTgt spid="146"/>
                                        </p:tgtEl>
                                        <p:attrNameLst>
                                          <p:attrName>style.rotation</p:attrName>
                                        </p:attrNameLst>
                                      </p:cBhvr>
                                      <p:tavLst>
                                        <p:tav tm="0">
                                          <p:val>
                                            <p:fltVal val="360"/>
                                          </p:val>
                                        </p:tav>
                                        <p:tav tm="100000">
                                          <p:val>
                                            <p:fltVal val="0"/>
                                          </p:val>
                                        </p:tav>
                                      </p:tavLst>
                                    </p:anim>
                                    <p:animEffect transition="in" filter="fade">
                                      <p:cBhvr>
                                        <p:cTn id="107" dur="500"/>
                                        <p:tgtEl>
                                          <p:spTgt spid="146"/>
                                        </p:tgtEl>
                                      </p:cBhvr>
                                    </p:animEffect>
                                  </p:childTnLst>
                                </p:cTn>
                              </p:par>
                              <p:par>
                                <p:cTn id="108" presetID="49" presetClass="entr" presetSubtype="0" decel="100000" fill="hold" grpId="0" nodeType="withEffect">
                                  <p:stCondLst>
                                    <p:cond delay="0"/>
                                  </p:stCondLst>
                                  <p:childTnLst>
                                    <p:set>
                                      <p:cBhvr>
                                        <p:cTn id="109" dur="1" fill="hold">
                                          <p:stCondLst>
                                            <p:cond delay="0"/>
                                          </p:stCondLst>
                                        </p:cTn>
                                        <p:tgtEl>
                                          <p:spTgt spid="147"/>
                                        </p:tgtEl>
                                        <p:attrNameLst>
                                          <p:attrName>style.visibility</p:attrName>
                                        </p:attrNameLst>
                                      </p:cBhvr>
                                      <p:to>
                                        <p:strVal val="visible"/>
                                      </p:to>
                                    </p:set>
                                    <p:anim calcmode="lin" valueType="num">
                                      <p:cBhvr>
                                        <p:cTn id="110" dur="500" fill="hold"/>
                                        <p:tgtEl>
                                          <p:spTgt spid="147"/>
                                        </p:tgtEl>
                                        <p:attrNameLst>
                                          <p:attrName>ppt_w</p:attrName>
                                        </p:attrNameLst>
                                      </p:cBhvr>
                                      <p:tavLst>
                                        <p:tav tm="0">
                                          <p:val>
                                            <p:fltVal val="0"/>
                                          </p:val>
                                        </p:tav>
                                        <p:tav tm="100000">
                                          <p:val>
                                            <p:strVal val="#ppt_w"/>
                                          </p:val>
                                        </p:tav>
                                      </p:tavLst>
                                    </p:anim>
                                    <p:anim calcmode="lin" valueType="num">
                                      <p:cBhvr>
                                        <p:cTn id="111" dur="500" fill="hold"/>
                                        <p:tgtEl>
                                          <p:spTgt spid="147"/>
                                        </p:tgtEl>
                                        <p:attrNameLst>
                                          <p:attrName>ppt_h</p:attrName>
                                        </p:attrNameLst>
                                      </p:cBhvr>
                                      <p:tavLst>
                                        <p:tav tm="0">
                                          <p:val>
                                            <p:fltVal val="0"/>
                                          </p:val>
                                        </p:tav>
                                        <p:tav tm="100000">
                                          <p:val>
                                            <p:strVal val="#ppt_h"/>
                                          </p:val>
                                        </p:tav>
                                      </p:tavLst>
                                    </p:anim>
                                    <p:anim calcmode="lin" valueType="num">
                                      <p:cBhvr>
                                        <p:cTn id="112" dur="500" fill="hold"/>
                                        <p:tgtEl>
                                          <p:spTgt spid="147"/>
                                        </p:tgtEl>
                                        <p:attrNameLst>
                                          <p:attrName>style.rotation</p:attrName>
                                        </p:attrNameLst>
                                      </p:cBhvr>
                                      <p:tavLst>
                                        <p:tav tm="0">
                                          <p:val>
                                            <p:fltVal val="360"/>
                                          </p:val>
                                        </p:tav>
                                        <p:tav tm="100000">
                                          <p:val>
                                            <p:fltVal val="0"/>
                                          </p:val>
                                        </p:tav>
                                      </p:tavLst>
                                    </p:anim>
                                    <p:animEffect transition="in" filter="fade">
                                      <p:cBhvr>
                                        <p:cTn id="113" dur="500"/>
                                        <p:tgtEl>
                                          <p:spTgt spid="147"/>
                                        </p:tgtEl>
                                      </p:cBhvr>
                                    </p:animEffect>
                                  </p:childTnLst>
                                </p:cTn>
                              </p:par>
                              <p:par>
                                <p:cTn id="114" presetID="49" presetClass="entr" presetSubtype="0" decel="100000" fill="hold" grpId="0" nodeType="withEffect">
                                  <p:stCondLst>
                                    <p:cond delay="0"/>
                                  </p:stCondLst>
                                  <p:childTnLst>
                                    <p:set>
                                      <p:cBhvr>
                                        <p:cTn id="115" dur="1" fill="hold">
                                          <p:stCondLst>
                                            <p:cond delay="0"/>
                                          </p:stCondLst>
                                        </p:cTn>
                                        <p:tgtEl>
                                          <p:spTgt spid="148"/>
                                        </p:tgtEl>
                                        <p:attrNameLst>
                                          <p:attrName>style.visibility</p:attrName>
                                        </p:attrNameLst>
                                      </p:cBhvr>
                                      <p:to>
                                        <p:strVal val="visible"/>
                                      </p:to>
                                    </p:set>
                                    <p:anim calcmode="lin" valueType="num">
                                      <p:cBhvr>
                                        <p:cTn id="116" dur="500" fill="hold"/>
                                        <p:tgtEl>
                                          <p:spTgt spid="148"/>
                                        </p:tgtEl>
                                        <p:attrNameLst>
                                          <p:attrName>ppt_w</p:attrName>
                                        </p:attrNameLst>
                                      </p:cBhvr>
                                      <p:tavLst>
                                        <p:tav tm="0">
                                          <p:val>
                                            <p:fltVal val="0"/>
                                          </p:val>
                                        </p:tav>
                                        <p:tav tm="100000">
                                          <p:val>
                                            <p:strVal val="#ppt_w"/>
                                          </p:val>
                                        </p:tav>
                                      </p:tavLst>
                                    </p:anim>
                                    <p:anim calcmode="lin" valueType="num">
                                      <p:cBhvr>
                                        <p:cTn id="117" dur="500" fill="hold"/>
                                        <p:tgtEl>
                                          <p:spTgt spid="148"/>
                                        </p:tgtEl>
                                        <p:attrNameLst>
                                          <p:attrName>ppt_h</p:attrName>
                                        </p:attrNameLst>
                                      </p:cBhvr>
                                      <p:tavLst>
                                        <p:tav tm="0">
                                          <p:val>
                                            <p:fltVal val="0"/>
                                          </p:val>
                                        </p:tav>
                                        <p:tav tm="100000">
                                          <p:val>
                                            <p:strVal val="#ppt_h"/>
                                          </p:val>
                                        </p:tav>
                                      </p:tavLst>
                                    </p:anim>
                                    <p:anim calcmode="lin" valueType="num">
                                      <p:cBhvr>
                                        <p:cTn id="118" dur="500" fill="hold"/>
                                        <p:tgtEl>
                                          <p:spTgt spid="148"/>
                                        </p:tgtEl>
                                        <p:attrNameLst>
                                          <p:attrName>style.rotation</p:attrName>
                                        </p:attrNameLst>
                                      </p:cBhvr>
                                      <p:tavLst>
                                        <p:tav tm="0">
                                          <p:val>
                                            <p:fltVal val="360"/>
                                          </p:val>
                                        </p:tav>
                                        <p:tav tm="100000">
                                          <p:val>
                                            <p:fltVal val="0"/>
                                          </p:val>
                                        </p:tav>
                                      </p:tavLst>
                                    </p:anim>
                                    <p:animEffect transition="in" filter="fade">
                                      <p:cBhvr>
                                        <p:cTn id="119" dur="500"/>
                                        <p:tgtEl>
                                          <p:spTgt spid="148"/>
                                        </p:tgtEl>
                                      </p:cBhvr>
                                    </p:animEffect>
                                  </p:childTnLst>
                                </p:cTn>
                              </p:par>
                              <p:par>
                                <p:cTn id="120" presetID="49" presetClass="entr" presetSubtype="0" decel="100000" fill="hold" grpId="0" nodeType="withEffect">
                                  <p:stCondLst>
                                    <p:cond delay="0"/>
                                  </p:stCondLst>
                                  <p:childTnLst>
                                    <p:set>
                                      <p:cBhvr>
                                        <p:cTn id="121" dur="1" fill="hold">
                                          <p:stCondLst>
                                            <p:cond delay="0"/>
                                          </p:stCondLst>
                                        </p:cTn>
                                        <p:tgtEl>
                                          <p:spTgt spid="149"/>
                                        </p:tgtEl>
                                        <p:attrNameLst>
                                          <p:attrName>style.visibility</p:attrName>
                                        </p:attrNameLst>
                                      </p:cBhvr>
                                      <p:to>
                                        <p:strVal val="visible"/>
                                      </p:to>
                                    </p:set>
                                    <p:anim calcmode="lin" valueType="num">
                                      <p:cBhvr>
                                        <p:cTn id="122" dur="500" fill="hold"/>
                                        <p:tgtEl>
                                          <p:spTgt spid="149"/>
                                        </p:tgtEl>
                                        <p:attrNameLst>
                                          <p:attrName>ppt_w</p:attrName>
                                        </p:attrNameLst>
                                      </p:cBhvr>
                                      <p:tavLst>
                                        <p:tav tm="0">
                                          <p:val>
                                            <p:fltVal val="0"/>
                                          </p:val>
                                        </p:tav>
                                        <p:tav tm="100000">
                                          <p:val>
                                            <p:strVal val="#ppt_w"/>
                                          </p:val>
                                        </p:tav>
                                      </p:tavLst>
                                    </p:anim>
                                    <p:anim calcmode="lin" valueType="num">
                                      <p:cBhvr>
                                        <p:cTn id="123" dur="500" fill="hold"/>
                                        <p:tgtEl>
                                          <p:spTgt spid="149"/>
                                        </p:tgtEl>
                                        <p:attrNameLst>
                                          <p:attrName>ppt_h</p:attrName>
                                        </p:attrNameLst>
                                      </p:cBhvr>
                                      <p:tavLst>
                                        <p:tav tm="0">
                                          <p:val>
                                            <p:fltVal val="0"/>
                                          </p:val>
                                        </p:tav>
                                        <p:tav tm="100000">
                                          <p:val>
                                            <p:strVal val="#ppt_h"/>
                                          </p:val>
                                        </p:tav>
                                      </p:tavLst>
                                    </p:anim>
                                    <p:anim calcmode="lin" valueType="num">
                                      <p:cBhvr>
                                        <p:cTn id="124" dur="500" fill="hold"/>
                                        <p:tgtEl>
                                          <p:spTgt spid="149"/>
                                        </p:tgtEl>
                                        <p:attrNameLst>
                                          <p:attrName>style.rotation</p:attrName>
                                        </p:attrNameLst>
                                      </p:cBhvr>
                                      <p:tavLst>
                                        <p:tav tm="0">
                                          <p:val>
                                            <p:fltVal val="360"/>
                                          </p:val>
                                        </p:tav>
                                        <p:tav tm="100000">
                                          <p:val>
                                            <p:fltVal val="0"/>
                                          </p:val>
                                        </p:tav>
                                      </p:tavLst>
                                    </p:anim>
                                    <p:animEffect transition="in" filter="fade">
                                      <p:cBhvr>
                                        <p:cTn id="125" dur="500"/>
                                        <p:tgtEl>
                                          <p:spTgt spid="149"/>
                                        </p:tgtEl>
                                      </p:cBhvr>
                                    </p:animEffect>
                                  </p:childTnLst>
                                </p:cTn>
                              </p:par>
                              <p:par>
                                <p:cTn id="126" presetID="49" presetClass="entr" presetSubtype="0" decel="100000" fill="hold" grpId="0" nodeType="withEffect">
                                  <p:stCondLst>
                                    <p:cond delay="0"/>
                                  </p:stCondLst>
                                  <p:childTnLst>
                                    <p:set>
                                      <p:cBhvr>
                                        <p:cTn id="127" dur="1" fill="hold">
                                          <p:stCondLst>
                                            <p:cond delay="0"/>
                                          </p:stCondLst>
                                        </p:cTn>
                                        <p:tgtEl>
                                          <p:spTgt spid="150"/>
                                        </p:tgtEl>
                                        <p:attrNameLst>
                                          <p:attrName>style.visibility</p:attrName>
                                        </p:attrNameLst>
                                      </p:cBhvr>
                                      <p:to>
                                        <p:strVal val="visible"/>
                                      </p:to>
                                    </p:set>
                                    <p:anim calcmode="lin" valueType="num">
                                      <p:cBhvr>
                                        <p:cTn id="128" dur="500" fill="hold"/>
                                        <p:tgtEl>
                                          <p:spTgt spid="150"/>
                                        </p:tgtEl>
                                        <p:attrNameLst>
                                          <p:attrName>ppt_w</p:attrName>
                                        </p:attrNameLst>
                                      </p:cBhvr>
                                      <p:tavLst>
                                        <p:tav tm="0">
                                          <p:val>
                                            <p:fltVal val="0"/>
                                          </p:val>
                                        </p:tav>
                                        <p:tav tm="100000">
                                          <p:val>
                                            <p:strVal val="#ppt_w"/>
                                          </p:val>
                                        </p:tav>
                                      </p:tavLst>
                                    </p:anim>
                                    <p:anim calcmode="lin" valueType="num">
                                      <p:cBhvr>
                                        <p:cTn id="129" dur="500" fill="hold"/>
                                        <p:tgtEl>
                                          <p:spTgt spid="150"/>
                                        </p:tgtEl>
                                        <p:attrNameLst>
                                          <p:attrName>ppt_h</p:attrName>
                                        </p:attrNameLst>
                                      </p:cBhvr>
                                      <p:tavLst>
                                        <p:tav tm="0">
                                          <p:val>
                                            <p:fltVal val="0"/>
                                          </p:val>
                                        </p:tav>
                                        <p:tav tm="100000">
                                          <p:val>
                                            <p:strVal val="#ppt_h"/>
                                          </p:val>
                                        </p:tav>
                                      </p:tavLst>
                                    </p:anim>
                                    <p:anim calcmode="lin" valueType="num">
                                      <p:cBhvr>
                                        <p:cTn id="130" dur="500" fill="hold"/>
                                        <p:tgtEl>
                                          <p:spTgt spid="150"/>
                                        </p:tgtEl>
                                        <p:attrNameLst>
                                          <p:attrName>style.rotation</p:attrName>
                                        </p:attrNameLst>
                                      </p:cBhvr>
                                      <p:tavLst>
                                        <p:tav tm="0">
                                          <p:val>
                                            <p:fltVal val="360"/>
                                          </p:val>
                                        </p:tav>
                                        <p:tav tm="100000">
                                          <p:val>
                                            <p:fltVal val="0"/>
                                          </p:val>
                                        </p:tav>
                                      </p:tavLst>
                                    </p:anim>
                                    <p:animEffect transition="in" filter="fade">
                                      <p:cBhvr>
                                        <p:cTn id="131" dur="500"/>
                                        <p:tgtEl>
                                          <p:spTgt spid="150"/>
                                        </p:tgtEl>
                                      </p:cBhvr>
                                    </p:animEffect>
                                  </p:childTnLst>
                                </p:cTn>
                              </p:par>
                              <p:par>
                                <p:cTn id="132" presetID="49" presetClass="entr" presetSubtype="0" decel="100000" fill="hold" grpId="0" nodeType="withEffect">
                                  <p:stCondLst>
                                    <p:cond delay="0"/>
                                  </p:stCondLst>
                                  <p:childTnLst>
                                    <p:set>
                                      <p:cBhvr>
                                        <p:cTn id="133" dur="1" fill="hold">
                                          <p:stCondLst>
                                            <p:cond delay="0"/>
                                          </p:stCondLst>
                                        </p:cTn>
                                        <p:tgtEl>
                                          <p:spTgt spid="151"/>
                                        </p:tgtEl>
                                        <p:attrNameLst>
                                          <p:attrName>style.visibility</p:attrName>
                                        </p:attrNameLst>
                                      </p:cBhvr>
                                      <p:to>
                                        <p:strVal val="visible"/>
                                      </p:to>
                                    </p:set>
                                    <p:anim calcmode="lin" valueType="num">
                                      <p:cBhvr>
                                        <p:cTn id="134" dur="500" fill="hold"/>
                                        <p:tgtEl>
                                          <p:spTgt spid="151"/>
                                        </p:tgtEl>
                                        <p:attrNameLst>
                                          <p:attrName>ppt_w</p:attrName>
                                        </p:attrNameLst>
                                      </p:cBhvr>
                                      <p:tavLst>
                                        <p:tav tm="0">
                                          <p:val>
                                            <p:fltVal val="0"/>
                                          </p:val>
                                        </p:tav>
                                        <p:tav tm="100000">
                                          <p:val>
                                            <p:strVal val="#ppt_w"/>
                                          </p:val>
                                        </p:tav>
                                      </p:tavLst>
                                    </p:anim>
                                    <p:anim calcmode="lin" valueType="num">
                                      <p:cBhvr>
                                        <p:cTn id="135" dur="500" fill="hold"/>
                                        <p:tgtEl>
                                          <p:spTgt spid="151"/>
                                        </p:tgtEl>
                                        <p:attrNameLst>
                                          <p:attrName>ppt_h</p:attrName>
                                        </p:attrNameLst>
                                      </p:cBhvr>
                                      <p:tavLst>
                                        <p:tav tm="0">
                                          <p:val>
                                            <p:fltVal val="0"/>
                                          </p:val>
                                        </p:tav>
                                        <p:tav tm="100000">
                                          <p:val>
                                            <p:strVal val="#ppt_h"/>
                                          </p:val>
                                        </p:tav>
                                      </p:tavLst>
                                    </p:anim>
                                    <p:anim calcmode="lin" valueType="num">
                                      <p:cBhvr>
                                        <p:cTn id="136" dur="500" fill="hold"/>
                                        <p:tgtEl>
                                          <p:spTgt spid="151"/>
                                        </p:tgtEl>
                                        <p:attrNameLst>
                                          <p:attrName>style.rotation</p:attrName>
                                        </p:attrNameLst>
                                      </p:cBhvr>
                                      <p:tavLst>
                                        <p:tav tm="0">
                                          <p:val>
                                            <p:fltVal val="360"/>
                                          </p:val>
                                        </p:tav>
                                        <p:tav tm="100000">
                                          <p:val>
                                            <p:fltVal val="0"/>
                                          </p:val>
                                        </p:tav>
                                      </p:tavLst>
                                    </p:anim>
                                    <p:animEffect transition="in" filter="fade">
                                      <p:cBhvr>
                                        <p:cTn id="137" dur="500"/>
                                        <p:tgtEl>
                                          <p:spTgt spid="151"/>
                                        </p:tgtEl>
                                      </p:cBhvr>
                                    </p:animEffect>
                                  </p:childTnLst>
                                </p:cTn>
                              </p:par>
                              <p:par>
                                <p:cTn id="138" presetID="49" presetClass="entr" presetSubtype="0" decel="100000" fill="hold" grpId="0" nodeType="withEffect">
                                  <p:stCondLst>
                                    <p:cond delay="0"/>
                                  </p:stCondLst>
                                  <p:childTnLst>
                                    <p:set>
                                      <p:cBhvr>
                                        <p:cTn id="139" dur="1" fill="hold">
                                          <p:stCondLst>
                                            <p:cond delay="0"/>
                                          </p:stCondLst>
                                        </p:cTn>
                                        <p:tgtEl>
                                          <p:spTgt spid="152"/>
                                        </p:tgtEl>
                                        <p:attrNameLst>
                                          <p:attrName>style.visibility</p:attrName>
                                        </p:attrNameLst>
                                      </p:cBhvr>
                                      <p:to>
                                        <p:strVal val="visible"/>
                                      </p:to>
                                    </p:set>
                                    <p:anim calcmode="lin" valueType="num">
                                      <p:cBhvr>
                                        <p:cTn id="140" dur="500" fill="hold"/>
                                        <p:tgtEl>
                                          <p:spTgt spid="152"/>
                                        </p:tgtEl>
                                        <p:attrNameLst>
                                          <p:attrName>ppt_w</p:attrName>
                                        </p:attrNameLst>
                                      </p:cBhvr>
                                      <p:tavLst>
                                        <p:tav tm="0">
                                          <p:val>
                                            <p:fltVal val="0"/>
                                          </p:val>
                                        </p:tav>
                                        <p:tav tm="100000">
                                          <p:val>
                                            <p:strVal val="#ppt_w"/>
                                          </p:val>
                                        </p:tav>
                                      </p:tavLst>
                                    </p:anim>
                                    <p:anim calcmode="lin" valueType="num">
                                      <p:cBhvr>
                                        <p:cTn id="141" dur="500" fill="hold"/>
                                        <p:tgtEl>
                                          <p:spTgt spid="152"/>
                                        </p:tgtEl>
                                        <p:attrNameLst>
                                          <p:attrName>ppt_h</p:attrName>
                                        </p:attrNameLst>
                                      </p:cBhvr>
                                      <p:tavLst>
                                        <p:tav tm="0">
                                          <p:val>
                                            <p:fltVal val="0"/>
                                          </p:val>
                                        </p:tav>
                                        <p:tav tm="100000">
                                          <p:val>
                                            <p:strVal val="#ppt_h"/>
                                          </p:val>
                                        </p:tav>
                                      </p:tavLst>
                                    </p:anim>
                                    <p:anim calcmode="lin" valueType="num">
                                      <p:cBhvr>
                                        <p:cTn id="142" dur="500" fill="hold"/>
                                        <p:tgtEl>
                                          <p:spTgt spid="152"/>
                                        </p:tgtEl>
                                        <p:attrNameLst>
                                          <p:attrName>style.rotation</p:attrName>
                                        </p:attrNameLst>
                                      </p:cBhvr>
                                      <p:tavLst>
                                        <p:tav tm="0">
                                          <p:val>
                                            <p:fltVal val="360"/>
                                          </p:val>
                                        </p:tav>
                                        <p:tav tm="100000">
                                          <p:val>
                                            <p:fltVal val="0"/>
                                          </p:val>
                                        </p:tav>
                                      </p:tavLst>
                                    </p:anim>
                                    <p:animEffect transition="in" filter="fade">
                                      <p:cBhvr>
                                        <p:cTn id="143" dur="500"/>
                                        <p:tgtEl>
                                          <p:spTgt spid="152"/>
                                        </p:tgtEl>
                                      </p:cBhvr>
                                    </p:animEffect>
                                  </p:childTnLst>
                                </p:cTn>
                              </p:par>
                            </p:childTnLst>
                          </p:cTn>
                        </p:par>
                        <p:par>
                          <p:cTn id="144" fill="hold">
                            <p:stCondLst>
                              <p:cond delay="1000"/>
                            </p:stCondLst>
                            <p:childTnLst>
                              <p:par>
                                <p:cTn id="145" presetID="16" presetClass="entr" presetSubtype="42" fill="hold" grpId="0" nodeType="afterEffect">
                                  <p:stCondLst>
                                    <p:cond delay="0"/>
                                  </p:stCondLst>
                                  <p:childTnLst>
                                    <p:set>
                                      <p:cBhvr>
                                        <p:cTn id="146" dur="1" fill="hold">
                                          <p:stCondLst>
                                            <p:cond delay="0"/>
                                          </p:stCondLst>
                                        </p:cTn>
                                        <p:tgtEl>
                                          <p:spTgt spid="47124"/>
                                        </p:tgtEl>
                                        <p:attrNameLst>
                                          <p:attrName>style.visibility</p:attrName>
                                        </p:attrNameLst>
                                      </p:cBhvr>
                                      <p:to>
                                        <p:strVal val="visible"/>
                                      </p:to>
                                    </p:set>
                                    <p:animEffect transition="in" filter="barn(outHorizontal)">
                                      <p:cBhvr>
                                        <p:cTn id="147" dur="500"/>
                                        <p:tgtEl>
                                          <p:spTgt spid="47124"/>
                                        </p:tgtEl>
                                      </p:cBhvr>
                                    </p:animEffect>
                                  </p:childTnLst>
                                </p:cTn>
                              </p:par>
                            </p:childTnLst>
                          </p:cTn>
                        </p:par>
                        <p:par>
                          <p:cTn id="148" fill="hold">
                            <p:stCondLst>
                              <p:cond delay="1500"/>
                            </p:stCondLst>
                            <p:childTnLst>
                              <p:par>
                                <p:cTn id="149" presetID="45" presetClass="entr" presetSubtype="0" fill="hold" grpId="0" nodeType="afterEffect">
                                  <p:stCondLst>
                                    <p:cond delay="0"/>
                                  </p:stCondLst>
                                  <p:childTnLst>
                                    <p:set>
                                      <p:cBhvr>
                                        <p:cTn id="150" dur="1" fill="hold">
                                          <p:stCondLst>
                                            <p:cond delay="0"/>
                                          </p:stCondLst>
                                        </p:cTn>
                                        <p:tgtEl>
                                          <p:spTgt spid="69"/>
                                        </p:tgtEl>
                                        <p:attrNameLst>
                                          <p:attrName>style.visibility</p:attrName>
                                        </p:attrNameLst>
                                      </p:cBhvr>
                                      <p:to>
                                        <p:strVal val="visible"/>
                                      </p:to>
                                    </p:set>
                                    <p:animEffect transition="in" filter="fade">
                                      <p:cBhvr>
                                        <p:cTn id="151" dur="2000"/>
                                        <p:tgtEl>
                                          <p:spTgt spid="69"/>
                                        </p:tgtEl>
                                      </p:cBhvr>
                                    </p:animEffect>
                                    <p:anim calcmode="lin" valueType="num">
                                      <p:cBhvr>
                                        <p:cTn id="152" dur="2000" fill="hold"/>
                                        <p:tgtEl>
                                          <p:spTgt spid="69"/>
                                        </p:tgtEl>
                                        <p:attrNameLst>
                                          <p:attrName>ppt_w</p:attrName>
                                        </p:attrNameLst>
                                      </p:cBhvr>
                                      <p:tavLst>
                                        <p:tav tm="0" fmla="#ppt_w*sin(2.5*pi*$)">
                                          <p:val>
                                            <p:fltVal val="0"/>
                                          </p:val>
                                        </p:tav>
                                        <p:tav tm="100000">
                                          <p:val>
                                            <p:fltVal val="1"/>
                                          </p:val>
                                        </p:tav>
                                      </p:tavLst>
                                    </p:anim>
                                    <p:anim calcmode="lin" valueType="num">
                                      <p:cBhvr>
                                        <p:cTn id="153" dur="2000" fill="hold"/>
                                        <p:tgtEl>
                                          <p:spTgt spid="69"/>
                                        </p:tgtEl>
                                        <p:attrNameLst>
                                          <p:attrName>ppt_h</p:attrName>
                                        </p:attrNameLst>
                                      </p:cBhvr>
                                      <p:tavLst>
                                        <p:tav tm="0">
                                          <p:val>
                                            <p:strVal val="#ppt_h"/>
                                          </p:val>
                                        </p:tav>
                                        <p:tav tm="100000">
                                          <p:val>
                                            <p:strVal val="#ppt_h"/>
                                          </p:val>
                                        </p:tav>
                                      </p:tavLst>
                                    </p:anim>
                                  </p:childTnLst>
                                </p:cTn>
                              </p:par>
                            </p:childTnLst>
                          </p:cTn>
                        </p:par>
                        <p:par>
                          <p:cTn id="154" fill="hold">
                            <p:stCondLst>
                              <p:cond delay="3500"/>
                            </p:stCondLst>
                            <p:childTnLst>
                              <p:par>
                                <p:cTn id="155" presetID="22" presetClass="entr" presetSubtype="4" fill="hold" grpId="0" nodeType="afterEffect">
                                  <p:stCondLst>
                                    <p:cond delay="0"/>
                                  </p:stCondLst>
                                  <p:childTnLst>
                                    <p:set>
                                      <p:cBhvr>
                                        <p:cTn id="156" dur="1" fill="hold">
                                          <p:stCondLst>
                                            <p:cond delay="0"/>
                                          </p:stCondLst>
                                        </p:cTn>
                                        <p:tgtEl>
                                          <p:spTgt spid="73"/>
                                        </p:tgtEl>
                                        <p:attrNameLst>
                                          <p:attrName>style.visibility</p:attrName>
                                        </p:attrNameLst>
                                      </p:cBhvr>
                                      <p:to>
                                        <p:strVal val="visible"/>
                                      </p:to>
                                    </p:set>
                                    <p:animEffect transition="in" filter="wipe(down)">
                                      <p:cBhvr>
                                        <p:cTn id="15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4" grpId="0" animBg="1"/>
      <p:bldP spid="69" grpId="0"/>
      <p:bldP spid="73" grpId="0"/>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p:bldP spid="148" grpId="0"/>
      <p:bldP spid="149" grpId="0"/>
      <p:bldP spid="150" grpId="0"/>
      <p:bldP spid="151" grpId="0"/>
      <p:bldP spid="15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第三部分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F0000"/>
                </a:solidFill>
                <a:latin typeface="微软雅黑" panose="020B0503020204020204" pitchFamily="34" charset="-122"/>
                <a:ea typeface="微软雅黑" panose="020B0503020204020204" pitchFamily="34" charset="-122"/>
              </a:rPr>
              <a:t>单击此处添加文字标题内容</a:t>
            </a:r>
          </a:p>
        </p:txBody>
      </p:sp>
      <p:pic>
        <p:nvPicPr>
          <p:cNvPr id="5" name="图片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9144000" cy="5143499"/>
          </a:xfrm>
          <a:prstGeom prst="rect">
            <a:avLst/>
          </a:prstGeom>
        </p:spPr>
      </p:pic>
      <p:pic>
        <p:nvPicPr>
          <p:cNvPr id="8" name="Picture 4" descr="蓝色长城2"/>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strVal val="#ppt_x"/>
                                          </p:val>
                                        </p:tav>
                                        <p:tav tm="100000">
                                          <p:val>
                                            <p:strVal val="#ppt_x"/>
                                          </p:val>
                                        </p:tav>
                                      </p:tavLst>
                                    </p:anim>
                                    <p:anim calcmode="lin" valueType="num">
                                      <p:cBhvr>
                                        <p:cTn id="1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00050" y="1257996"/>
            <a:ext cx="1371600" cy="1390507"/>
            <a:chOff x="400050" y="1257996"/>
            <a:chExt cx="1371600" cy="1390507"/>
          </a:xfrm>
        </p:grpSpPr>
        <p:sp>
          <p:nvSpPr>
            <p:cNvPr id="431" name="Shape 14842"/>
            <p:cNvSpPr/>
            <p:nvPr/>
          </p:nvSpPr>
          <p:spPr>
            <a:xfrm>
              <a:off x="400050" y="1276901"/>
              <a:ext cx="1371600" cy="1371602"/>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32" name="Shape 14843"/>
            <p:cNvSpPr/>
            <p:nvPr/>
          </p:nvSpPr>
          <p:spPr>
            <a:xfrm>
              <a:off x="42487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01</a:t>
              </a:r>
              <a:endParaRPr dirty="0">
                <a:solidFill>
                  <a:prstClr val="white"/>
                </a:solidFill>
                <a:latin typeface="Agency FB" panose="020B0503020202020204" pitchFamily="34" charset="0"/>
              </a:endParaRPr>
            </a:p>
          </p:txBody>
        </p:sp>
        <p:sp>
          <p:nvSpPr>
            <p:cNvPr id="433" name="Shape 14844"/>
            <p:cNvSpPr/>
            <p:nvPr/>
          </p:nvSpPr>
          <p:spPr>
            <a:xfrm>
              <a:off x="529134" y="1911784"/>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grpSp>
        <p:nvGrpSpPr>
          <p:cNvPr id="3" name="组合 2"/>
          <p:cNvGrpSpPr/>
          <p:nvPr/>
        </p:nvGrpSpPr>
        <p:grpSpPr>
          <a:xfrm>
            <a:off x="1860550" y="1272120"/>
            <a:ext cx="2559050" cy="1398613"/>
            <a:chOff x="1860550" y="1272120"/>
            <a:chExt cx="2559050" cy="1398613"/>
          </a:xfrm>
        </p:grpSpPr>
        <p:pic>
          <p:nvPicPr>
            <p:cNvPr id="429" name="Drag-image3.jpg"/>
            <p:cNvPicPr/>
            <p:nvPr/>
          </p:nvPicPr>
          <p:blipFill rotWithShape="1">
            <a:blip r:embed="rId2" cstate="print">
              <a:extLst>
                <a:ext uri="{28A0092B-C50C-407E-A947-70E740481C1C}">
                  <a14:useLocalDpi xmlns:a14="http://schemas.microsoft.com/office/drawing/2010/main" val="0"/>
                </a:ext>
              </a:extLst>
            </a:blip>
            <a:srcRect b="21900"/>
            <a:stretch>
              <a:fillRect/>
            </a:stretch>
          </p:blipFill>
          <p:spPr>
            <a:xfrm>
              <a:off x="1860550" y="1272120"/>
              <a:ext cx="2557658" cy="1376384"/>
            </a:xfrm>
            <a:prstGeom prst="rect">
              <a:avLst/>
            </a:prstGeom>
            <a:ln w="12700">
              <a:miter lim="400000"/>
              <a:headEnd/>
              <a:tailEnd/>
            </a:ln>
          </p:spPr>
        </p:pic>
        <p:sp>
          <p:nvSpPr>
            <p:cNvPr id="437" name="Shape 14850"/>
            <p:cNvSpPr/>
            <p:nvPr/>
          </p:nvSpPr>
          <p:spPr>
            <a:xfrm>
              <a:off x="1860550" y="2019300"/>
              <a:ext cx="2559050" cy="629203"/>
            </a:xfrm>
            <a:prstGeom prst="rect">
              <a:avLst/>
            </a:prstGeom>
            <a:solidFill>
              <a:schemeClr val="accent6"/>
            </a:solidFill>
            <a:ln w="12700">
              <a:miter lim="400000"/>
            </a:ln>
          </p:spPr>
          <p:txBody>
            <a:bodyPr lIns="0" tIns="0" rIns="0" bIns="0" anchor="ctr"/>
            <a:lstStyle/>
            <a:p>
              <a:pPr algn="ctr" fontAlgn="base">
                <a:spcBef>
                  <a:spcPct val="0"/>
                </a:spcBef>
                <a:spcAft>
                  <a:spcPct val="0"/>
                </a:spcAft>
              </a:pPr>
              <a:endParaRPr>
                <a:solidFill>
                  <a:prstClr val="white"/>
                </a:solidFill>
                <a:ea typeface="宋体" panose="02010600030101010101" pitchFamily="2" charset="-122"/>
              </a:endParaRPr>
            </a:p>
          </p:txBody>
        </p:sp>
        <p:sp>
          <p:nvSpPr>
            <p:cNvPr id="439" name="Shape 14852"/>
            <p:cNvSpPr/>
            <p:nvPr/>
          </p:nvSpPr>
          <p:spPr>
            <a:xfrm>
              <a:off x="1885371" y="1962847"/>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02</a:t>
              </a:r>
              <a:endParaRPr dirty="0">
                <a:solidFill>
                  <a:prstClr val="white"/>
                </a:solidFill>
                <a:latin typeface="Agency FB" panose="020B0503020202020204" pitchFamily="34" charset="0"/>
              </a:endParaRPr>
            </a:p>
          </p:txBody>
        </p:sp>
        <p:sp>
          <p:nvSpPr>
            <p:cNvPr id="35" name="Shape 14844"/>
            <p:cNvSpPr/>
            <p:nvPr/>
          </p:nvSpPr>
          <p:spPr>
            <a:xfrm>
              <a:off x="2225384" y="2103068"/>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grpSp>
        <p:nvGrpSpPr>
          <p:cNvPr id="4" name="组合 3"/>
          <p:cNvGrpSpPr/>
          <p:nvPr/>
        </p:nvGrpSpPr>
        <p:grpSpPr>
          <a:xfrm>
            <a:off x="4508500" y="1257996"/>
            <a:ext cx="2228850" cy="1390507"/>
            <a:chOff x="4508500" y="1257996"/>
            <a:chExt cx="2228850" cy="1390507"/>
          </a:xfrm>
        </p:grpSpPr>
        <p:sp>
          <p:nvSpPr>
            <p:cNvPr id="443" name="Shape 14856"/>
            <p:cNvSpPr/>
            <p:nvPr/>
          </p:nvSpPr>
          <p:spPr>
            <a:xfrm>
              <a:off x="4508500" y="1276901"/>
              <a:ext cx="2228850" cy="1371602"/>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44" name="Shape 14857"/>
            <p:cNvSpPr/>
            <p:nvPr/>
          </p:nvSpPr>
          <p:spPr>
            <a:xfrm>
              <a:off x="455872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03</a:t>
              </a:r>
              <a:endParaRPr dirty="0">
                <a:solidFill>
                  <a:prstClr val="white"/>
                </a:solidFill>
                <a:latin typeface="Agency FB" panose="020B0503020202020204" pitchFamily="34" charset="0"/>
              </a:endParaRPr>
            </a:p>
          </p:txBody>
        </p:sp>
        <p:sp>
          <p:nvSpPr>
            <p:cNvPr id="36" name="Shape 14844"/>
            <p:cNvSpPr/>
            <p:nvPr/>
          </p:nvSpPr>
          <p:spPr>
            <a:xfrm>
              <a:off x="4629637" y="195872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grpSp>
        <p:nvGrpSpPr>
          <p:cNvPr id="5" name="组合 4"/>
          <p:cNvGrpSpPr/>
          <p:nvPr/>
        </p:nvGrpSpPr>
        <p:grpSpPr>
          <a:xfrm>
            <a:off x="6819900" y="1233294"/>
            <a:ext cx="1955802" cy="707884"/>
            <a:chOff x="6819900" y="1233294"/>
            <a:chExt cx="1955802" cy="707884"/>
          </a:xfrm>
        </p:grpSpPr>
        <p:sp>
          <p:nvSpPr>
            <p:cNvPr id="449" name="Shape 14864"/>
            <p:cNvSpPr/>
            <p:nvPr/>
          </p:nvSpPr>
          <p:spPr>
            <a:xfrm>
              <a:off x="6826250" y="1276901"/>
              <a:ext cx="1949452" cy="634885"/>
            </a:xfrm>
            <a:prstGeom prst="rect">
              <a:avLst/>
            </a:prstGeom>
            <a:solidFill>
              <a:schemeClr val="accent3"/>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50" name="Shape 14865"/>
            <p:cNvSpPr/>
            <p:nvPr/>
          </p:nvSpPr>
          <p:spPr>
            <a:xfrm>
              <a:off x="6819900" y="1233294"/>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04</a:t>
              </a:r>
              <a:endParaRPr dirty="0">
                <a:solidFill>
                  <a:prstClr val="white"/>
                </a:solidFill>
                <a:latin typeface="Agency FB" panose="020B0503020202020204" pitchFamily="34" charset="0"/>
              </a:endParaRPr>
            </a:p>
          </p:txBody>
        </p:sp>
        <p:sp>
          <p:nvSpPr>
            <p:cNvPr id="37" name="Shape 14844"/>
            <p:cNvSpPr/>
            <p:nvPr/>
          </p:nvSpPr>
          <p:spPr>
            <a:xfrm>
              <a:off x="7308304" y="1381105"/>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grpSp>
        <p:nvGrpSpPr>
          <p:cNvPr id="6" name="组合 5"/>
          <p:cNvGrpSpPr/>
          <p:nvPr/>
        </p:nvGrpSpPr>
        <p:grpSpPr>
          <a:xfrm>
            <a:off x="6819900" y="1962847"/>
            <a:ext cx="1955803" cy="707884"/>
            <a:chOff x="6819900" y="1962847"/>
            <a:chExt cx="1955803" cy="707884"/>
          </a:xfrm>
        </p:grpSpPr>
        <p:sp>
          <p:nvSpPr>
            <p:cNvPr id="453" name="Shape 14869"/>
            <p:cNvSpPr/>
            <p:nvPr/>
          </p:nvSpPr>
          <p:spPr>
            <a:xfrm>
              <a:off x="6826250" y="2013618"/>
              <a:ext cx="1949453" cy="634885"/>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54" name="Shape 14870"/>
            <p:cNvSpPr/>
            <p:nvPr/>
          </p:nvSpPr>
          <p:spPr>
            <a:xfrm>
              <a:off x="6819900" y="1962847"/>
              <a:ext cx="680030"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05</a:t>
              </a:r>
              <a:endParaRPr dirty="0">
                <a:solidFill>
                  <a:prstClr val="white"/>
                </a:solidFill>
                <a:latin typeface="Agency FB" panose="020B0503020202020204" pitchFamily="34" charset="0"/>
              </a:endParaRPr>
            </a:p>
          </p:txBody>
        </p:sp>
        <p:sp>
          <p:nvSpPr>
            <p:cNvPr id="38" name="Shape 14844"/>
            <p:cNvSpPr/>
            <p:nvPr/>
          </p:nvSpPr>
          <p:spPr>
            <a:xfrm>
              <a:off x="7308303" y="2085956"/>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grpSp>
        <p:nvGrpSpPr>
          <p:cNvPr id="7" name="组合 6"/>
          <p:cNvGrpSpPr/>
          <p:nvPr/>
        </p:nvGrpSpPr>
        <p:grpSpPr>
          <a:xfrm>
            <a:off x="6819900" y="2701121"/>
            <a:ext cx="1955802" cy="707883"/>
            <a:chOff x="6819900" y="2701121"/>
            <a:chExt cx="1955802" cy="707883"/>
          </a:xfrm>
        </p:grpSpPr>
        <p:sp>
          <p:nvSpPr>
            <p:cNvPr id="452" name="Shape 14868"/>
            <p:cNvSpPr/>
            <p:nvPr/>
          </p:nvSpPr>
          <p:spPr>
            <a:xfrm>
              <a:off x="6826250" y="2743752"/>
              <a:ext cx="1949452" cy="634885"/>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56" name="Shape 14873"/>
            <p:cNvSpPr/>
            <p:nvPr/>
          </p:nvSpPr>
          <p:spPr>
            <a:xfrm>
              <a:off x="6819900" y="2701121"/>
              <a:ext cx="680029" cy="707883"/>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06</a:t>
              </a:r>
              <a:endParaRPr dirty="0">
                <a:solidFill>
                  <a:prstClr val="white"/>
                </a:solidFill>
                <a:latin typeface="Agency FB" panose="020B0503020202020204" pitchFamily="34" charset="0"/>
              </a:endParaRPr>
            </a:p>
          </p:txBody>
        </p:sp>
        <p:sp>
          <p:nvSpPr>
            <p:cNvPr id="39" name="Shape 14844"/>
            <p:cNvSpPr/>
            <p:nvPr/>
          </p:nvSpPr>
          <p:spPr>
            <a:xfrm>
              <a:off x="7308302" y="2840502"/>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grpSp>
        <p:nvGrpSpPr>
          <p:cNvPr id="8" name="组合 7"/>
          <p:cNvGrpSpPr/>
          <p:nvPr/>
        </p:nvGrpSpPr>
        <p:grpSpPr>
          <a:xfrm>
            <a:off x="6819900" y="3430673"/>
            <a:ext cx="1955802" cy="707884"/>
            <a:chOff x="6819900" y="3430673"/>
            <a:chExt cx="1955802" cy="707884"/>
          </a:xfrm>
        </p:grpSpPr>
        <p:sp>
          <p:nvSpPr>
            <p:cNvPr id="458" name="Shape 14876"/>
            <p:cNvSpPr/>
            <p:nvPr/>
          </p:nvSpPr>
          <p:spPr>
            <a:xfrm>
              <a:off x="6826250" y="3480468"/>
              <a:ext cx="1949452" cy="634885"/>
            </a:xfrm>
            <a:prstGeom prst="rect">
              <a:avLst/>
            </a:prstGeom>
            <a:solidFill>
              <a:schemeClr val="accent6"/>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59" name="Shape 14877"/>
            <p:cNvSpPr/>
            <p:nvPr/>
          </p:nvSpPr>
          <p:spPr>
            <a:xfrm>
              <a:off x="6819900" y="3430673"/>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07</a:t>
              </a:r>
              <a:endParaRPr dirty="0">
                <a:solidFill>
                  <a:prstClr val="white"/>
                </a:solidFill>
                <a:latin typeface="Agency FB" panose="020B0503020202020204" pitchFamily="34" charset="0"/>
              </a:endParaRPr>
            </a:p>
          </p:txBody>
        </p:sp>
        <p:sp>
          <p:nvSpPr>
            <p:cNvPr id="40" name="Shape 14844"/>
            <p:cNvSpPr/>
            <p:nvPr/>
          </p:nvSpPr>
          <p:spPr>
            <a:xfrm>
              <a:off x="7308301" y="3560184"/>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grpSp>
        <p:nvGrpSpPr>
          <p:cNvPr id="9" name="组合 8"/>
          <p:cNvGrpSpPr/>
          <p:nvPr/>
        </p:nvGrpSpPr>
        <p:grpSpPr>
          <a:xfrm>
            <a:off x="4508500" y="2724148"/>
            <a:ext cx="2228850" cy="1391206"/>
            <a:chOff x="4508500" y="2724148"/>
            <a:chExt cx="2228850" cy="1391206"/>
          </a:xfrm>
        </p:grpSpPr>
        <p:sp>
          <p:nvSpPr>
            <p:cNvPr id="446" name="Shape 14860"/>
            <p:cNvSpPr/>
            <p:nvPr/>
          </p:nvSpPr>
          <p:spPr>
            <a:xfrm>
              <a:off x="4508500" y="2743751"/>
              <a:ext cx="2228850" cy="1371603"/>
            </a:xfrm>
            <a:prstGeom prst="rect">
              <a:avLst/>
            </a:prstGeom>
            <a:solidFill>
              <a:schemeClr val="accent4"/>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47" name="Shape 14861"/>
            <p:cNvSpPr/>
            <p:nvPr/>
          </p:nvSpPr>
          <p:spPr>
            <a:xfrm>
              <a:off x="4558722" y="272414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08</a:t>
              </a:r>
              <a:endParaRPr dirty="0">
                <a:solidFill>
                  <a:prstClr val="white"/>
                </a:solidFill>
                <a:latin typeface="Agency FB" panose="020B0503020202020204" pitchFamily="34" charset="0"/>
              </a:endParaRPr>
            </a:p>
          </p:txBody>
        </p:sp>
        <p:sp>
          <p:nvSpPr>
            <p:cNvPr id="41" name="Shape 14844"/>
            <p:cNvSpPr/>
            <p:nvPr/>
          </p:nvSpPr>
          <p:spPr>
            <a:xfrm>
              <a:off x="4629636" y="339315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grpSp>
        <p:nvGrpSpPr>
          <p:cNvPr id="10" name="组合 9"/>
          <p:cNvGrpSpPr/>
          <p:nvPr/>
        </p:nvGrpSpPr>
        <p:grpSpPr>
          <a:xfrm>
            <a:off x="1783975" y="2743752"/>
            <a:ext cx="2657323" cy="1393675"/>
            <a:chOff x="1783975" y="2743752"/>
            <a:chExt cx="2657323" cy="1393675"/>
          </a:xfrm>
        </p:grpSpPr>
        <p:pic>
          <p:nvPicPr>
            <p:cNvPr id="430" name="Drag-image3.jpg"/>
            <p:cNvPicPr/>
            <p:nvPr/>
          </p:nvPicPr>
          <p:blipFill rotWithShape="1">
            <a:blip r:embed="rId3" cstate="print">
              <a:extLst>
                <a:ext uri="{28A0092B-C50C-407E-A947-70E740481C1C}">
                  <a14:useLocalDpi xmlns:a14="http://schemas.microsoft.com/office/drawing/2010/main" val="0"/>
                </a:ext>
              </a:extLst>
            </a:blip>
            <a:srcRect t="7489" b="15124"/>
            <a:stretch>
              <a:fillRect/>
            </a:stretch>
          </p:blipFill>
          <p:spPr>
            <a:xfrm>
              <a:off x="1783975" y="2743752"/>
              <a:ext cx="2657323" cy="1371601"/>
            </a:xfrm>
            <a:prstGeom prst="rect">
              <a:avLst/>
            </a:prstGeom>
            <a:ln w="12700">
              <a:miter lim="400000"/>
              <a:headEnd/>
              <a:tailEnd/>
            </a:ln>
          </p:spPr>
        </p:pic>
        <p:sp>
          <p:nvSpPr>
            <p:cNvPr id="438" name="Shape 14851"/>
            <p:cNvSpPr/>
            <p:nvPr/>
          </p:nvSpPr>
          <p:spPr>
            <a:xfrm>
              <a:off x="1860550" y="3486150"/>
              <a:ext cx="2559050" cy="629203"/>
            </a:xfrm>
            <a:prstGeom prst="rect">
              <a:avLst/>
            </a:prstGeom>
            <a:solidFill>
              <a:schemeClr val="accent3"/>
            </a:solidFill>
            <a:ln w="12700">
              <a:miter lim="400000"/>
            </a:ln>
          </p:spPr>
          <p:txBody>
            <a:bodyPr lIns="0" tIns="0" rIns="0" bIns="0" anchor="ctr"/>
            <a:lstStyle/>
            <a:p>
              <a:pPr algn="ctr" fontAlgn="base">
                <a:spcBef>
                  <a:spcPct val="0"/>
                </a:spcBef>
                <a:spcAft>
                  <a:spcPct val="0"/>
                </a:spcAft>
              </a:pPr>
              <a:endParaRPr>
                <a:solidFill>
                  <a:prstClr val="white"/>
                </a:solidFill>
                <a:ea typeface="宋体" panose="02010600030101010101" pitchFamily="2" charset="-122"/>
              </a:endParaRPr>
            </a:p>
          </p:txBody>
        </p:sp>
        <p:sp>
          <p:nvSpPr>
            <p:cNvPr id="441" name="Shape 14854"/>
            <p:cNvSpPr/>
            <p:nvPr/>
          </p:nvSpPr>
          <p:spPr>
            <a:xfrm>
              <a:off x="1885371" y="3429541"/>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09</a:t>
              </a:r>
              <a:endParaRPr dirty="0">
                <a:solidFill>
                  <a:prstClr val="white"/>
                </a:solidFill>
                <a:latin typeface="Agency FB" panose="020B0503020202020204" pitchFamily="34" charset="0"/>
              </a:endParaRPr>
            </a:p>
          </p:txBody>
        </p:sp>
        <p:sp>
          <p:nvSpPr>
            <p:cNvPr id="42" name="Shape 14844"/>
            <p:cNvSpPr/>
            <p:nvPr/>
          </p:nvSpPr>
          <p:spPr>
            <a:xfrm>
              <a:off x="2225385" y="3559469"/>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grpSp>
        <p:nvGrpSpPr>
          <p:cNvPr id="11" name="组合 10"/>
          <p:cNvGrpSpPr/>
          <p:nvPr/>
        </p:nvGrpSpPr>
        <p:grpSpPr>
          <a:xfrm>
            <a:off x="400050" y="2725398"/>
            <a:ext cx="1371600" cy="1389955"/>
            <a:chOff x="400050" y="2725398"/>
            <a:chExt cx="1371600" cy="1389955"/>
          </a:xfrm>
        </p:grpSpPr>
        <p:sp>
          <p:nvSpPr>
            <p:cNvPr id="434" name="Shape 14846"/>
            <p:cNvSpPr/>
            <p:nvPr/>
          </p:nvSpPr>
          <p:spPr>
            <a:xfrm>
              <a:off x="400050" y="2743751"/>
              <a:ext cx="1371600" cy="1371602"/>
            </a:xfrm>
            <a:prstGeom prst="rect">
              <a:avLst/>
            </a:prstGeom>
            <a:solidFill>
              <a:schemeClr val="accent5"/>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35" name="Shape 14847"/>
            <p:cNvSpPr/>
            <p:nvPr/>
          </p:nvSpPr>
          <p:spPr>
            <a:xfrm>
              <a:off x="424872" y="272539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a:solidFill>
                    <a:prstClr val="white"/>
                  </a:solidFill>
                  <a:latin typeface="Agency FB" panose="020B0503020202020204" pitchFamily="34" charset="0"/>
                </a:rPr>
                <a:t>10</a:t>
              </a:r>
              <a:endParaRPr dirty="0">
                <a:solidFill>
                  <a:prstClr val="white"/>
                </a:solidFill>
                <a:latin typeface="Agency FB" panose="020B0503020202020204" pitchFamily="34" charset="0"/>
              </a:endParaRPr>
            </a:p>
          </p:txBody>
        </p:sp>
        <p:sp>
          <p:nvSpPr>
            <p:cNvPr id="44" name="Shape 14844"/>
            <p:cNvSpPr/>
            <p:nvPr/>
          </p:nvSpPr>
          <p:spPr>
            <a:xfrm>
              <a:off x="529134" y="3300821"/>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单击此处添加文本，单击此处添加文本</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trips(downLeft)">
                                      <p:cBhvr>
                                        <p:cTn id="11" dur="500"/>
                                        <p:tgtEl>
                                          <p:spTgt spid="3"/>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strips(downLeft)">
                                      <p:cBhvr>
                                        <p:cTn id="15" dur="500"/>
                                        <p:tgtEl>
                                          <p:spTgt spid="4"/>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trips(downLeft)">
                                      <p:cBhvr>
                                        <p:cTn id="19" dur="500"/>
                                        <p:tgtEl>
                                          <p:spTgt spid="5"/>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Left)">
                                      <p:cBhvr>
                                        <p:cTn id="23" dur="500"/>
                                        <p:tgtEl>
                                          <p:spTgt spid="6"/>
                                        </p:tgtEl>
                                      </p:cBhvr>
                                    </p:animEffect>
                                  </p:childTnLst>
                                </p:cTn>
                              </p:par>
                            </p:childTnLst>
                          </p:cTn>
                        </p:par>
                        <p:par>
                          <p:cTn id="24" fill="hold">
                            <p:stCondLst>
                              <p:cond delay="2500"/>
                            </p:stCondLst>
                            <p:childTnLst>
                              <p:par>
                                <p:cTn id="25" presetID="18" presetClass="entr" presetSubtype="1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strips(downLeft)">
                                      <p:cBhvr>
                                        <p:cTn id="27" dur="500"/>
                                        <p:tgtEl>
                                          <p:spTgt spid="7"/>
                                        </p:tgtEl>
                                      </p:cBhvr>
                                    </p:animEffect>
                                  </p:childTnLst>
                                </p:cTn>
                              </p:par>
                            </p:childTnLst>
                          </p:cTn>
                        </p:par>
                        <p:par>
                          <p:cTn id="28" fill="hold">
                            <p:stCondLst>
                              <p:cond delay="3000"/>
                            </p:stCondLst>
                            <p:childTnLst>
                              <p:par>
                                <p:cTn id="29" presetID="18" presetClass="entr" presetSubtype="1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Left)">
                                      <p:cBhvr>
                                        <p:cTn id="31" dur="500"/>
                                        <p:tgtEl>
                                          <p:spTgt spid="8"/>
                                        </p:tgtEl>
                                      </p:cBhvr>
                                    </p:animEffect>
                                  </p:childTnLst>
                                </p:cTn>
                              </p:par>
                            </p:childTnLst>
                          </p:cTn>
                        </p:par>
                        <p:par>
                          <p:cTn id="32" fill="hold">
                            <p:stCondLst>
                              <p:cond delay="3500"/>
                            </p:stCondLst>
                            <p:childTnLst>
                              <p:par>
                                <p:cTn id="33" presetID="18" presetClass="entr" presetSubtype="1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childTnLst>
                          </p:cTn>
                        </p:par>
                        <p:par>
                          <p:cTn id="36" fill="hold">
                            <p:stCondLst>
                              <p:cond delay="4000"/>
                            </p:stCondLst>
                            <p:childTnLst>
                              <p:par>
                                <p:cTn id="37" presetID="18" presetClass="entr" presetSubtype="12"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strips(downLeft)">
                                      <p:cBhvr>
                                        <p:cTn id="39" dur="500"/>
                                        <p:tgtEl>
                                          <p:spTgt spid="10"/>
                                        </p:tgtEl>
                                      </p:cBhvr>
                                    </p:animEffect>
                                  </p:childTnLst>
                                </p:cTn>
                              </p:par>
                            </p:childTnLst>
                          </p:cTn>
                        </p:par>
                        <p:par>
                          <p:cTn id="40" fill="hold">
                            <p:stCondLst>
                              <p:cond delay="4500"/>
                            </p:stCondLst>
                            <p:childTnLst>
                              <p:par>
                                <p:cTn id="41" presetID="18" presetClass="entr" presetSubtype="12"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trips(downLeft)">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8084" y="1196616"/>
            <a:ext cx="1850186" cy="3427916"/>
            <a:chOff x="778084" y="1196616"/>
            <a:chExt cx="1850186" cy="3427916"/>
          </a:xfrm>
        </p:grpSpPr>
        <p:sp>
          <p:nvSpPr>
            <p:cNvPr id="31" name="圆角矩形 30"/>
            <p:cNvSpPr/>
            <p:nvPr/>
          </p:nvSpPr>
          <p:spPr>
            <a:xfrm>
              <a:off x="887052" y="1196616"/>
              <a:ext cx="1632254" cy="1502651"/>
            </a:xfrm>
            <a:prstGeom prst="roundRect">
              <a:avLst>
                <a:gd name="adj" fmla="val 93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2" name="任意多边形 31"/>
            <p:cNvSpPr/>
            <p:nvPr/>
          </p:nvSpPr>
          <p:spPr>
            <a:xfrm>
              <a:off x="778084"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3" name="七角星 32"/>
            <p:cNvSpPr/>
            <p:nvPr/>
          </p:nvSpPr>
          <p:spPr>
            <a:xfrm>
              <a:off x="1403141" y="1805504"/>
              <a:ext cx="600075" cy="600075"/>
            </a:xfrm>
            <a:prstGeom prst="star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4" name="文本框 11"/>
            <p:cNvSpPr txBox="1"/>
            <p:nvPr/>
          </p:nvSpPr>
          <p:spPr>
            <a:xfrm>
              <a:off x="1304926" y="1380582"/>
              <a:ext cx="839367"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01</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7" name="文本框 64"/>
            <p:cNvSpPr txBox="1"/>
            <p:nvPr/>
          </p:nvSpPr>
          <p:spPr>
            <a:xfrm>
              <a:off x="11480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8" name="文本框 65"/>
            <p:cNvSpPr txBox="1"/>
            <p:nvPr/>
          </p:nvSpPr>
          <p:spPr>
            <a:xfrm>
              <a:off x="1139706" y="2946075"/>
              <a:ext cx="1127111"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3" name="组合 2"/>
          <p:cNvGrpSpPr/>
          <p:nvPr/>
        </p:nvGrpSpPr>
        <p:grpSpPr>
          <a:xfrm>
            <a:off x="2690635" y="1196616"/>
            <a:ext cx="1850186" cy="3427916"/>
            <a:chOff x="2690635" y="1196616"/>
            <a:chExt cx="1850186" cy="3427916"/>
          </a:xfrm>
        </p:grpSpPr>
        <p:sp>
          <p:nvSpPr>
            <p:cNvPr id="35" name="圆角矩形 34"/>
            <p:cNvSpPr/>
            <p:nvPr/>
          </p:nvSpPr>
          <p:spPr>
            <a:xfrm>
              <a:off x="2799601" y="1196616"/>
              <a:ext cx="1632254" cy="1502651"/>
            </a:xfrm>
            <a:prstGeom prst="roundRect">
              <a:avLst>
                <a:gd name="adj" fmla="val 935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6" name="任意多边形 35"/>
            <p:cNvSpPr/>
            <p:nvPr/>
          </p:nvSpPr>
          <p:spPr>
            <a:xfrm>
              <a:off x="2690635"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7" name="七角星 36"/>
            <p:cNvSpPr/>
            <p:nvPr/>
          </p:nvSpPr>
          <p:spPr>
            <a:xfrm>
              <a:off x="3315689" y="1805504"/>
              <a:ext cx="600075" cy="600075"/>
            </a:xfrm>
            <a:prstGeom prst="star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8" name="文本框 48"/>
            <p:cNvSpPr txBox="1"/>
            <p:nvPr/>
          </p:nvSpPr>
          <p:spPr>
            <a:xfrm>
              <a:off x="3185326" y="1380582"/>
              <a:ext cx="89494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02</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9" name="文本框 66"/>
            <p:cNvSpPr txBox="1"/>
            <p:nvPr/>
          </p:nvSpPr>
          <p:spPr>
            <a:xfrm>
              <a:off x="30605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0" name="文本框 67"/>
            <p:cNvSpPr txBox="1"/>
            <p:nvPr/>
          </p:nvSpPr>
          <p:spPr>
            <a:xfrm>
              <a:off x="2955048" y="2946075"/>
              <a:ext cx="1321356"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4" name="组合 3"/>
          <p:cNvGrpSpPr/>
          <p:nvPr/>
        </p:nvGrpSpPr>
        <p:grpSpPr>
          <a:xfrm>
            <a:off x="4603183" y="1196616"/>
            <a:ext cx="1850186" cy="3427916"/>
            <a:chOff x="4603183" y="1196616"/>
            <a:chExt cx="1850186" cy="3427916"/>
          </a:xfrm>
        </p:grpSpPr>
        <p:sp>
          <p:nvSpPr>
            <p:cNvPr id="39" name="圆角矩形 38"/>
            <p:cNvSpPr/>
            <p:nvPr/>
          </p:nvSpPr>
          <p:spPr>
            <a:xfrm>
              <a:off x="4712149" y="1196616"/>
              <a:ext cx="1632254" cy="1502651"/>
            </a:xfrm>
            <a:prstGeom prst="roundRect">
              <a:avLst>
                <a:gd name="adj" fmla="val 93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0" name="任意多边形 39"/>
            <p:cNvSpPr/>
            <p:nvPr/>
          </p:nvSpPr>
          <p:spPr>
            <a:xfrm>
              <a:off x="4603183"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1" name="七角星 40"/>
            <p:cNvSpPr/>
            <p:nvPr/>
          </p:nvSpPr>
          <p:spPr>
            <a:xfrm>
              <a:off x="5228240" y="1805504"/>
              <a:ext cx="600075" cy="600075"/>
            </a:xfrm>
            <a:prstGeom prst="star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2" name="文本框 54"/>
            <p:cNvSpPr txBox="1"/>
            <p:nvPr/>
          </p:nvSpPr>
          <p:spPr>
            <a:xfrm>
              <a:off x="5044295" y="1380582"/>
              <a:ext cx="97858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03</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1" name="文本框 68"/>
            <p:cNvSpPr txBox="1"/>
            <p:nvPr/>
          </p:nvSpPr>
          <p:spPr>
            <a:xfrm>
              <a:off x="4973108"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2" name="文本框 69"/>
            <p:cNvSpPr txBox="1"/>
            <p:nvPr/>
          </p:nvSpPr>
          <p:spPr>
            <a:xfrm>
              <a:off x="4833165" y="2946045"/>
              <a:ext cx="1390229"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5" name="组合 4"/>
          <p:cNvGrpSpPr/>
          <p:nvPr/>
        </p:nvGrpSpPr>
        <p:grpSpPr>
          <a:xfrm>
            <a:off x="6515731" y="1196616"/>
            <a:ext cx="1850186" cy="3427916"/>
            <a:chOff x="6515731" y="1196616"/>
            <a:chExt cx="1850186" cy="3427916"/>
          </a:xfrm>
        </p:grpSpPr>
        <p:sp>
          <p:nvSpPr>
            <p:cNvPr id="43" name="圆角矩形 42"/>
            <p:cNvSpPr/>
            <p:nvPr/>
          </p:nvSpPr>
          <p:spPr>
            <a:xfrm>
              <a:off x="6624700" y="1196616"/>
              <a:ext cx="1632254" cy="1502651"/>
            </a:xfrm>
            <a:prstGeom prst="roundRect">
              <a:avLst>
                <a:gd name="adj" fmla="val 935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4" name="任意多边形 43"/>
            <p:cNvSpPr/>
            <p:nvPr/>
          </p:nvSpPr>
          <p:spPr>
            <a:xfrm>
              <a:off x="6515731"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5" name="七角星 44"/>
            <p:cNvSpPr/>
            <p:nvPr/>
          </p:nvSpPr>
          <p:spPr>
            <a:xfrm>
              <a:off x="7140788" y="1805504"/>
              <a:ext cx="600075" cy="600075"/>
            </a:xfrm>
            <a:prstGeom prst="star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6" name="文本框 60"/>
            <p:cNvSpPr txBox="1"/>
            <p:nvPr/>
          </p:nvSpPr>
          <p:spPr>
            <a:xfrm>
              <a:off x="6989075" y="1380582"/>
              <a:ext cx="876275"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04</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3" name="文本框 70"/>
            <p:cNvSpPr txBox="1"/>
            <p:nvPr/>
          </p:nvSpPr>
          <p:spPr>
            <a:xfrm>
              <a:off x="6885736"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4" name="文本框 71"/>
            <p:cNvSpPr txBox="1"/>
            <p:nvPr/>
          </p:nvSpPr>
          <p:spPr>
            <a:xfrm>
              <a:off x="6770753" y="2946075"/>
              <a:ext cx="1340145"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 name="TextBox 2392"/>
          <p:cNvSpPr txBox="1"/>
          <p:nvPr/>
        </p:nvSpPr>
        <p:spPr bwMode="auto">
          <a:xfrm>
            <a:off x="1274127" y="267143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2000" b="1" dirty="0">
                <a:solidFill>
                  <a:schemeClr val="tx1"/>
                </a:solidFill>
              </a:rPr>
              <a:t>添加标题</a:t>
            </a:r>
          </a:p>
        </p:txBody>
      </p:sp>
      <p:sp>
        <p:nvSpPr>
          <p:cNvPr id="2394" name="矩形 1"/>
          <p:cNvSpPr>
            <a:spLocks noChangeArrowheads="1"/>
          </p:cNvSpPr>
          <p:nvPr/>
        </p:nvSpPr>
        <p:spPr bwMode="auto">
          <a:xfrm>
            <a:off x="1053800"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a:t>
            </a:r>
          </a:p>
        </p:txBody>
      </p:sp>
      <p:sp>
        <p:nvSpPr>
          <p:cNvPr id="2395" name="TextBox 2394"/>
          <p:cNvSpPr txBox="1"/>
          <p:nvPr/>
        </p:nvSpPr>
        <p:spPr bwMode="auto">
          <a:xfrm>
            <a:off x="3825913"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2000" b="1" dirty="0">
                <a:solidFill>
                  <a:schemeClr val="tx1"/>
                </a:solidFill>
              </a:rPr>
              <a:t>添加标题</a:t>
            </a:r>
          </a:p>
        </p:txBody>
      </p:sp>
      <p:sp>
        <p:nvSpPr>
          <p:cNvPr id="2396" name="矩形 1"/>
          <p:cNvSpPr>
            <a:spLocks noChangeArrowheads="1"/>
          </p:cNvSpPr>
          <p:nvPr/>
        </p:nvSpPr>
        <p:spPr bwMode="auto">
          <a:xfrm>
            <a:off x="3605586"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a:t>
            </a:r>
          </a:p>
        </p:txBody>
      </p:sp>
      <p:sp>
        <p:nvSpPr>
          <p:cNvPr id="2397" name="TextBox 2396"/>
          <p:cNvSpPr txBox="1"/>
          <p:nvPr/>
        </p:nvSpPr>
        <p:spPr bwMode="auto">
          <a:xfrm>
            <a:off x="6380385"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2000" b="1" dirty="0">
                <a:solidFill>
                  <a:schemeClr val="tx1"/>
                </a:solidFill>
              </a:rPr>
              <a:t>添加标题</a:t>
            </a:r>
          </a:p>
        </p:txBody>
      </p:sp>
      <p:sp>
        <p:nvSpPr>
          <p:cNvPr id="2398" name="矩形 1"/>
          <p:cNvSpPr>
            <a:spLocks noChangeArrowheads="1"/>
          </p:cNvSpPr>
          <p:nvPr/>
        </p:nvSpPr>
        <p:spPr bwMode="auto">
          <a:xfrm>
            <a:off x="6160058"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a:t>
            </a:r>
          </a:p>
        </p:txBody>
      </p:sp>
      <p:grpSp>
        <p:nvGrpSpPr>
          <p:cNvPr id="5" name="组合 4"/>
          <p:cNvGrpSpPr/>
          <p:nvPr/>
        </p:nvGrpSpPr>
        <p:grpSpPr>
          <a:xfrm>
            <a:off x="6237846" y="120188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88" name="TextBox 682"/>
            <p:cNvSpPr txBox="1"/>
            <p:nvPr/>
          </p:nvSpPr>
          <p:spPr>
            <a:xfrm>
              <a:off x="7328093" y="1801262"/>
              <a:ext cx="55496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5%</a:t>
              </a:r>
              <a:endParaRPr lang="zh-CN" altLang="en-US" sz="2000" b="1" dirty="0">
                <a:solidFill>
                  <a:prstClr val="white"/>
                </a:solidFill>
              </a:endParaRPr>
            </a:p>
          </p:txBody>
        </p:sp>
        <p:sp>
          <p:nvSpPr>
            <p:cNvPr id="2389" name="矩形 1"/>
            <p:cNvSpPr>
              <a:spLocks noChangeArrowheads="1"/>
            </p:cNvSpPr>
            <p:nvPr/>
          </p:nvSpPr>
          <p:spPr bwMode="auto">
            <a:xfrm>
              <a:off x="6324748"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anose="020B0503020204020204" pitchFamily="34" charset="-122"/>
                  <a:ea typeface="微软雅黑" panose="020B0503020204020204" pitchFamily="34" charset="-122"/>
                </a:rPr>
                <a:t> </a:t>
              </a:r>
              <a:r>
                <a:rPr lang="en-US" altLang="zh-CN" sz="1000" dirty="0">
                  <a:solidFill>
                    <a:prstClr val="white"/>
                  </a:solidFill>
                  <a:latin typeface="微软雅黑" panose="020B0503020204020204" pitchFamily="34" charset="-122"/>
                  <a:ea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rPr>
                <a:t>，中国专业</a:t>
              </a:r>
              <a:r>
                <a:rPr lang="en-US" altLang="zh-CN" sz="1000" dirty="0">
                  <a:solidFill>
                    <a:prstClr val="white"/>
                  </a:solidFill>
                  <a:latin typeface="微软雅黑" panose="020B0503020204020204" pitchFamily="34" charset="-122"/>
                  <a:ea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rPr>
                <a:t>演示设计开创者和领跑者</a:t>
              </a:r>
            </a:p>
          </p:txBody>
        </p:sp>
        <p:pic>
          <p:nvPicPr>
            <p:cNvPr id="28" name="Picture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6251700" y="1305322"/>
              <a:ext cx="693331" cy="693331"/>
            </a:xfrm>
            <a:prstGeom prst="rect">
              <a:avLst/>
            </a:prstGeom>
            <a:noFill/>
          </p:spPr>
        </p:pic>
      </p:grpSp>
      <p:grpSp>
        <p:nvGrpSpPr>
          <p:cNvPr id="3" name="组合 2"/>
          <p:cNvGrpSpPr/>
          <p:nvPr/>
        </p:nvGrpSpPr>
        <p:grpSpPr>
          <a:xfrm>
            <a:off x="1104334" y="120188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384" name="TextBox 682"/>
            <p:cNvSpPr txBox="1"/>
            <p:nvPr/>
          </p:nvSpPr>
          <p:spPr>
            <a:xfrm>
              <a:off x="2067384" y="1807415"/>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73%</a:t>
              </a:r>
              <a:endParaRPr lang="zh-CN" altLang="en-US" sz="2000" b="1" dirty="0">
                <a:solidFill>
                  <a:prstClr val="white"/>
                </a:solidFill>
              </a:endParaRPr>
            </a:p>
          </p:txBody>
        </p:sp>
        <p:sp>
          <p:nvSpPr>
            <p:cNvPr id="2385" name="矩形 1"/>
            <p:cNvSpPr>
              <a:spLocks noChangeArrowheads="1"/>
            </p:cNvSpPr>
            <p:nvPr/>
          </p:nvSpPr>
          <p:spPr bwMode="auto">
            <a:xfrm>
              <a:off x="1154423" y="2106999"/>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anose="020B0503020204020204" pitchFamily="34" charset="-122"/>
                  <a:ea typeface="微软雅黑" panose="020B0503020204020204" pitchFamily="34" charset="-122"/>
                </a:rPr>
                <a:t> </a:t>
              </a:r>
              <a:r>
                <a:rPr lang="en-US" altLang="zh-CN" sz="1000" dirty="0">
                  <a:solidFill>
                    <a:prstClr val="white"/>
                  </a:solidFill>
                  <a:latin typeface="微软雅黑" panose="020B0503020204020204" pitchFamily="34" charset="-122"/>
                  <a:ea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rPr>
                <a:t>，中国专业</a:t>
              </a:r>
              <a:r>
                <a:rPr lang="en-US" altLang="zh-CN" sz="1000" dirty="0">
                  <a:solidFill>
                    <a:prstClr val="white"/>
                  </a:solidFill>
                  <a:latin typeface="微软雅黑" panose="020B0503020204020204" pitchFamily="34" charset="-122"/>
                  <a:ea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rPr>
                <a:t>演示设计开创者和领跑者</a:t>
              </a:r>
            </a:p>
          </p:txBody>
        </p:sp>
        <p:pic>
          <p:nvPicPr>
            <p:cNvPr id="29" name="Picture 3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26043" y="1305322"/>
              <a:ext cx="678096" cy="678096"/>
            </a:xfrm>
            <a:prstGeom prst="rect">
              <a:avLst/>
            </a:prstGeom>
          </p:spPr>
        </p:pic>
      </p:grpSp>
      <p:grpSp>
        <p:nvGrpSpPr>
          <p:cNvPr id="4" name="组合 3"/>
          <p:cNvGrpSpPr/>
          <p:nvPr/>
        </p:nvGrpSpPr>
        <p:grpSpPr>
          <a:xfrm>
            <a:off x="3671090" y="120188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386" name="TextBox 682"/>
            <p:cNvSpPr txBox="1"/>
            <p:nvPr/>
          </p:nvSpPr>
          <p:spPr>
            <a:xfrm>
              <a:off x="4600802" y="180126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22%</a:t>
              </a:r>
              <a:endParaRPr lang="zh-CN" altLang="en-US" sz="2000" b="1" dirty="0">
                <a:solidFill>
                  <a:prstClr val="white"/>
                </a:solidFill>
              </a:endParaRPr>
            </a:p>
          </p:txBody>
        </p:sp>
        <p:sp>
          <p:nvSpPr>
            <p:cNvPr id="2387" name="矩形 1"/>
            <p:cNvSpPr>
              <a:spLocks noChangeArrowheads="1"/>
            </p:cNvSpPr>
            <p:nvPr/>
          </p:nvSpPr>
          <p:spPr bwMode="auto">
            <a:xfrm>
              <a:off x="3731383"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anose="020B0503020204020204" pitchFamily="34" charset="-122"/>
                  <a:ea typeface="微软雅黑" panose="020B0503020204020204" pitchFamily="34" charset="-122"/>
                </a:rPr>
                <a:t> </a:t>
              </a:r>
              <a:r>
                <a:rPr lang="en-US" altLang="zh-CN" sz="1000" dirty="0">
                  <a:solidFill>
                    <a:prstClr val="white"/>
                  </a:solidFill>
                  <a:latin typeface="微软雅黑" panose="020B0503020204020204" pitchFamily="34" charset="-122"/>
                  <a:ea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rPr>
                <a:t>，中国专业</a:t>
              </a:r>
              <a:r>
                <a:rPr lang="en-US" altLang="zh-CN" sz="1000" dirty="0">
                  <a:solidFill>
                    <a:prstClr val="white"/>
                  </a:solidFill>
                  <a:latin typeface="微软雅黑" panose="020B0503020204020204" pitchFamily="34" charset="-122"/>
                  <a:ea typeface="微软雅黑" panose="020B0503020204020204" pitchFamily="34" charset="-122"/>
                </a:rPr>
                <a:t>PPT</a:t>
              </a:r>
              <a:r>
                <a:rPr lang="zh-CN" altLang="en-US" sz="1000" dirty="0">
                  <a:solidFill>
                    <a:prstClr val="white"/>
                  </a:solidFill>
                  <a:latin typeface="微软雅黑" panose="020B0503020204020204" pitchFamily="34" charset="-122"/>
                  <a:ea typeface="微软雅黑" panose="020B0503020204020204" pitchFamily="34" charset="-122"/>
                </a:rPr>
                <a:t>演示设计开创者和领跑者</a:t>
              </a: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4" cstate="print">
                <a:biLevel thresh="25000"/>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flipH="1">
                <a:off x="4440956" y="1494386"/>
                <a:ext cx="328052" cy="484716"/>
              </a:xfrm>
              <a:prstGeom prst="rect">
                <a:avLst/>
              </a:prstGeom>
            </p:spPr>
          </p:pic>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Chart 1"/>
          <p:cNvGraphicFramePr/>
          <p:nvPr/>
        </p:nvGraphicFramePr>
        <p:xfrm>
          <a:off x="451268" y="987574"/>
          <a:ext cx="4019132" cy="3162523"/>
        </p:xfrm>
        <a:graphic>
          <a:graphicData uri="http://schemas.openxmlformats.org/drawingml/2006/chart">
            <c:chart xmlns:c="http://schemas.openxmlformats.org/drawingml/2006/chart" xmlns:r="http://schemas.openxmlformats.org/officeDocument/2006/relationships" r:id="rId2"/>
          </a:graphicData>
        </a:graphic>
      </p:graphicFrame>
      <p:sp>
        <p:nvSpPr>
          <p:cNvPr id="71" name="Rounded Rectangle 12"/>
          <p:cNvSpPr/>
          <p:nvPr/>
        </p:nvSpPr>
        <p:spPr>
          <a:xfrm>
            <a:off x="5075653" y="1110015"/>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77" name="텍스트 개체 틀 2"/>
          <p:cNvSpPr txBox="1"/>
          <p:nvPr/>
        </p:nvSpPr>
        <p:spPr>
          <a:xfrm>
            <a:off x="5561881" y="1251945"/>
            <a:ext cx="3055069" cy="443257"/>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8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800" dirty="0">
              <a:solidFill>
                <a:prstClr val="black">
                  <a:lumMod val="75000"/>
                  <a:lumOff val="25000"/>
                </a:prstClr>
              </a:solidFill>
              <a:latin typeface="Roboto condensed"/>
              <a:cs typeface="Roboto condensed"/>
            </a:endParaRPr>
          </a:p>
        </p:txBody>
      </p:sp>
      <p:sp>
        <p:nvSpPr>
          <p:cNvPr id="78" name="텍스트 개체 틀 2"/>
          <p:cNvSpPr txBox="1"/>
          <p:nvPr/>
        </p:nvSpPr>
        <p:spPr>
          <a:xfrm>
            <a:off x="5561881" y="987574"/>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79" name="Rounded Rectangle 11"/>
          <p:cNvSpPr/>
          <p:nvPr/>
        </p:nvSpPr>
        <p:spPr>
          <a:xfrm>
            <a:off x="5072418" y="1914314"/>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85" name="텍스트 개체 틀 2"/>
          <p:cNvSpPr txBox="1"/>
          <p:nvPr/>
        </p:nvSpPr>
        <p:spPr>
          <a:xfrm>
            <a:off x="5561881" y="2059991"/>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86" name="텍스트 개체 틀 2"/>
          <p:cNvSpPr txBox="1"/>
          <p:nvPr/>
        </p:nvSpPr>
        <p:spPr>
          <a:xfrm>
            <a:off x="5561881" y="1795620"/>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87" name="Rounded Rectangle 10"/>
          <p:cNvSpPr/>
          <p:nvPr/>
        </p:nvSpPr>
        <p:spPr>
          <a:xfrm>
            <a:off x="5075417" y="2718613"/>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0" name="텍스트 개체 틀 2"/>
          <p:cNvSpPr txBox="1"/>
          <p:nvPr/>
        </p:nvSpPr>
        <p:spPr>
          <a:xfrm>
            <a:off x="5561881" y="2868037"/>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1" name="텍스트 개체 틀 2"/>
          <p:cNvSpPr txBox="1"/>
          <p:nvPr/>
        </p:nvSpPr>
        <p:spPr>
          <a:xfrm>
            <a:off x="5561881" y="2603666"/>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92" name="Rounded Rectangle 13"/>
          <p:cNvSpPr/>
          <p:nvPr/>
        </p:nvSpPr>
        <p:spPr>
          <a:xfrm>
            <a:off x="5084315" y="3522912"/>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8" name="텍스트 개체 틀 2"/>
          <p:cNvSpPr txBox="1"/>
          <p:nvPr/>
        </p:nvSpPr>
        <p:spPr>
          <a:xfrm>
            <a:off x="5561881" y="3676083"/>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9" name="텍스트 개체 틀 2"/>
          <p:cNvSpPr txBox="1"/>
          <p:nvPr/>
        </p:nvSpPr>
        <p:spPr>
          <a:xfrm>
            <a:off x="5561881" y="3411712"/>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1+#ppt_w/2"/>
                                          </p:val>
                                        </p:tav>
                                        <p:tav tm="100000">
                                          <p:val>
                                            <p:strVal val="#ppt_x"/>
                                          </p:val>
                                        </p:tav>
                                      </p:tavLst>
                                    </p:anim>
                                    <p:anim calcmode="lin" valueType="num">
                                      <p:cBhvr additive="base">
                                        <p:cTn id="18" dur="500" fill="hold"/>
                                        <p:tgtEl>
                                          <p:spTgt spid="78"/>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wipe(left)">
                                      <p:cBhvr>
                                        <p:cTn id="22" dur="500"/>
                                        <p:tgtEl>
                                          <p:spTgt spid="77"/>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86"/>
                                        </p:tgtEl>
                                        <p:attrNameLst>
                                          <p:attrName>style.visibility</p:attrName>
                                        </p:attrNameLst>
                                      </p:cBhvr>
                                      <p:to>
                                        <p:strVal val="visible"/>
                                      </p:to>
                                    </p:set>
                                    <p:anim calcmode="lin" valueType="num">
                                      <p:cBhvr additive="base">
                                        <p:cTn id="30" dur="500" fill="hold"/>
                                        <p:tgtEl>
                                          <p:spTgt spid="86"/>
                                        </p:tgtEl>
                                        <p:attrNameLst>
                                          <p:attrName>ppt_x</p:attrName>
                                        </p:attrNameLst>
                                      </p:cBhvr>
                                      <p:tavLst>
                                        <p:tav tm="0">
                                          <p:val>
                                            <p:strVal val="1+#ppt_w/2"/>
                                          </p:val>
                                        </p:tav>
                                        <p:tav tm="100000">
                                          <p:val>
                                            <p:strVal val="#ppt_x"/>
                                          </p:val>
                                        </p:tav>
                                      </p:tavLst>
                                    </p:anim>
                                    <p:anim calcmode="lin" valueType="num">
                                      <p:cBhvr additive="base">
                                        <p:cTn id="31" dur="500" fill="hold"/>
                                        <p:tgtEl>
                                          <p:spTgt spid="8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par>
                          <p:cTn id="40" fill="hold">
                            <p:stCondLst>
                              <p:cond delay="4500"/>
                            </p:stCondLst>
                            <p:childTnLst>
                              <p:par>
                                <p:cTn id="41" presetID="2" presetClass="entr" presetSubtype="2" fill="hold" grpId="0" nodeType="afterEffect">
                                  <p:stCondLst>
                                    <p:cond delay="0"/>
                                  </p:stCondLst>
                                  <p:childTnLst>
                                    <p:set>
                                      <p:cBhvr>
                                        <p:cTn id="42" dur="1" fill="hold">
                                          <p:stCondLst>
                                            <p:cond delay="0"/>
                                          </p:stCondLst>
                                        </p:cTn>
                                        <p:tgtEl>
                                          <p:spTgt spid="91"/>
                                        </p:tgtEl>
                                        <p:attrNameLst>
                                          <p:attrName>style.visibility</p:attrName>
                                        </p:attrNameLst>
                                      </p:cBhvr>
                                      <p:to>
                                        <p:strVal val="visible"/>
                                      </p:to>
                                    </p:set>
                                    <p:anim calcmode="lin" valueType="num">
                                      <p:cBhvr additive="base">
                                        <p:cTn id="43" dur="500" fill="hold"/>
                                        <p:tgtEl>
                                          <p:spTgt spid="91"/>
                                        </p:tgtEl>
                                        <p:attrNameLst>
                                          <p:attrName>ppt_x</p:attrName>
                                        </p:attrNameLst>
                                      </p:cBhvr>
                                      <p:tavLst>
                                        <p:tav tm="0">
                                          <p:val>
                                            <p:strVal val="1+#ppt_w/2"/>
                                          </p:val>
                                        </p:tav>
                                        <p:tav tm="100000">
                                          <p:val>
                                            <p:strVal val="#ppt_x"/>
                                          </p:val>
                                        </p:tav>
                                      </p:tavLst>
                                    </p:anim>
                                    <p:anim calcmode="lin" valueType="num">
                                      <p:cBhvr additive="base">
                                        <p:cTn id="44" dur="500" fill="hold"/>
                                        <p:tgtEl>
                                          <p:spTgt spid="91"/>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left)">
                                      <p:cBhvr>
                                        <p:cTn id="48" dur="500"/>
                                        <p:tgtEl>
                                          <p:spTgt spid="90"/>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6000"/>
                            </p:stCondLst>
                            <p:childTnLst>
                              <p:par>
                                <p:cTn id="54" presetID="2" presetClass="entr" presetSubtype="2" fill="hold" grpId="0" nodeType="after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fill="hold"/>
                                        <p:tgtEl>
                                          <p:spTgt spid="99"/>
                                        </p:tgtEl>
                                        <p:attrNameLst>
                                          <p:attrName>ppt_x</p:attrName>
                                        </p:attrNameLst>
                                      </p:cBhvr>
                                      <p:tavLst>
                                        <p:tav tm="0">
                                          <p:val>
                                            <p:strVal val="1+#ppt_w/2"/>
                                          </p:val>
                                        </p:tav>
                                        <p:tav tm="100000">
                                          <p:val>
                                            <p:strVal val="#ppt_x"/>
                                          </p:val>
                                        </p:tav>
                                      </p:tavLst>
                                    </p:anim>
                                    <p:anim calcmode="lin" valueType="num">
                                      <p:cBhvr additive="base">
                                        <p:cTn id="57" dur="500" fill="hold"/>
                                        <p:tgtEl>
                                          <p:spTgt spid="99"/>
                                        </p:tgtEl>
                                        <p:attrNameLst>
                                          <p:attrName>ppt_y</p:attrName>
                                        </p:attrNameLst>
                                      </p:cBhvr>
                                      <p:tavLst>
                                        <p:tav tm="0">
                                          <p:val>
                                            <p:strVal val="#ppt_y"/>
                                          </p:val>
                                        </p:tav>
                                        <p:tav tm="100000">
                                          <p:val>
                                            <p:strVal val="#ppt_y"/>
                                          </p:val>
                                        </p:tav>
                                      </p:tavLst>
                                    </p:anim>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98"/>
                                        </p:tgtEl>
                                        <p:attrNameLst>
                                          <p:attrName>style.visibility</p:attrName>
                                        </p:attrNameLst>
                                      </p:cBhvr>
                                      <p:to>
                                        <p:strVal val="visible"/>
                                      </p:to>
                                    </p:set>
                                    <p:animEffect transition="in" filter="wipe(left)">
                                      <p:cBhvr>
                                        <p:cTn id="6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0" grpId="0">
        <p:bldAsOne/>
      </p:bldGraphic>
      <p:bldP spid="71" grpId="0" animBg="1"/>
      <p:bldP spid="77" grpId="0"/>
      <p:bldP spid="78" grpId="0"/>
      <p:bldP spid="79" grpId="0" animBg="1"/>
      <p:bldP spid="85" grpId="0"/>
      <p:bldP spid="86" grpId="0"/>
      <p:bldP spid="87" grpId="0" animBg="1"/>
      <p:bldP spid="90" grpId="0"/>
      <p:bldP spid="91" grpId="0"/>
      <p:bldP spid="92" grpId="0" animBg="1"/>
      <p:bldP spid="98" grpId="0"/>
      <p:bldP spid="9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9144000" cy="5143499"/>
          </a:xfrm>
          <a:prstGeom prst="rect">
            <a:avLst/>
          </a:prstGeom>
        </p:spPr>
      </p:pic>
      <p:pic>
        <p:nvPicPr>
          <p:cNvPr id="13" name="Picture 4" descr="蓝色长城2"/>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流程图: 终止 6"/>
          <p:cNvSpPr/>
          <p:nvPr/>
        </p:nvSpPr>
        <p:spPr>
          <a:xfrm>
            <a:off x="2713990" y="1497525"/>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第一部分</a:t>
            </a:r>
          </a:p>
        </p:txBody>
      </p:sp>
      <p:sp>
        <p:nvSpPr>
          <p:cNvPr id="17" name="文本框 16"/>
          <p:cNvSpPr txBox="1"/>
          <p:nvPr/>
        </p:nvSpPr>
        <p:spPr>
          <a:xfrm>
            <a:off x="3806189" y="1519524"/>
            <a:ext cx="2646878" cy="338554"/>
          </a:xfrm>
          <a:prstGeom prst="rect">
            <a:avLst/>
          </a:prstGeom>
          <a:noFill/>
        </p:spPr>
        <p:txBody>
          <a:bodyPr wrap="none" rtlCol="0">
            <a:spAutoFit/>
          </a:bodyPr>
          <a:lstStyle/>
          <a:p>
            <a:r>
              <a:rPr lang="zh-CN" altLang="en-US" sz="1600" dirty="0">
                <a:solidFill>
                  <a:srgbClr val="FF0000"/>
                </a:solidFill>
                <a:latin typeface="微软雅黑" panose="020B0503020204020204" pitchFamily="34" charset="-122"/>
                <a:ea typeface="微软雅黑" panose="020B0503020204020204" pitchFamily="34" charset="-122"/>
              </a:rPr>
              <a:t>单击此处添加文字标题内容</a:t>
            </a:r>
          </a:p>
        </p:txBody>
      </p:sp>
      <p:sp>
        <p:nvSpPr>
          <p:cNvPr id="18" name="流程图: 终止 17"/>
          <p:cNvSpPr/>
          <p:nvPr/>
        </p:nvSpPr>
        <p:spPr>
          <a:xfrm>
            <a:off x="2713990" y="2017923"/>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第二部分</a:t>
            </a:r>
          </a:p>
        </p:txBody>
      </p:sp>
      <p:sp>
        <p:nvSpPr>
          <p:cNvPr id="19" name="文本框 18"/>
          <p:cNvSpPr txBox="1"/>
          <p:nvPr/>
        </p:nvSpPr>
        <p:spPr>
          <a:xfrm>
            <a:off x="3806189" y="2039922"/>
            <a:ext cx="2646878" cy="338554"/>
          </a:xfrm>
          <a:prstGeom prst="rect">
            <a:avLst/>
          </a:prstGeom>
          <a:noFill/>
        </p:spPr>
        <p:txBody>
          <a:bodyPr wrap="none" rtlCol="0">
            <a:spAutoFit/>
          </a:bodyPr>
          <a:lstStyle/>
          <a:p>
            <a:r>
              <a:rPr lang="zh-CN" altLang="en-US" sz="1600" dirty="0">
                <a:solidFill>
                  <a:srgbClr val="FF0000"/>
                </a:solidFill>
                <a:latin typeface="微软雅黑" panose="020B0503020204020204" pitchFamily="34" charset="-122"/>
                <a:ea typeface="微软雅黑" panose="020B0503020204020204" pitchFamily="34" charset="-122"/>
              </a:rPr>
              <a:t>单击此处添加文字标题内容</a:t>
            </a:r>
          </a:p>
        </p:txBody>
      </p:sp>
      <p:sp>
        <p:nvSpPr>
          <p:cNvPr id="20" name="流程图: 终止 19"/>
          <p:cNvSpPr/>
          <p:nvPr/>
        </p:nvSpPr>
        <p:spPr>
          <a:xfrm>
            <a:off x="2713990" y="2538321"/>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第三部分</a:t>
            </a:r>
          </a:p>
        </p:txBody>
      </p:sp>
      <p:sp>
        <p:nvSpPr>
          <p:cNvPr id="21" name="文本框 20"/>
          <p:cNvSpPr txBox="1"/>
          <p:nvPr/>
        </p:nvSpPr>
        <p:spPr>
          <a:xfrm>
            <a:off x="3806189" y="2560320"/>
            <a:ext cx="2646878" cy="338554"/>
          </a:xfrm>
          <a:prstGeom prst="rect">
            <a:avLst/>
          </a:prstGeom>
          <a:noFill/>
        </p:spPr>
        <p:txBody>
          <a:bodyPr wrap="none" rtlCol="0">
            <a:spAutoFit/>
          </a:bodyPr>
          <a:lstStyle/>
          <a:p>
            <a:r>
              <a:rPr lang="zh-CN" altLang="en-US" sz="1600" dirty="0">
                <a:solidFill>
                  <a:srgbClr val="FF0000"/>
                </a:solidFill>
                <a:latin typeface="微软雅黑" panose="020B0503020204020204" pitchFamily="34" charset="-122"/>
                <a:ea typeface="微软雅黑" panose="020B0503020204020204" pitchFamily="34" charset="-122"/>
              </a:rPr>
              <a:t>单击此处添加文字标题内容</a:t>
            </a:r>
          </a:p>
        </p:txBody>
      </p:sp>
      <p:sp>
        <p:nvSpPr>
          <p:cNvPr id="22" name="流程图: 终止 21"/>
          <p:cNvSpPr/>
          <p:nvPr/>
        </p:nvSpPr>
        <p:spPr>
          <a:xfrm>
            <a:off x="2713990" y="3058718"/>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rgbClr val="C00000"/>
                </a:solidFill>
                <a:latin typeface="微软雅黑" panose="020B0503020204020204" pitchFamily="34" charset="-122"/>
                <a:ea typeface="微软雅黑" panose="020B0503020204020204" pitchFamily="34" charset="-122"/>
              </a:rPr>
              <a:t>第四部分</a:t>
            </a:r>
          </a:p>
        </p:txBody>
      </p:sp>
      <p:sp>
        <p:nvSpPr>
          <p:cNvPr id="23" name="文本框 22"/>
          <p:cNvSpPr txBox="1"/>
          <p:nvPr/>
        </p:nvSpPr>
        <p:spPr>
          <a:xfrm>
            <a:off x="3806189" y="3080717"/>
            <a:ext cx="2646878" cy="338554"/>
          </a:xfrm>
          <a:prstGeom prst="rect">
            <a:avLst/>
          </a:prstGeom>
          <a:noFill/>
        </p:spPr>
        <p:txBody>
          <a:bodyPr wrap="none" rtlCol="0">
            <a:spAutoFit/>
          </a:bodyPr>
          <a:lstStyle/>
          <a:p>
            <a:r>
              <a:rPr lang="zh-CN" altLang="en-US" sz="1600" dirty="0">
                <a:solidFill>
                  <a:srgbClr val="FF0000"/>
                </a:solidFill>
                <a:latin typeface="微软雅黑" panose="020B0503020204020204" pitchFamily="34" charset="-122"/>
                <a:ea typeface="微软雅黑" panose="020B0503020204020204" pitchFamily="34" charset="-122"/>
              </a:rPr>
              <a:t>单击此处添加文字标题内容</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8" decel="44000"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0-#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par>
                                <p:cTn id="18" presetID="2" presetClass="entr" presetSubtype="2" decel="44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1+#ppt_w/2"/>
                                          </p:val>
                                        </p:tav>
                                        <p:tav tm="100000">
                                          <p:val>
                                            <p:strVal val="#ppt_x"/>
                                          </p:val>
                                        </p:tav>
                                      </p:tavLst>
                                    </p:anim>
                                    <p:anim calcmode="lin" valueType="num">
                                      <p:cBhvr additive="base">
                                        <p:cTn id="21" dur="500" fill="hold"/>
                                        <p:tgtEl>
                                          <p:spTgt spid="19"/>
                                        </p:tgtEl>
                                        <p:attrNameLst>
                                          <p:attrName>ppt_y</p:attrName>
                                        </p:attrNameLst>
                                      </p:cBhvr>
                                      <p:tavLst>
                                        <p:tav tm="0">
                                          <p:val>
                                            <p:strVal val="#ppt_y"/>
                                          </p:val>
                                        </p:tav>
                                        <p:tav tm="100000">
                                          <p:val>
                                            <p:strVal val="#ppt_y"/>
                                          </p:val>
                                        </p:tav>
                                      </p:tavLst>
                                    </p:anim>
                                  </p:childTnLst>
                                </p:cTn>
                              </p:par>
                            </p:childTnLst>
                          </p:cTn>
                        </p:par>
                        <p:par>
                          <p:cTn id="22" fill="hold">
                            <p:stCondLst>
                              <p:cond delay="1000"/>
                            </p:stCondLst>
                            <p:childTnLst>
                              <p:par>
                                <p:cTn id="23" presetID="2" presetClass="entr" presetSubtype="8" decel="4400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0-#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par>
                                <p:cTn id="27" presetID="2" presetClass="entr" presetSubtype="2" decel="44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1+#ppt_w/2"/>
                                          </p:val>
                                        </p:tav>
                                        <p:tav tm="100000">
                                          <p:val>
                                            <p:strVal val="#ppt_x"/>
                                          </p:val>
                                        </p:tav>
                                      </p:tavLst>
                                    </p:anim>
                                    <p:anim calcmode="lin" valueType="num">
                                      <p:cBhvr additive="base">
                                        <p:cTn id="30" dur="500" fill="hold"/>
                                        <p:tgtEl>
                                          <p:spTgt spid="21"/>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 presetClass="entr" presetSubtype="8" decel="4400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500" fill="hold"/>
                                        <p:tgtEl>
                                          <p:spTgt spid="22"/>
                                        </p:tgtEl>
                                        <p:attrNameLst>
                                          <p:attrName>ppt_x</p:attrName>
                                        </p:attrNameLst>
                                      </p:cBhvr>
                                      <p:tavLst>
                                        <p:tav tm="0">
                                          <p:val>
                                            <p:strVal val="0-#ppt_w/2"/>
                                          </p:val>
                                        </p:tav>
                                        <p:tav tm="100000">
                                          <p:val>
                                            <p:strVal val="#ppt_x"/>
                                          </p:val>
                                        </p:tav>
                                      </p:tavLst>
                                    </p:anim>
                                    <p:anim calcmode="lin" valueType="num">
                                      <p:cBhvr additive="base">
                                        <p:cTn id="35" dur="500" fill="hold"/>
                                        <p:tgtEl>
                                          <p:spTgt spid="22"/>
                                        </p:tgtEl>
                                        <p:attrNameLst>
                                          <p:attrName>ppt_y</p:attrName>
                                        </p:attrNameLst>
                                      </p:cBhvr>
                                      <p:tavLst>
                                        <p:tav tm="0">
                                          <p:val>
                                            <p:strVal val="#ppt_y"/>
                                          </p:val>
                                        </p:tav>
                                        <p:tav tm="100000">
                                          <p:val>
                                            <p:strVal val="#ppt_y"/>
                                          </p:val>
                                        </p:tav>
                                      </p:tavLst>
                                    </p:anim>
                                  </p:childTnLst>
                                </p:cTn>
                              </p:par>
                              <p:par>
                                <p:cTn id="36" presetID="2" presetClass="entr" presetSubtype="2" decel="4400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additive="base">
                                        <p:cTn id="38" dur="500" fill="hold"/>
                                        <p:tgtEl>
                                          <p:spTgt spid="23"/>
                                        </p:tgtEl>
                                        <p:attrNameLst>
                                          <p:attrName>ppt_x</p:attrName>
                                        </p:attrNameLst>
                                      </p:cBhvr>
                                      <p:tavLst>
                                        <p:tav tm="0">
                                          <p:val>
                                            <p:strVal val="1+#ppt_w/2"/>
                                          </p:val>
                                        </p:tav>
                                        <p:tav tm="100000">
                                          <p:val>
                                            <p:strVal val="#ppt_x"/>
                                          </p:val>
                                        </p:tav>
                                      </p:tavLst>
                                    </p:anim>
                                    <p:anim calcmode="lin" valueType="num">
                                      <p:cBhvr additive="base">
                                        <p:cTn id="39" dur="500" fill="hold"/>
                                        <p:tgtEl>
                                          <p:spTgt spid="23"/>
                                        </p:tgtEl>
                                        <p:attrNameLst>
                                          <p:attrName>ppt_y</p:attrName>
                                        </p:attrNameLst>
                                      </p:cBhvr>
                                      <p:tavLst>
                                        <p:tav tm="0">
                                          <p:val>
                                            <p:strVal val="#ppt_y"/>
                                          </p:val>
                                        </p:tav>
                                        <p:tav tm="100000">
                                          <p:val>
                                            <p:strVal val="#ppt_y"/>
                                          </p:val>
                                        </p:tav>
                                      </p:tavLst>
                                    </p:anim>
                                  </p:childTnLst>
                                </p:cTn>
                              </p:par>
                            </p:childTnLst>
                          </p:cTn>
                        </p:par>
                        <p:par>
                          <p:cTn id="40" fill="hold">
                            <p:stCondLst>
                              <p:cond delay="2000"/>
                            </p:stCondLst>
                            <p:childTnLst>
                              <p:par>
                                <p:cTn id="41" presetID="42" presetClass="entr" presetSubtype="0"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1000"/>
                                        <p:tgtEl>
                                          <p:spTgt spid="13"/>
                                        </p:tgtEl>
                                      </p:cBhvr>
                                    </p:animEffect>
                                    <p:anim calcmode="lin" valueType="num">
                                      <p:cBhvr>
                                        <p:cTn id="44" dur="1000" fill="hold"/>
                                        <p:tgtEl>
                                          <p:spTgt spid="13"/>
                                        </p:tgtEl>
                                        <p:attrNameLst>
                                          <p:attrName>ppt_x</p:attrName>
                                        </p:attrNameLst>
                                      </p:cBhvr>
                                      <p:tavLst>
                                        <p:tav tm="0">
                                          <p:val>
                                            <p:strVal val="#ppt_x"/>
                                          </p:val>
                                        </p:tav>
                                        <p:tav tm="100000">
                                          <p:val>
                                            <p:strVal val="#ppt_x"/>
                                          </p:val>
                                        </p:tav>
                                      </p:tavLst>
                                    </p:anim>
                                    <p:anim calcmode="lin" valueType="num">
                                      <p:cBhvr>
                                        <p:cTn id="4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P spid="18" grpId="0" animBg="1"/>
      <p:bldP spid="19" grpId="0"/>
      <p:bldP spid="20" grpId="0" animBg="1"/>
      <p:bldP spid="21" grpId="0"/>
      <p:bldP spid="22" grpId="0" animBg="1"/>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42651" y="4454991"/>
            <a:ext cx="986410" cy="276999"/>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收入来源一</a:t>
            </a:r>
          </a:p>
        </p:txBody>
      </p:sp>
      <p:sp>
        <p:nvSpPr>
          <p:cNvPr id="3" name="TextBox 2"/>
          <p:cNvSpPr txBox="1"/>
          <p:nvPr/>
        </p:nvSpPr>
        <p:spPr>
          <a:xfrm>
            <a:off x="888055" y="3944692"/>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100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4" name="TextBox 3"/>
          <p:cNvSpPr txBox="1"/>
          <p:nvPr/>
        </p:nvSpPr>
        <p:spPr>
          <a:xfrm>
            <a:off x="2368604" y="4454991"/>
            <a:ext cx="986410" cy="276999"/>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收入来源二</a:t>
            </a:r>
          </a:p>
        </p:txBody>
      </p:sp>
      <p:sp>
        <p:nvSpPr>
          <p:cNvPr id="5" name="TextBox 4"/>
          <p:cNvSpPr txBox="1"/>
          <p:nvPr/>
        </p:nvSpPr>
        <p:spPr>
          <a:xfrm>
            <a:off x="3479317" y="4454991"/>
            <a:ext cx="986410" cy="276999"/>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收入来源三</a:t>
            </a:r>
          </a:p>
        </p:txBody>
      </p:sp>
      <p:sp>
        <p:nvSpPr>
          <p:cNvPr id="6" name="TextBox 5"/>
          <p:cNvSpPr txBox="1"/>
          <p:nvPr/>
        </p:nvSpPr>
        <p:spPr>
          <a:xfrm>
            <a:off x="4590031" y="4454991"/>
            <a:ext cx="986410" cy="276999"/>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收入来源四</a:t>
            </a:r>
          </a:p>
        </p:txBody>
      </p:sp>
      <p:sp>
        <p:nvSpPr>
          <p:cNvPr id="7" name="TextBox 6"/>
          <p:cNvSpPr txBox="1"/>
          <p:nvPr/>
        </p:nvSpPr>
        <p:spPr>
          <a:xfrm>
            <a:off x="888055" y="3575651"/>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200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8" name="TextBox 7"/>
          <p:cNvSpPr txBox="1"/>
          <p:nvPr/>
        </p:nvSpPr>
        <p:spPr>
          <a:xfrm>
            <a:off x="888055" y="3206610"/>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300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9" name="TextBox 8"/>
          <p:cNvSpPr txBox="1"/>
          <p:nvPr/>
        </p:nvSpPr>
        <p:spPr>
          <a:xfrm>
            <a:off x="888055" y="2837569"/>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400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0" name="TextBox 9"/>
          <p:cNvSpPr txBox="1"/>
          <p:nvPr/>
        </p:nvSpPr>
        <p:spPr>
          <a:xfrm>
            <a:off x="888055" y="2468528"/>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500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1" name="TextBox 10"/>
          <p:cNvSpPr txBox="1"/>
          <p:nvPr/>
        </p:nvSpPr>
        <p:spPr>
          <a:xfrm>
            <a:off x="888055" y="2099487"/>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600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2" name="TextBox 11"/>
          <p:cNvSpPr txBox="1"/>
          <p:nvPr/>
        </p:nvSpPr>
        <p:spPr>
          <a:xfrm>
            <a:off x="888055" y="1724203"/>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700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grpSp>
        <p:nvGrpSpPr>
          <p:cNvPr id="13" name="组合 12"/>
          <p:cNvGrpSpPr/>
          <p:nvPr/>
        </p:nvGrpSpPr>
        <p:grpSpPr>
          <a:xfrm>
            <a:off x="1176087" y="1430655"/>
            <a:ext cx="4464496" cy="2952328"/>
            <a:chOff x="1126939" y="1350372"/>
            <a:chExt cx="4464496" cy="2952328"/>
          </a:xfrm>
        </p:grpSpPr>
        <p:cxnSp>
          <p:nvCxnSpPr>
            <p:cNvPr id="14" name="直接连接符 13"/>
            <p:cNvCxnSpPr/>
            <p:nvPr/>
          </p:nvCxnSpPr>
          <p:spPr>
            <a:xfrm>
              <a:off x="1126939" y="4302700"/>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1126939" y="3933659"/>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1126939" y="3564618"/>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126939" y="3195577"/>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1126939" y="2826536"/>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1126939" y="2457495"/>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1126939" y="2088454"/>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126939" y="1719413"/>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1126939" y="1350372"/>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3" name="TextBox 22"/>
          <p:cNvSpPr txBox="1"/>
          <p:nvPr/>
        </p:nvSpPr>
        <p:spPr>
          <a:xfrm>
            <a:off x="888055" y="1361405"/>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800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24" name="TextBox 23"/>
          <p:cNvSpPr txBox="1"/>
          <p:nvPr/>
        </p:nvSpPr>
        <p:spPr>
          <a:xfrm>
            <a:off x="888055" y="4313733"/>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25" name="矩形 24"/>
          <p:cNvSpPr/>
          <p:nvPr/>
        </p:nvSpPr>
        <p:spPr>
          <a:xfrm>
            <a:off x="1436921" y="1799696"/>
            <a:ext cx="648072" cy="258328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26" name="矩形 25"/>
          <p:cNvSpPr/>
          <p:nvPr/>
        </p:nvSpPr>
        <p:spPr>
          <a:xfrm>
            <a:off x="1436921" y="1980448"/>
            <a:ext cx="648072" cy="24025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27" name="矩形 26"/>
          <p:cNvSpPr/>
          <p:nvPr/>
        </p:nvSpPr>
        <p:spPr>
          <a:xfrm>
            <a:off x="2537773" y="2537779"/>
            <a:ext cx="648072" cy="184520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28" name="矩形 27"/>
          <p:cNvSpPr/>
          <p:nvPr/>
        </p:nvSpPr>
        <p:spPr>
          <a:xfrm>
            <a:off x="2537773" y="2837570"/>
            <a:ext cx="648072" cy="1545416"/>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29" name="矩形 28"/>
          <p:cNvSpPr/>
          <p:nvPr/>
        </p:nvSpPr>
        <p:spPr>
          <a:xfrm>
            <a:off x="3648486" y="3091340"/>
            <a:ext cx="648072" cy="12916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30" name="矩形 29"/>
          <p:cNvSpPr/>
          <p:nvPr/>
        </p:nvSpPr>
        <p:spPr>
          <a:xfrm>
            <a:off x="3648486" y="3575651"/>
            <a:ext cx="648072" cy="80733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31" name="矩形 30"/>
          <p:cNvSpPr/>
          <p:nvPr/>
        </p:nvSpPr>
        <p:spPr>
          <a:xfrm>
            <a:off x="4765164" y="3275861"/>
            <a:ext cx="648072" cy="110712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32" name="矩形 31"/>
          <p:cNvSpPr/>
          <p:nvPr/>
        </p:nvSpPr>
        <p:spPr>
          <a:xfrm>
            <a:off x="4765164" y="3516129"/>
            <a:ext cx="648072" cy="86685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33" name="TextBox 32"/>
          <p:cNvSpPr txBox="1"/>
          <p:nvPr/>
        </p:nvSpPr>
        <p:spPr>
          <a:xfrm>
            <a:off x="6084168" y="1787937"/>
            <a:ext cx="2448272" cy="1015663"/>
          </a:xfrm>
          <a:prstGeom prst="rect">
            <a:avLst/>
          </a:prstGeom>
          <a:noFill/>
        </p:spPr>
        <p:txBody>
          <a:bodyPr wrap="square" lIns="0" tIns="0" rIns="0" bIns="0" rtlCol="0">
            <a:spAutoFit/>
          </a:bodyPr>
          <a:lstStyle/>
          <a:p>
            <a:pPr marL="0" marR="0" lvl="0" indent="0" algn="just" defTabSz="816610" rtl="0" eaLnBrk="1" fontAlgn="auto" latinLnBrk="0" hangingPunct="1">
              <a:lnSpc>
                <a:spcPct val="120000"/>
              </a:lnSpc>
              <a:spcBef>
                <a:spcPts val="0"/>
              </a:spcBef>
              <a:spcAft>
                <a:spcPts val="0"/>
              </a:spcAft>
              <a:buClrTx/>
              <a:buSzTx/>
              <a:buFontTx/>
              <a:buNone/>
              <a:defRPr/>
            </a:pPr>
            <a:r>
              <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       点击输入简要文字解说，解说文字尽量概括精炼，不用多余的文字修饰，简洁精准的 解说所提炼的核心概念。 点击输入简要文字解说，解说文字尽量概括精炼，不用多余的文字修饰。</a:t>
            </a:r>
          </a:p>
        </p:txBody>
      </p:sp>
      <p:sp>
        <p:nvSpPr>
          <p:cNvPr id="34" name="TextBox 33"/>
          <p:cNvSpPr txBox="1"/>
          <p:nvPr/>
        </p:nvSpPr>
        <p:spPr>
          <a:xfrm>
            <a:off x="6084168" y="1303683"/>
            <a:ext cx="2059343" cy="307777"/>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20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点击输入标题文本</a:t>
            </a:r>
          </a:p>
        </p:txBody>
      </p:sp>
      <p:sp>
        <p:nvSpPr>
          <p:cNvPr id="35" name="TextBox 34"/>
          <p:cNvSpPr txBox="1"/>
          <p:nvPr/>
        </p:nvSpPr>
        <p:spPr>
          <a:xfrm>
            <a:off x="6061308" y="3198480"/>
            <a:ext cx="2275367" cy="461665"/>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en-US" altLang="zh-CN" sz="30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18,888,666</a:t>
            </a:r>
            <a:endParaRPr kumimoji="0" lang="zh-CN" altLang="en-US" sz="30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6" name="TextBox 35"/>
          <p:cNvSpPr txBox="1"/>
          <p:nvPr/>
        </p:nvSpPr>
        <p:spPr>
          <a:xfrm>
            <a:off x="6084168" y="2961316"/>
            <a:ext cx="1440160" cy="215444"/>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4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全年总额：</a:t>
            </a:r>
          </a:p>
        </p:txBody>
      </p:sp>
      <p:sp>
        <p:nvSpPr>
          <p:cNvPr id="37" name="TextBox 36"/>
          <p:cNvSpPr txBox="1"/>
          <p:nvPr/>
        </p:nvSpPr>
        <p:spPr>
          <a:xfrm>
            <a:off x="6095069" y="4108515"/>
            <a:ext cx="634928" cy="215444"/>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毛利润</a:t>
            </a:r>
          </a:p>
        </p:txBody>
      </p:sp>
      <p:sp>
        <p:nvSpPr>
          <p:cNvPr id="38" name="TextBox 37"/>
          <p:cNvSpPr txBox="1"/>
          <p:nvPr/>
        </p:nvSpPr>
        <p:spPr>
          <a:xfrm>
            <a:off x="6095069" y="4452813"/>
            <a:ext cx="634928" cy="215444"/>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纯利润</a:t>
            </a:r>
          </a:p>
        </p:txBody>
      </p:sp>
      <p:sp>
        <p:nvSpPr>
          <p:cNvPr id="39" name="TextBox 9"/>
          <p:cNvSpPr txBox="1">
            <a:spLocks noChangeArrowheads="1"/>
          </p:cNvSpPr>
          <p:nvPr/>
        </p:nvSpPr>
        <p:spPr bwMode="auto">
          <a:xfrm>
            <a:off x="3706571" y="2812377"/>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500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a:t>
            </a:r>
          </a:p>
        </p:txBody>
      </p:sp>
      <p:sp>
        <p:nvSpPr>
          <p:cNvPr id="40" name="TextBox 9"/>
          <p:cNvSpPr txBox="1">
            <a:spLocks noChangeArrowheads="1"/>
          </p:cNvSpPr>
          <p:nvPr/>
        </p:nvSpPr>
        <p:spPr bwMode="auto">
          <a:xfrm>
            <a:off x="2587695" y="2277185"/>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600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a:t>
            </a:r>
          </a:p>
        </p:txBody>
      </p:sp>
      <p:sp>
        <p:nvSpPr>
          <p:cNvPr id="41" name="TextBox 9"/>
          <p:cNvSpPr txBox="1">
            <a:spLocks noChangeArrowheads="1"/>
          </p:cNvSpPr>
          <p:nvPr/>
        </p:nvSpPr>
        <p:spPr bwMode="auto">
          <a:xfrm>
            <a:off x="4811912" y="3021757"/>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300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a:t>
            </a:r>
          </a:p>
        </p:txBody>
      </p:sp>
      <p:sp>
        <p:nvSpPr>
          <p:cNvPr id="42" name="TextBox 41"/>
          <p:cNvSpPr txBox="1"/>
          <p:nvPr/>
        </p:nvSpPr>
        <p:spPr>
          <a:xfrm>
            <a:off x="714128" y="4478074"/>
            <a:ext cx="528523" cy="230832"/>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（万元）</a:t>
            </a:r>
          </a:p>
        </p:txBody>
      </p:sp>
      <p:sp>
        <p:nvSpPr>
          <p:cNvPr id="43" name="TextBox 9"/>
          <p:cNvSpPr txBox="1">
            <a:spLocks noChangeArrowheads="1"/>
          </p:cNvSpPr>
          <p:nvPr/>
        </p:nvSpPr>
        <p:spPr bwMode="auto">
          <a:xfrm>
            <a:off x="1542148" y="2075969"/>
            <a:ext cx="4376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650</a:t>
            </a:r>
            <a:r>
              <a:rPr kumimoji="0" lang="zh-CN" altLang="en-US"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万</a:t>
            </a:r>
          </a:p>
        </p:txBody>
      </p:sp>
      <p:sp>
        <p:nvSpPr>
          <p:cNvPr id="44" name="TextBox 9"/>
          <p:cNvSpPr txBox="1">
            <a:spLocks noChangeArrowheads="1"/>
          </p:cNvSpPr>
          <p:nvPr/>
        </p:nvSpPr>
        <p:spPr bwMode="auto">
          <a:xfrm>
            <a:off x="2650211" y="291657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420</a:t>
            </a:r>
            <a:r>
              <a:rPr kumimoji="0" lang="zh-CN" altLang="en-US"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万</a:t>
            </a:r>
          </a:p>
        </p:txBody>
      </p:sp>
      <p:sp>
        <p:nvSpPr>
          <p:cNvPr id="45" name="TextBox 9"/>
          <p:cNvSpPr txBox="1">
            <a:spLocks noChangeArrowheads="1"/>
          </p:cNvSpPr>
          <p:nvPr/>
        </p:nvSpPr>
        <p:spPr bwMode="auto">
          <a:xfrm>
            <a:off x="3760924" y="3644901"/>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220</a:t>
            </a:r>
            <a:r>
              <a:rPr kumimoji="0" lang="zh-CN" altLang="en-US"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万</a:t>
            </a:r>
          </a:p>
        </p:txBody>
      </p:sp>
      <p:sp>
        <p:nvSpPr>
          <p:cNvPr id="46" name="TextBox 9"/>
          <p:cNvSpPr txBox="1">
            <a:spLocks noChangeArrowheads="1"/>
          </p:cNvSpPr>
          <p:nvPr/>
        </p:nvSpPr>
        <p:spPr bwMode="auto">
          <a:xfrm>
            <a:off x="4854301" y="362181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240</a:t>
            </a:r>
            <a:r>
              <a:rPr kumimoji="0" lang="zh-CN" altLang="en-US"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万</a:t>
            </a:r>
          </a:p>
        </p:txBody>
      </p:sp>
      <p:sp>
        <p:nvSpPr>
          <p:cNvPr id="47" name="矩形 46"/>
          <p:cNvSpPr/>
          <p:nvPr/>
        </p:nvSpPr>
        <p:spPr>
          <a:xfrm>
            <a:off x="6729997" y="4134510"/>
            <a:ext cx="383842" cy="1843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48" name="矩形 47"/>
          <p:cNvSpPr/>
          <p:nvPr/>
        </p:nvSpPr>
        <p:spPr>
          <a:xfrm>
            <a:off x="6729997" y="4468348"/>
            <a:ext cx="383842" cy="1843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49" name="TextBox 9"/>
          <p:cNvSpPr txBox="1">
            <a:spLocks noChangeArrowheads="1"/>
          </p:cNvSpPr>
          <p:nvPr/>
        </p:nvSpPr>
        <p:spPr bwMode="auto">
          <a:xfrm>
            <a:off x="1499486" y="1557105"/>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800</a:t>
            </a: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100" fill="hold"/>
                                        <p:tgtEl>
                                          <p:spTgt spid="24"/>
                                        </p:tgtEl>
                                        <p:attrNameLst>
                                          <p:attrName>ppt_x</p:attrName>
                                        </p:attrNameLst>
                                      </p:cBhvr>
                                      <p:tavLst>
                                        <p:tav tm="0">
                                          <p:val>
                                            <p:strVal val="0-#ppt_w/2"/>
                                          </p:val>
                                        </p:tav>
                                        <p:tav tm="100000">
                                          <p:val>
                                            <p:strVal val="#ppt_x"/>
                                          </p:val>
                                        </p:tav>
                                      </p:tavLst>
                                    </p:anim>
                                    <p:anim calcmode="lin" valueType="num">
                                      <p:cBhvr additive="base">
                                        <p:cTn id="12" dur="1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 fill="hold"/>
                                        <p:tgtEl>
                                          <p:spTgt spid="3"/>
                                        </p:tgtEl>
                                        <p:attrNameLst>
                                          <p:attrName>ppt_x</p:attrName>
                                        </p:attrNameLst>
                                      </p:cBhvr>
                                      <p:tavLst>
                                        <p:tav tm="0">
                                          <p:val>
                                            <p:strVal val="0-#ppt_w/2"/>
                                          </p:val>
                                        </p:tav>
                                        <p:tav tm="100000">
                                          <p:val>
                                            <p:strVal val="#ppt_x"/>
                                          </p:val>
                                        </p:tav>
                                      </p:tavLst>
                                    </p:anim>
                                    <p:anim calcmode="lin" valueType="num">
                                      <p:cBhvr additive="base">
                                        <p:cTn id="17" dur="1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 fill="hold"/>
                                        <p:tgtEl>
                                          <p:spTgt spid="7"/>
                                        </p:tgtEl>
                                        <p:attrNameLst>
                                          <p:attrName>ppt_x</p:attrName>
                                        </p:attrNameLst>
                                      </p:cBhvr>
                                      <p:tavLst>
                                        <p:tav tm="0">
                                          <p:val>
                                            <p:strVal val="0-#ppt_w/2"/>
                                          </p:val>
                                        </p:tav>
                                        <p:tav tm="100000">
                                          <p:val>
                                            <p:strVal val="#ppt_x"/>
                                          </p:val>
                                        </p:tav>
                                      </p:tavLst>
                                    </p:anim>
                                    <p:anim calcmode="lin" valueType="num">
                                      <p:cBhvr additive="base">
                                        <p:cTn id="22" dur="1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 fill="hold"/>
                                        <p:tgtEl>
                                          <p:spTgt spid="8"/>
                                        </p:tgtEl>
                                        <p:attrNameLst>
                                          <p:attrName>ppt_x</p:attrName>
                                        </p:attrNameLst>
                                      </p:cBhvr>
                                      <p:tavLst>
                                        <p:tav tm="0">
                                          <p:val>
                                            <p:strVal val="0-#ppt_w/2"/>
                                          </p:val>
                                        </p:tav>
                                        <p:tav tm="100000">
                                          <p:val>
                                            <p:strVal val="#ppt_x"/>
                                          </p:val>
                                        </p:tav>
                                      </p:tavLst>
                                    </p:anim>
                                    <p:anim calcmode="lin" valueType="num">
                                      <p:cBhvr additive="base">
                                        <p:cTn id="27" dur="1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 fill="hold"/>
                                        <p:tgtEl>
                                          <p:spTgt spid="9"/>
                                        </p:tgtEl>
                                        <p:attrNameLst>
                                          <p:attrName>ppt_x</p:attrName>
                                        </p:attrNameLst>
                                      </p:cBhvr>
                                      <p:tavLst>
                                        <p:tav tm="0">
                                          <p:val>
                                            <p:strVal val="0-#ppt_w/2"/>
                                          </p:val>
                                        </p:tav>
                                        <p:tav tm="100000">
                                          <p:val>
                                            <p:strVal val="#ppt_x"/>
                                          </p:val>
                                        </p:tav>
                                      </p:tavLst>
                                    </p:anim>
                                    <p:anim calcmode="lin" valueType="num">
                                      <p:cBhvr additive="base">
                                        <p:cTn id="32" dur="100" fill="hold"/>
                                        <p:tgtEl>
                                          <p:spTgt spid="9"/>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8"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 fill="hold"/>
                                        <p:tgtEl>
                                          <p:spTgt spid="10"/>
                                        </p:tgtEl>
                                        <p:attrNameLst>
                                          <p:attrName>ppt_x</p:attrName>
                                        </p:attrNameLst>
                                      </p:cBhvr>
                                      <p:tavLst>
                                        <p:tav tm="0">
                                          <p:val>
                                            <p:strVal val="0-#ppt_w/2"/>
                                          </p:val>
                                        </p:tav>
                                        <p:tav tm="100000">
                                          <p:val>
                                            <p:strVal val="#ppt_x"/>
                                          </p:val>
                                        </p:tav>
                                      </p:tavLst>
                                    </p:anim>
                                    <p:anim calcmode="lin" valueType="num">
                                      <p:cBhvr additive="base">
                                        <p:cTn id="37" dur="100" fill="hold"/>
                                        <p:tgtEl>
                                          <p:spTgt spid="10"/>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 presetClass="entr" presetSubtype="8"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 fill="hold"/>
                                        <p:tgtEl>
                                          <p:spTgt spid="11"/>
                                        </p:tgtEl>
                                        <p:attrNameLst>
                                          <p:attrName>ppt_x</p:attrName>
                                        </p:attrNameLst>
                                      </p:cBhvr>
                                      <p:tavLst>
                                        <p:tav tm="0">
                                          <p:val>
                                            <p:strVal val="0-#ppt_w/2"/>
                                          </p:val>
                                        </p:tav>
                                        <p:tav tm="100000">
                                          <p:val>
                                            <p:strVal val="#ppt_x"/>
                                          </p:val>
                                        </p:tav>
                                      </p:tavLst>
                                    </p:anim>
                                    <p:anim calcmode="lin" valueType="num">
                                      <p:cBhvr additive="base">
                                        <p:cTn id="42" dur="100" fill="hold"/>
                                        <p:tgtEl>
                                          <p:spTgt spid="11"/>
                                        </p:tgtEl>
                                        <p:attrNameLst>
                                          <p:attrName>ppt_y</p:attrName>
                                        </p:attrNameLst>
                                      </p:cBhvr>
                                      <p:tavLst>
                                        <p:tav tm="0">
                                          <p:val>
                                            <p:strVal val="#ppt_y"/>
                                          </p:val>
                                        </p:tav>
                                        <p:tav tm="100000">
                                          <p:val>
                                            <p:strVal val="#ppt_y"/>
                                          </p:val>
                                        </p:tav>
                                      </p:tavLst>
                                    </p:anim>
                                  </p:childTnLst>
                                </p:cTn>
                              </p:par>
                            </p:childTnLst>
                          </p:cTn>
                        </p:par>
                        <p:par>
                          <p:cTn id="43" fill="hold">
                            <p:stCondLst>
                              <p:cond delay="4000"/>
                            </p:stCondLst>
                            <p:childTnLst>
                              <p:par>
                                <p:cTn id="44" presetID="2" presetClass="entr" presetSubtype="8"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 fill="hold"/>
                                        <p:tgtEl>
                                          <p:spTgt spid="12"/>
                                        </p:tgtEl>
                                        <p:attrNameLst>
                                          <p:attrName>ppt_x</p:attrName>
                                        </p:attrNameLst>
                                      </p:cBhvr>
                                      <p:tavLst>
                                        <p:tav tm="0">
                                          <p:val>
                                            <p:strVal val="0-#ppt_w/2"/>
                                          </p:val>
                                        </p:tav>
                                        <p:tav tm="100000">
                                          <p:val>
                                            <p:strVal val="#ppt_x"/>
                                          </p:val>
                                        </p:tav>
                                      </p:tavLst>
                                    </p:anim>
                                    <p:anim calcmode="lin" valueType="num">
                                      <p:cBhvr additive="base">
                                        <p:cTn id="47" dur="1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500"/>
                            </p:stCondLst>
                            <p:childTnLst>
                              <p:par>
                                <p:cTn id="49" presetID="2" presetClass="entr" presetSubtype="8"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 fill="hold"/>
                                        <p:tgtEl>
                                          <p:spTgt spid="23"/>
                                        </p:tgtEl>
                                        <p:attrNameLst>
                                          <p:attrName>ppt_x</p:attrName>
                                        </p:attrNameLst>
                                      </p:cBhvr>
                                      <p:tavLst>
                                        <p:tav tm="0">
                                          <p:val>
                                            <p:strVal val="0-#ppt_w/2"/>
                                          </p:val>
                                        </p:tav>
                                        <p:tav tm="100000">
                                          <p:val>
                                            <p:strVal val="#ppt_x"/>
                                          </p:val>
                                        </p:tav>
                                      </p:tavLst>
                                    </p:anim>
                                    <p:anim calcmode="lin" valueType="num">
                                      <p:cBhvr additive="base">
                                        <p:cTn id="52" dur="100" fill="hold"/>
                                        <p:tgtEl>
                                          <p:spTgt spid="23"/>
                                        </p:tgtEl>
                                        <p:attrNameLst>
                                          <p:attrName>ppt_y</p:attrName>
                                        </p:attrNameLst>
                                      </p:cBhvr>
                                      <p:tavLst>
                                        <p:tav tm="0">
                                          <p:val>
                                            <p:strVal val="#ppt_y"/>
                                          </p:val>
                                        </p:tav>
                                        <p:tav tm="100000">
                                          <p:val>
                                            <p:strVal val="#ppt_y"/>
                                          </p:val>
                                        </p:tav>
                                      </p:tavLst>
                                    </p:anim>
                                  </p:childTnLst>
                                </p:cTn>
                              </p:par>
                            </p:childTnLst>
                          </p:cTn>
                        </p:par>
                        <p:par>
                          <p:cTn id="53" fill="hold">
                            <p:stCondLst>
                              <p:cond delay="5000"/>
                            </p:stCondLst>
                            <p:childTnLst>
                              <p:par>
                                <p:cTn id="54" presetID="2" presetClass="entr" presetSubtype="8"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additive="base">
                                        <p:cTn id="56" dur="200" fill="hold"/>
                                        <p:tgtEl>
                                          <p:spTgt spid="42"/>
                                        </p:tgtEl>
                                        <p:attrNameLst>
                                          <p:attrName>ppt_x</p:attrName>
                                        </p:attrNameLst>
                                      </p:cBhvr>
                                      <p:tavLst>
                                        <p:tav tm="0">
                                          <p:val>
                                            <p:strVal val="0-#ppt_w/2"/>
                                          </p:val>
                                        </p:tav>
                                        <p:tav tm="100000">
                                          <p:val>
                                            <p:strVal val="#ppt_x"/>
                                          </p:val>
                                        </p:tav>
                                      </p:tavLst>
                                    </p:anim>
                                    <p:anim calcmode="lin" valueType="num">
                                      <p:cBhvr additive="base">
                                        <p:cTn id="57" dur="200" fill="hold"/>
                                        <p:tgtEl>
                                          <p:spTgt spid="42"/>
                                        </p:tgtEl>
                                        <p:attrNameLst>
                                          <p:attrName>ppt_y</p:attrName>
                                        </p:attrNameLst>
                                      </p:cBhvr>
                                      <p:tavLst>
                                        <p:tav tm="0">
                                          <p:val>
                                            <p:strVal val="#ppt_y"/>
                                          </p:val>
                                        </p:tav>
                                        <p:tav tm="100000">
                                          <p:val>
                                            <p:strVal val="#ppt_y"/>
                                          </p:val>
                                        </p:tav>
                                      </p:tavLst>
                                    </p:anim>
                                  </p:childTnLst>
                                </p:cTn>
                              </p:par>
                            </p:childTnLst>
                          </p:cTn>
                        </p:par>
                        <p:par>
                          <p:cTn id="58" fill="hold">
                            <p:stCondLst>
                              <p:cond delay="5500"/>
                            </p:stCondLst>
                            <p:childTnLst>
                              <p:par>
                                <p:cTn id="59" presetID="2" presetClass="entr" presetSubtype="8" fill="hold" grpId="0" nodeType="after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200" fill="hold"/>
                                        <p:tgtEl>
                                          <p:spTgt spid="2"/>
                                        </p:tgtEl>
                                        <p:attrNameLst>
                                          <p:attrName>ppt_x</p:attrName>
                                        </p:attrNameLst>
                                      </p:cBhvr>
                                      <p:tavLst>
                                        <p:tav tm="0">
                                          <p:val>
                                            <p:strVal val="0-#ppt_w/2"/>
                                          </p:val>
                                        </p:tav>
                                        <p:tav tm="100000">
                                          <p:val>
                                            <p:strVal val="#ppt_x"/>
                                          </p:val>
                                        </p:tav>
                                      </p:tavLst>
                                    </p:anim>
                                    <p:anim calcmode="lin" valueType="num">
                                      <p:cBhvr additive="base">
                                        <p:cTn id="62" dur="200" fill="hold"/>
                                        <p:tgtEl>
                                          <p:spTgt spid="2"/>
                                        </p:tgtEl>
                                        <p:attrNameLst>
                                          <p:attrName>ppt_y</p:attrName>
                                        </p:attrNameLst>
                                      </p:cBhvr>
                                      <p:tavLst>
                                        <p:tav tm="0">
                                          <p:val>
                                            <p:strVal val="#ppt_y"/>
                                          </p:val>
                                        </p:tav>
                                        <p:tav tm="100000">
                                          <p:val>
                                            <p:strVal val="#ppt_y"/>
                                          </p:val>
                                        </p:tav>
                                      </p:tavLst>
                                    </p:anim>
                                  </p:childTnLst>
                                </p:cTn>
                              </p:par>
                            </p:childTnLst>
                          </p:cTn>
                        </p:par>
                        <p:par>
                          <p:cTn id="63" fill="hold">
                            <p:stCondLst>
                              <p:cond delay="6000"/>
                            </p:stCondLst>
                            <p:childTnLst>
                              <p:par>
                                <p:cTn id="64" presetID="22" presetClass="entr" presetSubtype="4"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wipe(down)">
                                      <p:cBhvr>
                                        <p:cTn id="66" dur="300"/>
                                        <p:tgtEl>
                                          <p:spTgt spid="25"/>
                                        </p:tgtEl>
                                      </p:cBhvr>
                                    </p:animEffect>
                                  </p:childTnLst>
                                </p:cTn>
                              </p:par>
                            </p:childTnLst>
                          </p:cTn>
                        </p:par>
                        <p:par>
                          <p:cTn id="67" fill="hold">
                            <p:stCondLst>
                              <p:cond delay="6500"/>
                            </p:stCondLst>
                            <p:childTnLst>
                              <p:par>
                                <p:cTn id="68" presetID="53" presetClass="entr" presetSubtype="16" fill="hold" grpId="0" nodeType="afterEffect">
                                  <p:stCondLst>
                                    <p:cond delay="0"/>
                                  </p:stCondLst>
                                  <p:childTnLst>
                                    <p:set>
                                      <p:cBhvr>
                                        <p:cTn id="69" dur="1" fill="hold">
                                          <p:stCondLst>
                                            <p:cond delay="0"/>
                                          </p:stCondLst>
                                        </p:cTn>
                                        <p:tgtEl>
                                          <p:spTgt spid="49"/>
                                        </p:tgtEl>
                                        <p:attrNameLst>
                                          <p:attrName>style.visibility</p:attrName>
                                        </p:attrNameLst>
                                      </p:cBhvr>
                                      <p:to>
                                        <p:strVal val="visible"/>
                                      </p:to>
                                    </p:set>
                                    <p:anim calcmode="lin" valueType="num">
                                      <p:cBhvr>
                                        <p:cTn id="70" dur="300" fill="hold"/>
                                        <p:tgtEl>
                                          <p:spTgt spid="49"/>
                                        </p:tgtEl>
                                        <p:attrNameLst>
                                          <p:attrName>ppt_w</p:attrName>
                                        </p:attrNameLst>
                                      </p:cBhvr>
                                      <p:tavLst>
                                        <p:tav tm="0">
                                          <p:val>
                                            <p:fltVal val="0"/>
                                          </p:val>
                                        </p:tav>
                                        <p:tav tm="100000">
                                          <p:val>
                                            <p:strVal val="#ppt_w"/>
                                          </p:val>
                                        </p:tav>
                                      </p:tavLst>
                                    </p:anim>
                                    <p:anim calcmode="lin" valueType="num">
                                      <p:cBhvr>
                                        <p:cTn id="71" dur="300" fill="hold"/>
                                        <p:tgtEl>
                                          <p:spTgt spid="49"/>
                                        </p:tgtEl>
                                        <p:attrNameLst>
                                          <p:attrName>ppt_h</p:attrName>
                                        </p:attrNameLst>
                                      </p:cBhvr>
                                      <p:tavLst>
                                        <p:tav tm="0">
                                          <p:val>
                                            <p:fltVal val="0"/>
                                          </p:val>
                                        </p:tav>
                                        <p:tav tm="100000">
                                          <p:val>
                                            <p:strVal val="#ppt_h"/>
                                          </p:val>
                                        </p:tav>
                                      </p:tavLst>
                                    </p:anim>
                                    <p:animEffect transition="in" filter="fade">
                                      <p:cBhvr>
                                        <p:cTn id="72" dur="300"/>
                                        <p:tgtEl>
                                          <p:spTgt spid="49"/>
                                        </p:tgtEl>
                                      </p:cBhvr>
                                    </p:animEffect>
                                  </p:childTnLst>
                                </p:cTn>
                              </p:par>
                            </p:childTnLst>
                          </p:cTn>
                        </p:par>
                        <p:par>
                          <p:cTn id="73" fill="hold">
                            <p:stCondLst>
                              <p:cond delay="7000"/>
                            </p:stCondLst>
                            <p:childTnLst>
                              <p:par>
                                <p:cTn id="74" presetID="22" presetClass="entr" presetSubtype="4" fill="hold" grpId="0" nodeType="afterEffect">
                                  <p:stCondLst>
                                    <p:cond delay="0"/>
                                  </p:stCondLst>
                                  <p:childTnLst>
                                    <p:set>
                                      <p:cBhvr>
                                        <p:cTn id="75" dur="1" fill="hold">
                                          <p:stCondLst>
                                            <p:cond delay="0"/>
                                          </p:stCondLst>
                                        </p:cTn>
                                        <p:tgtEl>
                                          <p:spTgt spid="26"/>
                                        </p:tgtEl>
                                        <p:attrNameLst>
                                          <p:attrName>style.visibility</p:attrName>
                                        </p:attrNameLst>
                                      </p:cBhvr>
                                      <p:to>
                                        <p:strVal val="visible"/>
                                      </p:to>
                                    </p:set>
                                    <p:animEffect transition="in" filter="wipe(down)">
                                      <p:cBhvr>
                                        <p:cTn id="76" dur="500"/>
                                        <p:tgtEl>
                                          <p:spTgt spid="26"/>
                                        </p:tgtEl>
                                      </p:cBhvr>
                                    </p:animEffect>
                                  </p:childTnLst>
                                </p:cTn>
                              </p:par>
                            </p:childTnLst>
                          </p:cTn>
                        </p:par>
                        <p:par>
                          <p:cTn id="77" fill="hold">
                            <p:stCondLst>
                              <p:cond delay="7500"/>
                            </p:stCondLst>
                            <p:childTnLst>
                              <p:par>
                                <p:cTn id="78" presetID="53" presetClass="entr" presetSubtype="16" fill="hold" grpId="0" nodeType="afterEffect">
                                  <p:stCondLst>
                                    <p:cond delay="0"/>
                                  </p:stCondLst>
                                  <p:childTnLst>
                                    <p:set>
                                      <p:cBhvr>
                                        <p:cTn id="79" dur="1" fill="hold">
                                          <p:stCondLst>
                                            <p:cond delay="0"/>
                                          </p:stCondLst>
                                        </p:cTn>
                                        <p:tgtEl>
                                          <p:spTgt spid="43"/>
                                        </p:tgtEl>
                                        <p:attrNameLst>
                                          <p:attrName>style.visibility</p:attrName>
                                        </p:attrNameLst>
                                      </p:cBhvr>
                                      <p:to>
                                        <p:strVal val="visible"/>
                                      </p:to>
                                    </p:set>
                                    <p:anim calcmode="lin" valueType="num">
                                      <p:cBhvr>
                                        <p:cTn id="80" dur="300" fill="hold"/>
                                        <p:tgtEl>
                                          <p:spTgt spid="43"/>
                                        </p:tgtEl>
                                        <p:attrNameLst>
                                          <p:attrName>ppt_w</p:attrName>
                                        </p:attrNameLst>
                                      </p:cBhvr>
                                      <p:tavLst>
                                        <p:tav tm="0">
                                          <p:val>
                                            <p:fltVal val="0"/>
                                          </p:val>
                                        </p:tav>
                                        <p:tav tm="100000">
                                          <p:val>
                                            <p:strVal val="#ppt_w"/>
                                          </p:val>
                                        </p:tav>
                                      </p:tavLst>
                                    </p:anim>
                                    <p:anim calcmode="lin" valueType="num">
                                      <p:cBhvr>
                                        <p:cTn id="81" dur="300" fill="hold"/>
                                        <p:tgtEl>
                                          <p:spTgt spid="43"/>
                                        </p:tgtEl>
                                        <p:attrNameLst>
                                          <p:attrName>ppt_h</p:attrName>
                                        </p:attrNameLst>
                                      </p:cBhvr>
                                      <p:tavLst>
                                        <p:tav tm="0">
                                          <p:val>
                                            <p:fltVal val="0"/>
                                          </p:val>
                                        </p:tav>
                                        <p:tav tm="100000">
                                          <p:val>
                                            <p:strVal val="#ppt_h"/>
                                          </p:val>
                                        </p:tav>
                                      </p:tavLst>
                                    </p:anim>
                                    <p:animEffect transition="in" filter="fade">
                                      <p:cBhvr>
                                        <p:cTn id="82" dur="300"/>
                                        <p:tgtEl>
                                          <p:spTgt spid="43"/>
                                        </p:tgtEl>
                                      </p:cBhvr>
                                    </p:animEffect>
                                  </p:childTnLst>
                                </p:cTn>
                              </p:par>
                            </p:childTnLst>
                          </p:cTn>
                        </p:par>
                        <p:par>
                          <p:cTn id="83" fill="hold">
                            <p:stCondLst>
                              <p:cond delay="8000"/>
                            </p:stCondLst>
                            <p:childTnLst>
                              <p:par>
                                <p:cTn id="84" presetID="2" presetClass="entr" presetSubtype="8" fill="hold" grpId="0" nodeType="afterEffect">
                                  <p:stCondLst>
                                    <p:cond delay="0"/>
                                  </p:stCondLst>
                                  <p:childTnLst>
                                    <p:set>
                                      <p:cBhvr>
                                        <p:cTn id="85" dur="1" fill="hold">
                                          <p:stCondLst>
                                            <p:cond delay="0"/>
                                          </p:stCondLst>
                                        </p:cTn>
                                        <p:tgtEl>
                                          <p:spTgt spid="4"/>
                                        </p:tgtEl>
                                        <p:attrNameLst>
                                          <p:attrName>style.visibility</p:attrName>
                                        </p:attrNameLst>
                                      </p:cBhvr>
                                      <p:to>
                                        <p:strVal val="visible"/>
                                      </p:to>
                                    </p:set>
                                    <p:anim calcmode="lin" valueType="num">
                                      <p:cBhvr additive="base">
                                        <p:cTn id="86" dur="200" fill="hold"/>
                                        <p:tgtEl>
                                          <p:spTgt spid="4"/>
                                        </p:tgtEl>
                                        <p:attrNameLst>
                                          <p:attrName>ppt_x</p:attrName>
                                        </p:attrNameLst>
                                      </p:cBhvr>
                                      <p:tavLst>
                                        <p:tav tm="0">
                                          <p:val>
                                            <p:strVal val="0-#ppt_w/2"/>
                                          </p:val>
                                        </p:tav>
                                        <p:tav tm="100000">
                                          <p:val>
                                            <p:strVal val="#ppt_x"/>
                                          </p:val>
                                        </p:tav>
                                      </p:tavLst>
                                    </p:anim>
                                    <p:anim calcmode="lin" valueType="num">
                                      <p:cBhvr additive="base">
                                        <p:cTn id="87" dur="200" fill="hold"/>
                                        <p:tgtEl>
                                          <p:spTgt spid="4"/>
                                        </p:tgtEl>
                                        <p:attrNameLst>
                                          <p:attrName>ppt_y</p:attrName>
                                        </p:attrNameLst>
                                      </p:cBhvr>
                                      <p:tavLst>
                                        <p:tav tm="0">
                                          <p:val>
                                            <p:strVal val="#ppt_y"/>
                                          </p:val>
                                        </p:tav>
                                        <p:tav tm="100000">
                                          <p:val>
                                            <p:strVal val="#ppt_y"/>
                                          </p:val>
                                        </p:tav>
                                      </p:tavLst>
                                    </p:anim>
                                  </p:childTnLst>
                                </p:cTn>
                              </p:par>
                            </p:childTnLst>
                          </p:cTn>
                        </p:par>
                        <p:par>
                          <p:cTn id="88" fill="hold">
                            <p:stCondLst>
                              <p:cond delay="8500"/>
                            </p:stCondLst>
                            <p:childTnLst>
                              <p:par>
                                <p:cTn id="89" presetID="22" presetClass="entr" presetSubtype="4" fill="hold" grpId="0" nodeType="afterEffect">
                                  <p:stCondLst>
                                    <p:cond delay="0"/>
                                  </p:stCondLst>
                                  <p:childTnLst>
                                    <p:set>
                                      <p:cBhvr>
                                        <p:cTn id="90" dur="1" fill="hold">
                                          <p:stCondLst>
                                            <p:cond delay="0"/>
                                          </p:stCondLst>
                                        </p:cTn>
                                        <p:tgtEl>
                                          <p:spTgt spid="27"/>
                                        </p:tgtEl>
                                        <p:attrNameLst>
                                          <p:attrName>style.visibility</p:attrName>
                                        </p:attrNameLst>
                                      </p:cBhvr>
                                      <p:to>
                                        <p:strVal val="visible"/>
                                      </p:to>
                                    </p:set>
                                    <p:animEffect transition="in" filter="wipe(down)">
                                      <p:cBhvr>
                                        <p:cTn id="91" dur="300"/>
                                        <p:tgtEl>
                                          <p:spTgt spid="27"/>
                                        </p:tgtEl>
                                      </p:cBhvr>
                                    </p:animEffect>
                                  </p:childTnLst>
                                </p:cTn>
                              </p:par>
                            </p:childTnLst>
                          </p:cTn>
                        </p:par>
                        <p:par>
                          <p:cTn id="92" fill="hold">
                            <p:stCondLst>
                              <p:cond delay="9000"/>
                            </p:stCondLst>
                            <p:childTnLst>
                              <p:par>
                                <p:cTn id="93" presetID="53" presetClass="entr" presetSubtype="16" fill="hold" grpId="0" nodeType="after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p:cTn id="95" dur="300" fill="hold"/>
                                        <p:tgtEl>
                                          <p:spTgt spid="40"/>
                                        </p:tgtEl>
                                        <p:attrNameLst>
                                          <p:attrName>ppt_w</p:attrName>
                                        </p:attrNameLst>
                                      </p:cBhvr>
                                      <p:tavLst>
                                        <p:tav tm="0">
                                          <p:val>
                                            <p:fltVal val="0"/>
                                          </p:val>
                                        </p:tav>
                                        <p:tav tm="100000">
                                          <p:val>
                                            <p:strVal val="#ppt_w"/>
                                          </p:val>
                                        </p:tav>
                                      </p:tavLst>
                                    </p:anim>
                                    <p:anim calcmode="lin" valueType="num">
                                      <p:cBhvr>
                                        <p:cTn id="96" dur="300" fill="hold"/>
                                        <p:tgtEl>
                                          <p:spTgt spid="40"/>
                                        </p:tgtEl>
                                        <p:attrNameLst>
                                          <p:attrName>ppt_h</p:attrName>
                                        </p:attrNameLst>
                                      </p:cBhvr>
                                      <p:tavLst>
                                        <p:tav tm="0">
                                          <p:val>
                                            <p:fltVal val="0"/>
                                          </p:val>
                                        </p:tav>
                                        <p:tav tm="100000">
                                          <p:val>
                                            <p:strVal val="#ppt_h"/>
                                          </p:val>
                                        </p:tav>
                                      </p:tavLst>
                                    </p:anim>
                                    <p:animEffect transition="in" filter="fade">
                                      <p:cBhvr>
                                        <p:cTn id="97" dur="300"/>
                                        <p:tgtEl>
                                          <p:spTgt spid="40"/>
                                        </p:tgtEl>
                                      </p:cBhvr>
                                    </p:animEffect>
                                  </p:childTnLst>
                                </p:cTn>
                              </p:par>
                            </p:childTnLst>
                          </p:cTn>
                        </p:par>
                        <p:par>
                          <p:cTn id="98" fill="hold">
                            <p:stCondLst>
                              <p:cond delay="9500"/>
                            </p:stCondLst>
                            <p:childTnLst>
                              <p:par>
                                <p:cTn id="99" presetID="22" presetClass="entr" presetSubtype="4"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wipe(down)">
                                      <p:cBhvr>
                                        <p:cTn id="101" dur="500"/>
                                        <p:tgtEl>
                                          <p:spTgt spid="28"/>
                                        </p:tgtEl>
                                      </p:cBhvr>
                                    </p:animEffect>
                                  </p:childTnLst>
                                </p:cTn>
                              </p:par>
                            </p:childTnLst>
                          </p:cTn>
                        </p:par>
                        <p:par>
                          <p:cTn id="102" fill="hold">
                            <p:stCondLst>
                              <p:cond delay="10000"/>
                            </p:stCondLst>
                            <p:childTnLst>
                              <p:par>
                                <p:cTn id="103" presetID="53" presetClass="entr" presetSubtype="16" fill="hold" grpId="0" nodeType="afterEffect">
                                  <p:stCondLst>
                                    <p:cond delay="0"/>
                                  </p:stCondLst>
                                  <p:childTnLst>
                                    <p:set>
                                      <p:cBhvr>
                                        <p:cTn id="104" dur="1" fill="hold">
                                          <p:stCondLst>
                                            <p:cond delay="0"/>
                                          </p:stCondLst>
                                        </p:cTn>
                                        <p:tgtEl>
                                          <p:spTgt spid="44"/>
                                        </p:tgtEl>
                                        <p:attrNameLst>
                                          <p:attrName>style.visibility</p:attrName>
                                        </p:attrNameLst>
                                      </p:cBhvr>
                                      <p:to>
                                        <p:strVal val="visible"/>
                                      </p:to>
                                    </p:set>
                                    <p:anim calcmode="lin" valueType="num">
                                      <p:cBhvr>
                                        <p:cTn id="105" dur="300" fill="hold"/>
                                        <p:tgtEl>
                                          <p:spTgt spid="44"/>
                                        </p:tgtEl>
                                        <p:attrNameLst>
                                          <p:attrName>ppt_w</p:attrName>
                                        </p:attrNameLst>
                                      </p:cBhvr>
                                      <p:tavLst>
                                        <p:tav tm="0">
                                          <p:val>
                                            <p:fltVal val="0"/>
                                          </p:val>
                                        </p:tav>
                                        <p:tav tm="100000">
                                          <p:val>
                                            <p:strVal val="#ppt_w"/>
                                          </p:val>
                                        </p:tav>
                                      </p:tavLst>
                                    </p:anim>
                                    <p:anim calcmode="lin" valueType="num">
                                      <p:cBhvr>
                                        <p:cTn id="106" dur="300" fill="hold"/>
                                        <p:tgtEl>
                                          <p:spTgt spid="44"/>
                                        </p:tgtEl>
                                        <p:attrNameLst>
                                          <p:attrName>ppt_h</p:attrName>
                                        </p:attrNameLst>
                                      </p:cBhvr>
                                      <p:tavLst>
                                        <p:tav tm="0">
                                          <p:val>
                                            <p:fltVal val="0"/>
                                          </p:val>
                                        </p:tav>
                                        <p:tav tm="100000">
                                          <p:val>
                                            <p:strVal val="#ppt_h"/>
                                          </p:val>
                                        </p:tav>
                                      </p:tavLst>
                                    </p:anim>
                                    <p:animEffect transition="in" filter="fade">
                                      <p:cBhvr>
                                        <p:cTn id="107" dur="300"/>
                                        <p:tgtEl>
                                          <p:spTgt spid="44"/>
                                        </p:tgtEl>
                                      </p:cBhvr>
                                    </p:animEffect>
                                  </p:childTnLst>
                                </p:cTn>
                              </p:par>
                            </p:childTnLst>
                          </p:cTn>
                        </p:par>
                        <p:par>
                          <p:cTn id="108" fill="hold">
                            <p:stCondLst>
                              <p:cond delay="10500"/>
                            </p:stCondLst>
                            <p:childTnLst>
                              <p:par>
                                <p:cTn id="109" presetID="2" presetClass="entr" presetSubtype="8"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 calcmode="lin" valueType="num">
                                      <p:cBhvr additive="base">
                                        <p:cTn id="111" dur="200" fill="hold"/>
                                        <p:tgtEl>
                                          <p:spTgt spid="5"/>
                                        </p:tgtEl>
                                        <p:attrNameLst>
                                          <p:attrName>ppt_x</p:attrName>
                                        </p:attrNameLst>
                                      </p:cBhvr>
                                      <p:tavLst>
                                        <p:tav tm="0">
                                          <p:val>
                                            <p:strVal val="0-#ppt_w/2"/>
                                          </p:val>
                                        </p:tav>
                                        <p:tav tm="100000">
                                          <p:val>
                                            <p:strVal val="#ppt_x"/>
                                          </p:val>
                                        </p:tav>
                                      </p:tavLst>
                                    </p:anim>
                                    <p:anim calcmode="lin" valueType="num">
                                      <p:cBhvr additive="base">
                                        <p:cTn id="112" dur="200" fill="hold"/>
                                        <p:tgtEl>
                                          <p:spTgt spid="5"/>
                                        </p:tgtEl>
                                        <p:attrNameLst>
                                          <p:attrName>ppt_y</p:attrName>
                                        </p:attrNameLst>
                                      </p:cBhvr>
                                      <p:tavLst>
                                        <p:tav tm="0">
                                          <p:val>
                                            <p:strVal val="#ppt_y"/>
                                          </p:val>
                                        </p:tav>
                                        <p:tav tm="100000">
                                          <p:val>
                                            <p:strVal val="#ppt_y"/>
                                          </p:val>
                                        </p:tav>
                                      </p:tavLst>
                                    </p:anim>
                                  </p:childTnLst>
                                </p:cTn>
                              </p:par>
                            </p:childTnLst>
                          </p:cTn>
                        </p:par>
                        <p:par>
                          <p:cTn id="113" fill="hold">
                            <p:stCondLst>
                              <p:cond delay="11000"/>
                            </p:stCondLst>
                            <p:childTnLst>
                              <p:par>
                                <p:cTn id="114" presetID="22" presetClass="entr" presetSubtype="4" fill="hold" grpId="0" nodeType="afterEffect">
                                  <p:stCondLst>
                                    <p:cond delay="0"/>
                                  </p:stCondLst>
                                  <p:childTnLst>
                                    <p:set>
                                      <p:cBhvr>
                                        <p:cTn id="115" dur="1" fill="hold">
                                          <p:stCondLst>
                                            <p:cond delay="0"/>
                                          </p:stCondLst>
                                        </p:cTn>
                                        <p:tgtEl>
                                          <p:spTgt spid="29"/>
                                        </p:tgtEl>
                                        <p:attrNameLst>
                                          <p:attrName>style.visibility</p:attrName>
                                        </p:attrNameLst>
                                      </p:cBhvr>
                                      <p:to>
                                        <p:strVal val="visible"/>
                                      </p:to>
                                    </p:set>
                                    <p:animEffect transition="in" filter="wipe(down)">
                                      <p:cBhvr>
                                        <p:cTn id="116" dur="300"/>
                                        <p:tgtEl>
                                          <p:spTgt spid="29"/>
                                        </p:tgtEl>
                                      </p:cBhvr>
                                    </p:animEffect>
                                  </p:childTnLst>
                                </p:cTn>
                              </p:par>
                            </p:childTnLst>
                          </p:cTn>
                        </p:par>
                        <p:par>
                          <p:cTn id="117" fill="hold">
                            <p:stCondLst>
                              <p:cond delay="11500"/>
                            </p:stCondLst>
                            <p:childTnLst>
                              <p:par>
                                <p:cTn id="118" presetID="53" presetClass="entr" presetSubtype="16" fill="hold" grpId="0" nodeType="afterEffect">
                                  <p:stCondLst>
                                    <p:cond delay="0"/>
                                  </p:stCondLst>
                                  <p:childTnLst>
                                    <p:set>
                                      <p:cBhvr>
                                        <p:cTn id="119" dur="1" fill="hold">
                                          <p:stCondLst>
                                            <p:cond delay="0"/>
                                          </p:stCondLst>
                                        </p:cTn>
                                        <p:tgtEl>
                                          <p:spTgt spid="39"/>
                                        </p:tgtEl>
                                        <p:attrNameLst>
                                          <p:attrName>style.visibility</p:attrName>
                                        </p:attrNameLst>
                                      </p:cBhvr>
                                      <p:to>
                                        <p:strVal val="visible"/>
                                      </p:to>
                                    </p:set>
                                    <p:anim calcmode="lin" valueType="num">
                                      <p:cBhvr>
                                        <p:cTn id="120" dur="300" fill="hold"/>
                                        <p:tgtEl>
                                          <p:spTgt spid="39"/>
                                        </p:tgtEl>
                                        <p:attrNameLst>
                                          <p:attrName>ppt_w</p:attrName>
                                        </p:attrNameLst>
                                      </p:cBhvr>
                                      <p:tavLst>
                                        <p:tav tm="0">
                                          <p:val>
                                            <p:fltVal val="0"/>
                                          </p:val>
                                        </p:tav>
                                        <p:tav tm="100000">
                                          <p:val>
                                            <p:strVal val="#ppt_w"/>
                                          </p:val>
                                        </p:tav>
                                      </p:tavLst>
                                    </p:anim>
                                    <p:anim calcmode="lin" valueType="num">
                                      <p:cBhvr>
                                        <p:cTn id="121" dur="300" fill="hold"/>
                                        <p:tgtEl>
                                          <p:spTgt spid="39"/>
                                        </p:tgtEl>
                                        <p:attrNameLst>
                                          <p:attrName>ppt_h</p:attrName>
                                        </p:attrNameLst>
                                      </p:cBhvr>
                                      <p:tavLst>
                                        <p:tav tm="0">
                                          <p:val>
                                            <p:fltVal val="0"/>
                                          </p:val>
                                        </p:tav>
                                        <p:tav tm="100000">
                                          <p:val>
                                            <p:strVal val="#ppt_h"/>
                                          </p:val>
                                        </p:tav>
                                      </p:tavLst>
                                    </p:anim>
                                    <p:animEffect transition="in" filter="fade">
                                      <p:cBhvr>
                                        <p:cTn id="122" dur="300"/>
                                        <p:tgtEl>
                                          <p:spTgt spid="39"/>
                                        </p:tgtEl>
                                      </p:cBhvr>
                                    </p:animEffect>
                                  </p:childTnLst>
                                </p:cTn>
                              </p:par>
                            </p:childTnLst>
                          </p:cTn>
                        </p:par>
                        <p:par>
                          <p:cTn id="123" fill="hold">
                            <p:stCondLst>
                              <p:cond delay="12000"/>
                            </p:stCondLst>
                            <p:childTnLst>
                              <p:par>
                                <p:cTn id="124" presetID="22" presetClass="entr" presetSubtype="4"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wipe(down)">
                                      <p:cBhvr>
                                        <p:cTn id="126" dur="500"/>
                                        <p:tgtEl>
                                          <p:spTgt spid="30"/>
                                        </p:tgtEl>
                                      </p:cBhvr>
                                    </p:animEffect>
                                  </p:childTnLst>
                                </p:cTn>
                              </p:par>
                            </p:childTnLst>
                          </p:cTn>
                        </p:par>
                        <p:par>
                          <p:cTn id="127" fill="hold">
                            <p:stCondLst>
                              <p:cond delay="12500"/>
                            </p:stCondLst>
                            <p:childTnLst>
                              <p:par>
                                <p:cTn id="128" presetID="53" presetClass="entr" presetSubtype="16" fill="hold" grpId="0" nodeType="afterEffect">
                                  <p:stCondLst>
                                    <p:cond delay="0"/>
                                  </p:stCondLst>
                                  <p:childTnLst>
                                    <p:set>
                                      <p:cBhvr>
                                        <p:cTn id="129" dur="1" fill="hold">
                                          <p:stCondLst>
                                            <p:cond delay="0"/>
                                          </p:stCondLst>
                                        </p:cTn>
                                        <p:tgtEl>
                                          <p:spTgt spid="45"/>
                                        </p:tgtEl>
                                        <p:attrNameLst>
                                          <p:attrName>style.visibility</p:attrName>
                                        </p:attrNameLst>
                                      </p:cBhvr>
                                      <p:to>
                                        <p:strVal val="visible"/>
                                      </p:to>
                                    </p:set>
                                    <p:anim calcmode="lin" valueType="num">
                                      <p:cBhvr>
                                        <p:cTn id="130" dur="300" fill="hold"/>
                                        <p:tgtEl>
                                          <p:spTgt spid="45"/>
                                        </p:tgtEl>
                                        <p:attrNameLst>
                                          <p:attrName>ppt_w</p:attrName>
                                        </p:attrNameLst>
                                      </p:cBhvr>
                                      <p:tavLst>
                                        <p:tav tm="0">
                                          <p:val>
                                            <p:fltVal val="0"/>
                                          </p:val>
                                        </p:tav>
                                        <p:tav tm="100000">
                                          <p:val>
                                            <p:strVal val="#ppt_w"/>
                                          </p:val>
                                        </p:tav>
                                      </p:tavLst>
                                    </p:anim>
                                    <p:anim calcmode="lin" valueType="num">
                                      <p:cBhvr>
                                        <p:cTn id="131" dur="300" fill="hold"/>
                                        <p:tgtEl>
                                          <p:spTgt spid="45"/>
                                        </p:tgtEl>
                                        <p:attrNameLst>
                                          <p:attrName>ppt_h</p:attrName>
                                        </p:attrNameLst>
                                      </p:cBhvr>
                                      <p:tavLst>
                                        <p:tav tm="0">
                                          <p:val>
                                            <p:fltVal val="0"/>
                                          </p:val>
                                        </p:tav>
                                        <p:tav tm="100000">
                                          <p:val>
                                            <p:strVal val="#ppt_h"/>
                                          </p:val>
                                        </p:tav>
                                      </p:tavLst>
                                    </p:anim>
                                    <p:animEffect transition="in" filter="fade">
                                      <p:cBhvr>
                                        <p:cTn id="132" dur="300"/>
                                        <p:tgtEl>
                                          <p:spTgt spid="45"/>
                                        </p:tgtEl>
                                      </p:cBhvr>
                                    </p:animEffect>
                                  </p:childTnLst>
                                </p:cTn>
                              </p:par>
                            </p:childTnLst>
                          </p:cTn>
                        </p:par>
                        <p:par>
                          <p:cTn id="133" fill="hold">
                            <p:stCondLst>
                              <p:cond delay="13000"/>
                            </p:stCondLst>
                            <p:childTnLst>
                              <p:par>
                                <p:cTn id="134" presetID="2" presetClass="entr" presetSubtype="8" fill="hold" grpId="0" nodeType="afterEffect">
                                  <p:stCondLst>
                                    <p:cond delay="0"/>
                                  </p:stCondLst>
                                  <p:childTnLst>
                                    <p:set>
                                      <p:cBhvr>
                                        <p:cTn id="135" dur="1" fill="hold">
                                          <p:stCondLst>
                                            <p:cond delay="0"/>
                                          </p:stCondLst>
                                        </p:cTn>
                                        <p:tgtEl>
                                          <p:spTgt spid="6"/>
                                        </p:tgtEl>
                                        <p:attrNameLst>
                                          <p:attrName>style.visibility</p:attrName>
                                        </p:attrNameLst>
                                      </p:cBhvr>
                                      <p:to>
                                        <p:strVal val="visible"/>
                                      </p:to>
                                    </p:set>
                                    <p:anim calcmode="lin" valueType="num">
                                      <p:cBhvr additive="base">
                                        <p:cTn id="136" dur="200" fill="hold"/>
                                        <p:tgtEl>
                                          <p:spTgt spid="6"/>
                                        </p:tgtEl>
                                        <p:attrNameLst>
                                          <p:attrName>ppt_x</p:attrName>
                                        </p:attrNameLst>
                                      </p:cBhvr>
                                      <p:tavLst>
                                        <p:tav tm="0">
                                          <p:val>
                                            <p:strVal val="0-#ppt_w/2"/>
                                          </p:val>
                                        </p:tav>
                                        <p:tav tm="100000">
                                          <p:val>
                                            <p:strVal val="#ppt_x"/>
                                          </p:val>
                                        </p:tav>
                                      </p:tavLst>
                                    </p:anim>
                                    <p:anim calcmode="lin" valueType="num">
                                      <p:cBhvr additive="base">
                                        <p:cTn id="137" dur="200" fill="hold"/>
                                        <p:tgtEl>
                                          <p:spTgt spid="6"/>
                                        </p:tgtEl>
                                        <p:attrNameLst>
                                          <p:attrName>ppt_y</p:attrName>
                                        </p:attrNameLst>
                                      </p:cBhvr>
                                      <p:tavLst>
                                        <p:tav tm="0">
                                          <p:val>
                                            <p:strVal val="#ppt_y"/>
                                          </p:val>
                                        </p:tav>
                                        <p:tav tm="100000">
                                          <p:val>
                                            <p:strVal val="#ppt_y"/>
                                          </p:val>
                                        </p:tav>
                                      </p:tavLst>
                                    </p:anim>
                                  </p:childTnLst>
                                </p:cTn>
                              </p:par>
                            </p:childTnLst>
                          </p:cTn>
                        </p:par>
                        <p:par>
                          <p:cTn id="138" fill="hold">
                            <p:stCondLst>
                              <p:cond delay="13500"/>
                            </p:stCondLst>
                            <p:childTnLst>
                              <p:par>
                                <p:cTn id="139" presetID="22" presetClass="entr" presetSubtype="4" fill="hold" grpId="0" nodeType="afterEffect">
                                  <p:stCondLst>
                                    <p:cond delay="0"/>
                                  </p:stCondLst>
                                  <p:childTnLst>
                                    <p:set>
                                      <p:cBhvr>
                                        <p:cTn id="140" dur="1" fill="hold">
                                          <p:stCondLst>
                                            <p:cond delay="0"/>
                                          </p:stCondLst>
                                        </p:cTn>
                                        <p:tgtEl>
                                          <p:spTgt spid="31"/>
                                        </p:tgtEl>
                                        <p:attrNameLst>
                                          <p:attrName>style.visibility</p:attrName>
                                        </p:attrNameLst>
                                      </p:cBhvr>
                                      <p:to>
                                        <p:strVal val="visible"/>
                                      </p:to>
                                    </p:set>
                                    <p:animEffect transition="in" filter="wipe(down)">
                                      <p:cBhvr>
                                        <p:cTn id="141" dur="300"/>
                                        <p:tgtEl>
                                          <p:spTgt spid="31"/>
                                        </p:tgtEl>
                                      </p:cBhvr>
                                    </p:animEffect>
                                  </p:childTnLst>
                                </p:cTn>
                              </p:par>
                            </p:childTnLst>
                          </p:cTn>
                        </p:par>
                        <p:par>
                          <p:cTn id="142" fill="hold">
                            <p:stCondLst>
                              <p:cond delay="14000"/>
                            </p:stCondLst>
                            <p:childTnLst>
                              <p:par>
                                <p:cTn id="143" presetID="53" presetClass="entr" presetSubtype="16" fill="hold" grpId="0" nodeType="afterEffect">
                                  <p:stCondLst>
                                    <p:cond delay="0"/>
                                  </p:stCondLst>
                                  <p:childTnLst>
                                    <p:set>
                                      <p:cBhvr>
                                        <p:cTn id="144" dur="1" fill="hold">
                                          <p:stCondLst>
                                            <p:cond delay="0"/>
                                          </p:stCondLst>
                                        </p:cTn>
                                        <p:tgtEl>
                                          <p:spTgt spid="41"/>
                                        </p:tgtEl>
                                        <p:attrNameLst>
                                          <p:attrName>style.visibility</p:attrName>
                                        </p:attrNameLst>
                                      </p:cBhvr>
                                      <p:to>
                                        <p:strVal val="visible"/>
                                      </p:to>
                                    </p:set>
                                    <p:anim calcmode="lin" valueType="num">
                                      <p:cBhvr>
                                        <p:cTn id="145" dur="300" fill="hold"/>
                                        <p:tgtEl>
                                          <p:spTgt spid="41"/>
                                        </p:tgtEl>
                                        <p:attrNameLst>
                                          <p:attrName>ppt_w</p:attrName>
                                        </p:attrNameLst>
                                      </p:cBhvr>
                                      <p:tavLst>
                                        <p:tav tm="0">
                                          <p:val>
                                            <p:fltVal val="0"/>
                                          </p:val>
                                        </p:tav>
                                        <p:tav tm="100000">
                                          <p:val>
                                            <p:strVal val="#ppt_w"/>
                                          </p:val>
                                        </p:tav>
                                      </p:tavLst>
                                    </p:anim>
                                    <p:anim calcmode="lin" valueType="num">
                                      <p:cBhvr>
                                        <p:cTn id="146" dur="300" fill="hold"/>
                                        <p:tgtEl>
                                          <p:spTgt spid="41"/>
                                        </p:tgtEl>
                                        <p:attrNameLst>
                                          <p:attrName>ppt_h</p:attrName>
                                        </p:attrNameLst>
                                      </p:cBhvr>
                                      <p:tavLst>
                                        <p:tav tm="0">
                                          <p:val>
                                            <p:fltVal val="0"/>
                                          </p:val>
                                        </p:tav>
                                        <p:tav tm="100000">
                                          <p:val>
                                            <p:strVal val="#ppt_h"/>
                                          </p:val>
                                        </p:tav>
                                      </p:tavLst>
                                    </p:anim>
                                    <p:animEffect transition="in" filter="fade">
                                      <p:cBhvr>
                                        <p:cTn id="147" dur="300"/>
                                        <p:tgtEl>
                                          <p:spTgt spid="41"/>
                                        </p:tgtEl>
                                      </p:cBhvr>
                                    </p:animEffect>
                                  </p:childTnLst>
                                </p:cTn>
                              </p:par>
                            </p:childTnLst>
                          </p:cTn>
                        </p:par>
                        <p:par>
                          <p:cTn id="148" fill="hold">
                            <p:stCondLst>
                              <p:cond delay="14500"/>
                            </p:stCondLst>
                            <p:childTnLst>
                              <p:par>
                                <p:cTn id="149" presetID="22" presetClass="entr" presetSubtype="4" fill="hold" grpId="0" nodeType="afterEffect">
                                  <p:stCondLst>
                                    <p:cond delay="0"/>
                                  </p:stCondLst>
                                  <p:childTnLst>
                                    <p:set>
                                      <p:cBhvr>
                                        <p:cTn id="150" dur="1" fill="hold">
                                          <p:stCondLst>
                                            <p:cond delay="0"/>
                                          </p:stCondLst>
                                        </p:cTn>
                                        <p:tgtEl>
                                          <p:spTgt spid="32"/>
                                        </p:tgtEl>
                                        <p:attrNameLst>
                                          <p:attrName>style.visibility</p:attrName>
                                        </p:attrNameLst>
                                      </p:cBhvr>
                                      <p:to>
                                        <p:strVal val="visible"/>
                                      </p:to>
                                    </p:set>
                                    <p:animEffect transition="in" filter="wipe(down)">
                                      <p:cBhvr>
                                        <p:cTn id="151" dur="500"/>
                                        <p:tgtEl>
                                          <p:spTgt spid="32"/>
                                        </p:tgtEl>
                                      </p:cBhvr>
                                    </p:animEffect>
                                  </p:childTnLst>
                                </p:cTn>
                              </p:par>
                            </p:childTnLst>
                          </p:cTn>
                        </p:par>
                        <p:par>
                          <p:cTn id="152" fill="hold">
                            <p:stCondLst>
                              <p:cond delay="15000"/>
                            </p:stCondLst>
                            <p:childTnLst>
                              <p:par>
                                <p:cTn id="153" presetID="53" presetClass="entr" presetSubtype="16" fill="hold" grpId="0" nodeType="afterEffect">
                                  <p:stCondLst>
                                    <p:cond delay="0"/>
                                  </p:stCondLst>
                                  <p:childTnLst>
                                    <p:set>
                                      <p:cBhvr>
                                        <p:cTn id="154" dur="1" fill="hold">
                                          <p:stCondLst>
                                            <p:cond delay="0"/>
                                          </p:stCondLst>
                                        </p:cTn>
                                        <p:tgtEl>
                                          <p:spTgt spid="46"/>
                                        </p:tgtEl>
                                        <p:attrNameLst>
                                          <p:attrName>style.visibility</p:attrName>
                                        </p:attrNameLst>
                                      </p:cBhvr>
                                      <p:to>
                                        <p:strVal val="visible"/>
                                      </p:to>
                                    </p:set>
                                    <p:anim calcmode="lin" valueType="num">
                                      <p:cBhvr>
                                        <p:cTn id="155" dur="300" fill="hold"/>
                                        <p:tgtEl>
                                          <p:spTgt spid="46"/>
                                        </p:tgtEl>
                                        <p:attrNameLst>
                                          <p:attrName>ppt_w</p:attrName>
                                        </p:attrNameLst>
                                      </p:cBhvr>
                                      <p:tavLst>
                                        <p:tav tm="0">
                                          <p:val>
                                            <p:fltVal val="0"/>
                                          </p:val>
                                        </p:tav>
                                        <p:tav tm="100000">
                                          <p:val>
                                            <p:strVal val="#ppt_w"/>
                                          </p:val>
                                        </p:tav>
                                      </p:tavLst>
                                    </p:anim>
                                    <p:anim calcmode="lin" valueType="num">
                                      <p:cBhvr>
                                        <p:cTn id="156" dur="300" fill="hold"/>
                                        <p:tgtEl>
                                          <p:spTgt spid="46"/>
                                        </p:tgtEl>
                                        <p:attrNameLst>
                                          <p:attrName>ppt_h</p:attrName>
                                        </p:attrNameLst>
                                      </p:cBhvr>
                                      <p:tavLst>
                                        <p:tav tm="0">
                                          <p:val>
                                            <p:fltVal val="0"/>
                                          </p:val>
                                        </p:tav>
                                        <p:tav tm="100000">
                                          <p:val>
                                            <p:strVal val="#ppt_h"/>
                                          </p:val>
                                        </p:tav>
                                      </p:tavLst>
                                    </p:anim>
                                    <p:animEffect transition="in" filter="fade">
                                      <p:cBhvr>
                                        <p:cTn id="157" dur="300"/>
                                        <p:tgtEl>
                                          <p:spTgt spid="46"/>
                                        </p:tgtEl>
                                      </p:cBhvr>
                                    </p:animEffect>
                                  </p:childTnLst>
                                </p:cTn>
                              </p:par>
                            </p:childTnLst>
                          </p:cTn>
                        </p:par>
                        <p:par>
                          <p:cTn id="158" fill="hold">
                            <p:stCondLst>
                              <p:cond delay="15500"/>
                            </p:stCondLst>
                            <p:childTnLst>
                              <p:par>
                                <p:cTn id="159" presetID="2" presetClass="entr" presetSubtype="2" fill="hold" grpId="0" nodeType="afterEffect">
                                  <p:stCondLst>
                                    <p:cond delay="0"/>
                                  </p:stCondLst>
                                  <p:childTnLst>
                                    <p:set>
                                      <p:cBhvr>
                                        <p:cTn id="160" dur="1" fill="hold">
                                          <p:stCondLst>
                                            <p:cond delay="0"/>
                                          </p:stCondLst>
                                        </p:cTn>
                                        <p:tgtEl>
                                          <p:spTgt spid="34"/>
                                        </p:tgtEl>
                                        <p:attrNameLst>
                                          <p:attrName>style.visibility</p:attrName>
                                        </p:attrNameLst>
                                      </p:cBhvr>
                                      <p:to>
                                        <p:strVal val="visible"/>
                                      </p:to>
                                    </p:set>
                                    <p:anim calcmode="lin" valueType="num">
                                      <p:cBhvr additive="base">
                                        <p:cTn id="161" dur="300" fill="hold"/>
                                        <p:tgtEl>
                                          <p:spTgt spid="34"/>
                                        </p:tgtEl>
                                        <p:attrNameLst>
                                          <p:attrName>ppt_x</p:attrName>
                                        </p:attrNameLst>
                                      </p:cBhvr>
                                      <p:tavLst>
                                        <p:tav tm="0">
                                          <p:val>
                                            <p:strVal val="1+#ppt_w/2"/>
                                          </p:val>
                                        </p:tav>
                                        <p:tav tm="100000">
                                          <p:val>
                                            <p:strVal val="#ppt_x"/>
                                          </p:val>
                                        </p:tav>
                                      </p:tavLst>
                                    </p:anim>
                                    <p:anim calcmode="lin" valueType="num">
                                      <p:cBhvr additive="base">
                                        <p:cTn id="162" dur="300" fill="hold"/>
                                        <p:tgtEl>
                                          <p:spTgt spid="34"/>
                                        </p:tgtEl>
                                        <p:attrNameLst>
                                          <p:attrName>ppt_y</p:attrName>
                                        </p:attrNameLst>
                                      </p:cBhvr>
                                      <p:tavLst>
                                        <p:tav tm="0">
                                          <p:val>
                                            <p:strVal val="#ppt_y"/>
                                          </p:val>
                                        </p:tav>
                                        <p:tav tm="100000">
                                          <p:val>
                                            <p:strVal val="#ppt_y"/>
                                          </p:val>
                                        </p:tav>
                                      </p:tavLst>
                                    </p:anim>
                                  </p:childTnLst>
                                </p:cTn>
                              </p:par>
                            </p:childTnLst>
                          </p:cTn>
                        </p:par>
                        <p:par>
                          <p:cTn id="163" fill="hold">
                            <p:stCondLst>
                              <p:cond delay="16000"/>
                            </p:stCondLst>
                            <p:childTnLst>
                              <p:par>
                                <p:cTn id="164" presetID="2" presetClass="entr" presetSubtype="2" fill="hold" grpId="0" nodeType="after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additive="base">
                                        <p:cTn id="166" dur="300" fill="hold"/>
                                        <p:tgtEl>
                                          <p:spTgt spid="33"/>
                                        </p:tgtEl>
                                        <p:attrNameLst>
                                          <p:attrName>ppt_x</p:attrName>
                                        </p:attrNameLst>
                                      </p:cBhvr>
                                      <p:tavLst>
                                        <p:tav tm="0">
                                          <p:val>
                                            <p:strVal val="1+#ppt_w/2"/>
                                          </p:val>
                                        </p:tav>
                                        <p:tav tm="100000">
                                          <p:val>
                                            <p:strVal val="#ppt_x"/>
                                          </p:val>
                                        </p:tav>
                                      </p:tavLst>
                                    </p:anim>
                                    <p:anim calcmode="lin" valueType="num">
                                      <p:cBhvr additive="base">
                                        <p:cTn id="167" dur="300" fill="hold"/>
                                        <p:tgtEl>
                                          <p:spTgt spid="33"/>
                                        </p:tgtEl>
                                        <p:attrNameLst>
                                          <p:attrName>ppt_y</p:attrName>
                                        </p:attrNameLst>
                                      </p:cBhvr>
                                      <p:tavLst>
                                        <p:tav tm="0">
                                          <p:val>
                                            <p:strVal val="#ppt_y"/>
                                          </p:val>
                                        </p:tav>
                                        <p:tav tm="100000">
                                          <p:val>
                                            <p:strVal val="#ppt_y"/>
                                          </p:val>
                                        </p:tav>
                                      </p:tavLst>
                                    </p:anim>
                                  </p:childTnLst>
                                </p:cTn>
                              </p:par>
                            </p:childTnLst>
                          </p:cTn>
                        </p:par>
                        <p:par>
                          <p:cTn id="168" fill="hold">
                            <p:stCondLst>
                              <p:cond delay="16500"/>
                            </p:stCondLst>
                            <p:childTnLst>
                              <p:par>
                                <p:cTn id="169" presetID="22" presetClass="entr" presetSubtype="8" fill="hold" grpId="0" nodeType="afterEffect">
                                  <p:stCondLst>
                                    <p:cond delay="0"/>
                                  </p:stCondLst>
                                  <p:childTnLst>
                                    <p:set>
                                      <p:cBhvr>
                                        <p:cTn id="170" dur="1" fill="hold">
                                          <p:stCondLst>
                                            <p:cond delay="0"/>
                                          </p:stCondLst>
                                        </p:cTn>
                                        <p:tgtEl>
                                          <p:spTgt spid="36"/>
                                        </p:tgtEl>
                                        <p:attrNameLst>
                                          <p:attrName>style.visibility</p:attrName>
                                        </p:attrNameLst>
                                      </p:cBhvr>
                                      <p:to>
                                        <p:strVal val="visible"/>
                                      </p:to>
                                    </p:set>
                                    <p:animEffect transition="in" filter="wipe(left)">
                                      <p:cBhvr>
                                        <p:cTn id="171" dur="500"/>
                                        <p:tgtEl>
                                          <p:spTgt spid="36"/>
                                        </p:tgtEl>
                                      </p:cBhvr>
                                    </p:animEffect>
                                  </p:childTnLst>
                                </p:cTn>
                              </p:par>
                            </p:childTnLst>
                          </p:cTn>
                        </p:par>
                        <p:par>
                          <p:cTn id="172" fill="hold">
                            <p:stCondLst>
                              <p:cond delay="17000"/>
                            </p:stCondLst>
                            <p:childTnLst>
                              <p:par>
                                <p:cTn id="173" presetID="22" presetClass="entr" presetSubtype="8" fill="hold" grpId="0" nodeType="afterEffect">
                                  <p:stCondLst>
                                    <p:cond delay="0"/>
                                  </p:stCondLst>
                                  <p:childTnLst>
                                    <p:set>
                                      <p:cBhvr>
                                        <p:cTn id="174" dur="1" fill="hold">
                                          <p:stCondLst>
                                            <p:cond delay="0"/>
                                          </p:stCondLst>
                                        </p:cTn>
                                        <p:tgtEl>
                                          <p:spTgt spid="35"/>
                                        </p:tgtEl>
                                        <p:attrNameLst>
                                          <p:attrName>style.visibility</p:attrName>
                                        </p:attrNameLst>
                                      </p:cBhvr>
                                      <p:to>
                                        <p:strVal val="visible"/>
                                      </p:to>
                                    </p:set>
                                    <p:animEffect transition="in" filter="wipe(left)">
                                      <p:cBhvr>
                                        <p:cTn id="175" dur="500"/>
                                        <p:tgtEl>
                                          <p:spTgt spid="35"/>
                                        </p:tgtEl>
                                      </p:cBhvr>
                                    </p:animEffect>
                                  </p:childTnLst>
                                </p:cTn>
                              </p:par>
                            </p:childTnLst>
                          </p:cTn>
                        </p:par>
                        <p:par>
                          <p:cTn id="176" fill="hold">
                            <p:stCondLst>
                              <p:cond delay="17500"/>
                            </p:stCondLst>
                            <p:childTnLst>
                              <p:par>
                                <p:cTn id="177" presetID="22" presetClass="entr" presetSubtype="8" fill="hold" grpId="0" nodeType="afterEffect">
                                  <p:stCondLst>
                                    <p:cond delay="0"/>
                                  </p:stCondLst>
                                  <p:childTnLst>
                                    <p:set>
                                      <p:cBhvr>
                                        <p:cTn id="178" dur="1" fill="hold">
                                          <p:stCondLst>
                                            <p:cond delay="0"/>
                                          </p:stCondLst>
                                        </p:cTn>
                                        <p:tgtEl>
                                          <p:spTgt spid="37"/>
                                        </p:tgtEl>
                                        <p:attrNameLst>
                                          <p:attrName>style.visibility</p:attrName>
                                        </p:attrNameLst>
                                      </p:cBhvr>
                                      <p:to>
                                        <p:strVal val="visible"/>
                                      </p:to>
                                    </p:set>
                                    <p:animEffect transition="in" filter="wipe(left)">
                                      <p:cBhvr>
                                        <p:cTn id="179" dur="500"/>
                                        <p:tgtEl>
                                          <p:spTgt spid="37"/>
                                        </p:tgtEl>
                                      </p:cBhvr>
                                    </p:animEffect>
                                  </p:childTnLst>
                                </p:cTn>
                              </p:par>
                            </p:childTnLst>
                          </p:cTn>
                        </p:par>
                        <p:par>
                          <p:cTn id="180" fill="hold">
                            <p:stCondLst>
                              <p:cond delay="18000"/>
                            </p:stCondLst>
                            <p:childTnLst>
                              <p:par>
                                <p:cTn id="181" presetID="22" presetClass="entr" presetSubtype="4" fill="hold" grpId="0" nodeType="afterEffect">
                                  <p:stCondLst>
                                    <p:cond delay="0"/>
                                  </p:stCondLst>
                                  <p:childTnLst>
                                    <p:set>
                                      <p:cBhvr>
                                        <p:cTn id="182" dur="1" fill="hold">
                                          <p:stCondLst>
                                            <p:cond delay="0"/>
                                          </p:stCondLst>
                                        </p:cTn>
                                        <p:tgtEl>
                                          <p:spTgt spid="47"/>
                                        </p:tgtEl>
                                        <p:attrNameLst>
                                          <p:attrName>style.visibility</p:attrName>
                                        </p:attrNameLst>
                                      </p:cBhvr>
                                      <p:to>
                                        <p:strVal val="visible"/>
                                      </p:to>
                                    </p:set>
                                    <p:animEffect transition="in" filter="wipe(down)">
                                      <p:cBhvr>
                                        <p:cTn id="183" dur="500"/>
                                        <p:tgtEl>
                                          <p:spTgt spid="47"/>
                                        </p:tgtEl>
                                      </p:cBhvr>
                                    </p:animEffect>
                                  </p:childTnLst>
                                </p:cTn>
                              </p:par>
                            </p:childTnLst>
                          </p:cTn>
                        </p:par>
                        <p:par>
                          <p:cTn id="184" fill="hold">
                            <p:stCondLst>
                              <p:cond delay="18500"/>
                            </p:stCondLst>
                            <p:childTnLst>
                              <p:par>
                                <p:cTn id="185" presetID="22" presetClass="entr" presetSubtype="8" fill="hold" grpId="0" nodeType="afterEffect">
                                  <p:stCondLst>
                                    <p:cond delay="0"/>
                                  </p:stCondLst>
                                  <p:childTnLst>
                                    <p:set>
                                      <p:cBhvr>
                                        <p:cTn id="186" dur="1" fill="hold">
                                          <p:stCondLst>
                                            <p:cond delay="0"/>
                                          </p:stCondLst>
                                        </p:cTn>
                                        <p:tgtEl>
                                          <p:spTgt spid="38"/>
                                        </p:tgtEl>
                                        <p:attrNameLst>
                                          <p:attrName>style.visibility</p:attrName>
                                        </p:attrNameLst>
                                      </p:cBhvr>
                                      <p:to>
                                        <p:strVal val="visible"/>
                                      </p:to>
                                    </p:set>
                                    <p:animEffect transition="in" filter="wipe(left)">
                                      <p:cBhvr>
                                        <p:cTn id="187" dur="500"/>
                                        <p:tgtEl>
                                          <p:spTgt spid="38"/>
                                        </p:tgtEl>
                                      </p:cBhvr>
                                    </p:animEffect>
                                  </p:childTnLst>
                                </p:cTn>
                              </p:par>
                            </p:childTnLst>
                          </p:cTn>
                        </p:par>
                        <p:par>
                          <p:cTn id="188" fill="hold">
                            <p:stCondLst>
                              <p:cond delay="19000"/>
                            </p:stCondLst>
                            <p:childTnLst>
                              <p:par>
                                <p:cTn id="189" presetID="22" presetClass="entr" presetSubtype="4" fill="hold" grpId="0" nodeType="afterEffect">
                                  <p:stCondLst>
                                    <p:cond delay="0"/>
                                  </p:stCondLst>
                                  <p:childTnLst>
                                    <p:set>
                                      <p:cBhvr>
                                        <p:cTn id="190" dur="1" fill="hold">
                                          <p:stCondLst>
                                            <p:cond delay="0"/>
                                          </p:stCondLst>
                                        </p:cTn>
                                        <p:tgtEl>
                                          <p:spTgt spid="48"/>
                                        </p:tgtEl>
                                        <p:attrNameLst>
                                          <p:attrName>style.visibility</p:attrName>
                                        </p:attrNameLst>
                                      </p:cBhvr>
                                      <p:to>
                                        <p:strVal val="visible"/>
                                      </p:to>
                                    </p:set>
                                    <p:animEffect transition="in" filter="wipe(down)">
                                      <p:cBhvr>
                                        <p:cTn id="191"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23" grpId="0"/>
      <p:bldP spid="24" grpId="0"/>
      <p:bldP spid="25" grpId="0" animBg="1"/>
      <p:bldP spid="26" grpId="0" animBg="1"/>
      <p:bldP spid="27" grpId="0" animBg="1"/>
      <p:bldP spid="28" grpId="0" animBg="1"/>
      <p:bldP spid="29" grpId="0" animBg="1"/>
      <p:bldP spid="30" grpId="0" animBg="1"/>
      <p:bldP spid="31" grpId="0" animBg="1"/>
      <p:bldP spid="32" grpId="0" animBg="1"/>
      <p:bldP spid="33" grpId="0"/>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animBg="1"/>
      <p:bldP spid="48" grpId="0" animBg="1"/>
      <p:bldP spid="4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第四部分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F0000"/>
                </a:solidFill>
                <a:latin typeface="微软雅黑" panose="020B0503020204020204" pitchFamily="34" charset="-122"/>
                <a:ea typeface="微软雅黑" panose="020B0503020204020204" pitchFamily="34" charset="-122"/>
              </a:rPr>
              <a:t>单击此处添加文字标题内容</a:t>
            </a:r>
          </a:p>
        </p:txBody>
      </p:sp>
      <p:pic>
        <p:nvPicPr>
          <p:cNvPr id="5" name="图片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9144000" cy="5143499"/>
          </a:xfrm>
          <a:prstGeom prst="rect">
            <a:avLst/>
          </a:prstGeom>
        </p:spPr>
      </p:pic>
      <p:pic>
        <p:nvPicPr>
          <p:cNvPr id="8" name="Picture 4" descr="蓝色长城2"/>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strVal val="#ppt_x"/>
                                          </p:val>
                                        </p:tav>
                                        <p:tav tm="100000">
                                          <p:val>
                                            <p:strVal val="#ppt_x"/>
                                          </p:val>
                                        </p:tav>
                                      </p:tavLst>
                                    </p:anim>
                                    <p:anim calcmode="lin" valueType="num">
                                      <p:cBhvr>
                                        <p:cTn id="1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直接连接符 10"/>
          <p:cNvSpPr>
            <a:spLocks noChangeShapeType="1"/>
          </p:cNvSpPr>
          <p:nvPr/>
        </p:nvSpPr>
        <p:spPr bwMode="auto">
          <a:xfrm>
            <a:off x="4571802" y="660366"/>
            <a:ext cx="1587" cy="3960812"/>
          </a:xfrm>
          <a:prstGeom prst="line">
            <a:avLst/>
          </a:prstGeom>
          <a:noFill/>
          <a:ln w="9525" cap="flat" cmpd="sng">
            <a:solidFill>
              <a:schemeClr val="tx1">
                <a:lumMod val="65000"/>
                <a:lumOff val="35000"/>
              </a:schemeClr>
            </a:solidFill>
            <a:bevel/>
          </a:ln>
          <a:extLst>
            <a:ext uri="{909E8E84-426E-40DD-AFC4-6F175D3DCCD1}">
              <a14:hiddenFill xmlns:a14="http://schemas.microsoft.com/office/drawing/2010/main">
                <a:noFill/>
              </a14:hiddenFill>
            </a:ext>
          </a:extLst>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3" name="椭圆 11"/>
          <p:cNvSpPr>
            <a:spLocks noChangeArrowheads="1"/>
          </p:cNvSpPr>
          <p:nvPr/>
        </p:nvSpPr>
        <p:spPr bwMode="auto">
          <a:xfrm>
            <a:off x="4147939" y="2036728"/>
            <a:ext cx="847725" cy="847726"/>
          </a:xfrm>
          <a:prstGeom prst="ellipse">
            <a:avLst/>
          </a:prstGeom>
          <a:solidFill>
            <a:schemeClr val="tx2"/>
          </a:solidFill>
          <a:ln w="25400" cap="flat" cmpd="sng">
            <a:noFill/>
            <a:beve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4" name="TextBox 12"/>
          <p:cNvSpPr>
            <a:spLocks noChangeArrowheads="1"/>
          </p:cNvSpPr>
          <p:nvPr/>
        </p:nvSpPr>
        <p:spPr bwMode="auto">
          <a:xfrm>
            <a:off x="539552" y="1347614"/>
            <a:ext cx="3240087"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这里输入简单的文字概述这里输入简单文字概</a:t>
            </a:r>
          </a:p>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述这里输入简单的文字概述这里入简单的文字</a:t>
            </a:r>
          </a:p>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概述这里输入述简单的文字概述这里输入简单</a:t>
            </a:r>
          </a:p>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的文字概述这里输入简单的文字概述这里输入</a:t>
            </a:r>
          </a:p>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简单的文字概述这里输入</a:t>
            </a:r>
          </a:p>
        </p:txBody>
      </p:sp>
      <p:sp>
        <p:nvSpPr>
          <p:cNvPr id="5" name="TextBox 13"/>
          <p:cNvSpPr>
            <a:spLocks noChangeArrowheads="1"/>
          </p:cNvSpPr>
          <p:nvPr/>
        </p:nvSpPr>
        <p:spPr bwMode="auto">
          <a:xfrm>
            <a:off x="1331714" y="1011202"/>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81661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2014</a:t>
            </a:r>
            <a:r>
              <a:rPr kumimoji="0" lang="zh-CN" altLang="en-US" sz="2000" b="1" i="0" u="none" strike="noStrike" kern="1200" cap="none" spc="0" normalizeH="0" baseline="0" noProof="0" dirty="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年工作情况</a:t>
            </a:r>
          </a:p>
        </p:txBody>
      </p:sp>
      <p:sp>
        <p:nvSpPr>
          <p:cNvPr id="6" name="TextBox 14"/>
          <p:cNvSpPr>
            <a:spLocks noChangeArrowheads="1"/>
          </p:cNvSpPr>
          <p:nvPr/>
        </p:nvSpPr>
        <p:spPr bwMode="auto">
          <a:xfrm>
            <a:off x="5292524" y="1020728"/>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2015</a:t>
            </a:r>
            <a:r>
              <a:rPr kumimoji="0" lang="zh-CN" altLang="en-US" sz="2000" b="1" i="0" u="none" strike="noStrike" kern="1200" cap="none" spc="0" normalizeH="0" baseline="0" noProof="0" dirty="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年工作情况</a:t>
            </a:r>
          </a:p>
        </p:txBody>
      </p:sp>
      <p:sp>
        <p:nvSpPr>
          <p:cNvPr id="7" name="TextBox 15"/>
          <p:cNvSpPr>
            <a:spLocks noChangeArrowheads="1"/>
          </p:cNvSpPr>
          <p:nvPr/>
        </p:nvSpPr>
        <p:spPr bwMode="auto">
          <a:xfrm>
            <a:off x="5313164" y="1374601"/>
            <a:ext cx="329247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这里输入简单的文字概述这里输入简单字概述这里输入简单简单的文字概述这里输入简单的文字概述简单的文字概述这里输入简单的文字概述这里输入简单的文字概述这里输入简单的文字概述这里输入简单的文字概述这里输入</a:t>
            </a:r>
            <a:endParaRPr kumimoji="0" lang="zh-CN" altLang="en-US" sz="16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8" name="矩形 16"/>
          <p:cNvSpPr>
            <a:spLocks noChangeArrowheads="1"/>
          </p:cNvSpPr>
          <p:nvPr/>
        </p:nvSpPr>
        <p:spPr bwMode="auto">
          <a:xfrm>
            <a:off x="1871464" y="3284504"/>
            <a:ext cx="1692275" cy="227013"/>
          </a:xfrm>
          <a:prstGeom prst="rect">
            <a:avLst/>
          </a:prstGeom>
          <a:solidFill>
            <a:schemeClr val="accent1"/>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9" name="矩形 17"/>
          <p:cNvSpPr>
            <a:spLocks noChangeArrowheads="1"/>
          </p:cNvSpPr>
          <p:nvPr/>
        </p:nvSpPr>
        <p:spPr bwMode="auto">
          <a:xfrm>
            <a:off x="899914" y="3644866"/>
            <a:ext cx="2652713" cy="227012"/>
          </a:xfrm>
          <a:prstGeom prst="rect">
            <a:avLst/>
          </a:prstGeom>
          <a:solidFill>
            <a:schemeClr val="accent2"/>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0" name="矩形 18"/>
          <p:cNvSpPr>
            <a:spLocks noChangeArrowheads="1"/>
          </p:cNvSpPr>
          <p:nvPr/>
        </p:nvSpPr>
        <p:spPr bwMode="auto">
          <a:xfrm>
            <a:off x="1404737" y="4065554"/>
            <a:ext cx="2159000" cy="227013"/>
          </a:xfrm>
          <a:prstGeom prst="rect">
            <a:avLst/>
          </a:prstGeom>
          <a:solidFill>
            <a:schemeClr val="accent3"/>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1" name="TextBox 19"/>
          <p:cNvSpPr>
            <a:spLocks noChangeArrowheads="1"/>
          </p:cNvSpPr>
          <p:nvPr/>
        </p:nvSpPr>
        <p:spPr bwMode="auto">
          <a:xfrm>
            <a:off x="2081013"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a:t>
            </a:r>
          </a:p>
        </p:txBody>
      </p:sp>
      <p:sp>
        <p:nvSpPr>
          <p:cNvPr id="12" name="TextBox 20"/>
          <p:cNvSpPr>
            <a:spLocks noChangeArrowheads="1"/>
          </p:cNvSpPr>
          <p:nvPr/>
        </p:nvSpPr>
        <p:spPr bwMode="auto">
          <a:xfrm>
            <a:off x="1692076"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万</a:t>
            </a:r>
          </a:p>
        </p:txBody>
      </p:sp>
      <p:sp>
        <p:nvSpPr>
          <p:cNvPr id="13" name="TextBox 21"/>
          <p:cNvSpPr>
            <a:spLocks noChangeArrowheads="1"/>
          </p:cNvSpPr>
          <p:nvPr/>
        </p:nvSpPr>
        <p:spPr bwMode="auto">
          <a:xfrm>
            <a:off x="2123876"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万</a:t>
            </a:r>
          </a:p>
        </p:txBody>
      </p:sp>
      <p:sp>
        <p:nvSpPr>
          <p:cNvPr id="14" name="矩形 22"/>
          <p:cNvSpPr>
            <a:spLocks noChangeArrowheads="1"/>
          </p:cNvSpPr>
          <p:nvPr/>
        </p:nvSpPr>
        <p:spPr bwMode="auto">
          <a:xfrm>
            <a:off x="5436989" y="3284504"/>
            <a:ext cx="1692275" cy="227013"/>
          </a:xfrm>
          <a:prstGeom prst="rect">
            <a:avLst/>
          </a:prstGeom>
          <a:solidFill>
            <a:schemeClr val="accent4"/>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5" name="矩形 23"/>
          <p:cNvSpPr>
            <a:spLocks noChangeArrowheads="1"/>
          </p:cNvSpPr>
          <p:nvPr/>
        </p:nvSpPr>
        <p:spPr bwMode="auto">
          <a:xfrm>
            <a:off x="5448100" y="3644866"/>
            <a:ext cx="2652712" cy="227012"/>
          </a:xfrm>
          <a:prstGeom prst="rect">
            <a:avLst/>
          </a:prstGeom>
          <a:solidFill>
            <a:schemeClr val="accent5"/>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6" name="矩形 24"/>
          <p:cNvSpPr>
            <a:spLocks noChangeArrowheads="1"/>
          </p:cNvSpPr>
          <p:nvPr/>
        </p:nvSpPr>
        <p:spPr bwMode="auto">
          <a:xfrm>
            <a:off x="5436987" y="4065554"/>
            <a:ext cx="2159000" cy="227013"/>
          </a:xfrm>
          <a:prstGeom prst="rect">
            <a:avLst/>
          </a:prstGeom>
          <a:solidFill>
            <a:schemeClr val="accent6"/>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7" name="TextBox 25"/>
          <p:cNvSpPr>
            <a:spLocks noChangeArrowheads="1"/>
          </p:cNvSpPr>
          <p:nvPr/>
        </p:nvSpPr>
        <p:spPr bwMode="auto">
          <a:xfrm>
            <a:off x="5644950"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a:t>
            </a:r>
          </a:p>
        </p:txBody>
      </p:sp>
      <p:sp>
        <p:nvSpPr>
          <p:cNvPr id="18" name="TextBox 26"/>
          <p:cNvSpPr>
            <a:spLocks noChangeArrowheads="1"/>
          </p:cNvSpPr>
          <p:nvPr/>
        </p:nvSpPr>
        <p:spPr bwMode="auto">
          <a:xfrm>
            <a:off x="5652887"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万</a:t>
            </a:r>
          </a:p>
        </p:txBody>
      </p:sp>
      <p:sp>
        <p:nvSpPr>
          <p:cNvPr id="19" name="TextBox 27"/>
          <p:cNvSpPr>
            <a:spLocks noChangeArrowheads="1"/>
          </p:cNvSpPr>
          <p:nvPr/>
        </p:nvSpPr>
        <p:spPr bwMode="auto">
          <a:xfrm>
            <a:off x="5664001"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万</a:t>
            </a:r>
          </a:p>
        </p:txBody>
      </p:sp>
      <p:sp>
        <p:nvSpPr>
          <p:cNvPr id="20" name="TextBox 28"/>
          <p:cNvSpPr>
            <a:spLocks noChangeArrowheads="1"/>
          </p:cNvSpPr>
          <p:nvPr/>
        </p:nvSpPr>
        <p:spPr bwMode="auto">
          <a:xfrm>
            <a:off x="4234208" y="2193940"/>
            <a:ext cx="67518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en-US" sz="3000" b="1" i="0" u="none" strike="noStrike" kern="1200" cap="none" spc="0" normalizeH="0" baseline="0" noProof="0" dirty="0">
                <a:ln>
                  <a:noFill/>
                </a:ln>
                <a:solidFill>
                  <a:prstClr val="white"/>
                </a:solidFill>
                <a:effectLst/>
                <a:uLnTx/>
                <a:uFillTx/>
                <a:latin typeface="Times New Roman" panose="02020603050405020304" pitchFamily="18" charset="0"/>
                <a:ea typeface="方正兰亭粗黑_GBK" charset="-122"/>
                <a:cs typeface="Times New Roman" panose="02020603050405020304" pitchFamily="18" charset="0"/>
                <a:sym typeface="方正兰亭粗黑_GBK" charset="-122"/>
              </a:rPr>
              <a:t>VS</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p:cBhvr>
                                        <p:cTn id="7" dur="500"/>
                                        <p:tgtEl>
                                          <p:spTgt spid="2"/>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p:cBhvr>
                                        <p:cTn id="11" dur="2000"/>
                                        <p:tgtEl>
                                          <p:spTgt spid="3"/>
                                        </p:tgtEl>
                                      </p:cBhvr>
                                    </p:animEffect>
                                  </p:childTnLst>
                                </p:cTn>
                              </p:par>
                            </p:childTnLst>
                          </p:cTn>
                        </p:par>
                        <p:par>
                          <p:cTn id="12" fill="hold">
                            <p:stCondLst>
                              <p:cond delay="25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5"/>
                                        </p:tgtEl>
                                        <p:attrNameLst>
                                          <p:attrName>ppt_y</p:attrName>
                                        </p:attrNameLst>
                                      </p:cBhvr>
                                      <p:tavLst>
                                        <p:tav tm="0">
                                          <p:val>
                                            <p:strVal val="#ppt_y"/>
                                          </p:val>
                                        </p:tav>
                                        <p:tav tm="100000">
                                          <p:val>
                                            <p:strVal val="#ppt_y"/>
                                          </p:val>
                                        </p:tav>
                                      </p:tavLst>
                                    </p:anim>
                                    <p:anim calcmode="lin" valueType="num">
                                      <p:cBhvr>
                                        <p:cTn id="17"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5"/>
                                        </p:tgtEl>
                                        <p:attrNameLst>
                                          <p:attrName>ppt_w</p:attrName>
                                        </p:attrNameLst>
                                      </p:cBhvr>
                                      <p:tavLst>
                                        <p:tav tm="0">
                                          <p:val>
                                            <p:strVal val="#ppt_w/10"/>
                                          </p:val>
                                        </p:tav>
                                        <p:tav tm="50000">
                                          <p:val>
                                            <p:strVal val="#ppt_w+.01"/>
                                          </p:val>
                                        </p:tav>
                                        <p:tav tm="100000">
                                          <p:val>
                                            <p:strVal val="#ppt_w"/>
                                          </p:val>
                                        </p:tav>
                                      </p:tavLst>
                                    </p:anim>
                                    <p:animEffect>
                                      <p:cBhvr>
                                        <p:cTn id="19" dur="500" tmFilter="0,0; .5, 1; 1, 1"/>
                                        <p:tgtEl>
                                          <p:spTgt spid="5"/>
                                        </p:tgtEl>
                                      </p:cBhvr>
                                    </p:animEffect>
                                  </p:childTnLst>
                                </p:cTn>
                              </p:par>
                            </p:childTnLst>
                          </p:cTn>
                        </p:par>
                        <p:par>
                          <p:cTn id="20" fill="hold">
                            <p:stCondLst>
                              <p:cond delay="3400"/>
                            </p:stCondLst>
                            <p:childTnLst>
                              <p:par>
                                <p:cTn id="21" presetID="2" presetClass="entr" presetSubtype="4"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1+#ppt_h/2"/>
                                          </p:val>
                                        </p:tav>
                                        <p:tav tm="100000">
                                          <p:val>
                                            <p:strVal val="#ppt_y"/>
                                          </p:val>
                                        </p:tav>
                                      </p:tavLst>
                                    </p:anim>
                                  </p:childTnLst>
                                </p:cTn>
                              </p:par>
                            </p:childTnLst>
                          </p:cTn>
                        </p:par>
                        <p:par>
                          <p:cTn id="25" fill="hold">
                            <p:stCondLst>
                              <p:cond delay="39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
                                        </p:tgtEl>
                                        <p:attrNameLst>
                                          <p:attrName>ppt_y</p:attrName>
                                        </p:attrNameLst>
                                      </p:cBhvr>
                                      <p:tavLst>
                                        <p:tav tm="0">
                                          <p:val>
                                            <p:strVal val="#ppt_y"/>
                                          </p:val>
                                        </p:tav>
                                        <p:tav tm="100000">
                                          <p:val>
                                            <p:strVal val="#ppt_y"/>
                                          </p:val>
                                        </p:tav>
                                      </p:tavLst>
                                    </p:anim>
                                    <p:anim calcmode="lin" valueType="num">
                                      <p:cBhvr>
                                        <p:cTn id="30"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
                                        </p:tgtEl>
                                        <p:attrNameLst>
                                          <p:attrName>ppt_w</p:attrName>
                                        </p:attrNameLst>
                                      </p:cBhvr>
                                      <p:tavLst>
                                        <p:tav tm="0">
                                          <p:val>
                                            <p:strVal val="#ppt_w/10"/>
                                          </p:val>
                                        </p:tav>
                                        <p:tav tm="50000">
                                          <p:val>
                                            <p:strVal val="#ppt_w+.01"/>
                                          </p:val>
                                        </p:tav>
                                        <p:tav tm="100000">
                                          <p:val>
                                            <p:strVal val="#ppt_w"/>
                                          </p:val>
                                        </p:tav>
                                      </p:tavLst>
                                    </p:anim>
                                    <p:animEffect>
                                      <p:cBhvr>
                                        <p:cTn id="32" dur="500" tmFilter="0,0; .5, 1; 1, 1"/>
                                        <p:tgtEl>
                                          <p:spTgt spid="6"/>
                                        </p:tgtEl>
                                      </p:cBhvr>
                                    </p:animEffect>
                                  </p:childTnLst>
                                </p:cTn>
                              </p:par>
                            </p:childTnLst>
                          </p:cTn>
                        </p:par>
                        <p:par>
                          <p:cTn id="33" fill="hold">
                            <p:stCondLst>
                              <p:cond delay="4800"/>
                            </p:stCondLst>
                            <p:childTnLst>
                              <p:par>
                                <p:cTn id="34" presetID="2" presetClass="entr" presetSubtype="4" fill="hold" grpId="0" nodeType="after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ppt_x</p:attrName>
                                        </p:attrNameLst>
                                      </p:cBhvr>
                                      <p:tavLst>
                                        <p:tav tm="0">
                                          <p:val>
                                            <p:strVal val="#ppt_x"/>
                                          </p:val>
                                        </p:tav>
                                        <p:tav tm="100000">
                                          <p:val>
                                            <p:strVal val="#ppt_x"/>
                                          </p:val>
                                        </p:tav>
                                      </p:tavLst>
                                    </p:anim>
                                    <p:anim calcmode="lin" valueType="num">
                                      <p:cBhvr>
                                        <p:cTn id="37" dur="500" fill="hold"/>
                                        <p:tgtEl>
                                          <p:spTgt spid="7"/>
                                        </p:tgtEl>
                                        <p:attrNameLst>
                                          <p:attrName>ppt_y</p:attrName>
                                        </p:attrNameLst>
                                      </p:cBhvr>
                                      <p:tavLst>
                                        <p:tav tm="0">
                                          <p:val>
                                            <p:strVal val="1+#ppt_h/2"/>
                                          </p:val>
                                        </p:tav>
                                        <p:tav tm="100000">
                                          <p:val>
                                            <p:strVal val="#ppt_y"/>
                                          </p:val>
                                        </p:tav>
                                      </p:tavLst>
                                    </p:anim>
                                  </p:childTnLst>
                                </p:cTn>
                              </p:par>
                            </p:childTnLst>
                          </p:cTn>
                        </p:par>
                        <p:par>
                          <p:cTn id="38" fill="hold">
                            <p:stCondLst>
                              <p:cond delay="5300"/>
                            </p:stCondLst>
                            <p:childTnLst>
                              <p:par>
                                <p:cTn id="39" presetID="22" presetClass="entr" presetSubtype="2"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p:cBhvr>
                                        <p:cTn id="41" dur="400"/>
                                        <p:tgtEl>
                                          <p:spTgt spid="8"/>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Effect>
                                      <p:cBhvr>
                                        <p:cTn id="44" dur="500"/>
                                        <p:tgtEl>
                                          <p:spTgt spid="1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p:cBhvr>
                                        <p:cTn id="47" dur="500"/>
                                        <p:tgtEl>
                                          <p:spTgt spid="17"/>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p:cBhvr>
                                        <p:cTn id="50" dur="500"/>
                                        <p:tgtEl>
                                          <p:spTgt spid="14"/>
                                        </p:tgtEl>
                                      </p:cBhvr>
                                    </p:animEffect>
                                  </p:childTnLst>
                                </p:cTn>
                              </p:par>
                            </p:childTnLst>
                          </p:cTn>
                        </p:par>
                        <p:par>
                          <p:cTn id="51" fill="hold">
                            <p:stCondLst>
                              <p:cond delay="5800"/>
                            </p:stCondLst>
                            <p:childTnLst>
                              <p:par>
                                <p:cTn id="52" presetID="22" presetClass="entr" presetSubtype="2" fill="hold" grpId="0"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p:cBhvr>
                                        <p:cTn id="54" dur="500"/>
                                        <p:tgtEl>
                                          <p:spTgt spid="9"/>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5"/>
                                        </p:tgtEl>
                                        <p:attrNameLst>
                                          <p:attrName>style.visibility</p:attrName>
                                        </p:attrNameLst>
                                      </p:cBhvr>
                                      <p:to>
                                        <p:strVal val="visible"/>
                                      </p:to>
                                    </p:set>
                                    <p:animEffect>
                                      <p:cBhvr>
                                        <p:cTn id="60" dur="500"/>
                                        <p:tgtEl>
                                          <p:spTgt spid="15"/>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p:cBhvr>
                                        <p:cTn id="63" dur="500"/>
                                        <p:tgtEl>
                                          <p:spTgt spid="18"/>
                                        </p:tgtEl>
                                      </p:cBhvr>
                                    </p:animEffect>
                                  </p:childTnLst>
                                </p:cTn>
                              </p:par>
                            </p:childTnLst>
                          </p:cTn>
                        </p:par>
                        <p:par>
                          <p:cTn id="64" fill="hold">
                            <p:stCondLst>
                              <p:cond delay="6300"/>
                            </p:stCondLst>
                            <p:childTnLst>
                              <p:par>
                                <p:cTn id="65" presetID="22" presetClass="entr" presetSubtype="2"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Effect>
                                      <p:cBhvr>
                                        <p:cTn id="67" dur="500"/>
                                        <p:tgtEl>
                                          <p:spTgt spid="1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10"/>
                                        </p:tgtEl>
                                        <p:attrNameLst>
                                          <p:attrName>style.visibility</p:attrName>
                                        </p:attrNameLst>
                                      </p:cBhvr>
                                      <p:to>
                                        <p:strVal val="visible"/>
                                      </p:to>
                                    </p:set>
                                    <p:animEffect>
                                      <p:cBhvr>
                                        <p:cTn id="70" dur="500"/>
                                        <p:tgtEl>
                                          <p:spTgt spid="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p:cBhvr>
                                        <p:cTn id="73" dur="500"/>
                                        <p:tgtEl>
                                          <p:spTgt spid="16"/>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9"/>
                                        </p:tgtEl>
                                        <p:attrNameLst>
                                          <p:attrName>style.visibility</p:attrName>
                                        </p:attrNameLst>
                                      </p:cBhvr>
                                      <p:to>
                                        <p:strVal val="visible"/>
                                      </p:to>
                                    </p:set>
                                    <p:animEffect>
                                      <p:cBhvr>
                                        <p:cTn id="76" dur="500"/>
                                        <p:tgtEl>
                                          <p:spTgt spid="19"/>
                                        </p:tgtEl>
                                      </p:cBhvr>
                                    </p:animEffect>
                                  </p:childTnLst>
                                </p:cTn>
                              </p:par>
                            </p:childTnLst>
                          </p:cTn>
                        </p:par>
                        <p:par>
                          <p:cTn id="77" fill="hold">
                            <p:stCondLst>
                              <p:cond delay="6800"/>
                            </p:stCondLst>
                            <p:childTnLst>
                              <p:par>
                                <p:cTn id="78" presetID="2" presetClass="entr" presetSubtype="4"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ppt_x</p:attrName>
                                        </p:attrNameLst>
                                      </p:cBhvr>
                                      <p:tavLst>
                                        <p:tav tm="0">
                                          <p:val>
                                            <p:strVal val="#ppt_x"/>
                                          </p:val>
                                        </p:tav>
                                        <p:tav tm="100000">
                                          <p:val>
                                            <p:strVal val="#ppt_x"/>
                                          </p:val>
                                        </p:tav>
                                      </p:tavLst>
                                    </p:anim>
                                    <p:anim calcmode="lin" valueType="num">
                                      <p:cBhvr>
                                        <p:cTn id="8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ldLvl="0" animBg="1" autoUpdateAnimBg="0"/>
      <p:bldP spid="4" grpId="0" bldLvl="0" autoUpdateAnimBg="0"/>
      <p:bldP spid="5" grpId="0" bldLvl="0" autoUpdateAnimBg="0"/>
      <p:bldP spid="6" grpId="0" bldLvl="0" autoUpdateAnimBg="0"/>
      <p:bldP spid="7" grpId="0" bldLvl="0" autoUpdateAnimBg="0"/>
      <p:bldP spid="8" grpId="0" bldLvl="0" animBg="1" autoUpdateAnimBg="0"/>
      <p:bldP spid="9" grpId="0" bldLvl="0" animBg="1" autoUpdateAnimBg="0"/>
      <p:bldP spid="10" grpId="0" bldLvl="0" animBg="1" autoUpdateAnimBg="0"/>
      <p:bldP spid="11" grpId="0" bldLvl="0" autoUpdateAnimBg="0"/>
      <p:bldP spid="12" grpId="0" bldLvl="0" autoUpdateAnimBg="0"/>
      <p:bldP spid="13" grpId="0" bldLvl="0" autoUpdateAnimBg="0"/>
      <p:bldP spid="14" grpId="0" bldLvl="0" animBg="1" autoUpdateAnimBg="0"/>
      <p:bldP spid="15" grpId="0" bldLvl="0" animBg="1" autoUpdateAnimBg="0"/>
      <p:bldP spid="16" grpId="0" bldLvl="0" animBg="1" autoUpdateAnimBg="0"/>
      <p:bldP spid="17" grpId="0" bldLvl="0" autoUpdateAnimBg="0"/>
      <p:bldP spid="18" grpId="0" bldLvl="0" autoUpdateAnimBg="0"/>
      <p:bldP spid="19" grpId="0" bldLvl="0" autoUpdateAnimBg="0"/>
      <p:bldP spid="20" grpId="0" bldLvl="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1041743" y="1858056"/>
            <a:ext cx="3210735" cy="1808003"/>
            <a:chOff x="1272773" y="2720936"/>
            <a:chExt cx="4280980" cy="2410671"/>
          </a:xfrm>
          <a:solidFill>
            <a:schemeClr val="bg1">
              <a:lumMod val="75000"/>
            </a:schemeClr>
          </a:solidFill>
        </p:grpSpPr>
        <p:sp>
          <p:nvSpPr>
            <p:cNvPr id="27" name="Freeform 5"/>
            <p:cNvSpPr/>
            <p:nvPr/>
          </p:nvSpPr>
          <p:spPr bwMode="auto">
            <a:xfrm>
              <a:off x="1272773" y="2942205"/>
              <a:ext cx="221270" cy="1022498"/>
            </a:xfrm>
            <a:custGeom>
              <a:avLst/>
              <a:gdLst>
                <a:gd name="T0" fmla="*/ 0 w 95"/>
                <a:gd name="T1" fmla="*/ 0 h 439"/>
                <a:gd name="T2" fmla="*/ 10 w 95"/>
                <a:gd name="T3" fmla="*/ 0 h 439"/>
                <a:gd name="T4" fmla="*/ 95 w 95"/>
                <a:gd name="T5" fmla="*/ 437 h 439"/>
                <a:gd name="T6" fmla="*/ 85 w 95"/>
                <a:gd name="T7" fmla="*/ 439 h 439"/>
                <a:gd name="T8" fmla="*/ 0 w 95"/>
                <a:gd name="T9" fmla="*/ 0 h 439"/>
                <a:gd name="T10" fmla="*/ 0 w 95"/>
                <a:gd name="T11" fmla="*/ 0 h 439"/>
              </a:gdLst>
              <a:ahLst/>
              <a:cxnLst>
                <a:cxn ang="0">
                  <a:pos x="T0" y="T1"/>
                </a:cxn>
                <a:cxn ang="0">
                  <a:pos x="T2" y="T3"/>
                </a:cxn>
                <a:cxn ang="0">
                  <a:pos x="T4" y="T5"/>
                </a:cxn>
                <a:cxn ang="0">
                  <a:pos x="T6" y="T7"/>
                </a:cxn>
                <a:cxn ang="0">
                  <a:pos x="T8" y="T9"/>
                </a:cxn>
                <a:cxn ang="0">
                  <a:pos x="T10" y="T11"/>
                </a:cxn>
              </a:cxnLst>
              <a:rect l="0" t="0" r="r" b="b"/>
              <a:pathLst>
                <a:path w="95" h="439">
                  <a:moveTo>
                    <a:pt x="0" y="0"/>
                  </a:moveTo>
                  <a:lnTo>
                    <a:pt x="10" y="0"/>
                  </a:lnTo>
                  <a:lnTo>
                    <a:pt x="95" y="437"/>
                  </a:lnTo>
                  <a:lnTo>
                    <a:pt x="85" y="4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8" name="Freeform 6"/>
            <p:cNvSpPr/>
            <p:nvPr/>
          </p:nvSpPr>
          <p:spPr bwMode="auto">
            <a:xfrm>
              <a:off x="2474615" y="4989528"/>
              <a:ext cx="1043460" cy="142079"/>
            </a:xfrm>
            <a:custGeom>
              <a:avLst/>
              <a:gdLst>
                <a:gd name="T0" fmla="*/ 0 w 448"/>
                <a:gd name="T1" fmla="*/ 9 h 61"/>
                <a:gd name="T2" fmla="*/ 3 w 448"/>
                <a:gd name="T3" fmla="*/ 0 h 61"/>
                <a:gd name="T4" fmla="*/ 448 w 448"/>
                <a:gd name="T5" fmla="*/ 52 h 61"/>
                <a:gd name="T6" fmla="*/ 446 w 448"/>
                <a:gd name="T7" fmla="*/ 61 h 61"/>
                <a:gd name="T8" fmla="*/ 0 w 448"/>
                <a:gd name="T9" fmla="*/ 9 h 61"/>
                <a:gd name="T10" fmla="*/ 0 w 448"/>
                <a:gd name="T11" fmla="*/ 9 h 61"/>
              </a:gdLst>
              <a:ahLst/>
              <a:cxnLst>
                <a:cxn ang="0">
                  <a:pos x="T0" y="T1"/>
                </a:cxn>
                <a:cxn ang="0">
                  <a:pos x="T2" y="T3"/>
                </a:cxn>
                <a:cxn ang="0">
                  <a:pos x="T4" y="T5"/>
                </a:cxn>
                <a:cxn ang="0">
                  <a:pos x="T6" y="T7"/>
                </a:cxn>
                <a:cxn ang="0">
                  <a:pos x="T8" y="T9"/>
                </a:cxn>
                <a:cxn ang="0">
                  <a:pos x="T10" y="T11"/>
                </a:cxn>
              </a:cxnLst>
              <a:rect l="0" t="0" r="r" b="b"/>
              <a:pathLst>
                <a:path w="448" h="61">
                  <a:moveTo>
                    <a:pt x="0" y="9"/>
                  </a:moveTo>
                  <a:lnTo>
                    <a:pt x="3" y="0"/>
                  </a:lnTo>
                  <a:lnTo>
                    <a:pt x="448" y="52"/>
                  </a:lnTo>
                  <a:lnTo>
                    <a:pt x="446" y="6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9" name="Freeform 7"/>
            <p:cNvSpPr/>
            <p:nvPr/>
          </p:nvSpPr>
          <p:spPr bwMode="auto">
            <a:xfrm>
              <a:off x="3203639" y="3540797"/>
              <a:ext cx="440210" cy="1385845"/>
            </a:xfrm>
            <a:custGeom>
              <a:avLst/>
              <a:gdLst>
                <a:gd name="T0" fmla="*/ 0 w 189"/>
                <a:gd name="T1" fmla="*/ 2 h 595"/>
                <a:gd name="T2" fmla="*/ 9 w 189"/>
                <a:gd name="T3" fmla="*/ 0 h 595"/>
                <a:gd name="T4" fmla="*/ 189 w 189"/>
                <a:gd name="T5" fmla="*/ 591 h 595"/>
                <a:gd name="T6" fmla="*/ 180 w 189"/>
                <a:gd name="T7" fmla="*/ 595 h 595"/>
                <a:gd name="T8" fmla="*/ 0 w 189"/>
                <a:gd name="T9" fmla="*/ 2 h 595"/>
                <a:gd name="T10" fmla="*/ 0 w 189"/>
                <a:gd name="T11" fmla="*/ 2 h 595"/>
              </a:gdLst>
              <a:ahLst/>
              <a:cxnLst>
                <a:cxn ang="0">
                  <a:pos x="T0" y="T1"/>
                </a:cxn>
                <a:cxn ang="0">
                  <a:pos x="T2" y="T3"/>
                </a:cxn>
                <a:cxn ang="0">
                  <a:pos x="T4" y="T5"/>
                </a:cxn>
                <a:cxn ang="0">
                  <a:pos x="T6" y="T7"/>
                </a:cxn>
                <a:cxn ang="0">
                  <a:pos x="T8" y="T9"/>
                </a:cxn>
                <a:cxn ang="0">
                  <a:pos x="T10" y="T11"/>
                </a:cxn>
              </a:cxnLst>
              <a:rect l="0" t="0" r="r" b="b"/>
              <a:pathLst>
                <a:path w="189" h="595">
                  <a:moveTo>
                    <a:pt x="0" y="2"/>
                  </a:moveTo>
                  <a:lnTo>
                    <a:pt x="9" y="0"/>
                  </a:lnTo>
                  <a:lnTo>
                    <a:pt x="189" y="591"/>
                  </a:lnTo>
                  <a:lnTo>
                    <a:pt x="180" y="595"/>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0" name="Freeform 8"/>
            <p:cNvSpPr/>
            <p:nvPr/>
          </p:nvSpPr>
          <p:spPr bwMode="auto">
            <a:xfrm>
              <a:off x="2437349" y="2953851"/>
              <a:ext cx="3116404" cy="1437086"/>
            </a:xfrm>
            <a:custGeom>
              <a:avLst/>
              <a:gdLst>
                <a:gd name="T0" fmla="*/ 0 w 1338"/>
                <a:gd name="T1" fmla="*/ 610 h 617"/>
                <a:gd name="T2" fmla="*/ 1333 w 1338"/>
                <a:gd name="T3" fmla="*/ 0 h 617"/>
                <a:gd name="T4" fmla="*/ 1338 w 1338"/>
                <a:gd name="T5" fmla="*/ 10 h 617"/>
                <a:gd name="T6" fmla="*/ 2 w 1338"/>
                <a:gd name="T7" fmla="*/ 617 h 617"/>
                <a:gd name="T8" fmla="*/ 0 w 1338"/>
                <a:gd name="T9" fmla="*/ 610 h 617"/>
                <a:gd name="T10" fmla="*/ 0 w 1338"/>
                <a:gd name="T11" fmla="*/ 610 h 617"/>
              </a:gdLst>
              <a:ahLst/>
              <a:cxnLst>
                <a:cxn ang="0">
                  <a:pos x="T0" y="T1"/>
                </a:cxn>
                <a:cxn ang="0">
                  <a:pos x="T2" y="T3"/>
                </a:cxn>
                <a:cxn ang="0">
                  <a:pos x="T4" y="T5"/>
                </a:cxn>
                <a:cxn ang="0">
                  <a:pos x="T6" y="T7"/>
                </a:cxn>
                <a:cxn ang="0">
                  <a:pos x="T8" y="T9"/>
                </a:cxn>
                <a:cxn ang="0">
                  <a:pos x="T10" y="T11"/>
                </a:cxn>
              </a:cxnLst>
              <a:rect l="0" t="0" r="r" b="b"/>
              <a:pathLst>
                <a:path w="1338" h="617">
                  <a:moveTo>
                    <a:pt x="0" y="610"/>
                  </a:moveTo>
                  <a:lnTo>
                    <a:pt x="1333" y="0"/>
                  </a:lnTo>
                  <a:lnTo>
                    <a:pt x="1338" y="10"/>
                  </a:lnTo>
                  <a:lnTo>
                    <a:pt x="2" y="617"/>
                  </a:lnTo>
                  <a:lnTo>
                    <a:pt x="0" y="610"/>
                  </a:lnTo>
                  <a:lnTo>
                    <a:pt x="0" y="6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1" name="Freeform 9"/>
            <p:cNvSpPr/>
            <p:nvPr/>
          </p:nvSpPr>
          <p:spPr bwMode="auto">
            <a:xfrm>
              <a:off x="3529720" y="3275274"/>
              <a:ext cx="1504632" cy="1078397"/>
            </a:xfrm>
            <a:custGeom>
              <a:avLst/>
              <a:gdLst>
                <a:gd name="T0" fmla="*/ 0 w 646"/>
                <a:gd name="T1" fmla="*/ 7 h 463"/>
                <a:gd name="T2" fmla="*/ 4 w 646"/>
                <a:gd name="T3" fmla="*/ 0 h 463"/>
                <a:gd name="T4" fmla="*/ 646 w 646"/>
                <a:gd name="T5" fmla="*/ 453 h 463"/>
                <a:gd name="T6" fmla="*/ 641 w 646"/>
                <a:gd name="T7" fmla="*/ 463 h 463"/>
                <a:gd name="T8" fmla="*/ 0 w 646"/>
                <a:gd name="T9" fmla="*/ 7 h 463"/>
                <a:gd name="T10" fmla="*/ 0 w 646"/>
                <a:gd name="T11" fmla="*/ 7 h 463"/>
              </a:gdLst>
              <a:ahLst/>
              <a:cxnLst>
                <a:cxn ang="0">
                  <a:pos x="T0" y="T1"/>
                </a:cxn>
                <a:cxn ang="0">
                  <a:pos x="T2" y="T3"/>
                </a:cxn>
                <a:cxn ang="0">
                  <a:pos x="T4" y="T5"/>
                </a:cxn>
                <a:cxn ang="0">
                  <a:pos x="T6" y="T7"/>
                </a:cxn>
                <a:cxn ang="0">
                  <a:pos x="T8" y="T9"/>
                </a:cxn>
                <a:cxn ang="0">
                  <a:pos x="T10" y="T11"/>
                </a:cxn>
              </a:cxnLst>
              <a:rect l="0" t="0" r="r" b="b"/>
              <a:pathLst>
                <a:path w="646" h="463">
                  <a:moveTo>
                    <a:pt x="0" y="7"/>
                  </a:moveTo>
                  <a:lnTo>
                    <a:pt x="4" y="0"/>
                  </a:lnTo>
                  <a:lnTo>
                    <a:pt x="646" y="453"/>
                  </a:lnTo>
                  <a:lnTo>
                    <a:pt x="641" y="463"/>
                  </a:lnTo>
                  <a:lnTo>
                    <a:pt x="0" y="7"/>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2" name="Freeform 10"/>
            <p:cNvSpPr/>
            <p:nvPr/>
          </p:nvSpPr>
          <p:spPr bwMode="auto">
            <a:xfrm>
              <a:off x="4719917" y="2720936"/>
              <a:ext cx="600921" cy="1388173"/>
            </a:xfrm>
            <a:custGeom>
              <a:avLst/>
              <a:gdLst>
                <a:gd name="T0" fmla="*/ 0 w 258"/>
                <a:gd name="T1" fmla="*/ 3 h 596"/>
                <a:gd name="T2" fmla="*/ 10 w 258"/>
                <a:gd name="T3" fmla="*/ 0 h 596"/>
                <a:gd name="T4" fmla="*/ 258 w 258"/>
                <a:gd name="T5" fmla="*/ 591 h 596"/>
                <a:gd name="T6" fmla="*/ 249 w 258"/>
                <a:gd name="T7" fmla="*/ 596 h 596"/>
                <a:gd name="T8" fmla="*/ 0 w 258"/>
                <a:gd name="T9" fmla="*/ 3 h 596"/>
                <a:gd name="T10" fmla="*/ 0 w 258"/>
                <a:gd name="T11" fmla="*/ 3 h 596"/>
              </a:gdLst>
              <a:ahLst/>
              <a:cxnLst>
                <a:cxn ang="0">
                  <a:pos x="T0" y="T1"/>
                </a:cxn>
                <a:cxn ang="0">
                  <a:pos x="T2" y="T3"/>
                </a:cxn>
                <a:cxn ang="0">
                  <a:pos x="T4" y="T5"/>
                </a:cxn>
                <a:cxn ang="0">
                  <a:pos x="T6" y="T7"/>
                </a:cxn>
                <a:cxn ang="0">
                  <a:pos x="T8" y="T9"/>
                </a:cxn>
                <a:cxn ang="0">
                  <a:pos x="T10" y="T11"/>
                </a:cxn>
              </a:cxnLst>
              <a:rect l="0" t="0" r="r" b="b"/>
              <a:pathLst>
                <a:path w="258" h="596">
                  <a:moveTo>
                    <a:pt x="0" y="3"/>
                  </a:moveTo>
                  <a:lnTo>
                    <a:pt x="10" y="0"/>
                  </a:lnTo>
                  <a:lnTo>
                    <a:pt x="258" y="591"/>
                  </a:lnTo>
                  <a:lnTo>
                    <a:pt x="249" y="596"/>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3" name="Freeform 11"/>
            <p:cNvSpPr/>
            <p:nvPr/>
          </p:nvSpPr>
          <p:spPr bwMode="auto">
            <a:xfrm>
              <a:off x="1582550" y="2732581"/>
              <a:ext cx="815203" cy="100154"/>
            </a:xfrm>
            <a:custGeom>
              <a:avLst/>
              <a:gdLst>
                <a:gd name="T0" fmla="*/ 0 w 350"/>
                <a:gd name="T1" fmla="*/ 10 h 43"/>
                <a:gd name="T2" fmla="*/ 0 w 350"/>
                <a:gd name="T3" fmla="*/ 0 h 43"/>
                <a:gd name="T4" fmla="*/ 350 w 350"/>
                <a:gd name="T5" fmla="*/ 33 h 43"/>
                <a:gd name="T6" fmla="*/ 350 w 350"/>
                <a:gd name="T7" fmla="*/ 43 h 43"/>
                <a:gd name="T8" fmla="*/ 0 w 350"/>
                <a:gd name="T9" fmla="*/ 10 h 43"/>
                <a:gd name="T10" fmla="*/ 0 w 350"/>
                <a:gd name="T11" fmla="*/ 10 h 43"/>
              </a:gdLst>
              <a:ahLst/>
              <a:cxnLst>
                <a:cxn ang="0">
                  <a:pos x="T0" y="T1"/>
                </a:cxn>
                <a:cxn ang="0">
                  <a:pos x="T2" y="T3"/>
                </a:cxn>
                <a:cxn ang="0">
                  <a:pos x="T4" y="T5"/>
                </a:cxn>
                <a:cxn ang="0">
                  <a:pos x="T6" y="T7"/>
                </a:cxn>
                <a:cxn ang="0">
                  <a:pos x="T8" y="T9"/>
                </a:cxn>
                <a:cxn ang="0">
                  <a:pos x="T10" y="T11"/>
                </a:cxn>
              </a:cxnLst>
              <a:rect l="0" t="0" r="r" b="b"/>
              <a:pathLst>
                <a:path w="350" h="43">
                  <a:moveTo>
                    <a:pt x="0" y="10"/>
                  </a:moveTo>
                  <a:lnTo>
                    <a:pt x="0" y="0"/>
                  </a:lnTo>
                  <a:lnTo>
                    <a:pt x="350" y="33"/>
                  </a:lnTo>
                  <a:lnTo>
                    <a:pt x="350" y="43"/>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sp>
        <p:nvSpPr>
          <p:cNvPr id="34" name="Oval 12"/>
          <p:cNvSpPr>
            <a:spLocks noChangeArrowheads="1"/>
          </p:cNvSpPr>
          <p:nvPr/>
        </p:nvSpPr>
        <p:spPr bwMode="auto">
          <a:xfrm>
            <a:off x="673233" y="1477186"/>
            <a:ext cx="703987" cy="70922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7" name="Oval 15"/>
          <p:cNvSpPr>
            <a:spLocks noChangeArrowheads="1"/>
          </p:cNvSpPr>
          <p:nvPr/>
        </p:nvSpPr>
        <p:spPr bwMode="auto">
          <a:xfrm>
            <a:off x="3382537" y="1552384"/>
            <a:ext cx="414008" cy="414007"/>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0" name="Oval 18"/>
          <p:cNvSpPr>
            <a:spLocks noChangeArrowheads="1"/>
          </p:cNvSpPr>
          <p:nvPr/>
        </p:nvSpPr>
        <p:spPr bwMode="auto">
          <a:xfrm>
            <a:off x="2610503" y="3409213"/>
            <a:ext cx="496109" cy="49785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nvGrpSpPr>
          <p:cNvPr id="5" name="组合 4"/>
          <p:cNvGrpSpPr/>
          <p:nvPr/>
        </p:nvGrpSpPr>
        <p:grpSpPr>
          <a:xfrm>
            <a:off x="536896" y="2612720"/>
            <a:ext cx="1580912" cy="1587899"/>
            <a:chOff x="536896" y="2612720"/>
            <a:chExt cx="1580912" cy="1587899"/>
          </a:xfrm>
        </p:grpSpPr>
        <p:sp>
          <p:nvSpPr>
            <p:cNvPr id="38" name="Oval 16"/>
            <p:cNvSpPr>
              <a:spLocks noChangeArrowheads="1"/>
            </p:cNvSpPr>
            <p:nvPr/>
          </p:nvSpPr>
          <p:spPr bwMode="auto">
            <a:xfrm>
              <a:off x="536896" y="2612720"/>
              <a:ext cx="1580912" cy="1587899"/>
            </a:xfrm>
            <a:prstGeom prst="star7">
              <a:avLst/>
            </a:prstGeom>
            <a:solidFill>
              <a:schemeClr val="accent1"/>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1" name="文本框 19"/>
            <p:cNvSpPr txBox="1"/>
            <p:nvPr/>
          </p:nvSpPr>
          <p:spPr>
            <a:xfrm>
              <a:off x="776276" y="3118807"/>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4" name="组合 3"/>
          <p:cNvGrpSpPr/>
          <p:nvPr/>
        </p:nvGrpSpPr>
        <p:grpSpPr>
          <a:xfrm>
            <a:off x="3599147" y="2717521"/>
            <a:ext cx="1479594" cy="1483087"/>
            <a:chOff x="3599147" y="2717521"/>
            <a:chExt cx="1479594" cy="1483087"/>
          </a:xfrm>
        </p:grpSpPr>
        <p:sp>
          <p:nvSpPr>
            <p:cNvPr id="39" name="Oval 17"/>
            <p:cNvSpPr>
              <a:spLocks noChangeArrowheads="1"/>
            </p:cNvSpPr>
            <p:nvPr/>
          </p:nvSpPr>
          <p:spPr bwMode="auto">
            <a:xfrm>
              <a:off x="3599147" y="2717521"/>
              <a:ext cx="1479594" cy="1483087"/>
            </a:xfrm>
            <a:prstGeom prst="star7">
              <a:avLst/>
            </a:prstGeom>
            <a:solidFill>
              <a:schemeClr val="accent4"/>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2" name="文本框 20"/>
            <p:cNvSpPr txBox="1"/>
            <p:nvPr/>
          </p:nvSpPr>
          <p:spPr>
            <a:xfrm>
              <a:off x="3796543" y="3171104"/>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2" name="组合 1"/>
          <p:cNvGrpSpPr/>
          <p:nvPr/>
        </p:nvGrpSpPr>
        <p:grpSpPr>
          <a:xfrm>
            <a:off x="1778916" y="1419622"/>
            <a:ext cx="1173892" cy="1177385"/>
            <a:chOff x="1778916" y="1419622"/>
            <a:chExt cx="1173892" cy="1177385"/>
          </a:xfrm>
        </p:grpSpPr>
        <p:sp>
          <p:nvSpPr>
            <p:cNvPr id="36" name="Oval 14"/>
            <p:cNvSpPr>
              <a:spLocks noChangeArrowheads="1"/>
            </p:cNvSpPr>
            <p:nvPr/>
          </p:nvSpPr>
          <p:spPr bwMode="auto">
            <a:xfrm>
              <a:off x="1778916" y="1419622"/>
              <a:ext cx="1173892" cy="1177385"/>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3" name="文本框 21"/>
            <p:cNvSpPr txBox="1"/>
            <p:nvPr/>
          </p:nvSpPr>
          <p:spPr>
            <a:xfrm>
              <a:off x="1819124" y="1755100"/>
              <a:ext cx="1093476"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white"/>
                  </a:solidFill>
                  <a:cs typeface="+mn-ea"/>
                  <a:sym typeface="+mn-lt"/>
                </a:rPr>
                <a:t>标题</a:t>
              </a:r>
            </a:p>
          </p:txBody>
        </p:sp>
      </p:grpSp>
      <p:grpSp>
        <p:nvGrpSpPr>
          <p:cNvPr id="3" name="组合 2"/>
          <p:cNvGrpSpPr/>
          <p:nvPr/>
        </p:nvGrpSpPr>
        <p:grpSpPr>
          <a:xfrm>
            <a:off x="4083032" y="1447572"/>
            <a:ext cx="904875" cy="908369"/>
            <a:chOff x="4083032" y="1447572"/>
            <a:chExt cx="904875" cy="908369"/>
          </a:xfrm>
        </p:grpSpPr>
        <p:sp>
          <p:nvSpPr>
            <p:cNvPr id="35" name="Oval 13"/>
            <p:cNvSpPr>
              <a:spLocks noChangeArrowheads="1"/>
            </p:cNvSpPr>
            <p:nvPr/>
          </p:nvSpPr>
          <p:spPr bwMode="auto">
            <a:xfrm>
              <a:off x="4083032" y="1447572"/>
              <a:ext cx="904875" cy="908369"/>
            </a:xfrm>
            <a:prstGeom prst="star7">
              <a:avLst/>
            </a:prstGeom>
            <a:solidFill>
              <a:schemeClr val="accent2"/>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4" name="文本框 22"/>
            <p:cNvSpPr txBox="1"/>
            <p:nvPr/>
          </p:nvSpPr>
          <p:spPr>
            <a:xfrm>
              <a:off x="4142451" y="1684623"/>
              <a:ext cx="786028" cy="438581"/>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400" b="1" dirty="0">
                  <a:solidFill>
                    <a:prstClr val="white"/>
                  </a:solidFill>
                  <a:cs typeface="+mn-ea"/>
                  <a:sym typeface="+mn-lt"/>
                </a:rPr>
                <a:t>标题</a:t>
              </a:r>
            </a:p>
          </p:txBody>
        </p:sp>
      </p:grpSp>
      <p:sp>
        <p:nvSpPr>
          <p:cNvPr id="47" name="TextBox 14"/>
          <p:cNvSpPr txBox="1"/>
          <p:nvPr/>
        </p:nvSpPr>
        <p:spPr>
          <a:xfrm>
            <a:off x="5807352" y="1575052"/>
            <a:ext cx="2600074"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black">
                    <a:lumMod val="75000"/>
                    <a:lumOff val="25000"/>
                  </a:prstClr>
                </a:solidFill>
                <a:cs typeface="+mn-ea"/>
                <a:sym typeface="+mn-lt"/>
              </a:rPr>
              <a:t>请输入标题</a:t>
            </a:r>
          </a:p>
        </p:txBody>
      </p:sp>
      <p:sp>
        <p:nvSpPr>
          <p:cNvPr id="48" name="矩形 47"/>
          <p:cNvSpPr>
            <a:spLocks noChangeArrowheads="1"/>
          </p:cNvSpPr>
          <p:nvPr/>
        </p:nvSpPr>
        <p:spPr bwMode="auto">
          <a:xfrm>
            <a:off x="5903738" y="2327076"/>
            <a:ext cx="2407475" cy="2146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42" tIns="34283" rIns="68442" bIns="34283">
            <a:spAutoFit/>
          </a:bodyPr>
          <a:lstStyle/>
          <a:p>
            <a:pPr algn="just" defTabSz="683895" fontAlgn="base">
              <a:spcBef>
                <a:spcPct val="0"/>
              </a:spcBef>
              <a:spcAft>
                <a:spcPct val="0"/>
              </a:spcAft>
            </a:pPr>
            <a:r>
              <a:rPr lang="zh-CN" altLang="en-US" sz="1500" dirty="0">
                <a:solidFill>
                  <a:prstClr val="black">
                    <a:lumMod val="75000"/>
                    <a:lumOff val="25000"/>
                  </a:prst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grpSp>
        <p:nvGrpSpPr>
          <p:cNvPr id="6" name="组合 5"/>
          <p:cNvGrpSpPr/>
          <p:nvPr/>
        </p:nvGrpSpPr>
        <p:grpSpPr>
          <a:xfrm>
            <a:off x="5730815" y="2102287"/>
            <a:ext cx="2801625" cy="75239"/>
            <a:chOff x="5730815" y="2102287"/>
            <a:chExt cx="2801625" cy="75239"/>
          </a:xfrm>
        </p:grpSpPr>
        <p:cxnSp>
          <p:nvCxnSpPr>
            <p:cNvPr id="45" name="直接连接符 44"/>
            <p:cNvCxnSpPr/>
            <p:nvPr/>
          </p:nvCxnSpPr>
          <p:spPr>
            <a:xfrm>
              <a:off x="5759288" y="2135479"/>
              <a:ext cx="2696372" cy="1588"/>
            </a:xfrm>
            <a:prstGeom prst="line">
              <a:avLst/>
            </a:prstGeom>
            <a:solidFill>
              <a:schemeClr val="tx1">
                <a:lumMod val="50000"/>
                <a:lumOff val="50000"/>
              </a:schemeClr>
            </a:solidFill>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6" name="椭圆 45"/>
            <p:cNvSpPr/>
            <p:nvPr/>
          </p:nvSpPr>
          <p:spPr>
            <a:xfrm>
              <a:off x="5730815" y="2106088"/>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3895" fontAlgn="base">
                <a:spcBef>
                  <a:spcPct val="0"/>
                </a:spcBef>
                <a:spcAft>
                  <a:spcPct val="0"/>
                </a:spcAft>
              </a:pPr>
              <a:endParaRPr lang="zh-CN" altLang="en-US" sz="2700">
                <a:solidFill>
                  <a:prstClr val="white"/>
                </a:solidFill>
                <a:cs typeface="+mn-ea"/>
                <a:sym typeface="+mn-lt"/>
              </a:endParaRPr>
            </a:p>
          </p:txBody>
        </p:sp>
        <p:sp>
          <p:nvSpPr>
            <p:cNvPr id="49" name="椭圆 48"/>
            <p:cNvSpPr/>
            <p:nvPr/>
          </p:nvSpPr>
          <p:spPr>
            <a:xfrm>
              <a:off x="8436141" y="2102287"/>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442" tIns="34283" rIns="68442" bIns="34283" rtlCol="0" anchor="ctr"/>
            <a:lstStyle/>
            <a:p>
              <a:pPr algn="ctr" defTabSz="683895" fontAlgn="base">
                <a:spcBef>
                  <a:spcPct val="0"/>
                </a:spcBef>
                <a:spcAft>
                  <a:spcPct val="0"/>
                </a:spcAft>
              </a:pPr>
              <a:endParaRPr lang="zh-CN" altLang="en-US" sz="2700">
                <a:solidFill>
                  <a:srgbClr val="FEFA00"/>
                </a:solidFill>
                <a:cs typeface="+mn-ea"/>
                <a:sym typeface="+mn-lt"/>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360"/>
                                          </p:val>
                                        </p:tav>
                                        <p:tav tm="100000">
                                          <p:val>
                                            <p:fltVal val="0"/>
                                          </p:val>
                                        </p:tav>
                                      </p:tavLst>
                                    </p:anim>
                                    <p:animEffect transition="in" filter="fade">
                                      <p:cBhvr>
                                        <p:cTn id="10" dur="1000"/>
                                        <p:tgtEl>
                                          <p:spTgt spid="2"/>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360"/>
                                          </p:val>
                                        </p:tav>
                                        <p:tav tm="100000">
                                          <p:val>
                                            <p:fltVal val="0"/>
                                          </p:val>
                                        </p:tav>
                                      </p:tavLst>
                                    </p:anim>
                                    <p:animEffect transition="in" filter="fade">
                                      <p:cBhvr>
                                        <p:cTn id="16" dur="1000"/>
                                        <p:tgtEl>
                                          <p:spTgt spid="5"/>
                                        </p:tgtEl>
                                      </p:cBhvr>
                                    </p:animEffect>
                                  </p:childTnLst>
                                </p:cTn>
                              </p:par>
                              <p:par>
                                <p:cTn id="17" presetID="49" presetClass="entr" presetSubtype="0" decel="100000" fill="hold" nodeType="withEffect">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360"/>
                                          </p:val>
                                        </p:tav>
                                        <p:tav tm="100000">
                                          <p:val>
                                            <p:fltVal val="0"/>
                                          </p:val>
                                        </p:tav>
                                      </p:tavLst>
                                    </p:anim>
                                    <p:animEffect transition="in" filter="fade">
                                      <p:cBhvr>
                                        <p:cTn id="22" dur="1000"/>
                                        <p:tgtEl>
                                          <p:spTgt spid="4"/>
                                        </p:tgtEl>
                                      </p:cBhvr>
                                    </p:animEffect>
                                  </p:childTnLst>
                                </p:cTn>
                              </p:par>
                              <p:par>
                                <p:cTn id="23" presetID="49" presetClass="entr" presetSubtype="0" decel="10000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 calcmode="lin" valueType="num">
                                      <p:cBhvr>
                                        <p:cTn id="25" dur="1000" fill="hold"/>
                                        <p:tgtEl>
                                          <p:spTgt spid="3"/>
                                        </p:tgtEl>
                                        <p:attrNameLst>
                                          <p:attrName>ppt_w</p:attrName>
                                        </p:attrNameLst>
                                      </p:cBhvr>
                                      <p:tavLst>
                                        <p:tav tm="0">
                                          <p:val>
                                            <p:fltVal val="0"/>
                                          </p:val>
                                        </p:tav>
                                        <p:tav tm="100000">
                                          <p:val>
                                            <p:strVal val="#ppt_w"/>
                                          </p:val>
                                        </p:tav>
                                      </p:tavLst>
                                    </p:anim>
                                    <p:anim calcmode="lin" valueType="num">
                                      <p:cBhvr>
                                        <p:cTn id="26" dur="1000" fill="hold"/>
                                        <p:tgtEl>
                                          <p:spTgt spid="3"/>
                                        </p:tgtEl>
                                        <p:attrNameLst>
                                          <p:attrName>ppt_h</p:attrName>
                                        </p:attrNameLst>
                                      </p:cBhvr>
                                      <p:tavLst>
                                        <p:tav tm="0">
                                          <p:val>
                                            <p:fltVal val="0"/>
                                          </p:val>
                                        </p:tav>
                                        <p:tav tm="100000">
                                          <p:val>
                                            <p:strVal val="#ppt_h"/>
                                          </p:val>
                                        </p:tav>
                                      </p:tavLst>
                                    </p:anim>
                                    <p:anim calcmode="lin" valueType="num">
                                      <p:cBhvr>
                                        <p:cTn id="27" dur="1000" fill="hold"/>
                                        <p:tgtEl>
                                          <p:spTgt spid="3"/>
                                        </p:tgtEl>
                                        <p:attrNameLst>
                                          <p:attrName>style.rotation</p:attrName>
                                        </p:attrNameLst>
                                      </p:cBhvr>
                                      <p:tavLst>
                                        <p:tav tm="0">
                                          <p:val>
                                            <p:fltVal val="360"/>
                                          </p:val>
                                        </p:tav>
                                        <p:tav tm="100000">
                                          <p:val>
                                            <p:fltVal val="0"/>
                                          </p:val>
                                        </p:tav>
                                      </p:tavLst>
                                    </p:anim>
                                    <p:animEffect transition="in" filter="fade">
                                      <p:cBhvr>
                                        <p:cTn id="28" dur="1000"/>
                                        <p:tgtEl>
                                          <p:spTgt spid="3"/>
                                        </p:tgtEl>
                                      </p:cBhvr>
                                    </p:animEffect>
                                  </p:childTnLst>
                                </p:cTn>
                              </p:par>
                              <p:par>
                                <p:cTn id="29" presetID="49" presetClass="entr" presetSubtype="0" decel="100000" fill="hold" grpId="0" nodeType="withEffect">
                                  <p:stCondLst>
                                    <p:cond delay="900"/>
                                  </p:stCondLst>
                                  <p:childTnLst>
                                    <p:set>
                                      <p:cBhvr>
                                        <p:cTn id="30" dur="1" fill="hold">
                                          <p:stCondLst>
                                            <p:cond delay="0"/>
                                          </p:stCondLst>
                                        </p:cTn>
                                        <p:tgtEl>
                                          <p:spTgt spid="37"/>
                                        </p:tgtEl>
                                        <p:attrNameLst>
                                          <p:attrName>style.visibility</p:attrName>
                                        </p:attrNameLst>
                                      </p:cBhvr>
                                      <p:to>
                                        <p:strVal val="visible"/>
                                      </p:to>
                                    </p:set>
                                    <p:anim calcmode="lin" valueType="num">
                                      <p:cBhvr>
                                        <p:cTn id="31" dur="1000" fill="hold"/>
                                        <p:tgtEl>
                                          <p:spTgt spid="37"/>
                                        </p:tgtEl>
                                        <p:attrNameLst>
                                          <p:attrName>ppt_w</p:attrName>
                                        </p:attrNameLst>
                                      </p:cBhvr>
                                      <p:tavLst>
                                        <p:tav tm="0">
                                          <p:val>
                                            <p:fltVal val="0"/>
                                          </p:val>
                                        </p:tav>
                                        <p:tav tm="100000">
                                          <p:val>
                                            <p:strVal val="#ppt_w"/>
                                          </p:val>
                                        </p:tav>
                                      </p:tavLst>
                                    </p:anim>
                                    <p:anim calcmode="lin" valueType="num">
                                      <p:cBhvr>
                                        <p:cTn id="32" dur="1000" fill="hold"/>
                                        <p:tgtEl>
                                          <p:spTgt spid="37"/>
                                        </p:tgtEl>
                                        <p:attrNameLst>
                                          <p:attrName>ppt_h</p:attrName>
                                        </p:attrNameLst>
                                      </p:cBhvr>
                                      <p:tavLst>
                                        <p:tav tm="0">
                                          <p:val>
                                            <p:fltVal val="0"/>
                                          </p:val>
                                        </p:tav>
                                        <p:tav tm="100000">
                                          <p:val>
                                            <p:strVal val="#ppt_h"/>
                                          </p:val>
                                        </p:tav>
                                      </p:tavLst>
                                    </p:anim>
                                    <p:anim calcmode="lin" valueType="num">
                                      <p:cBhvr>
                                        <p:cTn id="33" dur="1000" fill="hold"/>
                                        <p:tgtEl>
                                          <p:spTgt spid="37"/>
                                        </p:tgtEl>
                                        <p:attrNameLst>
                                          <p:attrName>style.rotation</p:attrName>
                                        </p:attrNameLst>
                                      </p:cBhvr>
                                      <p:tavLst>
                                        <p:tav tm="0">
                                          <p:val>
                                            <p:fltVal val="360"/>
                                          </p:val>
                                        </p:tav>
                                        <p:tav tm="100000">
                                          <p:val>
                                            <p:fltVal val="0"/>
                                          </p:val>
                                        </p:tav>
                                      </p:tavLst>
                                    </p:anim>
                                    <p:animEffect transition="in" filter="fade">
                                      <p:cBhvr>
                                        <p:cTn id="34" dur="1000"/>
                                        <p:tgtEl>
                                          <p:spTgt spid="37"/>
                                        </p:tgtEl>
                                      </p:cBhvr>
                                    </p:animEffect>
                                  </p:childTnLst>
                                </p:cTn>
                              </p:par>
                              <p:par>
                                <p:cTn id="35" presetID="49" presetClass="entr" presetSubtype="0" decel="100000" fill="hold" grpId="0" nodeType="withEffect">
                                  <p:stCondLst>
                                    <p:cond delay="130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360"/>
                                          </p:val>
                                        </p:tav>
                                        <p:tav tm="100000">
                                          <p:val>
                                            <p:fltVal val="0"/>
                                          </p:val>
                                        </p:tav>
                                      </p:tavLst>
                                    </p:anim>
                                    <p:animEffect transition="in" filter="fade">
                                      <p:cBhvr>
                                        <p:cTn id="40" dur="1000"/>
                                        <p:tgtEl>
                                          <p:spTgt spid="40"/>
                                        </p:tgtEl>
                                      </p:cBhvr>
                                    </p:animEffect>
                                  </p:childTnLst>
                                </p:cTn>
                              </p:par>
                              <p:par>
                                <p:cTn id="41" presetID="49" presetClass="entr" presetSubtype="0" decel="100000" fill="hold" grpId="0" nodeType="withEffect">
                                  <p:stCondLst>
                                    <p:cond delay="1100"/>
                                  </p:stCondLst>
                                  <p:childTnLst>
                                    <p:set>
                                      <p:cBhvr>
                                        <p:cTn id="42" dur="1" fill="hold">
                                          <p:stCondLst>
                                            <p:cond delay="0"/>
                                          </p:stCondLst>
                                        </p:cTn>
                                        <p:tgtEl>
                                          <p:spTgt spid="34"/>
                                        </p:tgtEl>
                                        <p:attrNameLst>
                                          <p:attrName>style.visibility</p:attrName>
                                        </p:attrNameLst>
                                      </p:cBhvr>
                                      <p:to>
                                        <p:strVal val="visible"/>
                                      </p:to>
                                    </p:set>
                                    <p:anim calcmode="lin" valueType="num">
                                      <p:cBhvr>
                                        <p:cTn id="43" dur="1000" fill="hold"/>
                                        <p:tgtEl>
                                          <p:spTgt spid="34"/>
                                        </p:tgtEl>
                                        <p:attrNameLst>
                                          <p:attrName>ppt_w</p:attrName>
                                        </p:attrNameLst>
                                      </p:cBhvr>
                                      <p:tavLst>
                                        <p:tav tm="0">
                                          <p:val>
                                            <p:fltVal val="0"/>
                                          </p:val>
                                        </p:tav>
                                        <p:tav tm="100000">
                                          <p:val>
                                            <p:strVal val="#ppt_w"/>
                                          </p:val>
                                        </p:tav>
                                      </p:tavLst>
                                    </p:anim>
                                    <p:anim calcmode="lin" valueType="num">
                                      <p:cBhvr>
                                        <p:cTn id="44" dur="1000" fill="hold"/>
                                        <p:tgtEl>
                                          <p:spTgt spid="34"/>
                                        </p:tgtEl>
                                        <p:attrNameLst>
                                          <p:attrName>ppt_h</p:attrName>
                                        </p:attrNameLst>
                                      </p:cBhvr>
                                      <p:tavLst>
                                        <p:tav tm="0">
                                          <p:val>
                                            <p:fltVal val="0"/>
                                          </p:val>
                                        </p:tav>
                                        <p:tav tm="100000">
                                          <p:val>
                                            <p:strVal val="#ppt_h"/>
                                          </p:val>
                                        </p:tav>
                                      </p:tavLst>
                                    </p:anim>
                                    <p:anim calcmode="lin" valueType="num">
                                      <p:cBhvr>
                                        <p:cTn id="45" dur="1000" fill="hold"/>
                                        <p:tgtEl>
                                          <p:spTgt spid="34"/>
                                        </p:tgtEl>
                                        <p:attrNameLst>
                                          <p:attrName>style.rotation</p:attrName>
                                        </p:attrNameLst>
                                      </p:cBhvr>
                                      <p:tavLst>
                                        <p:tav tm="0">
                                          <p:val>
                                            <p:fltVal val="360"/>
                                          </p:val>
                                        </p:tav>
                                        <p:tav tm="100000">
                                          <p:val>
                                            <p:fltVal val="0"/>
                                          </p:val>
                                        </p:tav>
                                      </p:tavLst>
                                    </p:anim>
                                    <p:animEffect transition="in" filter="fade">
                                      <p:cBhvr>
                                        <p:cTn id="46" dur="1000"/>
                                        <p:tgtEl>
                                          <p:spTgt spid="34"/>
                                        </p:tgtEl>
                                      </p:cBhvr>
                                    </p:animEffect>
                                  </p:childTnLst>
                                </p:cTn>
                              </p:par>
                            </p:childTnLst>
                          </p:cTn>
                        </p:par>
                        <p:par>
                          <p:cTn id="47" fill="hold">
                            <p:stCondLst>
                              <p:cond delay="1000"/>
                            </p:stCondLst>
                            <p:childTnLst>
                              <p:par>
                                <p:cTn id="48" presetID="16" presetClass="entr" presetSubtype="21"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barn(inVertical)">
                                      <p:cBhvr>
                                        <p:cTn id="50" dur="500"/>
                                        <p:tgtEl>
                                          <p:spTgt spid="26"/>
                                        </p:tgtEl>
                                      </p:cBhvr>
                                    </p:animEffect>
                                  </p:childTnLst>
                                </p:cTn>
                              </p:par>
                            </p:childTnLst>
                          </p:cTn>
                        </p:par>
                        <p:par>
                          <p:cTn id="51" fill="hold">
                            <p:stCondLst>
                              <p:cond delay="1500"/>
                            </p:stCondLst>
                            <p:childTnLst>
                              <p:par>
                                <p:cTn id="52" presetID="16" presetClass="entr" presetSubtype="21" fill="hold" nodeType="after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barn(inVertical)">
                                      <p:cBhvr>
                                        <p:cTn id="54" dur="500"/>
                                        <p:tgtEl>
                                          <p:spTgt spid="6"/>
                                        </p:tgtEl>
                                      </p:cBhvr>
                                    </p:animEffect>
                                  </p:childTnLst>
                                </p:cTn>
                              </p:par>
                            </p:childTnLst>
                          </p:cTn>
                        </p:par>
                        <p:par>
                          <p:cTn id="55" fill="hold">
                            <p:stCondLst>
                              <p:cond delay="2000"/>
                            </p:stCondLst>
                            <p:childTnLst>
                              <p:par>
                                <p:cTn id="56" presetID="42" presetClass="entr" presetSubtype="0" fill="hold" grpId="0"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fade">
                                      <p:cBhvr>
                                        <p:cTn id="58" dur="1000"/>
                                        <p:tgtEl>
                                          <p:spTgt spid="48"/>
                                        </p:tgtEl>
                                      </p:cBhvr>
                                    </p:animEffect>
                                    <p:anim calcmode="lin" valueType="num">
                                      <p:cBhvr>
                                        <p:cTn id="59" dur="1000" fill="hold"/>
                                        <p:tgtEl>
                                          <p:spTgt spid="48"/>
                                        </p:tgtEl>
                                        <p:attrNameLst>
                                          <p:attrName>ppt_x</p:attrName>
                                        </p:attrNameLst>
                                      </p:cBhvr>
                                      <p:tavLst>
                                        <p:tav tm="0">
                                          <p:val>
                                            <p:strVal val="#ppt_x"/>
                                          </p:val>
                                        </p:tav>
                                        <p:tav tm="100000">
                                          <p:val>
                                            <p:strVal val="#ppt_x"/>
                                          </p:val>
                                        </p:tav>
                                      </p:tavLst>
                                    </p:anim>
                                    <p:anim calcmode="lin" valueType="num">
                                      <p:cBhvr>
                                        <p:cTn id="60" dur="1000" fill="hold"/>
                                        <p:tgtEl>
                                          <p:spTgt spid="48"/>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fade">
                                      <p:cBhvr>
                                        <p:cTn id="63" dur="1000"/>
                                        <p:tgtEl>
                                          <p:spTgt spid="47"/>
                                        </p:tgtEl>
                                      </p:cBhvr>
                                    </p:animEffect>
                                    <p:anim calcmode="lin" valueType="num">
                                      <p:cBhvr>
                                        <p:cTn id="64" dur="1000" fill="hold"/>
                                        <p:tgtEl>
                                          <p:spTgt spid="47"/>
                                        </p:tgtEl>
                                        <p:attrNameLst>
                                          <p:attrName>ppt_x</p:attrName>
                                        </p:attrNameLst>
                                      </p:cBhvr>
                                      <p:tavLst>
                                        <p:tav tm="0">
                                          <p:val>
                                            <p:strVal val="#ppt_x"/>
                                          </p:val>
                                        </p:tav>
                                        <p:tav tm="100000">
                                          <p:val>
                                            <p:strVal val="#ppt_x"/>
                                          </p:val>
                                        </p:tav>
                                      </p:tavLst>
                                    </p:anim>
                                    <p:anim calcmode="lin" valueType="num">
                                      <p:cBhvr>
                                        <p:cTn id="65"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7" grpId="0" animBg="1"/>
      <p:bldP spid="40" grpId="0" animBg="1"/>
      <p:bldP spid="47" grpId="0"/>
      <p:bldP spid="4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3200" b="1" dirty="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200647"/>
            <a:ext cx="7456066" cy="3459335"/>
            <a:chOff x="770652" y="1200647"/>
            <a:chExt cx="7456066" cy="3459335"/>
          </a:xfrm>
        </p:grpSpPr>
        <p:sp>
          <p:nvSpPr>
            <p:cNvPr id="78876" name="Rectangle 43"/>
            <p:cNvSpPr>
              <a:spLocks noChangeArrowheads="1"/>
            </p:cNvSpPr>
            <p:nvPr/>
          </p:nvSpPr>
          <p:spPr bwMode="auto">
            <a:xfrm>
              <a:off x="6503610" y="2701606"/>
              <a:ext cx="354390" cy="138802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77" name="Rectangle 44"/>
            <p:cNvSpPr>
              <a:spLocks noChangeArrowheads="1"/>
            </p:cNvSpPr>
            <p:nvPr/>
          </p:nvSpPr>
          <p:spPr bwMode="auto">
            <a:xfrm>
              <a:off x="3789221" y="1919784"/>
              <a:ext cx="361294" cy="216984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8" name="Rectangle 45"/>
            <p:cNvSpPr>
              <a:spLocks noChangeArrowheads="1"/>
            </p:cNvSpPr>
            <p:nvPr/>
          </p:nvSpPr>
          <p:spPr bwMode="auto">
            <a:xfrm>
              <a:off x="5597279" y="2947312"/>
              <a:ext cx="361294" cy="114231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9" name="Rectangle 46"/>
            <p:cNvSpPr>
              <a:spLocks noChangeArrowheads="1"/>
            </p:cNvSpPr>
            <p:nvPr/>
          </p:nvSpPr>
          <p:spPr bwMode="auto">
            <a:xfrm>
              <a:off x="5151016" y="2627464"/>
              <a:ext cx="347488" cy="1462162"/>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0" name="Rectangle 47"/>
            <p:cNvSpPr>
              <a:spLocks noChangeArrowheads="1"/>
            </p:cNvSpPr>
            <p:nvPr/>
          </p:nvSpPr>
          <p:spPr bwMode="auto">
            <a:xfrm>
              <a:off x="4702455" y="3587821"/>
              <a:ext cx="349786" cy="501806"/>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1" name="Rectangle 48"/>
            <p:cNvSpPr>
              <a:spLocks noChangeArrowheads="1"/>
            </p:cNvSpPr>
            <p:nvPr/>
          </p:nvSpPr>
          <p:spPr bwMode="auto">
            <a:xfrm>
              <a:off x="4249290" y="2447105"/>
              <a:ext cx="354390" cy="1642522"/>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2" name="Rectangle 49"/>
            <p:cNvSpPr>
              <a:spLocks noChangeArrowheads="1"/>
            </p:cNvSpPr>
            <p:nvPr/>
          </p:nvSpPr>
          <p:spPr bwMode="auto">
            <a:xfrm>
              <a:off x="6057348" y="2129404"/>
              <a:ext cx="347488" cy="1960223"/>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3" name="Rectangle 50"/>
            <p:cNvSpPr>
              <a:spLocks noChangeArrowheads="1"/>
            </p:cNvSpPr>
            <p:nvPr/>
          </p:nvSpPr>
          <p:spPr bwMode="auto">
            <a:xfrm>
              <a:off x="2889793" y="3645716"/>
              <a:ext cx="347488" cy="44391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4" name="Rectangle 51"/>
            <p:cNvSpPr>
              <a:spLocks noChangeArrowheads="1"/>
            </p:cNvSpPr>
            <p:nvPr/>
          </p:nvSpPr>
          <p:spPr bwMode="auto">
            <a:xfrm>
              <a:off x="3336056" y="3201807"/>
              <a:ext cx="354390"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5" name="Rectangle 52"/>
            <p:cNvSpPr>
              <a:spLocks noChangeArrowheads="1"/>
            </p:cNvSpPr>
            <p:nvPr/>
          </p:nvSpPr>
          <p:spPr bwMode="auto">
            <a:xfrm>
              <a:off x="1533240" y="3201808"/>
              <a:ext cx="358992"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6" name="Rectangle 53"/>
            <p:cNvSpPr>
              <a:spLocks noChangeArrowheads="1"/>
            </p:cNvSpPr>
            <p:nvPr/>
          </p:nvSpPr>
          <p:spPr bwMode="auto">
            <a:xfrm>
              <a:off x="2432026" y="1640371"/>
              <a:ext cx="358992" cy="2449255"/>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7" name="Rectangle 54"/>
            <p:cNvSpPr>
              <a:spLocks noChangeArrowheads="1"/>
            </p:cNvSpPr>
            <p:nvPr/>
          </p:nvSpPr>
          <p:spPr bwMode="auto">
            <a:xfrm>
              <a:off x="1971957" y="2600994"/>
              <a:ext cx="361294" cy="1488632"/>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cxnSp>
          <p:nvCxnSpPr>
            <p:cNvPr id="174" name="直接连接符 173"/>
            <p:cNvCxnSpPr/>
            <p:nvPr/>
          </p:nvCxnSpPr>
          <p:spPr>
            <a:xfrm>
              <a:off x="1474958" y="4094874"/>
              <a:ext cx="5689330" cy="0"/>
            </a:xfrm>
            <a:prstGeom prst="line">
              <a:avLst/>
            </a:prstGeom>
            <a:solidFill>
              <a:srgbClr val="9C9C9C"/>
            </a:solidFill>
            <a:ln w="22225">
              <a:solidFill>
                <a:schemeClr val="bg1">
                  <a:lumMod val="65000"/>
                </a:schemeClr>
              </a:solidFill>
              <a:miter lim="800000"/>
            </a:ln>
          </p:spPr>
        </p:cxnSp>
        <p:grpSp>
          <p:nvGrpSpPr>
            <p:cNvPr id="175" name="组合 174"/>
            <p:cNvGrpSpPr/>
            <p:nvPr/>
          </p:nvGrpSpPr>
          <p:grpSpPr>
            <a:xfrm>
              <a:off x="1370167" y="1261607"/>
              <a:ext cx="108000" cy="2880000"/>
              <a:chOff x="1146924" y="1203598"/>
              <a:chExt cx="108000" cy="2880000"/>
            </a:xfrm>
          </p:grpSpPr>
          <p:cxnSp>
            <p:nvCxnSpPr>
              <p:cNvPr id="176" name="直接连接符 175"/>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7" name="直接连接符 176"/>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82" name="直接连接符 181"/>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83" name="直接连接符 182"/>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4" name="直接连接符 183"/>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5" name="直接连接符 184"/>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6" name="TextBox 185"/>
            <p:cNvSpPr txBox="1"/>
            <p:nvPr/>
          </p:nvSpPr>
          <p:spPr bwMode="auto">
            <a:xfrm>
              <a:off x="884466" y="3949139"/>
              <a:ext cx="450764"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7" name="TextBox 186"/>
            <p:cNvSpPr txBox="1"/>
            <p:nvPr/>
          </p:nvSpPr>
          <p:spPr bwMode="auto">
            <a:xfrm>
              <a:off x="770653" y="328677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20%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8" name="TextBox 187"/>
            <p:cNvSpPr txBox="1"/>
            <p:nvPr/>
          </p:nvSpPr>
          <p:spPr bwMode="auto">
            <a:xfrm>
              <a:off x="770653" y="295558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30%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9" name="TextBox 188"/>
            <p:cNvSpPr txBox="1"/>
            <p:nvPr/>
          </p:nvSpPr>
          <p:spPr bwMode="auto">
            <a:xfrm>
              <a:off x="770653" y="262440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40%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0" name="TextBox 189"/>
            <p:cNvSpPr txBox="1"/>
            <p:nvPr/>
          </p:nvSpPr>
          <p:spPr bwMode="auto">
            <a:xfrm>
              <a:off x="770653" y="229321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50%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1" name="TextBox 190"/>
            <p:cNvSpPr txBox="1"/>
            <p:nvPr/>
          </p:nvSpPr>
          <p:spPr bwMode="auto">
            <a:xfrm>
              <a:off x="770653" y="196203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60%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2" name="TextBox 191"/>
            <p:cNvSpPr txBox="1"/>
            <p:nvPr/>
          </p:nvSpPr>
          <p:spPr bwMode="auto">
            <a:xfrm>
              <a:off x="770653" y="361795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10%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3" name="TextBox 192"/>
            <p:cNvSpPr txBox="1"/>
            <p:nvPr/>
          </p:nvSpPr>
          <p:spPr bwMode="auto">
            <a:xfrm>
              <a:off x="770652" y="163084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70%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4" name="TextBox 193"/>
            <p:cNvSpPr txBox="1"/>
            <p:nvPr/>
          </p:nvSpPr>
          <p:spPr bwMode="auto">
            <a:xfrm>
              <a:off x="770652" y="129966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80%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8" name="TextBox 207"/>
            <p:cNvSpPr txBox="1"/>
            <p:nvPr/>
          </p:nvSpPr>
          <p:spPr bwMode="auto">
            <a:xfrm>
              <a:off x="5225106" y="4152151"/>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九月</a:t>
              </a:r>
            </a:p>
          </p:txBody>
        </p:sp>
        <p:cxnSp>
          <p:nvCxnSpPr>
            <p:cNvPr id="209" name="直接连接符 208"/>
            <p:cNvCxnSpPr/>
            <p:nvPr/>
          </p:nvCxnSpPr>
          <p:spPr>
            <a:xfrm rot="5400000" flipV="1">
              <a:off x="5493589" y="4045636"/>
              <a:ext cx="108000" cy="0"/>
            </a:xfrm>
            <a:prstGeom prst="line">
              <a:avLst/>
            </a:prstGeom>
            <a:solidFill>
              <a:srgbClr val="9C9C9C"/>
            </a:solidFill>
            <a:ln w="9525">
              <a:solidFill>
                <a:schemeClr val="bg1">
                  <a:lumMod val="65000"/>
                </a:schemeClr>
              </a:solidFill>
              <a:miter lim="800000"/>
            </a:ln>
          </p:spPr>
        </p:cxnSp>
        <p:sp>
          <p:nvSpPr>
            <p:cNvPr id="200" name="TextBox 199"/>
            <p:cNvSpPr txBox="1"/>
            <p:nvPr/>
          </p:nvSpPr>
          <p:spPr bwMode="auto">
            <a:xfrm>
              <a:off x="4771065"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八月</a:t>
              </a:r>
            </a:p>
          </p:txBody>
        </p:sp>
        <p:cxnSp>
          <p:nvCxnSpPr>
            <p:cNvPr id="210" name="直接连接符 209"/>
            <p:cNvCxnSpPr/>
            <p:nvPr/>
          </p:nvCxnSpPr>
          <p:spPr>
            <a:xfrm rot="5400000" flipV="1">
              <a:off x="5041431" y="4045635"/>
              <a:ext cx="108000" cy="0"/>
            </a:xfrm>
            <a:prstGeom prst="line">
              <a:avLst/>
            </a:prstGeom>
            <a:solidFill>
              <a:srgbClr val="9C9C9C"/>
            </a:solidFill>
            <a:ln w="9525">
              <a:solidFill>
                <a:schemeClr val="bg1">
                  <a:lumMod val="65000"/>
                </a:schemeClr>
              </a:solidFill>
              <a:miter lim="800000"/>
            </a:ln>
          </p:spPr>
        </p:cxnSp>
        <p:sp>
          <p:nvSpPr>
            <p:cNvPr id="195" name="TextBox 194"/>
            <p:cNvSpPr txBox="1"/>
            <p:nvPr/>
          </p:nvSpPr>
          <p:spPr bwMode="auto">
            <a:xfrm>
              <a:off x="4317024"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七月</a:t>
              </a:r>
            </a:p>
          </p:txBody>
        </p:sp>
        <p:cxnSp>
          <p:nvCxnSpPr>
            <p:cNvPr id="211" name="直接连接符 210"/>
            <p:cNvCxnSpPr/>
            <p:nvPr/>
          </p:nvCxnSpPr>
          <p:spPr>
            <a:xfrm rot="5400000" flipV="1">
              <a:off x="4589273" y="4045635"/>
              <a:ext cx="108000" cy="0"/>
            </a:xfrm>
            <a:prstGeom prst="line">
              <a:avLst/>
            </a:prstGeom>
            <a:solidFill>
              <a:srgbClr val="9C9C9C"/>
            </a:solidFill>
            <a:ln w="9525">
              <a:solidFill>
                <a:schemeClr val="bg1">
                  <a:lumMod val="65000"/>
                </a:schemeClr>
              </a:solidFill>
              <a:miter lim="800000"/>
            </a:ln>
          </p:spPr>
        </p:cxnSp>
        <p:sp>
          <p:nvSpPr>
            <p:cNvPr id="196" name="TextBox 195"/>
            <p:cNvSpPr txBox="1"/>
            <p:nvPr/>
          </p:nvSpPr>
          <p:spPr bwMode="auto">
            <a:xfrm>
              <a:off x="3862983"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六月</a:t>
              </a:r>
            </a:p>
          </p:txBody>
        </p:sp>
        <p:cxnSp>
          <p:nvCxnSpPr>
            <p:cNvPr id="212" name="直接连接符 211"/>
            <p:cNvCxnSpPr/>
            <p:nvPr/>
          </p:nvCxnSpPr>
          <p:spPr>
            <a:xfrm rot="5400000" flipV="1">
              <a:off x="4137115" y="4045635"/>
              <a:ext cx="108000" cy="0"/>
            </a:xfrm>
            <a:prstGeom prst="line">
              <a:avLst/>
            </a:prstGeom>
            <a:solidFill>
              <a:srgbClr val="9C9C9C"/>
            </a:solidFill>
            <a:ln w="9525">
              <a:solidFill>
                <a:schemeClr val="bg1">
                  <a:lumMod val="65000"/>
                </a:schemeClr>
              </a:solidFill>
              <a:miter lim="800000"/>
            </a:ln>
          </p:spPr>
        </p:cxnSp>
        <p:sp>
          <p:nvSpPr>
            <p:cNvPr id="197" name="TextBox 196"/>
            <p:cNvSpPr txBox="1"/>
            <p:nvPr/>
          </p:nvSpPr>
          <p:spPr bwMode="auto">
            <a:xfrm>
              <a:off x="3408942"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五月</a:t>
              </a:r>
            </a:p>
          </p:txBody>
        </p:sp>
        <p:cxnSp>
          <p:nvCxnSpPr>
            <p:cNvPr id="213" name="直接连接符 212"/>
            <p:cNvCxnSpPr/>
            <p:nvPr/>
          </p:nvCxnSpPr>
          <p:spPr>
            <a:xfrm rot="5400000" flipV="1">
              <a:off x="3684957" y="4045635"/>
              <a:ext cx="108000" cy="0"/>
            </a:xfrm>
            <a:prstGeom prst="line">
              <a:avLst/>
            </a:prstGeom>
            <a:solidFill>
              <a:srgbClr val="9C9C9C"/>
            </a:solidFill>
            <a:ln w="9525">
              <a:solidFill>
                <a:schemeClr val="bg1">
                  <a:lumMod val="65000"/>
                </a:schemeClr>
              </a:solidFill>
              <a:miter lim="800000"/>
            </a:ln>
          </p:spPr>
        </p:cxnSp>
        <p:sp>
          <p:nvSpPr>
            <p:cNvPr id="198" name="TextBox 197"/>
            <p:cNvSpPr txBox="1"/>
            <p:nvPr/>
          </p:nvSpPr>
          <p:spPr bwMode="auto">
            <a:xfrm>
              <a:off x="2954901"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四月</a:t>
              </a:r>
            </a:p>
          </p:txBody>
        </p:sp>
        <p:cxnSp>
          <p:nvCxnSpPr>
            <p:cNvPr id="214" name="直接连接符 213"/>
            <p:cNvCxnSpPr/>
            <p:nvPr/>
          </p:nvCxnSpPr>
          <p:spPr>
            <a:xfrm rot="5400000" flipV="1">
              <a:off x="3232799" y="4045635"/>
              <a:ext cx="108000" cy="0"/>
            </a:xfrm>
            <a:prstGeom prst="line">
              <a:avLst/>
            </a:prstGeom>
            <a:solidFill>
              <a:srgbClr val="9C9C9C"/>
            </a:solidFill>
            <a:ln w="9525">
              <a:solidFill>
                <a:schemeClr val="bg1">
                  <a:lumMod val="65000"/>
                </a:schemeClr>
              </a:solidFill>
              <a:miter lim="800000"/>
            </a:ln>
          </p:spPr>
        </p:cxnSp>
        <p:sp>
          <p:nvSpPr>
            <p:cNvPr id="199" name="TextBox 198"/>
            <p:cNvSpPr txBox="1"/>
            <p:nvPr/>
          </p:nvSpPr>
          <p:spPr bwMode="auto">
            <a:xfrm>
              <a:off x="2500860"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三月</a:t>
              </a:r>
            </a:p>
          </p:txBody>
        </p:sp>
        <p:cxnSp>
          <p:nvCxnSpPr>
            <p:cNvPr id="215" name="直接连接符 214"/>
            <p:cNvCxnSpPr/>
            <p:nvPr/>
          </p:nvCxnSpPr>
          <p:spPr>
            <a:xfrm rot="5400000" flipV="1">
              <a:off x="2780641" y="4045635"/>
              <a:ext cx="108000" cy="0"/>
            </a:xfrm>
            <a:prstGeom prst="line">
              <a:avLst/>
            </a:prstGeom>
            <a:solidFill>
              <a:srgbClr val="9C9C9C"/>
            </a:solidFill>
            <a:ln w="9525">
              <a:solidFill>
                <a:schemeClr val="bg1">
                  <a:lumMod val="65000"/>
                </a:schemeClr>
              </a:solidFill>
              <a:miter lim="800000"/>
            </a:ln>
          </p:spPr>
        </p:cxnSp>
        <p:sp>
          <p:nvSpPr>
            <p:cNvPr id="201" name="TextBox 200"/>
            <p:cNvSpPr txBox="1"/>
            <p:nvPr/>
          </p:nvSpPr>
          <p:spPr bwMode="auto">
            <a:xfrm>
              <a:off x="2046819"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二月</a:t>
              </a:r>
            </a:p>
          </p:txBody>
        </p:sp>
        <p:cxnSp>
          <p:nvCxnSpPr>
            <p:cNvPr id="216" name="直接连接符 215"/>
            <p:cNvCxnSpPr/>
            <p:nvPr/>
          </p:nvCxnSpPr>
          <p:spPr>
            <a:xfrm rot="5400000" flipV="1">
              <a:off x="2328483" y="4045635"/>
              <a:ext cx="108000" cy="0"/>
            </a:xfrm>
            <a:prstGeom prst="line">
              <a:avLst/>
            </a:prstGeom>
            <a:solidFill>
              <a:srgbClr val="9C9C9C"/>
            </a:solidFill>
            <a:ln w="9525">
              <a:solidFill>
                <a:schemeClr val="bg1">
                  <a:lumMod val="65000"/>
                </a:schemeClr>
              </a:solidFill>
              <a:miter lim="800000"/>
            </a:ln>
          </p:spPr>
        </p:cxnSp>
        <p:sp>
          <p:nvSpPr>
            <p:cNvPr id="202" name="TextBox 201"/>
            <p:cNvSpPr txBox="1"/>
            <p:nvPr/>
          </p:nvSpPr>
          <p:spPr bwMode="auto">
            <a:xfrm>
              <a:off x="1592778"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一月</a:t>
              </a:r>
            </a:p>
          </p:txBody>
        </p:sp>
        <p:cxnSp>
          <p:nvCxnSpPr>
            <p:cNvPr id="217" name="直接连接符 216"/>
            <p:cNvCxnSpPr/>
            <p:nvPr/>
          </p:nvCxnSpPr>
          <p:spPr>
            <a:xfrm rot="5400000" flipV="1">
              <a:off x="1876325" y="4045635"/>
              <a:ext cx="108000" cy="0"/>
            </a:xfrm>
            <a:prstGeom prst="line">
              <a:avLst/>
            </a:prstGeom>
            <a:solidFill>
              <a:srgbClr val="9C9C9C"/>
            </a:solidFill>
            <a:ln w="9525">
              <a:solidFill>
                <a:schemeClr val="bg1">
                  <a:lumMod val="65000"/>
                </a:schemeClr>
              </a:solidFill>
              <a:miter lim="800000"/>
            </a:ln>
          </p:spPr>
        </p:cxnSp>
        <p:sp>
          <p:nvSpPr>
            <p:cNvPr id="205" name="TextBox 204"/>
            <p:cNvSpPr txBox="1"/>
            <p:nvPr/>
          </p:nvSpPr>
          <p:spPr bwMode="auto">
            <a:xfrm>
              <a:off x="6587229" y="4152151"/>
              <a:ext cx="299113" cy="507831"/>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十二月</a:t>
              </a:r>
            </a:p>
          </p:txBody>
        </p:sp>
        <p:cxnSp>
          <p:nvCxnSpPr>
            <p:cNvPr id="220" name="直接连接符 219"/>
            <p:cNvCxnSpPr/>
            <p:nvPr/>
          </p:nvCxnSpPr>
          <p:spPr>
            <a:xfrm rot="5400000" flipV="1">
              <a:off x="6850064" y="4045634"/>
              <a:ext cx="108000" cy="0"/>
            </a:xfrm>
            <a:prstGeom prst="line">
              <a:avLst/>
            </a:prstGeom>
            <a:solidFill>
              <a:srgbClr val="9C9C9C"/>
            </a:solidFill>
            <a:ln w="9525">
              <a:solidFill>
                <a:schemeClr val="bg1">
                  <a:lumMod val="65000"/>
                </a:schemeClr>
              </a:solidFill>
              <a:miter lim="800000"/>
            </a:ln>
          </p:spPr>
        </p:cxnSp>
        <p:sp>
          <p:nvSpPr>
            <p:cNvPr id="206" name="TextBox 205"/>
            <p:cNvSpPr txBox="1"/>
            <p:nvPr/>
          </p:nvSpPr>
          <p:spPr bwMode="auto">
            <a:xfrm>
              <a:off x="6133188" y="4152151"/>
              <a:ext cx="299113" cy="507831"/>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十一月</a:t>
              </a:r>
            </a:p>
          </p:txBody>
        </p:sp>
        <p:cxnSp>
          <p:nvCxnSpPr>
            <p:cNvPr id="221" name="直接连接符 220"/>
            <p:cNvCxnSpPr/>
            <p:nvPr/>
          </p:nvCxnSpPr>
          <p:spPr>
            <a:xfrm rot="5400000" flipV="1">
              <a:off x="6397905" y="4045634"/>
              <a:ext cx="108000" cy="0"/>
            </a:xfrm>
            <a:prstGeom prst="line">
              <a:avLst/>
            </a:prstGeom>
            <a:solidFill>
              <a:srgbClr val="9C9C9C"/>
            </a:solidFill>
            <a:ln w="9525">
              <a:solidFill>
                <a:schemeClr val="bg1">
                  <a:lumMod val="65000"/>
                </a:schemeClr>
              </a:solidFill>
              <a:miter lim="800000"/>
            </a:ln>
          </p:spPr>
        </p:cxnSp>
        <p:sp>
          <p:nvSpPr>
            <p:cNvPr id="207" name="TextBox 206"/>
            <p:cNvSpPr txBox="1"/>
            <p:nvPr/>
          </p:nvSpPr>
          <p:spPr bwMode="auto">
            <a:xfrm>
              <a:off x="5679147" y="4152151"/>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十月</a:t>
              </a:r>
            </a:p>
          </p:txBody>
        </p:sp>
        <p:cxnSp>
          <p:nvCxnSpPr>
            <p:cNvPr id="222" name="直接连接符 221"/>
            <p:cNvCxnSpPr/>
            <p:nvPr/>
          </p:nvCxnSpPr>
          <p:spPr>
            <a:xfrm rot="5400000" flipV="1">
              <a:off x="5945747" y="4045634"/>
              <a:ext cx="108000" cy="0"/>
            </a:xfrm>
            <a:prstGeom prst="line">
              <a:avLst/>
            </a:prstGeom>
            <a:solidFill>
              <a:srgbClr val="9C9C9C"/>
            </a:solidFill>
            <a:ln w="9525">
              <a:solidFill>
                <a:schemeClr val="bg1">
                  <a:lumMod val="65000"/>
                </a:schemeClr>
              </a:solidFill>
              <a:miter lim="800000"/>
            </a:ln>
          </p:spPr>
        </p:cxnSp>
        <p:sp>
          <p:nvSpPr>
            <p:cNvPr id="241" name="矩形 240"/>
            <p:cNvSpPr/>
            <p:nvPr/>
          </p:nvSpPr>
          <p:spPr>
            <a:xfrm>
              <a:off x="7181667" y="2582054"/>
              <a:ext cx="142240" cy="142240"/>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2" name="矩形 241"/>
            <p:cNvSpPr/>
            <p:nvPr/>
          </p:nvSpPr>
          <p:spPr>
            <a:xfrm>
              <a:off x="7181667" y="2284609"/>
              <a:ext cx="142240" cy="142240"/>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3" name="矩形 242"/>
            <p:cNvSpPr/>
            <p:nvPr/>
          </p:nvSpPr>
          <p:spPr>
            <a:xfrm>
              <a:off x="7181667" y="1987164"/>
              <a:ext cx="142240" cy="142240"/>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4" name="TextBox 692"/>
            <p:cNvSpPr txBox="1"/>
            <p:nvPr/>
          </p:nvSpPr>
          <p:spPr bwMode="auto">
            <a:xfrm>
              <a:off x="7323907" y="19197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添加标题</a:t>
              </a:r>
            </a:p>
          </p:txBody>
        </p:sp>
        <p:sp>
          <p:nvSpPr>
            <p:cNvPr id="245" name="TextBox 692"/>
            <p:cNvSpPr txBox="1"/>
            <p:nvPr/>
          </p:nvSpPr>
          <p:spPr bwMode="auto">
            <a:xfrm>
              <a:off x="7323907" y="22245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添加标题</a:t>
              </a:r>
            </a:p>
          </p:txBody>
        </p:sp>
        <p:sp>
          <p:nvSpPr>
            <p:cNvPr id="246" name="TextBox 692"/>
            <p:cNvSpPr txBox="1"/>
            <p:nvPr/>
          </p:nvSpPr>
          <p:spPr bwMode="auto">
            <a:xfrm>
              <a:off x="7323907" y="25293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添加标题</a:t>
              </a:r>
            </a:p>
          </p:txBody>
        </p:sp>
        <p:sp>
          <p:nvSpPr>
            <p:cNvPr id="254" name="TextBox 682"/>
            <p:cNvSpPr txBox="1"/>
            <p:nvPr/>
          </p:nvSpPr>
          <p:spPr>
            <a:xfrm>
              <a:off x="1437827"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FF388C"/>
                  </a:solidFill>
                  <a:latin typeface="方正中等线简体" pitchFamily="65" charset="-122"/>
                  <a:ea typeface="方正中等线简体" pitchFamily="65" charset="-122"/>
                </a:rPr>
                <a:t>20</a:t>
              </a:r>
              <a:r>
                <a:rPr lang="en-US" altLang="zh-CN" sz="1000" dirty="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56" name="TextBox 682"/>
            <p:cNvSpPr txBox="1"/>
            <p:nvPr/>
          </p:nvSpPr>
          <p:spPr>
            <a:xfrm>
              <a:off x="2347703" y="120064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9C007F"/>
                  </a:solidFill>
                  <a:latin typeface="方正中等线简体" pitchFamily="65" charset="-122"/>
                  <a:ea typeface="方正中等线简体" pitchFamily="65" charset="-122"/>
                </a:rPr>
                <a:t>70</a:t>
              </a:r>
              <a:r>
                <a:rPr lang="en-US" altLang="zh-CN" sz="1000" dirty="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57" name="TextBox 682"/>
            <p:cNvSpPr txBox="1"/>
            <p:nvPr/>
          </p:nvSpPr>
          <p:spPr>
            <a:xfrm>
              <a:off x="2753326" y="328004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68007F"/>
                  </a:solidFill>
                  <a:latin typeface="方正中等线简体" pitchFamily="65" charset="-122"/>
                  <a:ea typeface="方正中等线简体" pitchFamily="65" charset="-122"/>
                </a:rPr>
                <a:t>10</a:t>
              </a:r>
              <a:r>
                <a:rPr lang="en-US" altLang="zh-CN" sz="1000" dirty="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58" name="TextBox 682"/>
            <p:cNvSpPr txBox="1"/>
            <p:nvPr/>
          </p:nvSpPr>
          <p:spPr>
            <a:xfrm>
              <a:off x="1848892" y="2161240"/>
              <a:ext cx="612667"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E40059"/>
                  </a:solidFill>
                  <a:latin typeface="方正中等线简体" pitchFamily="65" charset="-122"/>
                  <a:ea typeface="方正中等线简体" pitchFamily="65" charset="-122"/>
                </a:rPr>
                <a:t>50</a:t>
              </a:r>
              <a:r>
                <a:rPr lang="en-US" altLang="zh-CN" sz="1000" dirty="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59" name="TextBox 682"/>
            <p:cNvSpPr txBox="1"/>
            <p:nvPr/>
          </p:nvSpPr>
          <p:spPr>
            <a:xfrm>
              <a:off x="3247563"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FF388C"/>
                  </a:solidFill>
                  <a:latin typeface="方正中等线简体" pitchFamily="65" charset="-122"/>
                  <a:ea typeface="方正中等线简体" pitchFamily="65" charset="-122"/>
                </a:rPr>
                <a:t>25</a:t>
              </a:r>
              <a:r>
                <a:rPr lang="en-US" altLang="zh-CN" sz="1000" dirty="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0" name="TextBox 682"/>
            <p:cNvSpPr txBox="1"/>
            <p:nvPr/>
          </p:nvSpPr>
          <p:spPr>
            <a:xfrm>
              <a:off x="4169796" y="210855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9C007F"/>
                  </a:solidFill>
                  <a:latin typeface="方正中等线简体" pitchFamily="65" charset="-122"/>
                  <a:ea typeface="方正中等线简体" pitchFamily="65" charset="-122"/>
                </a:rPr>
                <a:t>50</a:t>
              </a:r>
              <a:r>
                <a:rPr lang="en-US" altLang="zh-CN" sz="1000" dirty="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1" name="TextBox 682"/>
            <p:cNvSpPr txBox="1"/>
            <p:nvPr/>
          </p:nvSpPr>
          <p:spPr>
            <a:xfrm>
              <a:off x="4575419" y="3227573"/>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68007F"/>
                  </a:solidFill>
                  <a:latin typeface="方正中等线简体" pitchFamily="65" charset="-122"/>
                  <a:ea typeface="方正中等线简体" pitchFamily="65" charset="-122"/>
                </a:rPr>
                <a:t>15</a:t>
              </a:r>
              <a:r>
                <a:rPr lang="en-US" altLang="zh-CN" sz="1000" dirty="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2" name="TextBox 682"/>
            <p:cNvSpPr txBox="1"/>
            <p:nvPr/>
          </p:nvSpPr>
          <p:spPr>
            <a:xfrm>
              <a:off x="3670984" y="132307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E40059"/>
                  </a:solidFill>
                  <a:latin typeface="方正中等线简体" pitchFamily="65" charset="-122"/>
                  <a:ea typeface="方正中等线简体" pitchFamily="65" charset="-122"/>
                </a:rPr>
                <a:t>60</a:t>
              </a:r>
              <a:r>
                <a:rPr lang="en-US" altLang="zh-CN" sz="1000" dirty="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3" name="TextBox 682"/>
            <p:cNvSpPr txBox="1"/>
            <p:nvPr/>
          </p:nvSpPr>
          <p:spPr>
            <a:xfrm>
              <a:off x="5037682" y="2231661"/>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FF388C"/>
                  </a:solidFill>
                  <a:latin typeface="方正中等线简体" pitchFamily="65" charset="-122"/>
                  <a:ea typeface="方正中等线简体" pitchFamily="65" charset="-122"/>
                </a:rPr>
                <a:t>45</a:t>
              </a:r>
              <a:r>
                <a:rPr lang="en-US" altLang="zh-CN" sz="1000" dirty="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4" name="TextBox 682"/>
            <p:cNvSpPr txBox="1"/>
            <p:nvPr/>
          </p:nvSpPr>
          <p:spPr>
            <a:xfrm>
              <a:off x="5959915" y="1765895"/>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9C007F"/>
                  </a:solidFill>
                  <a:latin typeface="方正中等线简体" pitchFamily="65" charset="-122"/>
                  <a:ea typeface="方正中等线简体" pitchFamily="65" charset="-122"/>
                </a:rPr>
                <a:t>55</a:t>
              </a:r>
              <a:r>
                <a:rPr lang="en-US" altLang="zh-CN" sz="1000" dirty="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5" name="TextBox 682"/>
            <p:cNvSpPr txBox="1"/>
            <p:nvPr/>
          </p:nvSpPr>
          <p:spPr>
            <a:xfrm>
              <a:off x="6365538" y="229321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68007F"/>
                  </a:solidFill>
                  <a:latin typeface="方正中等线简体" pitchFamily="65" charset="-122"/>
                  <a:ea typeface="方正中等线简体" pitchFamily="65" charset="-122"/>
                </a:rPr>
                <a:t>44</a:t>
              </a:r>
              <a:r>
                <a:rPr lang="en-US" altLang="zh-CN" sz="1000" dirty="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6" name="TextBox 682"/>
            <p:cNvSpPr txBox="1"/>
            <p:nvPr/>
          </p:nvSpPr>
          <p:spPr>
            <a:xfrm>
              <a:off x="5461103" y="262746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a:solidFill>
                    <a:srgbClr val="E40059"/>
                  </a:solidFill>
                  <a:latin typeface="方正中等线简体" pitchFamily="65" charset="-122"/>
                  <a:ea typeface="方正中等线简体" pitchFamily="65" charset="-122"/>
                </a:rPr>
                <a:t>35</a:t>
              </a:r>
              <a:r>
                <a:rPr lang="en-US" altLang="zh-CN" sz="1000" dirty="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7" name="矩形 266"/>
            <p:cNvSpPr/>
            <p:nvPr/>
          </p:nvSpPr>
          <p:spPr>
            <a:xfrm>
              <a:off x="7181667" y="2878616"/>
              <a:ext cx="142240" cy="14224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68" name="TextBox 692"/>
            <p:cNvSpPr txBox="1"/>
            <p:nvPr/>
          </p:nvSpPr>
          <p:spPr bwMode="auto">
            <a:xfrm>
              <a:off x="7323907" y="2825946"/>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fontAlgn="auto">
                <a:spcBef>
                  <a:spcPts val="0"/>
                </a:spcBef>
                <a:spcAft>
                  <a:spcPts val="0"/>
                </a:spcAft>
                <a:defRPr/>
              </a:pPr>
              <a:r>
                <a:rPr lang="zh-CN" altLang="en-US" sz="11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添加标题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6" name="直接连接符 165"/>
          <p:cNvCxnSpPr/>
          <p:nvPr/>
        </p:nvCxnSpPr>
        <p:spPr>
          <a:xfrm>
            <a:off x="580768" y="4227934"/>
            <a:ext cx="7952045" cy="0"/>
          </a:xfrm>
          <a:prstGeom prst="line">
            <a:avLst/>
          </a:prstGeom>
          <a:solidFill>
            <a:srgbClr val="070606"/>
          </a:solidFill>
          <a:ln w="15875">
            <a:solidFill>
              <a:schemeClr val="bg1">
                <a:lumMod val="65000"/>
              </a:schemeClr>
            </a:solidFill>
            <a:round/>
          </a:ln>
        </p:spPr>
      </p:cxnSp>
      <p:grpSp>
        <p:nvGrpSpPr>
          <p:cNvPr id="2" name="组合 1"/>
          <p:cNvGrpSpPr/>
          <p:nvPr/>
        </p:nvGrpSpPr>
        <p:grpSpPr>
          <a:xfrm>
            <a:off x="1033463" y="2093193"/>
            <a:ext cx="1990725" cy="1990725"/>
            <a:chOff x="1033463" y="2093193"/>
            <a:chExt cx="1990725" cy="1990725"/>
          </a:xfrm>
        </p:grpSpPr>
        <p:sp>
          <p:nvSpPr>
            <p:cNvPr id="89097" name="Freeform 8"/>
            <p:cNvSpPr/>
            <p:nvPr/>
          </p:nvSpPr>
          <p:spPr bwMode="auto">
            <a:xfrm>
              <a:off x="1033463" y="2093193"/>
              <a:ext cx="1990725" cy="1990725"/>
            </a:xfrm>
            <a:prstGeom prst="star10">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098" name="Oval 9"/>
            <p:cNvSpPr>
              <a:spLocks noChangeArrowheads="1"/>
            </p:cNvSpPr>
            <p:nvPr/>
          </p:nvSpPr>
          <p:spPr bwMode="auto">
            <a:xfrm>
              <a:off x="124618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68" name="TextBox 682"/>
            <p:cNvSpPr txBox="1"/>
            <p:nvPr/>
          </p:nvSpPr>
          <p:spPr>
            <a:xfrm>
              <a:off x="14242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r>
                <a:rPr lang="en-US" altLang="zh-CN" sz="5400" b="1" dirty="0">
                  <a:solidFill>
                    <a:prstClr val="black">
                      <a:lumMod val="75000"/>
                      <a:lumOff val="25000"/>
                    </a:prstClr>
                  </a:solidFill>
                  <a:latin typeface="方正中等线简体" pitchFamily="65" charset="-122"/>
                  <a:ea typeface="方正中等线简体" pitchFamily="65" charset="-122"/>
                </a:rPr>
                <a:t>85</a:t>
              </a:r>
              <a:r>
                <a:rPr lang="en-US" altLang="zh-CN" sz="2800" b="1" dirty="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3" name="组合 2"/>
          <p:cNvGrpSpPr/>
          <p:nvPr/>
        </p:nvGrpSpPr>
        <p:grpSpPr>
          <a:xfrm>
            <a:off x="3506903" y="2093193"/>
            <a:ext cx="1946160" cy="1990725"/>
            <a:chOff x="3506903" y="2093193"/>
            <a:chExt cx="1946160" cy="1990725"/>
          </a:xfrm>
        </p:grpSpPr>
        <p:sp>
          <p:nvSpPr>
            <p:cNvPr id="89102" name="Freeform 13"/>
            <p:cNvSpPr/>
            <p:nvPr/>
          </p:nvSpPr>
          <p:spPr bwMode="auto">
            <a:xfrm>
              <a:off x="3506903" y="2093193"/>
              <a:ext cx="1946160" cy="1990725"/>
            </a:xfrm>
            <a:prstGeom prst="star10">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3" name="Oval 14"/>
            <p:cNvSpPr>
              <a:spLocks noChangeArrowheads="1"/>
            </p:cNvSpPr>
            <p:nvPr/>
          </p:nvSpPr>
          <p:spPr bwMode="auto">
            <a:xfrm>
              <a:off x="3675063"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0" name="TextBox 682"/>
            <p:cNvSpPr txBox="1"/>
            <p:nvPr/>
          </p:nvSpPr>
          <p:spPr>
            <a:xfrm>
              <a:off x="38626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r>
                <a:rPr lang="en-US" altLang="zh-CN" sz="5400" b="1" dirty="0">
                  <a:solidFill>
                    <a:prstClr val="black">
                      <a:lumMod val="75000"/>
                      <a:lumOff val="25000"/>
                    </a:prstClr>
                  </a:solidFill>
                  <a:latin typeface="方正中等线简体" pitchFamily="65" charset="-122"/>
                  <a:ea typeface="方正中等线简体" pitchFamily="65" charset="-122"/>
                </a:rPr>
                <a:t>75</a:t>
              </a:r>
              <a:r>
                <a:rPr lang="en-US" altLang="zh-CN" sz="2800" b="1" dirty="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4" name="组合 3"/>
          <p:cNvGrpSpPr/>
          <p:nvPr/>
        </p:nvGrpSpPr>
        <p:grpSpPr>
          <a:xfrm>
            <a:off x="5868144" y="2093193"/>
            <a:ext cx="2021732" cy="1990725"/>
            <a:chOff x="5868144" y="2093193"/>
            <a:chExt cx="2021732" cy="1990725"/>
          </a:xfrm>
        </p:grpSpPr>
        <p:sp>
          <p:nvSpPr>
            <p:cNvPr id="89107" name="Freeform 18"/>
            <p:cNvSpPr/>
            <p:nvPr/>
          </p:nvSpPr>
          <p:spPr bwMode="auto">
            <a:xfrm>
              <a:off x="5868144" y="2093193"/>
              <a:ext cx="2021732" cy="1990725"/>
            </a:xfrm>
            <a:prstGeom prst="star10">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8" name="Oval 19"/>
            <p:cNvSpPr>
              <a:spLocks noChangeArrowheads="1"/>
            </p:cNvSpPr>
            <p:nvPr/>
          </p:nvSpPr>
          <p:spPr bwMode="auto">
            <a:xfrm>
              <a:off x="610393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1" name="TextBox 682"/>
            <p:cNvSpPr txBox="1"/>
            <p:nvPr/>
          </p:nvSpPr>
          <p:spPr>
            <a:xfrm>
              <a:off x="6330111"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r>
                <a:rPr lang="en-US" altLang="zh-CN" sz="5400" b="1" dirty="0">
                  <a:solidFill>
                    <a:prstClr val="black">
                      <a:lumMod val="75000"/>
                      <a:lumOff val="25000"/>
                    </a:prstClr>
                  </a:solidFill>
                  <a:latin typeface="方正中等线简体" pitchFamily="65" charset="-122"/>
                  <a:ea typeface="方正中等线简体" pitchFamily="65" charset="-122"/>
                </a:rPr>
                <a:t>65</a:t>
              </a:r>
              <a:r>
                <a:rPr lang="en-US" altLang="zh-CN" sz="2800" b="1" dirty="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sp>
        <p:nvSpPr>
          <p:cNvPr id="15"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6" name="直接连接符 15"/>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7"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1600" dirty="0">
                <a:solidFill>
                  <a:prstClr val="black">
                    <a:lumMod val="75000"/>
                    <a:lumOff val="25000"/>
                  </a:prstClr>
                </a:solidFill>
              </a:rPr>
              <a:t>添加标题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inVertical)">
                                      <p:cBhvr>
                                        <p:cTn id="11" dur="500"/>
                                        <p:tgtEl>
                                          <p:spTgt spid="16"/>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p:tgtEl>
                                          <p:spTgt spid="15"/>
                                        </p:tgtEl>
                                        <p:attrNameLst>
                                          <p:attrName>ppt_y</p:attrName>
                                        </p:attrNameLst>
                                      </p:cBhvr>
                                      <p:tavLst>
                                        <p:tav tm="0">
                                          <p:val>
                                            <p:strVal val="#ppt_y-#ppt_h*1.125000"/>
                                          </p:val>
                                        </p:tav>
                                        <p:tav tm="100000">
                                          <p:val>
                                            <p:strVal val="#ppt_y"/>
                                          </p:val>
                                        </p:tav>
                                      </p:tavLst>
                                    </p:anim>
                                    <p:animEffect transition="in" filter="wipe(down)">
                                      <p:cBhvr>
                                        <p:cTn id="16" dur="500"/>
                                        <p:tgtEl>
                                          <p:spTgt spid="15"/>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166"/>
                                        </p:tgtEl>
                                        <p:attrNameLst>
                                          <p:attrName>style.visibility</p:attrName>
                                        </p:attrNameLst>
                                      </p:cBhvr>
                                      <p:to>
                                        <p:strVal val="visible"/>
                                      </p:to>
                                    </p:set>
                                    <p:animEffect transition="in" filter="barn(inVertical)">
                                      <p:cBhvr>
                                        <p:cTn id="20" dur="750"/>
                                        <p:tgtEl>
                                          <p:spTgt spid="166"/>
                                        </p:tgtEl>
                                      </p:cBhvr>
                                    </p:animEffect>
                                  </p:childTnLst>
                                </p:cTn>
                              </p:par>
                            </p:childTnLst>
                          </p:cTn>
                        </p:par>
                        <p:par>
                          <p:cTn id="21" fill="hold">
                            <p:stCondLst>
                              <p:cond delay="2500"/>
                            </p:stCondLst>
                            <p:childTnLst>
                              <p:par>
                                <p:cTn id="22" presetID="52"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Scale>
                                      <p:cBhvr>
                                        <p:cTn id="24"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5" dur="1000" decel="50000" fill="hold">
                                          <p:stCondLst>
                                            <p:cond delay="0"/>
                                          </p:stCondLst>
                                        </p:cTn>
                                        <p:tgtEl>
                                          <p:spTgt spid="2"/>
                                        </p:tgtEl>
                                        <p:attrNameLst>
                                          <p:attrName>ppt_x</p:attrName>
                                          <p:attrName>ppt_y</p:attrName>
                                        </p:attrNameLst>
                                      </p:cBhvr>
                                    </p:animMotion>
                                    <p:animEffect transition="in" filter="fade">
                                      <p:cBhvr>
                                        <p:cTn id="26" dur="1000"/>
                                        <p:tgtEl>
                                          <p:spTgt spid="2"/>
                                        </p:tgtEl>
                                      </p:cBhvr>
                                    </p:animEffect>
                                  </p:childTnLst>
                                </p:cTn>
                              </p:par>
                            </p:childTnLst>
                          </p:cTn>
                        </p:par>
                        <p:par>
                          <p:cTn id="27" fill="hold">
                            <p:stCondLst>
                              <p:cond delay="3500"/>
                            </p:stCondLst>
                            <p:childTnLst>
                              <p:par>
                                <p:cTn id="28" presetID="52" presetClass="entr" presetSubtype="0"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Scale>
                                      <p:cBhvr>
                                        <p:cTn id="30"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3"/>
                                        </p:tgtEl>
                                        <p:attrNameLst>
                                          <p:attrName>ppt_x</p:attrName>
                                          <p:attrName>ppt_y</p:attrName>
                                        </p:attrNameLst>
                                      </p:cBhvr>
                                    </p:animMotion>
                                    <p:animEffect transition="in" filter="fade">
                                      <p:cBhvr>
                                        <p:cTn id="32" dur="1000"/>
                                        <p:tgtEl>
                                          <p:spTgt spid="3"/>
                                        </p:tgtEl>
                                      </p:cBhvr>
                                    </p:animEffect>
                                  </p:childTnLst>
                                </p:cTn>
                              </p:par>
                            </p:childTnLst>
                          </p:cTn>
                        </p:par>
                        <p:par>
                          <p:cTn id="33" fill="hold">
                            <p:stCondLst>
                              <p:cond delay="4500"/>
                            </p:stCondLst>
                            <p:childTnLst>
                              <p:par>
                                <p:cTn id="34" presetID="52" presetClass="entr" presetSubtype="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Scale>
                                      <p:cBhvr>
                                        <p:cTn id="36"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7" dur="1000" decel="50000" fill="hold">
                                          <p:stCondLst>
                                            <p:cond delay="0"/>
                                          </p:stCondLst>
                                        </p:cTn>
                                        <p:tgtEl>
                                          <p:spTgt spid="4"/>
                                        </p:tgtEl>
                                        <p:attrNameLst>
                                          <p:attrName>ppt_x</p:attrName>
                                          <p:attrName>ppt_y</p:attrName>
                                        </p:attrNameLst>
                                      </p:cBhvr>
                                    </p:animMotion>
                                    <p:animEffect transition="in" filter="fade">
                                      <p:cBhvr>
                                        <p:cTn id="3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40881" y="3014757"/>
            <a:ext cx="1136909" cy="913876"/>
          </a:xfrm>
          <a:prstGeom prst="rect">
            <a:avLst/>
          </a:prstGeom>
        </p:spPr>
      </p:pic>
      <p:pic>
        <p:nvPicPr>
          <p:cNvPr id="13" name="图片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 y="-19959"/>
            <a:ext cx="9144001" cy="5143500"/>
          </a:xfrm>
          <a:prstGeom prst="rect">
            <a:avLst/>
          </a:prstGeom>
        </p:spPr>
      </p:pic>
      <p:pic>
        <p:nvPicPr>
          <p:cNvPr id="14" name="Picture 4" descr="蓝色长城2"/>
          <p:cNvPicPr>
            <a:picLocks noChangeAspect="1" noChangeArrowheads="1"/>
          </p:cNvPicPr>
          <p:nvPr/>
        </p:nvPicPr>
        <p:blipFill>
          <a:blip r:embed="rId5">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9" presetClass="entr" presetSubtype="0" decel="10000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1000" fill="hold"/>
                                        <p:tgtEl>
                                          <p:spTgt spid="12"/>
                                        </p:tgtEl>
                                        <p:attrNameLst>
                                          <p:attrName>ppt_w</p:attrName>
                                        </p:attrNameLst>
                                      </p:cBhvr>
                                      <p:tavLst>
                                        <p:tav tm="0">
                                          <p:val>
                                            <p:fltVal val="0"/>
                                          </p:val>
                                        </p:tav>
                                        <p:tav tm="100000">
                                          <p:val>
                                            <p:strVal val="#ppt_w"/>
                                          </p:val>
                                        </p:tav>
                                      </p:tavLst>
                                    </p:anim>
                                    <p:anim calcmode="lin" valueType="num">
                                      <p:cBhvr>
                                        <p:cTn id="14" dur="1000" fill="hold"/>
                                        <p:tgtEl>
                                          <p:spTgt spid="12"/>
                                        </p:tgtEl>
                                        <p:attrNameLst>
                                          <p:attrName>ppt_h</p:attrName>
                                        </p:attrNameLst>
                                      </p:cBhvr>
                                      <p:tavLst>
                                        <p:tav tm="0">
                                          <p:val>
                                            <p:fltVal val="0"/>
                                          </p:val>
                                        </p:tav>
                                        <p:tav tm="100000">
                                          <p:val>
                                            <p:strVal val="#ppt_h"/>
                                          </p:val>
                                        </p:tav>
                                      </p:tavLst>
                                    </p:anim>
                                    <p:anim calcmode="lin" valueType="num">
                                      <p:cBhvr>
                                        <p:cTn id="15" dur="1000" fill="hold"/>
                                        <p:tgtEl>
                                          <p:spTgt spid="12"/>
                                        </p:tgtEl>
                                        <p:attrNameLst>
                                          <p:attrName>style.rotation</p:attrName>
                                        </p:attrNameLst>
                                      </p:cBhvr>
                                      <p:tavLst>
                                        <p:tav tm="0">
                                          <p:val>
                                            <p:fltVal val="360"/>
                                          </p:val>
                                        </p:tav>
                                        <p:tav tm="100000">
                                          <p:val>
                                            <p:fltVal val="0"/>
                                          </p:val>
                                        </p:tav>
                                      </p:tavLst>
                                    </p:anim>
                                    <p:animEffect transition="in" filter="fade">
                                      <p:cBhvr>
                                        <p:cTn id="16"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9144000" cy="5143499"/>
          </a:xfrm>
          <a:prstGeom prst="rect">
            <a:avLst/>
          </a:prstGeom>
        </p:spPr>
      </p:pic>
      <p:pic>
        <p:nvPicPr>
          <p:cNvPr id="8" name="Picture 4" descr="蓝色长城2"/>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第一部分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F0000"/>
                </a:solidFill>
                <a:latin typeface="微软雅黑" panose="020B0503020204020204" pitchFamily="34" charset="-122"/>
                <a:ea typeface="微软雅黑" panose="020B0503020204020204" pitchFamily="34" charset="-122"/>
              </a:rPr>
              <a:t>单击此处添加文字标题内容</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strVal val="#ppt_x"/>
                                          </p:val>
                                        </p:tav>
                                        <p:tav tm="100000">
                                          <p:val>
                                            <p:strVal val="#ppt_x"/>
                                          </p:val>
                                        </p:tav>
                                      </p:tavLst>
                                    </p:anim>
                                    <p:anim calcmode="lin" valueType="num">
                                      <p:cBhvr>
                                        <p:cTn id="1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1116013" y="2351633"/>
            <a:ext cx="830262" cy="831850"/>
            <a:chOff x="1005742" y="1959743"/>
            <a:chExt cx="1189994" cy="1189994"/>
          </a:xfrm>
        </p:grpSpPr>
        <p:sp>
          <p:nvSpPr>
            <p:cNvPr id="3" name="椭圆 2"/>
            <p:cNvSpPr/>
            <p:nvPr/>
          </p:nvSpPr>
          <p:spPr>
            <a:xfrm>
              <a:off x="1060350" y="2014246"/>
              <a:ext cx="1080778" cy="1080987"/>
            </a:xfrm>
            <a:prstGeom prst="ellipse">
              <a:avLst/>
            </a:prstGeom>
            <a:solidFill>
              <a:schemeClr val="accent1"/>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4" name="椭圆 3"/>
            <p:cNvSpPr/>
            <p:nvPr/>
          </p:nvSpPr>
          <p:spPr>
            <a:xfrm>
              <a:off x="1005742" y="1959743"/>
              <a:ext cx="1189994" cy="1189994"/>
            </a:xfrm>
            <a:prstGeom prst="ellipse">
              <a:avLst/>
            </a:prstGeom>
            <a:noFill/>
            <a:ln w="12700" cap="flat" cmpd="sng" algn="ctr">
              <a:solidFill>
                <a:schemeClr val="accent1"/>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5" name="组合 4"/>
          <p:cNvGrpSpPr/>
          <p:nvPr/>
        </p:nvGrpSpPr>
        <p:grpSpPr bwMode="auto">
          <a:xfrm>
            <a:off x="2571750" y="1800771"/>
            <a:ext cx="831850" cy="830262"/>
            <a:chOff x="3750551" y="1408378"/>
            <a:chExt cx="1111514" cy="1111514"/>
          </a:xfrm>
        </p:grpSpPr>
        <p:sp>
          <p:nvSpPr>
            <p:cNvPr id="6" name="椭圆 5"/>
            <p:cNvSpPr/>
            <p:nvPr/>
          </p:nvSpPr>
          <p:spPr>
            <a:xfrm>
              <a:off x="3801460" y="1459384"/>
              <a:ext cx="1009696" cy="1009501"/>
            </a:xfrm>
            <a:prstGeom prst="ellipse">
              <a:avLst/>
            </a:prstGeom>
            <a:solidFill>
              <a:schemeClr val="accent2"/>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7" name="椭圆 6"/>
            <p:cNvSpPr/>
            <p:nvPr/>
          </p:nvSpPr>
          <p:spPr>
            <a:xfrm>
              <a:off x="3750551" y="1408378"/>
              <a:ext cx="1111514" cy="1111514"/>
            </a:xfrm>
            <a:prstGeom prst="ellipse">
              <a:avLst/>
            </a:prstGeom>
            <a:noFill/>
            <a:ln w="12700" cap="flat" cmpd="sng" algn="ctr">
              <a:solidFill>
                <a:schemeClr val="accent2"/>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8" name="组合 7"/>
          <p:cNvGrpSpPr/>
          <p:nvPr/>
        </p:nvGrpSpPr>
        <p:grpSpPr bwMode="auto">
          <a:xfrm>
            <a:off x="2571750" y="2977108"/>
            <a:ext cx="831850" cy="830263"/>
            <a:chOff x="1005742" y="1959742"/>
            <a:chExt cx="1189994" cy="1189994"/>
          </a:xfrm>
        </p:grpSpPr>
        <p:sp>
          <p:nvSpPr>
            <p:cNvPr id="9" name="椭圆 8"/>
            <p:cNvSpPr/>
            <p:nvPr/>
          </p:nvSpPr>
          <p:spPr>
            <a:xfrm>
              <a:off x="1060246" y="2014350"/>
              <a:ext cx="1080987" cy="1080779"/>
            </a:xfrm>
            <a:prstGeom prst="ellipse">
              <a:avLst/>
            </a:prstGeom>
            <a:solidFill>
              <a:schemeClr val="accent3"/>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10" name="椭圆 9"/>
            <p:cNvSpPr/>
            <p:nvPr/>
          </p:nvSpPr>
          <p:spPr>
            <a:xfrm>
              <a:off x="1005742" y="1959742"/>
              <a:ext cx="1189994" cy="1189994"/>
            </a:xfrm>
            <a:prstGeom prst="ellipse">
              <a:avLst/>
            </a:prstGeom>
            <a:noFill/>
            <a:ln w="12700" cap="flat" cmpd="sng" algn="ctr">
              <a:solidFill>
                <a:schemeClr val="accent3"/>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11" name="组合 10"/>
          <p:cNvGrpSpPr/>
          <p:nvPr/>
        </p:nvGrpSpPr>
        <p:grpSpPr bwMode="auto">
          <a:xfrm>
            <a:off x="4119563" y="1197521"/>
            <a:ext cx="830262" cy="831850"/>
            <a:chOff x="1005742" y="1959742"/>
            <a:chExt cx="1189994" cy="1189994"/>
          </a:xfrm>
        </p:grpSpPr>
        <p:sp>
          <p:nvSpPr>
            <p:cNvPr id="12" name="椭圆 11"/>
            <p:cNvSpPr/>
            <p:nvPr/>
          </p:nvSpPr>
          <p:spPr>
            <a:xfrm>
              <a:off x="1060350" y="2014246"/>
              <a:ext cx="1080778" cy="1080987"/>
            </a:xfrm>
            <a:prstGeom prst="ellipse">
              <a:avLst/>
            </a:prstGeom>
            <a:solidFill>
              <a:schemeClr val="accent4"/>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13" name="椭圆 12"/>
            <p:cNvSpPr/>
            <p:nvPr/>
          </p:nvSpPr>
          <p:spPr>
            <a:xfrm>
              <a:off x="1005742" y="1959742"/>
              <a:ext cx="1189994" cy="1189994"/>
            </a:xfrm>
            <a:prstGeom prst="ellipse">
              <a:avLst/>
            </a:prstGeom>
            <a:noFill/>
            <a:ln w="12700" cap="flat" cmpd="sng" algn="ctr">
              <a:solidFill>
                <a:schemeClr val="accent4"/>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14" name="组合 13"/>
          <p:cNvGrpSpPr/>
          <p:nvPr/>
        </p:nvGrpSpPr>
        <p:grpSpPr bwMode="auto">
          <a:xfrm>
            <a:off x="4129088" y="3613696"/>
            <a:ext cx="831850" cy="830262"/>
            <a:chOff x="1005742" y="2208327"/>
            <a:chExt cx="1189994" cy="1189994"/>
          </a:xfrm>
        </p:grpSpPr>
        <p:sp>
          <p:nvSpPr>
            <p:cNvPr id="15" name="椭圆 14"/>
            <p:cNvSpPr/>
            <p:nvPr/>
          </p:nvSpPr>
          <p:spPr>
            <a:xfrm>
              <a:off x="1060246" y="2262935"/>
              <a:ext cx="1080987" cy="1080778"/>
            </a:xfrm>
            <a:prstGeom prst="ellipse">
              <a:avLst/>
            </a:prstGeom>
            <a:solidFill>
              <a:schemeClr val="accent6"/>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16" name="椭圆 15"/>
            <p:cNvSpPr/>
            <p:nvPr/>
          </p:nvSpPr>
          <p:spPr>
            <a:xfrm>
              <a:off x="1005742" y="2208327"/>
              <a:ext cx="1189994" cy="1189994"/>
            </a:xfrm>
            <a:prstGeom prst="ellipse">
              <a:avLst/>
            </a:prstGeom>
            <a:noFill/>
            <a:ln w="12700" cap="flat" cmpd="sng" algn="ctr">
              <a:solidFill>
                <a:schemeClr val="accent6"/>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17" name="组合 16"/>
          <p:cNvGrpSpPr/>
          <p:nvPr/>
        </p:nvGrpSpPr>
        <p:grpSpPr bwMode="auto">
          <a:xfrm>
            <a:off x="4119563" y="2405608"/>
            <a:ext cx="830262" cy="830263"/>
            <a:chOff x="1005742" y="1959742"/>
            <a:chExt cx="1189994" cy="1189994"/>
          </a:xfrm>
        </p:grpSpPr>
        <p:sp>
          <p:nvSpPr>
            <p:cNvPr id="18" name="椭圆 17"/>
            <p:cNvSpPr/>
            <p:nvPr/>
          </p:nvSpPr>
          <p:spPr>
            <a:xfrm>
              <a:off x="1060350" y="2014350"/>
              <a:ext cx="1080778" cy="1080779"/>
            </a:xfrm>
            <a:prstGeom prst="ellipse">
              <a:avLst/>
            </a:prstGeom>
            <a:solidFill>
              <a:schemeClr val="accent5"/>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19" name="椭圆 18"/>
            <p:cNvSpPr/>
            <p:nvPr/>
          </p:nvSpPr>
          <p:spPr>
            <a:xfrm>
              <a:off x="1005742" y="1959742"/>
              <a:ext cx="1189994" cy="1189994"/>
            </a:xfrm>
            <a:prstGeom prst="ellipse">
              <a:avLst/>
            </a:prstGeom>
            <a:noFill/>
            <a:ln w="12700" cap="flat" cmpd="sng" algn="ctr">
              <a:solidFill>
                <a:schemeClr val="accent5"/>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cxnSp>
        <p:nvCxnSpPr>
          <p:cNvPr id="20" name="直接连接符 19"/>
          <p:cNvCxnSpPr>
            <a:cxnSpLocks noChangeShapeType="1"/>
            <a:stCxn id="4" idx="7"/>
            <a:endCxn id="7" idx="2"/>
          </p:cNvCxnSpPr>
          <p:nvPr/>
        </p:nvCxnSpPr>
        <p:spPr bwMode="auto">
          <a:xfrm flipV="1">
            <a:off x="1824038" y="2216696"/>
            <a:ext cx="747712" cy="257175"/>
          </a:xfrm>
          <a:prstGeom prst="line">
            <a:avLst/>
          </a:prstGeom>
          <a:noFill/>
          <a:ln w="9525" algn="ctr">
            <a:solidFill>
              <a:schemeClr val="tx1">
                <a:lumMod val="65000"/>
                <a:lumOff val="35000"/>
              </a:schemeClr>
            </a:solidFill>
            <a:prstDash val="sysDot"/>
            <a:round/>
          </a:ln>
        </p:spPr>
      </p:cxnSp>
      <p:cxnSp>
        <p:nvCxnSpPr>
          <p:cNvPr id="21" name="直接连接符 20"/>
          <p:cNvCxnSpPr>
            <a:cxnSpLocks noChangeShapeType="1"/>
            <a:stCxn id="4" idx="5"/>
            <a:endCxn id="10" idx="2"/>
          </p:cNvCxnSpPr>
          <p:nvPr/>
        </p:nvCxnSpPr>
        <p:spPr bwMode="auto">
          <a:xfrm>
            <a:off x="1824038" y="3061246"/>
            <a:ext cx="747712" cy="330200"/>
          </a:xfrm>
          <a:prstGeom prst="line">
            <a:avLst/>
          </a:prstGeom>
          <a:noFill/>
          <a:ln w="9525" algn="ctr">
            <a:solidFill>
              <a:schemeClr val="tx1">
                <a:lumMod val="65000"/>
                <a:lumOff val="35000"/>
              </a:schemeClr>
            </a:solidFill>
            <a:prstDash val="sysDot"/>
            <a:round/>
          </a:ln>
        </p:spPr>
      </p:cxnSp>
      <p:cxnSp>
        <p:nvCxnSpPr>
          <p:cNvPr id="22" name="直接连接符 21"/>
          <p:cNvCxnSpPr>
            <a:cxnSpLocks noChangeShapeType="1"/>
            <a:stCxn id="10" idx="5"/>
            <a:endCxn id="16" idx="2"/>
          </p:cNvCxnSpPr>
          <p:nvPr/>
        </p:nvCxnSpPr>
        <p:spPr bwMode="auto">
          <a:xfrm>
            <a:off x="3281363" y="3685133"/>
            <a:ext cx="847725" cy="342900"/>
          </a:xfrm>
          <a:prstGeom prst="line">
            <a:avLst/>
          </a:prstGeom>
          <a:noFill/>
          <a:ln w="9525" algn="ctr">
            <a:solidFill>
              <a:schemeClr val="tx1">
                <a:lumMod val="65000"/>
                <a:lumOff val="35000"/>
              </a:schemeClr>
            </a:solidFill>
            <a:prstDash val="sysDot"/>
            <a:round/>
          </a:ln>
        </p:spPr>
      </p:cxnSp>
      <p:cxnSp>
        <p:nvCxnSpPr>
          <p:cNvPr id="23" name="直接连接符 22"/>
          <p:cNvCxnSpPr>
            <a:cxnSpLocks noChangeShapeType="1"/>
            <a:stCxn id="7" idx="7"/>
            <a:endCxn id="13" idx="2"/>
          </p:cNvCxnSpPr>
          <p:nvPr/>
        </p:nvCxnSpPr>
        <p:spPr bwMode="auto">
          <a:xfrm flipV="1">
            <a:off x="3281363" y="1613446"/>
            <a:ext cx="838200" cy="309562"/>
          </a:xfrm>
          <a:prstGeom prst="line">
            <a:avLst/>
          </a:prstGeom>
          <a:noFill/>
          <a:ln w="9525" algn="ctr">
            <a:solidFill>
              <a:schemeClr val="tx1">
                <a:lumMod val="65000"/>
                <a:lumOff val="35000"/>
              </a:schemeClr>
            </a:solidFill>
            <a:prstDash val="sysDot"/>
            <a:round/>
          </a:ln>
        </p:spPr>
      </p:cxnSp>
      <p:cxnSp>
        <p:nvCxnSpPr>
          <p:cNvPr id="24" name="直接连接符 23"/>
          <p:cNvCxnSpPr>
            <a:cxnSpLocks noChangeShapeType="1"/>
            <a:stCxn id="7" idx="6"/>
            <a:endCxn id="19" idx="1"/>
          </p:cNvCxnSpPr>
          <p:nvPr/>
        </p:nvCxnSpPr>
        <p:spPr bwMode="auto">
          <a:xfrm>
            <a:off x="3403600" y="2216696"/>
            <a:ext cx="836613" cy="311150"/>
          </a:xfrm>
          <a:prstGeom prst="line">
            <a:avLst/>
          </a:prstGeom>
          <a:noFill/>
          <a:ln w="9525" algn="ctr">
            <a:solidFill>
              <a:schemeClr val="tx1">
                <a:lumMod val="65000"/>
                <a:lumOff val="35000"/>
              </a:schemeClr>
            </a:solidFill>
            <a:prstDash val="sysDot"/>
            <a:round/>
          </a:ln>
        </p:spPr>
      </p:cxnSp>
      <p:cxnSp>
        <p:nvCxnSpPr>
          <p:cNvPr id="25" name="直接连接符 24"/>
          <p:cNvCxnSpPr>
            <a:cxnSpLocks noChangeShapeType="1"/>
            <a:stCxn id="10" idx="6"/>
            <a:endCxn id="19" idx="3"/>
          </p:cNvCxnSpPr>
          <p:nvPr/>
        </p:nvCxnSpPr>
        <p:spPr bwMode="auto">
          <a:xfrm flipV="1">
            <a:off x="3403600" y="3115221"/>
            <a:ext cx="836613" cy="276225"/>
          </a:xfrm>
          <a:prstGeom prst="line">
            <a:avLst/>
          </a:prstGeom>
          <a:noFill/>
          <a:ln w="9525" algn="ctr">
            <a:solidFill>
              <a:schemeClr val="tx1">
                <a:lumMod val="65000"/>
                <a:lumOff val="35000"/>
              </a:schemeClr>
            </a:solidFill>
            <a:prstDash val="sysDot"/>
            <a:round/>
          </a:ln>
        </p:spPr>
      </p:cxnSp>
      <p:sp>
        <p:nvSpPr>
          <p:cNvPr id="26" name="矩形 25"/>
          <p:cNvSpPr>
            <a:spLocks noChangeArrowheads="1"/>
          </p:cNvSpPr>
          <p:nvPr/>
        </p:nvSpPr>
        <p:spPr bwMode="auto">
          <a:xfrm>
            <a:off x="5284788" y="1447403"/>
            <a:ext cx="2743596" cy="476250"/>
          </a:xfrm>
          <a:prstGeom prst="rect">
            <a:avLst/>
          </a:prstGeom>
          <a:noFill/>
          <a:ln w="9525">
            <a:noFill/>
            <a:miter lim="800000"/>
          </a:ln>
        </p:spPr>
        <p:txBody>
          <a:bodyPr wrap="square">
            <a:spAutoFit/>
          </a:bodyPr>
          <a:lstStyle/>
          <a:p>
            <a:pPr marL="0" marR="0" lvl="0" indent="0" algn="just" defTabSz="816610" rtl="0" eaLnBrk="1" fontAlgn="auto" latinLnBrk="0" hangingPunct="1">
              <a:lnSpc>
                <a:spcPts val="15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点击输入简要文字内容，文字内容需概括精炼，不用多余的文字修饰</a:t>
            </a:r>
            <a:r>
              <a:rPr kumimoji="0" lang="en-US" altLang="zh-CN"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27" name="矩形 26"/>
          <p:cNvSpPr>
            <a:spLocks noChangeArrowheads="1"/>
          </p:cNvSpPr>
          <p:nvPr/>
        </p:nvSpPr>
        <p:spPr bwMode="auto">
          <a:xfrm>
            <a:off x="5284788" y="2626191"/>
            <a:ext cx="2743596" cy="477054"/>
          </a:xfrm>
          <a:prstGeom prst="rect">
            <a:avLst/>
          </a:prstGeom>
          <a:noFill/>
          <a:ln w="9525">
            <a:noFill/>
            <a:miter lim="800000"/>
          </a:ln>
        </p:spPr>
        <p:txBody>
          <a:bodyPr wrap="square">
            <a:spAutoFit/>
          </a:bodyPr>
          <a:lstStyle/>
          <a:p>
            <a:pPr marL="0" marR="0" lvl="0" indent="0" algn="just" defTabSz="816610" rtl="0" eaLnBrk="1" fontAlgn="auto" latinLnBrk="0" hangingPunct="1">
              <a:lnSpc>
                <a:spcPts val="15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点击输入简要文字内容，文字内容需概括精炼，不用多余的文字修饰</a:t>
            </a:r>
            <a:r>
              <a:rPr kumimoji="0" lang="en-US" altLang="zh-CN"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28" name="矩形 27"/>
          <p:cNvSpPr>
            <a:spLocks noChangeArrowheads="1"/>
          </p:cNvSpPr>
          <p:nvPr/>
        </p:nvSpPr>
        <p:spPr bwMode="auto">
          <a:xfrm>
            <a:off x="5284788" y="3805783"/>
            <a:ext cx="2671588" cy="477054"/>
          </a:xfrm>
          <a:prstGeom prst="rect">
            <a:avLst/>
          </a:prstGeom>
          <a:noFill/>
          <a:ln w="9525">
            <a:noFill/>
            <a:miter lim="800000"/>
          </a:ln>
        </p:spPr>
        <p:txBody>
          <a:bodyPr wrap="square">
            <a:spAutoFit/>
          </a:bodyPr>
          <a:lstStyle/>
          <a:p>
            <a:pPr marL="0" marR="0" lvl="0" indent="0" algn="just" defTabSz="816610" rtl="0" eaLnBrk="1" fontAlgn="auto" latinLnBrk="0" hangingPunct="1">
              <a:lnSpc>
                <a:spcPts val="15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点击输入简要文字内容，文字内容需概括精炼，不用多余的文字修饰</a:t>
            </a:r>
            <a:r>
              <a:rPr kumimoji="0" lang="en-US" altLang="zh-CN"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 fill="hold"/>
                                        <p:tgtEl>
                                          <p:spTgt spid="2"/>
                                        </p:tgtEl>
                                        <p:attrNameLst>
                                          <p:attrName>ppt_w</p:attrName>
                                        </p:attrNameLst>
                                      </p:cBhvr>
                                      <p:tavLst>
                                        <p:tav tm="0">
                                          <p:val>
                                            <p:fltVal val="0"/>
                                          </p:val>
                                        </p:tav>
                                        <p:tav tm="100000">
                                          <p:val>
                                            <p:strVal val="#ppt_w"/>
                                          </p:val>
                                        </p:tav>
                                      </p:tavLst>
                                    </p:anim>
                                    <p:anim calcmode="lin" valueType="num">
                                      <p:cBhvr>
                                        <p:cTn id="8" dur="200" fill="hold"/>
                                        <p:tgtEl>
                                          <p:spTgt spid="2"/>
                                        </p:tgtEl>
                                        <p:attrNameLst>
                                          <p:attrName>ppt_h</p:attrName>
                                        </p:attrNameLst>
                                      </p:cBhvr>
                                      <p:tavLst>
                                        <p:tav tm="0">
                                          <p:val>
                                            <p:fltVal val="0"/>
                                          </p:val>
                                        </p:tav>
                                        <p:tav tm="100000">
                                          <p:val>
                                            <p:strVal val="#ppt_h"/>
                                          </p:val>
                                        </p:tav>
                                      </p:tavLst>
                                    </p:anim>
                                    <p:animEffect transition="in" filter="fade">
                                      <p:cBhvr>
                                        <p:cTn id="9" dur="200"/>
                                        <p:tgtEl>
                                          <p:spTgt spid="2"/>
                                        </p:tgtEl>
                                      </p:cBhvr>
                                    </p:animEffect>
                                  </p:childTnLst>
                                </p:cTn>
                              </p:par>
                              <p:par>
                                <p:cTn id="10" presetID="6" presetClass="emph" presetSubtype="0" autoRev="1" fill="hold" nodeType="withEffect">
                                  <p:stCondLst>
                                    <p:cond delay="200"/>
                                  </p:stCondLst>
                                  <p:childTnLst>
                                    <p:animScale>
                                      <p:cBhvr>
                                        <p:cTn id="11" dur="200" fill="hold"/>
                                        <p:tgtEl>
                                          <p:spTgt spid="2"/>
                                        </p:tgtEl>
                                      </p:cBhvr>
                                      <p:by x="130000" y="130000"/>
                                    </p:animScale>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left)">
                                      <p:cBhvr>
                                        <p:cTn id="15" dur="500"/>
                                        <p:tgtEl>
                                          <p:spTgt spid="20"/>
                                        </p:tgtEl>
                                      </p:cBhvr>
                                    </p:animEffect>
                                  </p:childTnLst>
                                </p:cTn>
                              </p:par>
                              <p:par>
                                <p:cTn id="16" presetID="22" presetClass="entr" presetSubtype="8"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left)">
                                      <p:cBhvr>
                                        <p:cTn id="18" dur="500"/>
                                        <p:tgtEl>
                                          <p:spTgt spid="21"/>
                                        </p:tgtEl>
                                      </p:cBhvr>
                                    </p:animEffect>
                                  </p:childTnLst>
                                </p:cTn>
                              </p:par>
                            </p:childTnLst>
                          </p:cTn>
                        </p:par>
                        <p:par>
                          <p:cTn id="19" fill="hold">
                            <p:stCondLst>
                              <p:cond delay="1000"/>
                            </p:stCondLst>
                            <p:childTnLst>
                              <p:par>
                                <p:cTn id="20" presetID="53" presetClass="entr" presetSubtype="16"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200" fill="hold"/>
                                        <p:tgtEl>
                                          <p:spTgt spid="5"/>
                                        </p:tgtEl>
                                        <p:attrNameLst>
                                          <p:attrName>ppt_w</p:attrName>
                                        </p:attrNameLst>
                                      </p:cBhvr>
                                      <p:tavLst>
                                        <p:tav tm="0">
                                          <p:val>
                                            <p:fltVal val="0"/>
                                          </p:val>
                                        </p:tav>
                                        <p:tav tm="100000">
                                          <p:val>
                                            <p:strVal val="#ppt_w"/>
                                          </p:val>
                                        </p:tav>
                                      </p:tavLst>
                                    </p:anim>
                                    <p:anim calcmode="lin" valueType="num">
                                      <p:cBhvr>
                                        <p:cTn id="23" dur="200" fill="hold"/>
                                        <p:tgtEl>
                                          <p:spTgt spid="5"/>
                                        </p:tgtEl>
                                        <p:attrNameLst>
                                          <p:attrName>ppt_h</p:attrName>
                                        </p:attrNameLst>
                                      </p:cBhvr>
                                      <p:tavLst>
                                        <p:tav tm="0">
                                          <p:val>
                                            <p:fltVal val="0"/>
                                          </p:val>
                                        </p:tav>
                                        <p:tav tm="100000">
                                          <p:val>
                                            <p:strVal val="#ppt_h"/>
                                          </p:val>
                                        </p:tav>
                                      </p:tavLst>
                                    </p:anim>
                                    <p:animEffect transition="in" filter="fade">
                                      <p:cBhvr>
                                        <p:cTn id="24" dur="200"/>
                                        <p:tgtEl>
                                          <p:spTgt spid="5"/>
                                        </p:tgtEl>
                                      </p:cBhvr>
                                    </p:animEffect>
                                  </p:childTnLst>
                                </p:cTn>
                              </p:par>
                              <p:par>
                                <p:cTn id="25" presetID="6" presetClass="emph" presetSubtype="0" autoRev="1" fill="hold" nodeType="withEffect">
                                  <p:stCondLst>
                                    <p:cond delay="200"/>
                                  </p:stCondLst>
                                  <p:childTnLst>
                                    <p:animScale>
                                      <p:cBhvr>
                                        <p:cTn id="26" dur="200" fill="hold"/>
                                        <p:tgtEl>
                                          <p:spTgt spid="5"/>
                                        </p:tgtEl>
                                      </p:cBhvr>
                                      <p:by x="130000" y="130000"/>
                                    </p:animScale>
                                  </p:childTnLst>
                                </p:cTn>
                              </p:par>
                            </p:childTnLst>
                          </p:cTn>
                        </p:par>
                        <p:par>
                          <p:cTn id="27" fill="hold">
                            <p:stCondLst>
                              <p:cond delay="1500"/>
                            </p:stCondLst>
                            <p:childTnLst>
                              <p:par>
                                <p:cTn id="28" presetID="53" presetClass="entr" presetSubtype="16"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200" fill="hold"/>
                                        <p:tgtEl>
                                          <p:spTgt spid="8"/>
                                        </p:tgtEl>
                                        <p:attrNameLst>
                                          <p:attrName>ppt_w</p:attrName>
                                        </p:attrNameLst>
                                      </p:cBhvr>
                                      <p:tavLst>
                                        <p:tav tm="0">
                                          <p:val>
                                            <p:fltVal val="0"/>
                                          </p:val>
                                        </p:tav>
                                        <p:tav tm="100000">
                                          <p:val>
                                            <p:strVal val="#ppt_w"/>
                                          </p:val>
                                        </p:tav>
                                      </p:tavLst>
                                    </p:anim>
                                    <p:anim calcmode="lin" valueType="num">
                                      <p:cBhvr>
                                        <p:cTn id="31" dur="200" fill="hold"/>
                                        <p:tgtEl>
                                          <p:spTgt spid="8"/>
                                        </p:tgtEl>
                                        <p:attrNameLst>
                                          <p:attrName>ppt_h</p:attrName>
                                        </p:attrNameLst>
                                      </p:cBhvr>
                                      <p:tavLst>
                                        <p:tav tm="0">
                                          <p:val>
                                            <p:fltVal val="0"/>
                                          </p:val>
                                        </p:tav>
                                        <p:tav tm="100000">
                                          <p:val>
                                            <p:strVal val="#ppt_h"/>
                                          </p:val>
                                        </p:tav>
                                      </p:tavLst>
                                    </p:anim>
                                    <p:animEffect transition="in" filter="fade">
                                      <p:cBhvr>
                                        <p:cTn id="32" dur="200"/>
                                        <p:tgtEl>
                                          <p:spTgt spid="8"/>
                                        </p:tgtEl>
                                      </p:cBhvr>
                                    </p:animEffect>
                                  </p:childTnLst>
                                </p:cTn>
                              </p:par>
                              <p:par>
                                <p:cTn id="33" presetID="6" presetClass="emph" presetSubtype="0" autoRev="1" fill="hold" nodeType="withEffect">
                                  <p:stCondLst>
                                    <p:cond delay="200"/>
                                  </p:stCondLst>
                                  <p:childTnLst>
                                    <p:animScale>
                                      <p:cBhvr>
                                        <p:cTn id="34" dur="200" fill="hold"/>
                                        <p:tgtEl>
                                          <p:spTgt spid="8"/>
                                        </p:tgtEl>
                                      </p:cBhvr>
                                      <p:by x="130000" y="130000"/>
                                    </p:animScale>
                                  </p:childTnLst>
                                </p:cTn>
                              </p:par>
                            </p:childTnLst>
                          </p:cTn>
                        </p:par>
                        <p:par>
                          <p:cTn id="35" fill="hold">
                            <p:stCondLst>
                              <p:cond delay="2000"/>
                            </p:stCondLst>
                            <p:childTnLst>
                              <p:par>
                                <p:cTn id="36" presetID="22" presetClass="entr" presetSubtype="8"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200"/>
                                        <p:tgtEl>
                                          <p:spTgt spid="23"/>
                                        </p:tgtEl>
                                      </p:cBhvr>
                                    </p:animEffect>
                                  </p:childTnLst>
                                </p:cTn>
                              </p:par>
                              <p:par>
                                <p:cTn id="39" presetID="22" presetClass="entr" presetSubtype="8" fill="hold"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200"/>
                                        <p:tgtEl>
                                          <p:spTgt spid="24"/>
                                        </p:tgtEl>
                                      </p:cBhvr>
                                    </p:animEffect>
                                  </p:childTnLst>
                                </p:cTn>
                              </p:par>
                              <p:par>
                                <p:cTn id="42" presetID="22" presetClass="entr" presetSubtype="8" fill="hold"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200"/>
                                        <p:tgtEl>
                                          <p:spTgt spid="25"/>
                                        </p:tgtEl>
                                      </p:cBhvr>
                                    </p:animEffect>
                                  </p:childTnLst>
                                </p:cTn>
                              </p:par>
                              <p:par>
                                <p:cTn id="45" presetID="22"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200"/>
                                        <p:tgtEl>
                                          <p:spTgt spid="22"/>
                                        </p:tgtEl>
                                      </p:cBhvr>
                                    </p:animEffect>
                                  </p:childTnLst>
                                </p:cTn>
                              </p:par>
                            </p:childTnLst>
                          </p:cTn>
                        </p:par>
                        <p:par>
                          <p:cTn id="48" fill="hold">
                            <p:stCondLst>
                              <p:cond delay="2500"/>
                            </p:stCondLst>
                            <p:childTnLst>
                              <p:par>
                                <p:cTn id="49" presetID="53" presetClass="entr" presetSubtype="16"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200" fill="hold"/>
                                        <p:tgtEl>
                                          <p:spTgt spid="11"/>
                                        </p:tgtEl>
                                        <p:attrNameLst>
                                          <p:attrName>ppt_w</p:attrName>
                                        </p:attrNameLst>
                                      </p:cBhvr>
                                      <p:tavLst>
                                        <p:tav tm="0">
                                          <p:val>
                                            <p:fltVal val="0"/>
                                          </p:val>
                                        </p:tav>
                                        <p:tav tm="100000">
                                          <p:val>
                                            <p:strVal val="#ppt_w"/>
                                          </p:val>
                                        </p:tav>
                                      </p:tavLst>
                                    </p:anim>
                                    <p:anim calcmode="lin" valueType="num">
                                      <p:cBhvr>
                                        <p:cTn id="52" dur="200" fill="hold"/>
                                        <p:tgtEl>
                                          <p:spTgt spid="11"/>
                                        </p:tgtEl>
                                        <p:attrNameLst>
                                          <p:attrName>ppt_h</p:attrName>
                                        </p:attrNameLst>
                                      </p:cBhvr>
                                      <p:tavLst>
                                        <p:tav tm="0">
                                          <p:val>
                                            <p:fltVal val="0"/>
                                          </p:val>
                                        </p:tav>
                                        <p:tav tm="100000">
                                          <p:val>
                                            <p:strVal val="#ppt_h"/>
                                          </p:val>
                                        </p:tav>
                                      </p:tavLst>
                                    </p:anim>
                                    <p:animEffect transition="in" filter="fade">
                                      <p:cBhvr>
                                        <p:cTn id="53" dur="200"/>
                                        <p:tgtEl>
                                          <p:spTgt spid="11"/>
                                        </p:tgtEl>
                                      </p:cBhvr>
                                    </p:animEffect>
                                  </p:childTnLst>
                                </p:cTn>
                              </p:par>
                              <p:par>
                                <p:cTn id="54" presetID="6" presetClass="emph" presetSubtype="0" autoRev="1" fill="hold" nodeType="withEffect">
                                  <p:stCondLst>
                                    <p:cond delay="200"/>
                                  </p:stCondLst>
                                  <p:childTnLst>
                                    <p:animScale>
                                      <p:cBhvr>
                                        <p:cTn id="55" dur="200" fill="hold"/>
                                        <p:tgtEl>
                                          <p:spTgt spid="11"/>
                                        </p:tgtEl>
                                      </p:cBhvr>
                                      <p:by x="130000" y="130000"/>
                                    </p:animScale>
                                  </p:childTnLst>
                                </p:cTn>
                              </p:par>
                            </p:childTnLst>
                          </p:cTn>
                        </p:par>
                        <p:par>
                          <p:cTn id="56" fill="hold">
                            <p:stCondLst>
                              <p:cond delay="3000"/>
                            </p:stCondLst>
                            <p:childTnLst>
                              <p:par>
                                <p:cTn id="57" presetID="53" presetClass="entr" presetSubtype="16"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p:cTn id="59" dur="200" fill="hold"/>
                                        <p:tgtEl>
                                          <p:spTgt spid="17"/>
                                        </p:tgtEl>
                                        <p:attrNameLst>
                                          <p:attrName>ppt_w</p:attrName>
                                        </p:attrNameLst>
                                      </p:cBhvr>
                                      <p:tavLst>
                                        <p:tav tm="0">
                                          <p:val>
                                            <p:fltVal val="0"/>
                                          </p:val>
                                        </p:tav>
                                        <p:tav tm="100000">
                                          <p:val>
                                            <p:strVal val="#ppt_w"/>
                                          </p:val>
                                        </p:tav>
                                      </p:tavLst>
                                    </p:anim>
                                    <p:anim calcmode="lin" valueType="num">
                                      <p:cBhvr>
                                        <p:cTn id="60" dur="200" fill="hold"/>
                                        <p:tgtEl>
                                          <p:spTgt spid="17"/>
                                        </p:tgtEl>
                                        <p:attrNameLst>
                                          <p:attrName>ppt_h</p:attrName>
                                        </p:attrNameLst>
                                      </p:cBhvr>
                                      <p:tavLst>
                                        <p:tav tm="0">
                                          <p:val>
                                            <p:fltVal val="0"/>
                                          </p:val>
                                        </p:tav>
                                        <p:tav tm="100000">
                                          <p:val>
                                            <p:strVal val="#ppt_h"/>
                                          </p:val>
                                        </p:tav>
                                      </p:tavLst>
                                    </p:anim>
                                    <p:animEffect transition="in" filter="fade">
                                      <p:cBhvr>
                                        <p:cTn id="61" dur="200"/>
                                        <p:tgtEl>
                                          <p:spTgt spid="17"/>
                                        </p:tgtEl>
                                      </p:cBhvr>
                                    </p:animEffect>
                                  </p:childTnLst>
                                </p:cTn>
                              </p:par>
                              <p:par>
                                <p:cTn id="62" presetID="6" presetClass="emph" presetSubtype="0" autoRev="1" fill="hold" nodeType="withEffect">
                                  <p:stCondLst>
                                    <p:cond delay="200"/>
                                  </p:stCondLst>
                                  <p:childTnLst>
                                    <p:animScale>
                                      <p:cBhvr>
                                        <p:cTn id="63" dur="200" fill="hold"/>
                                        <p:tgtEl>
                                          <p:spTgt spid="17"/>
                                        </p:tgtEl>
                                      </p:cBhvr>
                                      <p:by x="130000" y="130000"/>
                                    </p:animScale>
                                  </p:childTnLst>
                                </p:cTn>
                              </p:par>
                            </p:childTnLst>
                          </p:cTn>
                        </p:par>
                        <p:par>
                          <p:cTn id="64" fill="hold">
                            <p:stCondLst>
                              <p:cond delay="3500"/>
                            </p:stCondLst>
                            <p:childTnLst>
                              <p:par>
                                <p:cTn id="65" presetID="53" presetClass="entr" presetSubtype="16" fill="hold"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200" fill="hold"/>
                                        <p:tgtEl>
                                          <p:spTgt spid="14"/>
                                        </p:tgtEl>
                                        <p:attrNameLst>
                                          <p:attrName>ppt_w</p:attrName>
                                        </p:attrNameLst>
                                      </p:cBhvr>
                                      <p:tavLst>
                                        <p:tav tm="0">
                                          <p:val>
                                            <p:fltVal val="0"/>
                                          </p:val>
                                        </p:tav>
                                        <p:tav tm="100000">
                                          <p:val>
                                            <p:strVal val="#ppt_w"/>
                                          </p:val>
                                        </p:tav>
                                      </p:tavLst>
                                    </p:anim>
                                    <p:anim calcmode="lin" valueType="num">
                                      <p:cBhvr>
                                        <p:cTn id="68" dur="200" fill="hold"/>
                                        <p:tgtEl>
                                          <p:spTgt spid="14"/>
                                        </p:tgtEl>
                                        <p:attrNameLst>
                                          <p:attrName>ppt_h</p:attrName>
                                        </p:attrNameLst>
                                      </p:cBhvr>
                                      <p:tavLst>
                                        <p:tav tm="0">
                                          <p:val>
                                            <p:fltVal val="0"/>
                                          </p:val>
                                        </p:tav>
                                        <p:tav tm="100000">
                                          <p:val>
                                            <p:strVal val="#ppt_h"/>
                                          </p:val>
                                        </p:tav>
                                      </p:tavLst>
                                    </p:anim>
                                    <p:animEffect transition="in" filter="fade">
                                      <p:cBhvr>
                                        <p:cTn id="69" dur="200"/>
                                        <p:tgtEl>
                                          <p:spTgt spid="14"/>
                                        </p:tgtEl>
                                      </p:cBhvr>
                                    </p:animEffect>
                                  </p:childTnLst>
                                </p:cTn>
                              </p:par>
                              <p:par>
                                <p:cTn id="70" presetID="6" presetClass="emph" presetSubtype="0" autoRev="1" fill="hold" nodeType="withEffect">
                                  <p:stCondLst>
                                    <p:cond delay="200"/>
                                  </p:stCondLst>
                                  <p:childTnLst>
                                    <p:animScale>
                                      <p:cBhvr>
                                        <p:cTn id="71" dur="200" fill="hold"/>
                                        <p:tgtEl>
                                          <p:spTgt spid="14"/>
                                        </p:tgtEl>
                                      </p:cBhvr>
                                      <p:by x="130000" y="130000"/>
                                    </p:animScale>
                                  </p:childTnLst>
                                </p:cTn>
                              </p:par>
                            </p:childTnLst>
                          </p:cTn>
                        </p:par>
                        <p:par>
                          <p:cTn id="72" fill="hold">
                            <p:stCondLst>
                              <p:cond delay="4000"/>
                            </p:stCondLst>
                            <p:childTnLst>
                              <p:par>
                                <p:cTn id="73" presetID="12" presetClass="entr" presetSubtype="1"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additive="base">
                                        <p:cTn id="75" dur="300"/>
                                        <p:tgtEl>
                                          <p:spTgt spid="26"/>
                                        </p:tgtEl>
                                        <p:attrNameLst>
                                          <p:attrName>ppt_y</p:attrName>
                                        </p:attrNameLst>
                                      </p:cBhvr>
                                      <p:tavLst>
                                        <p:tav tm="0">
                                          <p:val>
                                            <p:strVal val="#ppt_y-#ppt_h*1.125000"/>
                                          </p:val>
                                        </p:tav>
                                        <p:tav tm="100000">
                                          <p:val>
                                            <p:strVal val="#ppt_y"/>
                                          </p:val>
                                        </p:tav>
                                      </p:tavLst>
                                    </p:anim>
                                    <p:animEffect transition="in" filter="wipe(down)">
                                      <p:cBhvr>
                                        <p:cTn id="76" dur="300"/>
                                        <p:tgtEl>
                                          <p:spTgt spid="26"/>
                                        </p:tgtEl>
                                      </p:cBhvr>
                                    </p:animEffect>
                                  </p:childTnLst>
                                </p:cTn>
                              </p:par>
                            </p:childTnLst>
                          </p:cTn>
                        </p:par>
                        <p:par>
                          <p:cTn id="77" fill="hold">
                            <p:stCondLst>
                              <p:cond delay="4500"/>
                            </p:stCondLst>
                            <p:childTnLst>
                              <p:par>
                                <p:cTn id="78" presetID="12" presetClass="entr" presetSubtype="1" fill="hold" grpId="0" nodeType="afterEffect">
                                  <p:stCondLst>
                                    <p:cond delay="0"/>
                                  </p:stCondLst>
                                  <p:childTnLst>
                                    <p:set>
                                      <p:cBhvr>
                                        <p:cTn id="79" dur="1" fill="hold">
                                          <p:stCondLst>
                                            <p:cond delay="0"/>
                                          </p:stCondLst>
                                        </p:cTn>
                                        <p:tgtEl>
                                          <p:spTgt spid="27"/>
                                        </p:tgtEl>
                                        <p:attrNameLst>
                                          <p:attrName>style.visibility</p:attrName>
                                        </p:attrNameLst>
                                      </p:cBhvr>
                                      <p:to>
                                        <p:strVal val="visible"/>
                                      </p:to>
                                    </p:set>
                                    <p:anim calcmode="lin" valueType="num">
                                      <p:cBhvr additive="base">
                                        <p:cTn id="80" dur="300"/>
                                        <p:tgtEl>
                                          <p:spTgt spid="27"/>
                                        </p:tgtEl>
                                        <p:attrNameLst>
                                          <p:attrName>ppt_y</p:attrName>
                                        </p:attrNameLst>
                                      </p:cBhvr>
                                      <p:tavLst>
                                        <p:tav tm="0">
                                          <p:val>
                                            <p:strVal val="#ppt_y-#ppt_h*1.125000"/>
                                          </p:val>
                                        </p:tav>
                                        <p:tav tm="100000">
                                          <p:val>
                                            <p:strVal val="#ppt_y"/>
                                          </p:val>
                                        </p:tav>
                                      </p:tavLst>
                                    </p:anim>
                                    <p:animEffect transition="in" filter="wipe(down)">
                                      <p:cBhvr>
                                        <p:cTn id="81" dur="300"/>
                                        <p:tgtEl>
                                          <p:spTgt spid="27"/>
                                        </p:tgtEl>
                                      </p:cBhvr>
                                    </p:animEffect>
                                  </p:childTnLst>
                                </p:cTn>
                              </p:par>
                            </p:childTnLst>
                          </p:cTn>
                        </p:par>
                        <p:par>
                          <p:cTn id="82" fill="hold">
                            <p:stCondLst>
                              <p:cond delay="5000"/>
                            </p:stCondLst>
                            <p:childTnLst>
                              <p:par>
                                <p:cTn id="83" presetID="1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300"/>
                                        <p:tgtEl>
                                          <p:spTgt spid="28"/>
                                        </p:tgtEl>
                                        <p:attrNameLst>
                                          <p:attrName>ppt_y</p:attrName>
                                        </p:attrNameLst>
                                      </p:cBhvr>
                                      <p:tavLst>
                                        <p:tav tm="0">
                                          <p:val>
                                            <p:strVal val="#ppt_y-#ppt_h*1.125000"/>
                                          </p:val>
                                        </p:tav>
                                        <p:tav tm="100000">
                                          <p:val>
                                            <p:strVal val="#ppt_y"/>
                                          </p:val>
                                        </p:tav>
                                      </p:tavLst>
                                    </p:anim>
                                    <p:animEffect transition="in" filter="wipe(down)">
                                      <p:cBhvr>
                                        <p:cTn id="86"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十角星 31"/>
          <p:cNvSpPr/>
          <p:nvPr/>
        </p:nvSpPr>
        <p:spPr>
          <a:xfrm>
            <a:off x="1081008" y="1326180"/>
            <a:ext cx="1778431" cy="1778431"/>
          </a:xfrm>
          <a:prstGeom prst="star10">
            <a:avLst>
              <a:gd name="adj" fmla="val 45147"/>
              <a:gd name="hf" fmla="val 105146"/>
            </a:avLst>
          </a:prstGeom>
          <a:solidFill>
            <a:schemeClr val="accent1"/>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3" name="十角星 32"/>
          <p:cNvSpPr/>
          <p:nvPr/>
        </p:nvSpPr>
        <p:spPr>
          <a:xfrm>
            <a:off x="3694410" y="1326180"/>
            <a:ext cx="1778431" cy="1778431"/>
          </a:xfrm>
          <a:prstGeom prst="star10">
            <a:avLst>
              <a:gd name="adj" fmla="val 45147"/>
              <a:gd name="hf" fmla="val 105146"/>
            </a:avLst>
          </a:prstGeom>
          <a:solidFill>
            <a:schemeClr val="accent2"/>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4" name="十角星 33"/>
          <p:cNvSpPr/>
          <p:nvPr/>
        </p:nvSpPr>
        <p:spPr>
          <a:xfrm>
            <a:off x="6307812" y="1326180"/>
            <a:ext cx="1778431" cy="1778431"/>
          </a:xfrm>
          <a:prstGeom prst="star10">
            <a:avLst>
              <a:gd name="adj" fmla="val 45147"/>
              <a:gd name="hf" fmla="val 105146"/>
            </a:avLst>
          </a:prstGeom>
          <a:solidFill>
            <a:schemeClr val="accent3"/>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5" name="文本框 11"/>
          <p:cNvSpPr txBox="1"/>
          <p:nvPr/>
        </p:nvSpPr>
        <p:spPr>
          <a:xfrm>
            <a:off x="1306699"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10%</a:t>
            </a:r>
            <a:endParaRPr lang="zh-CN" altLang="en-US" sz="5000" b="1" kern="0" dirty="0">
              <a:solidFill>
                <a:sysClr val="window" lastClr="FFFFFF"/>
              </a:solidFill>
              <a:cs typeface="+mn-ea"/>
              <a:sym typeface="+mn-lt"/>
            </a:endParaRPr>
          </a:p>
        </p:txBody>
      </p:sp>
      <p:sp>
        <p:nvSpPr>
          <p:cNvPr id="36" name="文本框 12"/>
          <p:cNvSpPr txBox="1"/>
          <p:nvPr/>
        </p:nvSpPr>
        <p:spPr>
          <a:xfrm>
            <a:off x="1496070" y="2290327"/>
            <a:ext cx="92989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7" name="文本框 13"/>
          <p:cNvSpPr txBox="1"/>
          <p:nvPr/>
        </p:nvSpPr>
        <p:spPr>
          <a:xfrm>
            <a:off x="3929305"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25%</a:t>
            </a:r>
            <a:endParaRPr lang="zh-CN" altLang="en-US" sz="5000" b="1" kern="0" dirty="0">
              <a:solidFill>
                <a:sysClr val="window" lastClr="FFFFFF"/>
              </a:solidFill>
              <a:cs typeface="+mn-ea"/>
              <a:sym typeface="+mn-lt"/>
            </a:endParaRPr>
          </a:p>
        </p:txBody>
      </p:sp>
      <p:sp>
        <p:nvSpPr>
          <p:cNvPr id="38" name="文本框 14"/>
          <p:cNvSpPr txBox="1"/>
          <p:nvPr/>
        </p:nvSpPr>
        <p:spPr>
          <a:xfrm>
            <a:off x="4002679" y="2290327"/>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9" name="文本框 15"/>
          <p:cNvSpPr txBox="1"/>
          <p:nvPr/>
        </p:nvSpPr>
        <p:spPr>
          <a:xfrm>
            <a:off x="6565954" y="1600984"/>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45%</a:t>
            </a:r>
            <a:endParaRPr lang="zh-CN" altLang="en-US" sz="5000" b="1" kern="0" dirty="0">
              <a:solidFill>
                <a:sysClr val="window" lastClr="FFFFFF"/>
              </a:solidFill>
              <a:cs typeface="+mn-ea"/>
              <a:sym typeface="+mn-lt"/>
            </a:endParaRPr>
          </a:p>
        </p:txBody>
      </p:sp>
      <p:sp>
        <p:nvSpPr>
          <p:cNvPr id="40" name="文本框 16"/>
          <p:cNvSpPr txBox="1"/>
          <p:nvPr/>
        </p:nvSpPr>
        <p:spPr>
          <a:xfrm>
            <a:off x="6639329" y="2212690"/>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41" name="TextBox 634"/>
          <p:cNvSpPr txBox="1"/>
          <p:nvPr/>
        </p:nvSpPr>
        <p:spPr>
          <a:xfrm>
            <a:off x="1020117" y="3379414"/>
            <a:ext cx="7103769" cy="1038736"/>
          </a:xfrm>
          <a:prstGeom prst="rect">
            <a:avLst/>
          </a:prstGeom>
          <a:noFill/>
        </p:spPr>
        <p:txBody>
          <a:bodyPr wrap="square" lIns="68569" tIns="34285" rIns="68569" bIns="34285" rtlCol="0">
            <a:spAutoFit/>
          </a:bodyPr>
          <a:lstStyle/>
          <a:p>
            <a:pPr algn="ctr" defTabSz="685165">
              <a:lnSpc>
                <a:spcPct val="150000"/>
              </a:lnSpc>
              <a:defRPr/>
            </a:pPr>
            <a:r>
              <a:rPr lang="zh-CN" altLang="en-US" sz="1400" kern="0" dirty="0">
                <a:solidFill>
                  <a:sysClr val="windowText" lastClr="000000">
                    <a:lumMod val="75000"/>
                    <a:lumOff val="25000"/>
                  </a:sys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400" kern="0" dirty="0">
              <a:solidFill>
                <a:sysClr val="windowText" lastClr="000000">
                  <a:lumMod val="75000"/>
                  <a:lumOff val="25000"/>
                </a:sysClr>
              </a:solidFill>
              <a:cs typeface="+mn-ea"/>
              <a:sym typeface="+mn-lt"/>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fltVal val="0"/>
                                          </p:val>
                                        </p:tav>
                                        <p:tav tm="100000">
                                          <p:val>
                                            <p:strVal val="#ppt_w"/>
                                          </p:val>
                                        </p:tav>
                                      </p:tavLst>
                                    </p:anim>
                                    <p:anim calcmode="lin" valueType="num">
                                      <p:cBhvr>
                                        <p:cTn id="15" dur="500" fill="hold"/>
                                        <p:tgtEl>
                                          <p:spTgt spid="35"/>
                                        </p:tgtEl>
                                        <p:attrNameLst>
                                          <p:attrName>ppt_h</p:attrName>
                                        </p:attrNameLst>
                                      </p:cBhvr>
                                      <p:tavLst>
                                        <p:tav tm="0">
                                          <p:val>
                                            <p:fltVal val="0"/>
                                          </p:val>
                                        </p:tav>
                                        <p:tav tm="100000">
                                          <p:val>
                                            <p:strVal val="#ppt_h"/>
                                          </p:val>
                                        </p:tav>
                                      </p:tavLst>
                                    </p:anim>
                                    <p:animEffect transition="in" filter="fade">
                                      <p:cBhvr>
                                        <p:cTn id="16" dur="500"/>
                                        <p:tgtEl>
                                          <p:spTgt spid="35"/>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p:cTn id="19" dur="500" fill="hold"/>
                                        <p:tgtEl>
                                          <p:spTgt spid="36"/>
                                        </p:tgtEl>
                                        <p:attrNameLst>
                                          <p:attrName>ppt_w</p:attrName>
                                        </p:attrNameLst>
                                      </p:cBhvr>
                                      <p:tavLst>
                                        <p:tav tm="0">
                                          <p:val>
                                            <p:fltVal val="0"/>
                                          </p:val>
                                        </p:tav>
                                        <p:tav tm="100000">
                                          <p:val>
                                            <p:strVal val="#ppt_w"/>
                                          </p:val>
                                        </p:tav>
                                      </p:tavLst>
                                    </p:anim>
                                    <p:anim calcmode="lin" valueType="num">
                                      <p:cBhvr>
                                        <p:cTn id="20" dur="500" fill="hold"/>
                                        <p:tgtEl>
                                          <p:spTgt spid="36"/>
                                        </p:tgtEl>
                                        <p:attrNameLst>
                                          <p:attrName>ppt_h</p:attrName>
                                        </p:attrNameLst>
                                      </p:cBhvr>
                                      <p:tavLst>
                                        <p:tav tm="0">
                                          <p:val>
                                            <p:fltVal val="0"/>
                                          </p:val>
                                        </p:tav>
                                        <p:tav tm="100000">
                                          <p:val>
                                            <p:strVal val="#ppt_h"/>
                                          </p:val>
                                        </p:tav>
                                      </p:tavLst>
                                    </p:anim>
                                    <p:animEffect transition="in" filter="fade">
                                      <p:cBhvr>
                                        <p:cTn id="21" dur="500"/>
                                        <p:tgtEl>
                                          <p:spTgt spid="36"/>
                                        </p:tgtEl>
                                      </p:cBhvr>
                                    </p:animEffect>
                                  </p:childTnLst>
                                </p:cTn>
                              </p:par>
                              <p:par>
                                <p:cTn id="22" presetID="31" presetClass="entr" presetSubtype="0" fill="hold" grpId="0" nodeType="withEffect">
                                  <p:stCondLst>
                                    <p:cond delay="0"/>
                                  </p:stCondLst>
                                  <p:childTnLst>
                                    <p:set>
                                      <p:cBhvr>
                                        <p:cTn id="23" dur="1" fill="hold">
                                          <p:stCondLst>
                                            <p:cond delay="0"/>
                                          </p:stCondLst>
                                        </p:cTn>
                                        <p:tgtEl>
                                          <p:spTgt spid="33"/>
                                        </p:tgtEl>
                                        <p:attrNameLst>
                                          <p:attrName>style.visibility</p:attrName>
                                        </p:attrNameLst>
                                      </p:cBhvr>
                                      <p:to>
                                        <p:strVal val="visible"/>
                                      </p:to>
                                    </p:set>
                                    <p:anim calcmode="lin" valueType="num">
                                      <p:cBhvr>
                                        <p:cTn id="24" dur="1000" fill="hold"/>
                                        <p:tgtEl>
                                          <p:spTgt spid="33"/>
                                        </p:tgtEl>
                                        <p:attrNameLst>
                                          <p:attrName>ppt_w</p:attrName>
                                        </p:attrNameLst>
                                      </p:cBhvr>
                                      <p:tavLst>
                                        <p:tav tm="0">
                                          <p:val>
                                            <p:fltVal val="0"/>
                                          </p:val>
                                        </p:tav>
                                        <p:tav tm="100000">
                                          <p:val>
                                            <p:strVal val="#ppt_w"/>
                                          </p:val>
                                        </p:tav>
                                      </p:tavLst>
                                    </p:anim>
                                    <p:anim calcmode="lin" valueType="num">
                                      <p:cBhvr>
                                        <p:cTn id="25" dur="1000" fill="hold"/>
                                        <p:tgtEl>
                                          <p:spTgt spid="33"/>
                                        </p:tgtEl>
                                        <p:attrNameLst>
                                          <p:attrName>ppt_h</p:attrName>
                                        </p:attrNameLst>
                                      </p:cBhvr>
                                      <p:tavLst>
                                        <p:tav tm="0">
                                          <p:val>
                                            <p:fltVal val="0"/>
                                          </p:val>
                                        </p:tav>
                                        <p:tav tm="100000">
                                          <p:val>
                                            <p:strVal val="#ppt_h"/>
                                          </p:val>
                                        </p:tav>
                                      </p:tavLst>
                                    </p:anim>
                                    <p:anim calcmode="lin" valueType="num">
                                      <p:cBhvr>
                                        <p:cTn id="26" dur="1000" fill="hold"/>
                                        <p:tgtEl>
                                          <p:spTgt spid="33"/>
                                        </p:tgtEl>
                                        <p:attrNameLst>
                                          <p:attrName>style.rotation</p:attrName>
                                        </p:attrNameLst>
                                      </p:cBhvr>
                                      <p:tavLst>
                                        <p:tav tm="0">
                                          <p:val>
                                            <p:fltVal val="90"/>
                                          </p:val>
                                        </p:tav>
                                        <p:tav tm="100000">
                                          <p:val>
                                            <p:fltVal val="0"/>
                                          </p:val>
                                        </p:tav>
                                      </p:tavLst>
                                    </p:anim>
                                    <p:animEffect transition="in" filter="fade">
                                      <p:cBhvr>
                                        <p:cTn id="27" dur="1000"/>
                                        <p:tgtEl>
                                          <p:spTgt spid="33"/>
                                        </p:tgtEl>
                                      </p:cBhvr>
                                    </p:animEffect>
                                  </p:childTnLst>
                                </p:cTn>
                              </p:par>
                            </p:childTnLst>
                          </p:cTn>
                        </p:par>
                        <p:par>
                          <p:cTn id="28" fill="hold">
                            <p:stCondLst>
                              <p:cond delay="1500"/>
                            </p:stCondLst>
                            <p:childTnLst>
                              <p:par>
                                <p:cTn id="29" presetID="53" presetClass="entr" presetSubtype="16"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p:cTn id="31" dur="500" fill="hold"/>
                                        <p:tgtEl>
                                          <p:spTgt spid="37"/>
                                        </p:tgtEl>
                                        <p:attrNameLst>
                                          <p:attrName>ppt_w</p:attrName>
                                        </p:attrNameLst>
                                      </p:cBhvr>
                                      <p:tavLst>
                                        <p:tav tm="0">
                                          <p:val>
                                            <p:fltVal val="0"/>
                                          </p:val>
                                        </p:tav>
                                        <p:tav tm="100000">
                                          <p:val>
                                            <p:strVal val="#ppt_w"/>
                                          </p:val>
                                        </p:tav>
                                      </p:tavLst>
                                    </p:anim>
                                    <p:anim calcmode="lin" valueType="num">
                                      <p:cBhvr>
                                        <p:cTn id="32" dur="500" fill="hold"/>
                                        <p:tgtEl>
                                          <p:spTgt spid="37"/>
                                        </p:tgtEl>
                                        <p:attrNameLst>
                                          <p:attrName>ppt_h</p:attrName>
                                        </p:attrNameLst>
                                      </p:cBhvr>
                                      <p:tavLst>
                                        <p:tav tm="0">
                                          <p:val>
                                            <p:fltVal val="0"/>
                                          </p:val>
                                        </p:tav>
                                        <p:tav tm="100000">
                                          <p:val>
                                            <p:strVal val="#ppt_h"/>
                                          </p:val>
                                        </p:tav>
                                      </p:tavLst>
                                    </p:anim>
                                    <p:animEffect transition="in" filter="fade">
                                      <p:cBhvr>
                                        <p:cTn id="33" dur="500"/>
                                        <p:tgtEl>
                                          <p:spTgt spid="3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p:cTn id="41" dur="1000" fill="hold"/>
                                        <p:tgtEl>
                                          <p:spTgt spid="34"/>
                                        </p:tgtEl>
                                        <p:attrNameLst>
                                          <p:attrName>ppt_w</p:attrName>
                                        </p:attrNameLst>
                                      </p:cBhvr>
                                      <p:tavLst>
                                        <p:tav tm="0">
                                          <p:val>
                                            <p:fltVal val="0"/>
                                          </p:val>
                                        </p:tav>
                                        <p:tav tm="100000">
                                          <p:val>
                                            <p:strVal val="#ppt_w"/>
                                          </p:val>
                                        </p:tav>
                                      </p:tavLst>
                                    </p:anim>
                                    <p:anim calcmode="lin" valueType="num">
                                      <p:cBhvr>
                                        <p:cTn id="42" dur="1000" fill="hold"/>
                                        <p:tgtEl>
                                          <p:spTgt spid="34"/>
                                        </p:tgtEl>
                                        <p:attrNameLst>
                                          <p:attrName>ppt_h</p:attrName>
                                        </p:attrNameLst>
                                      </p:cBhvr>
                                      <p:tavLst>
                                        <p:tav tm="0">
                                          <p:val>
                                            <p:fltVal val="0"/>
                                          </p:val>
                                        </p:tav>
                                        <p:tav tm="100000">
                                          <p:val>
                                            <p:strVal val="#ppt_h"/>
                                          </p:val>
                                        </p:tav>
                                      </p:tavLst>
                                    </p:anim>
                                    <p:anim calcmode="lin" valueType="num">
                                      <p:cBhvr>
                                        <p:cTn id="43" dur="1000" fill="hold"/>
                                        <p:tgtEl>
                                          <p:spTgt spid="34"/>
                                        </p:tgtEl>
                                        <p:attrNameLst>
                                          <p:attrName>style.rotation</p:attrName>
                                        </p:attrNameLst>
                                      </p:cBhvr>
                                      <p:tavLst>
                                        <p:tav tm="0">
                                          <p:val>
                                            <p:fltVal val="90"/>
                                          </p:val>
                                        </p:tav>
                                        <p:tav tm="100000">
                                          <p:val>
                                            <p:fltVal val="0"/>
                                          </p:val>
                                        </p:tav>
                                      </p:tavLst>
                                    </p:anim>
                                    <p:animEffect transition="in" filter="fade">
                                      <p:cBhvr>
                                        <p:cTn id="44" dur="1000"/>
                                        <p:tgtEl>
                                          <p:spTgt spid="34"/>
                                        </p:tgtEl>
                                      </p:cBhvr>
                                    </p:animEffect>
                                  </p:childTnLst>
                                </p:cTn>
                              </p:par>
                            </p:childTnLst>
                          </p:cTn>
                        </p:par>
                        <p:par>
                          <p:cTn id="45" fill="hold">
                            <p:stCondLst>
                              <p:cond delay="2000"/>
                            </p:stCondLst>
                            <p:childTnLst>
                              <p:par>
                                <p:cTn id="46" presetID="53" presetClass="entr" presetSubtype="16"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p:cTn id="48" dur="500" fill="hold"/>
                                        <p:tgtEl>
                                          <p:spTgt spid="39"/>
                                        </p:tgtEl>
                                        <p:attrNameLst>
                                          <p:attrName>ppt_w</p:attrName>
                                        </p:attrNameLst>
                                      </p:cBhvr>
                                      <p:tavLst>
                                        <p:tav tm="0">
                                          <p:val>
                                            <p:fltVal val="0"/>
                                          </p:val>
                                        </p:tav>
                                        <p:tav tm="100000">
                                          <p:val>
                                            <p:strVal val="#ppt_w"/>
                                          </p:val>
                                        </p:tav>
                                      </p:tavLst>
                                    </p:anim>
                                    <p:anim calcmode="lin" valueType="num">
                                      <p:cBhvr>
                                        <p:cTn id="49" dur="500" fill="hold"/>
                                        <p:tgtEl>
                                          <p:spTgt spid="39"/>
                                        </p:tgtEl>
                                        <p:attrNameLst>
                                          <p:attrName>ppt_h</p:attrName>
                                        </p:attrNameLst>
                                      </p:cBhvr>
                                      <p:tavLst>
                                        <p:tav tm="0">
                                          <p:val>
                                            <p:fltVal val="0"/>
                                          </p:val>
                                        </p:tav>
                                        <p:tav tm="100000">
                                          <p:val>
                                            <p:strVal val="#ppt_h"/>
                                          </p:val>
                                        </p:tav>
                                      </p:tavLst>
                                    </p:anim>
                                    <p:animEffect transition="in" filter="fade">
                                      <p:cBhvr>
                                        <p:cTn id="50" dur="500"/>
                                        <p:tgtEl>
                                          <p:spTgt spid="39"/>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p:cTn id="53" dur="500" fill="hold"/>
                                        <p:tgtEl>
                                          <p:spTgt spid="40"/>
                                        </p:tgtEl>
                                        <p:attrNameLst>
                                          <p:attrName>ppt_w</p:attrName>
                                        </p:attrNameLst>
                                      </p:cBhvr>
                                      <p:tavLst>
                                        <p:tav tm="0">
                                          <p:val>
                                            <p:fltVal val="0"/>
                                          </p:val>
                                        </p:tav>
                                        <p:tav tm="100000">
                                          <p:val>
                                            <p:strVal val="#ppt_w"/>
                                          </p:val>
                                        </p:tav>
                                      </p:tavLst>
                                    </p:anim>
                                    <p:anim calcmode="lin" valueType="num">
                                      <p:cBhvr>
                                        <p:cTn id="54" dur="500" fill="hold"/>
                                        <p:tgtEl>
                                          <p:spTgt spid="40"/>
                                        </p:tgtEl>
                                        <p:attrNameLst>
                                          <p:attrName>ppt_h</p:attrName>
                                        </p:attrNameLst>
                                      </p:cBhvr>
                                      <p:tavLst>
                                        <p:tav tm="0">
                                          <p:val>
                                            <p:fltVal val="0"/>
                                          </p:val>
                                        </p:tav>
                                        <p:tav tm="100000">
                                          <p:val>
                                            <p:strVal val="#ppt_h"/>
                                          </p:val>
                                        </p:tav>
                                      </p:tavLst>
                                    </p:anim>
                                    <p:animEffect transition="in" filter="fade">
                                      <p:cBhvr>
                                        <p:cTn id="55" dur="500"/>
                                        <p:tgtEl>
                                          <p:spTgt spid="40"/>
                                        </p:tgtEl>
                                      </p:cBhvr>
                                    </p:animEffect>
                                  </p:childTnLst>
                                </p:cTn>
                              </p:par>
                            </p:childTnLst>
                          </p:cTn>
                        </p:par>
                        <p:par>
                          <p:cTn id="56" fill="hold">
                            <p:stCondLst>
                              <p:cond delay="2500"/>
                            </p:stCondLst>
                            <p:childTnLst>
                              <p:par>
                                <p:cTn id="57" presetID="16" presetClass="entr" presetSubtype="21"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barn(inVertical)">
                                      <p:cBhvr>
                                        <p:cTn id="59" dur="75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p:bldP spid="36" grpId="0"/>
      <p:bldP spid="37" grpId="0"/>
      <p:bldP spid="38" grpId="0"/>
      <p:bldP spid="39" grpId="0"/>
      <p:bldP spid="40" grpId="0"/>
      <p:bldP spid="4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293735" y="2844068"/>
            <a:ext cx="1443962" cy="2299432"/>
          </a:xfrm>
          <a:prstGeom prst="rect">
            <a:avLst/>
          </a:prstGeom>
          <a:solidFill>
            <a:schemeClr val="accent1"/>
          </a:solidFill>
          <a:ln>
            <a:noFill/>
          </a:ln>
        </p:spPr>
        <p:txBody>
          <a:bodyPr lIns="68571" tIns="34285" rIns="68571" bIns="34285"/>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21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3" name="Rectangle 6"/>
          <p:cNvSpPr>
            <a:spLocks noChangeArrowheads="1"/>
          </p:cNvSpPr>
          <p:nvPr/>
        </p:nvSpPr>
        <p:spPr bwMode="auto">
          <a:xfrm>
            <a:off x="2982399" y="3362247"/>
            <a:ext cx="1459487" cy="1781254"/>
          </a:xfrm>
          <a:prstGeom prst="rect">
            <a:avLst/>
          </a:prstGeom>
          <a:solidFill>
            <a:schemeClr val="accent2"/>
          </a:solidFill>
          <a:ln>
            <a:noFill/>
          </a:ln>
        </p:spPr>
        <p:txBody>
          <a:bodyPr lIns="68571" tIns="34285" rIns="68571" bIns="34285"/>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21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4" name="Rectangle 7"/>
          <p:cNvSpPr>
            <a:spLocks noChangeArrowheads="1"/>
          </p:cNvSpPr>
          <p:nvPr/>
        </p:nvSpPr>
        <p:spPr bwMode="auto">
          <a:xfrm>
            <a:off x="4686588" y="3892520"/>
            <a:ext cx="1459487" cy="1250982"/>
          </a:xfrm>
          <a:prstGeom prst="rect">
            <a:avLst/>
          </a:prstGeom>
          <a:solidFill>
            <a:schemeClr val="accent3"/>
          </a:solidFill>
          <a:ln>
            <a:noFill/>
          </a:ln>
        </p:spPr>
        <p:txBody>
          <a:bodyPr lIns="68571" tIns="34285" rIns="68571" bIns="34285"/>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21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5" name="Rectangle 8"/>
          <p:cNvSpPr>
            <a:spLocks noChangeArrowheads="1"/>
          </p:cNvSpPr>
          <p:nvPr/>
        </p:nvSpPr>
        <p:spPr bwMode="auto">
          <a:xfrm>
            <a:off x="6390778" y="2010660"/>
            <a:ext cx="1459487" cy="3132842"/>
          </a:xfrm>
          <a:prstGeom prst="rect">
            <a:avLst/>
          </a:prstGeom>
          <a:solidFill>
            <a:srgbClr val="FF0000"/>
          </a:solidFill>
          <a:ln>
            <a:noFill/>
          </a:ln>
        </p:spPr>
        <p:txBody>
          <a:bodyPr lIns="68571" tIns="34285" rIns="68571" bIns="34285"/>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21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6" name="TextBox 682"/>
          <p:cNvSpPr txBox="1"/>
          <p:nvPr/>
        </p:nvSpPr>
        <p:spPr>
          <a:xfrm>
            <a:off x="1549365" y="2988229"/>
            <a:ext cx="932702" cy="530792"/>
          </a:xfrm>
          <a:prstGeom prst="rect">
            <a:avLst/>
          </a:prstGeom>
          <a:noFill/>
        </p:spPr>
        <p:txBody>
          <a:bodyPr wrap="none" lIns="68571" tIns="34285" rIns="68571" bIns="34285">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816610" rtl="0" eaLnBrk="1" fontAlgn="base" latinLnBrk="0" hangingPunct="1">
              <a:lnSpc>
                <a:spcPct val="100000"/>
              </a:lnSpc>
              <a:spcBef>
                <a:spcPct val="0"/>
              </a:spcBef>
              <a:spcAft>
                <a:spcPct val="0"/>
              </a:spcAft>
              <a:buClrTx/>
              <a:buSzTx/>
              <a:buFontTx/>
              <a:buNone/>
              <a:defRPr/>
            </a:pPr>
            <a:r>
              <a:rPr kumimoji="0" lang="en-US" altLang="zh-CN" sz="3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52%</a:t>
            </a:r>
            <a:endParaRPr kumimoji="0" lang="zh-CN" altLang="en-US" sz="3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7" name="TextBox 682"/>
          <p:cNvSpPr txBox="1"/>
          <p:nvPr/>
        </p:nvSpPr>
        <p:spPr>
          <a:xfrm>
            <a:off x="3113109" y="3495465"/>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anose="020B0503020204020204" pitchFamily="34" charset="-122"/>
                <a:ea typeface="微软雅黑" panose="020B0503020204020204" pitchFamily="34" charset="-122"/>
                <a:cs typeface="Arial" panose="020B0604020202020204" pitchFamily="34" charset="0"/>
              </a:defRPr>
            </a:lvl1pPr>
            <a:lvl2pPr fontAlgn="base">
              <a:spcBef>
                <a:spcPct val="0"/>
              </a:spcBef>
              <a:spcAft>
                <a:spcPct val="0"/>
              </a:spcAft>
              <a:defRPr>
                <a:latin typeface="Calibri" panose="020F0502020204030204" pitchFamily="34" charset="0"/>
                <a:ea typeface="宋体" panose="02010600030101010101" pitchFamily="2" charset="-122"/>
              </a:defRPr>
            </a:lvl2pPr>
            <a:lvl3pPr fontAlgn="base">
              <a:spcBef>
                <a:spcPct val="0"/>
              </a:spcBef>
              <a:spcAft>
                <a:spcPct val="0"/>
              </a:spcAft>
              <a:defRPr>
                <a:latin typeface="Calibri" panose="020F0502020204030204" pitchFamily="34" charset="0"/>
                <a:ea typeface="宋体" panose="02010600030101010101" pitchFamily="2" charset="-122"/>
              </a:defRPr>
            </a:lvl3pPr>
            <a:lvl4pPr fontAlgn="base">
              <a:spcBef>
                <a:spcPct val="0"/>
              </a:spcBef>
              <a:spcAft>
                <a:spcPct val="0"/>
              </a:spcAft>
              <a:defRPr>
                <a:latin typeface="Calibri" panose="020F0502020204030204" pitchFamily="34" charset="0"/>
                <a:ea typeface="宋体" panose="02010600030101010101" pitchFamily="2" charset="-122"/>
              </a:defRPr>
            </a:lvl4pPr>
            <a:lvl5pPr fontAlgn="base">
              <a:spcBef>
                <a:spcPct val="0"/>
              </a:spcBef>
              <a:spcAft>
                <a:spcPct val="0"/>
              </a:spcAft>
              <a:defRPr>
                <a:latin typeface="Calibri" panose="020F0502020204030204" pitchFamily="34" charset="0"/>
                <a:ea typeface="宋体" panose="02010600030101010101" pitchFamily="2" charset="-122"/>
              </a:defRPr>
            </a:lvl5pPr>
            <a:lvl6pPr>
              <a:defRPr>
                <a:latin typeface="Calibri" panose="020F0502020204030204" pitchFamily="34" charset="0"/>
                <a:ea typeface="宋体" panose="02010600030101010101" pitchFamily="2" charset="-122"/>
              </a:defRPr>
            </a:lvl6pPr>
            <a:lvl7pPr>
              <a:defRPr>
                <a:latin typeface="Calibri" panose="020F0502020204030204" pitchFamily="34" charset="0"/>
                <a:ea typeface="宋体" panose="02010600030101010101" pitchFamily="2" charset="-122"/>
              </a:defRPr>
            </a:lvl7pPr>
            <a:lvl8pPr>
              <a:defRPr>
                <a:latin typeface="Calibri" panose="020F0502020204030204" pitchFamily="34" charset="0"/>
                <a:ea typeface="宋体" panose="02010600030101010101" pitchFamily="2" charset="-122"/>
              </a:defRPr>
            </a:lvl8pPr>
            <a:lvl9pPr>
              <a:defRPr>
                <a:latin typeface="Calibri" panose="020F0502020204030204" pitchFamily="34" charset="0"/>
                <a:ea typeface="宋体" panose="02010600030101010101" pitchFamily="2" charset="-122"/>
              </a:defRPr>
            </a:lvl9pPr>
          </a:lstStyle>
          <a:p>
            <a:pPr marL="0" marR="0" lvl="0" indent="0" algn="l" defTabSz="816610" rtl="0" eaLnBrk="1" fontAlgn="base"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45%</a:t>
            </a:r>
            <a:endParaRPr kumimoji="0" lang="zh-CN" altLang="en-US"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TextBox 682"/>
          <p:cNvSpPr txBox="1"/>
          <p:nvPr/>
        </p:nvSpPr>
        <p:spPr>
          <a:xfrm>
            <a:off x="4817298" y="3931830"/>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anose="020B0503020204020204" pitchFamily="34" charset="-122"/>
                <a:ea typeface="微软雅黑" panose="020B0503020204020204" pitchFamily="34" charset="-122"/>
                <a:cs typeface="Arial" panose="020B0604020202020204" pitchFamily="34" charset="0"/>
              </a:defRPr>
            </a:lvl1pPr>
            <a:lvl2pPr fontAlgn="base">
              <a:spcBef>
                <a:spcPct val="0"/>
              </a:spcBef>
              <a:spcAft>
                <a:spcPct val="0"/>
              </a:spcAft>
              <a:defRPr>
                <a:latin typeface="Calibri" panose="020F0502020204030204" pitchFamily="34" charset="0"/>
                <a:ea typeface="宋体" panose="02010600030101010101" pitchFamily="2" charset="-122"/>
              </a:defRPr>
            </a:lvl2pPr>
            <a:lvl3pPr fontAlgn="base">
              <a:spcBef>
                <a:spcPct val="0"/>
              </a:spcBef>
              <a:spcAft>
                <a:spcPct val="0"/>
              </a:spcAft>
              <a:defRPr>
                <a:latin typeface="Calibri" panose="020F0502020204030204" pitchFamily="34" charset="0"/>
                <a:ea typeface="宋体" panose="02010600030101010101" pitchFamily="2" charset="-122"/>
              </a:defRPr>
            </a:lvl3pPr>
            <a:lvl4pPr fontAlgn="base">
              <a:spcBef>
                <a:spcPct val="0"/>
              </a:spcBef>
              <a:spcAft>
                <a:spcPct val="0"/>
              </a:spcAft>
              <a:defRPr>
                <a:latin typeface="Calibri" panose="020F0502020204030204" pitchFamily="34" charset="0"/>
                <a:ea typeface="宋体" panose="02010600030101010101" pitchFamily="2" charset="-122"/>
              </a:defRPr>
            </a:lvl4pPr>
            <a:lvl5pPr fontAlgn="base">
              <a:spcBef>
                <a:spcPct val="0"/>
              </a:spcBef>
              <a:spcAft>
                <a:spcPct val="0"/>
              </a:spcAft>
              <a:defRPr>
                <a:latin typeface="Calibri" panose="020F0502020204030204" pitchFamily="34" charset="0"/>
                <a:ea typeface="宋体" panose="02010600030101010101" pitchFamily="2" charset="-122"/>
              </a:defRPr>
            </a:lvl5pPr>
            <a:lvl6pPr>
              <a:defRPr>
                <a:latin typeface="Calibri" panose="020F0502020204030204" pitchFamily="34" charset="0"/>
                <a:ea typeface="宋体" panose="02010600030101010101" pitchFamily="2" charset="-122"/>
              </a:defRPr>
            </a:lvl6pPr>
            <a:lvl7pPr>
              <a:defRPr>
                <a:latin typeface="Calibri" panose="020F0502020204030204" pitchFamily="34" charset="0"/>
                <a:ea typeface="宋体" panose="02010600030101010101" pitchFamily="2" charset="-122"/>
              </a:defRPr>
            </a:lvl7pPr>
            <a:lvl8pPr>
              <a:defRPr>
                <a:latin typeface="Calibri" panose="020F0502020204030204" pitchFamily="34" charset="0"/>
                <a:ea typeface="宋体" panose="02010600030101010101" pitchFamily="2" charset="-122"/>
              </a:defRPr>
            </a:lvl8pPr>
            <a:lvl9pPr>
              <a:defRPr>
                <a:latin typeface="Calibri" panose="020F0502020204030204" pitchFamily="34" charset="0"/>
                <a:ea typeface="宋体" panose="02010600030101010101" pitchFamily="2" charset="-122"/>
              </a:defRPr>
            </a:lvl9pPr>
          </a:lstStyle>
          <a:p>
            <a:pPr marL="0" marR="0" lvl="0" indent="0" algn="l" defTabSz="816610" rtl="0" eaLnBrk="1" fontAlgn="base"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37%</a:t>
            </a:r>
            <a:endParaRPr kumimoji="0" lang="zh-CN" altLang="en-US"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9" name="TextBox 682"/>
          <p:cNvSpPr txBox="1"/>
          <p:nvPr/>
        </p:nvSpPr>
        <p:spPr>
          <a:xfrm>
            <a:off x="6521488" y="2276557"/>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anose="020B0503020204020204" pitchFamily="34" charset="-122"/>
                <a:ea typeface="微软雅黑" panose="020B0503020204020204" pitchFamily="34" charset="-122"/>
                <a:cs typeface="Arial" panose="020B0604020202020204" pitchFamily="34" charset="0"/>
              </a:defRPr>
            </a:lvl1pPr>
            <a:lvl2pPr fontAlgn="base">
              <a:spcBef>
                <a:spcPct val="0"/>
              </a:spcBef>
              <a:spcAft>
                <a:spcPct val="0"/>
              </a:spcAft>
              <a:defRPr>
                <a:latin typeface="Calibri" panose="020F0502020204030204" pitchFamily="34" charset="0"/>
                <a:ea typeface="宋体" panose="02010600030101010101" pitchFamily="2" charset="-122"/>
              </a:defRPr>
            </a:lvl2pPr>
            <a:lvl3pPr fontAlgn="base">
              <a:spcBef>
                <a:spcPct val="0"/>
              </a:spcBef>
              <a:spcAft>
                <a:spcPct val="0"/>
              </a:spcAft>
              <a:defRPr>
                <a:latin typeface="Calibri" panose="020F0502020204030204" pitchFamily="34" charset="0"/>
                <a:ea typeface="宋体" panose="02010600030101010101" pitchFamily="2" charset="-122"/>
              </a:defRPr>
            </a:lvl3pPr>
            <a:lvl4pPr fontAlgn="base">
              <a:spcBef>
                <a:spcPct val="0"/>
              </a:spcBef>
              <a:spcAft>
                <a:spcPct val="0"/>
              </a:spcAft>
              <a:defRPr>
                <a:latin typeface="Calibri" panose="020F0502020204030204" pitchFamily="34" charset="0"/>
                <a:ea typeface="宋体" panose="02010600030101010101" pitchFamily="2" charset="-122"/>
              </a:defRPr>
            </a:lvl4pPr>
            <a:lvl5pPr fontAlgn="base">
              <a:spcBef>
                <a:spcPct val="0"/>
              </a:spcBef>
              <a:spcAft>
                <a:spcPct val="0"/>
              </a:spcAft>
              <a:defRPr>
                <a:latin typeface="Calibri" panose="020F0502020204030204" pitchFamily="34" charset="0"/>
                <a:ea typeface="宋体" panose="02010600030101010101" pitchFamily="2" charset="-122"/>
              </a:defRPr>
            </a:lvl5pPr>
            <a:lvl6pPr>
              <a:defRPr>
                <a:latin typeface="Calibri" panose="020F0502020204030204" pitchFamily="34" charset="0"/>
                <a:ea typeface="宋体" panose="02010600030101010101" pitchFamily="2" charset="-122"/>
              </a:defRPr>
            </a:lvl6pPr>
            <a:lvl7pPr>
              <a:defRPr>
                <a:latin typeface="Calibri" panose="020F0502020204030204" pitchFamily="34" charset="0"/>
                <a:ea typeface="宋体" panose="02010600030101010101" pitchFamily="2" charset="-122"/>
              </a:defRPr>
            </a:lvl7pPr>
            <a:lvl8pPr>
              <a:defRPr>
                <a:latin typeface="Calibri" panose="020F0502020204030204" pitchFamily="34" charset="0"/>
                <a:ea typeface="宋体" panose="02010600030101010101" pitchFamily="2" charset="-122"/>
              </a:defRPr>
            </a:lvl8pPr>
            <a:lvl9pPr>
              <a:defRPr>
                <a:latin typeface="Calibri" panose="020F0502020204030204" pitchFamily="34" charset="0"/>
                <a:ea typeface="宋体" panose="02010600030101010101" pitchFamily="2" charset="-122"/>
              </a:defRPr>
            </a:lvl9pPr>
          </a:lstStyle>
          <a:p>
            <a:pPr marL="0" marR="0" lvl="0" indent="0" algn="l" defTabSz="816610" rtl="0" eaLnBrk="1" fontAlgn="base"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72%</a:t>
            </a:r>
            <a:endParaRPr kumimoji="0" lang="zh-CN" altLang="en-US"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10" name="Copyright Notice"/>
          <p:cNvSpPr/>
          <p:nvPr/>
        </p:nvSpPr>
        <p:spPr bwMode="auto">
          <a:xfrm>
            <a:off x="1488471" y="2429691"/>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610" rtl="0" eaLnBrk="1" fontAlgn="auto" latinLnBrk="0" hangingPunct="1">
              <a:lnSpc>
                <a:spcPct val="90000"/>
              </a:lnSpc>
              <a:spcBef>
                <a:spcPts val="0"/>
              </a:spcBef>
              <a:spcAft>
                <a:spcPts val="0"/>
              </a:spcAft>
              <a:buClrTx/>
              <a:buSzTx/>
              <a:buFontTx/>
              <a:buNone/>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第一季度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1" name="Copyright Notice"/>
          <p:cNvSpPr/>
          <p:nvPr/>
        </p:nvSpPr>
        <p:spPr bwMode="auto">
          <a:xfrm>
            <a:off x="3184897" y="294299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610" rtl="0" eaLnBrk="1" fontAlgn="auto" latinLnBrk="0" hangingPunct="1">
              <a:lnSpc>
                <a:spcPct val="90000"/>
              </a:lnSpc>
              <a:spcBef>
                <a:spcPts val="0"/>
              </a:spcBef>
              <a:spcAft>
                <a:spcPts val="0"/>
              </a:spcAft>
              <a:buClrTx/>
              <a:buSzTx/>
              <a:buFontTx/>
              <a:buNone/>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第二季度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2" name="Copyright Notice"/>
          <p:cNvSpPr/>
          <p:nvPr/>
        </p:nvSpPr>
        <p:spPr bwMode="auto">
          <a:xfrm>
            <a:off x="4889086" y="349546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610" rtl="0" eaLnBrk="1" fontAlgn="auto" latinLnBrk="0" hangingPunct="1">
              <a:lnSpc>
                <a:spcPct val="90000"/>
              </a:lnSpc>
              <a:spcBef>
                <a:spcPts val="0"/>
              </a:spcBef>
              <a:spcAft>
                <a:spcPts val="0"/>
              </a:spcAft>
              <a:buClrTx/>
              <a:buSzTx/>
              <a:buFontTx/>
              <a:buNone/>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第三季度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3" name="Copyright Notice"/>
          <p:cNvSpPr/>
          <p:nvPr/>
        </p:nvSpPr>
        <p:spPr bwMode="auto">
          <a:xfrm>
            <a:off x="6593276" y="1739992"/>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610" rtl="0" eaLnBrk="1" fontAlgn="auto" latinLnBrk="0" hangingPunct="1">
              <a:lnSpc>
                <a:spcPct val="90000"/>
              </a:lnSpc>
              <a:spcBef>
                <a:spcPts val="0"/>
              </a:spcBef>
              <a:spcAft>
                <a:spcPts val="0"/>
              </a:spcAft>
              <a:buClrTx/>
              <a:buSzTx/>
              <a:buFontTx/>
              <a:buNone/>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第四季度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4" name="矩形 13"/>
          <p:cNvSpPr/>
          <p:nvPr/>
        </p:nvSpPr>
        <p:spPr>
          <a:xfrm>
            <a:off x="1297379" y="816592"/>
            <a:ext cx="4066709" cy="1251102"/>
          </a:xfrm>
          <a:prstGeom prst="rect">
            <a:avLst/>
          </a:prstGeom>
        </p:spPr>
        <p:txBody>
          <a:bodyPr wrap="square" lIns="68571" tIns="34285" rIns="68571" bIns="34285">
            <a:spAutoFit/>
          </a:bodyPr>
          <a:lstStyle/>
          <a:p>
            <a:pPr marL="0" marR="0" lvl="0" indent="0" algn="l" defTabSz="816610" rtl="0" eaLnBrk="1" fontAlgn="auto" latinLnBrk="0" hangingPunct="1">
              <a:lnSpc>
                <a:spcPct val="200000"/>
              </a:lnSpc>
              <a:spcBef>
                <a:spcPts val="0"/>
              </a:spcBef>
              <a:spcAft>
                <a:spcPts val="0"/>
              </a:spcAft>
              <a:buClrTx/>
              <a:buSzTx/>
              <a:buFontTx/>
              <a:buNone/>
              <a:defRPr/>
            </a:pP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点击添加小标题</a:t>
            </a:r>
            <a:endPar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您的内容打在这里，或者通过复制您的文本后，在此框中选择粘贴，并选择只保留文字。您的内容打在这里，或者通过复制您的文本后您的内容打在这里。</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00"/>
                                        <p:tgtEl>
                                          <p:spTgt spid="3"/>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randombar(horizontal)">
                                      <p:cBhvr>
                                        <p:cTn id="27" dur="500"/>
                                        <p:tgtEl>
                                          <p:spTgt spid="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wipe(down)">
                                      <p:cBhvr>
                                        <p:cTn id="35" dur="500"/>
                                        <p:tgtEl>
                                          <p:spTgt spid="4"/>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randombar(horizontal)">
                                      <p:cBhvr>
                                        <p:cTn id="39" dur="500"/>
                                        <p:tgtEl>
                                          <p:spTgt spid="8"/>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wipe(down)">
                                      <p:cBhvr>
                                        <p:cTn id="47" dur="500"/>
                                        <p:tgtEl>
                                          <p:spTgt spid="5"/>
                                        </p:tgtEl>
                                      </p:cBhvr>
                                    </p:animEffect>
                                  </p:childTnLst>
                                </p:cTn>
                              </p:par>
                            </p:childTnLst>
                          </p:cTn>
                        </p:par>
                        <p:par>
                          <p:cTn id="48" fill="hold">
                            <p:stCondLst>
                              <p:cond delay="5500"/>
                            </p:stCondLst>
                            <p:childTnLst>
                              <p:par>
                                <p:cTn id="49" presetID="14" presetClass="entr" presetSubtype="1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randombar(horizontal)">
                                      <p:cBhvr>
                                        <p:cTn id="51" dur="500"/>
                                        <p:tgtEl>
                                          <p:spTgt spid="9"/>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left)">
                                      <p:cBhvr>
                                        <p:cTn id="5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p:bldP spid="11" grpId="0"/>
      <p:bldP spid="12" grpId="0"/>
      <p:bldP spid="13" grpId="0"/>
      <p:bldP spid="1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664369" y="1590675"/>
            <a:ext cx="5006317" cy="2868217"/>
            <a:chOff x="664369" y="1590675"/>
            <a:chExt cx="5006317" cy="2868217"/>
          </a:xfrm>
        </p:grpSpPr>
        <p:cxnSp>
          <p:nvCxnSpPr>
            <p:cNvPr id="184" name="直接箭头连接符 17"/>
            <p:cNvCxnSpPr>
              <a:cxnSpLocks noChangeShapeType="1"/>
            </p:cNvCxnSpPr>
            <p:nvPr/>
          </p:nvCxnSpPr>
          <p:spPr bwMode="auto">
            <a:xfrm flipV="1">
              <a:off x="664369" y="1590675"/>
              <a:ext cx="1" cy="2868216"/>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cxnSp>
          <p:nvCxnSpPr>
            <p:cNvPr id="185" name="直接箭头连接符 18"/>
            <p:cNvCxnSpPr>
              <a:cxnSpLocks noChangeShapeType="1"/>
            </p:cNvCxnSpPr>
            <p:nvPr/>
          </p:nvCxnSpPr>
          <p:spPr bwMode="auto">
            <a:xfrm>
              <a:off x="664369" y="4458891"/>
              <a:ext cx="5006317" cy="1"/>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grpSp>
      <p:grpSp>
        <p:nvGrpSpPr>
          <p:cNvPr id="2" name="组合 1"/>
          <p:cNvGrpSpPr/>
          <p:nvPr/>
        </p:nvGrpSpPr>
        <p:grpSpPr>
          <a:xfrm>
            <a:off x="968232" y="1631046"/>
            <a:ext cx="2358704" cy="1351408"/>
            <a:chOff x="968232" y="1631046"/>
            <a:chExt cx="2358704" cy="1351408"/>
          </a:xfrm>
        </p:grpSpPr>
        <p:sp>
          <p:nvSpPr>
            <p:cNvPr id="169" name="矩形 9"/>
            <p:cNvSpPr>
              <a:spLocks noChangeArrowheads="1"/>
            </p:cNvSpPr>
            <p:nvPr/>
          </p:nvSpPr>
          <p:spPr bwMode="auto">
            <a:xfrm>
              <a:off x="968232" y="1631046"/>
              <a:ext cx="2304930" cy="1201341"/>
            </a:xfrm>
            <a:prstGeom prst="rect">
              <a:avLst/>
            </a:prstGeom>
            <a:solidFill>
              <a:schemeClr val="accent2"/>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endParaRPr lang="zh-CN" altLang="zh-CN" sz="1400" kern="0">
                <a:solidFill>
                  <a:sysClr val="window" lastClr="FFFFFF"/>
                </a:solidFill>
                <a:ea typeface="方正兰亭细黑_GBK" charset="-122"/>
              </a:endParaRPr>
            </a:p>
          </p:txBody>
        </p:sp>
        <p:sp>
          <p:nvSpPr>
            <p:cNvPr id="179" name="矩形 13"/>
            <p:cNvSpPr>
              <a:spLocks noChangeArrowheads="1"/>
            </p:cNvSpPr>
            <p:nvPr/>
          </p:nvSpPr>
          <p:spPr bwMode="auto">
            <a:xfrm>
              <a:off x="2682208" y="1966791"/>
              <a:ext cx="64472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r>
                <a:rPr lang="en-US" altLang="zh-CN" sz="6000" kern="0">
                  <a:solidFill>
                    <a:sysClr val="window" lastClr="FFFFFF"/>
                  </a:solidFill>
                  <a:latin typeface="Broadway" panose="04040905080B02020502" pitchFamily="82" charset="0"/>
                  <a:sym typeface="Broadway" panose="04040905080B02020502" pitchFamily="82" charset="0"/>
                </a:rPr>
                <a:t>S</a:t>
              </a:r>
              <a:endParaRPr lang="zh-CN" altLang="en-US" sz="6000" kern="0">
                <a:solidFill>
                  <a:sysClr val="window" lastClr="FFFFFF"/>
                </a:solidFill>
                <a:latin typeface="Broadway" panose="04040905080B02020502" pitchFamily="82" charset="0"/>
                <a:sym typeface="Broadway" panose="04040905080B02020502" pitchFamily="82" charset="0"/>
              </a:endParaRPr>
            </a:p>
          </p:txBody>
        </p:sp>
        <p:sp>
          <p:nvSpPr>
            <p:cNvPr id="186" name="TextBox 1"/>
            <p:cNvSpPr>
              <a:spLocks noChangeArrowheads="1"/>
            </p:cNvSpPr>
            <p:nvPr/>
          </p:nvSpPr>
          <p:spPr bwMode="auto">
            <a:xfrm>
              <a:off x="1190867" y="2245409"/>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eaLnBrk="1" fontAlgn="base" hangingPunct="1">
                <a:lnSpc>
                  <a:spcPct val="100000"/>
                </a:lnSpc>
                <a:spcBef>
                  <a:spcPct val="0"/>
                </a:spcBef>
                <a:spcAft>
                  <a:spcPct val="0"/>
                </a:spcAft>
                <a:buFont typeface="Arial" panose="020B0604020202020204" pitchFamily="34" charset="0"/>
                <a:buNone/>
                <a:defRPr/>
              </a:pPr>
              <a:r>
                <a:rPr lang="en-US" altLang="zh-CN" sz="900" kern="0" dirty="0">
                  <a:solidFill>
                    <a:sysClr val="window" lastClr="FFFFFF"/>
                  </a:solidFill>
                  <a:latin typeface="Arial" panose="020B0604020202020204" pitchFamily="34" charset="0"/>
                  <a:sym typeface="Arial" panose="020B0604020202020204" pitchFamily="34" charset="0"/>
                </a:rPr>
                <a:t> </a:t>
              </a:r>
              <a:r>
                <a:rPr lang="zh-CN" altLang="en-US" sz="900" kern="0" dirty="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r>
                <a:rPr lang="en-US" altLang="zh-CN" sz="900" kern="0" dirty="0">
                  <a:solidFill>
                    <a:sysClr val="window" lastClr="FFFFFF"/>
                  </a:solidFill>
                  <a:latin typeface="Arial" panose="020B0604020202020204" pitchFamily="34" charset="0"/>
                  <a:sym typeface="Arial" panose="020B0604020202020204" pitchFamily="34" charset="0"/>
                </a:rPr>
                <a:t> </a:t>
              </a:r>
              <a:r>
                <a:rPr lang="zh-CN" altLang="en-US" sz="900" kern="0" dirty="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endParaRPr lang="zh-CN" altLang="en-US" sz="1400" kern="0" dirty="0">
                <a:solidFill>
                  <a:sysClr val="window" lastClr="FFFFFF"/>
                </a:solidFill>
                <a:latin typeface="Calibri" panose="020F0502020204030204" pitchFamily="34" charset="0"/>
                <a:sym typeface="宋体" panose="02010600030101010101" pitchFamily="2" charset="-122"/>
              </a:endParaRPr>
            </a:p>
          </p:txBody>
        </p:sp>
        <p:sp>
          <p:nvSpPr>
            <p:cNvPr id="187" name="Rectangle 61"/>
            <p:cNvSpPr>
              <a:spLocks noChangeArrowheads="1"/>
            </p:cNvSpPr>
            <p:nvPr/>
          </p:nvSpPr>
          <p:spPr bwMode="auto">
            <a:xfrm>
              <a:off x="1082526" y="1897746"/>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anose="020B0604020202020204" pitchFamily="34" charset="0"/>
                <a:buNone/>
                <a:defRPr/>
              </a:pPr>
              <a:r>
                <a:rPr lang="zh-CN" altLang="en-US" sz="1200" b="1" kern="0">
                  <a:solidFill>
                    <a:sysClr val="window" lastClr="FFFFFF"/>
                  </a:solidFill>
                  <a:ea typeface="方正兰亭细黑_GBK" charset="-122"/>
                  <a:sym typeface="Arial" panose="020B0604020202020204" pitchFamily="34" charset="0"/>
                </a:rPr>
                <a:t>在这里添加标题文字</a:t>
              </a:r>
            </a:p>
          </p:txBody>
        </p:sp>
      </p:grpSp>
      <p:grpSp>
        <p:nvGrpSpPr>
          <p:cNvPr id="3" name="组合 2"/>
          <p:cNvGrpSpPr/>
          <p:nvPr/>
        </p:nvGrpSpPr>
        <p:grpSpPr>
          <a:xfrm>
            <a:off x="3427935" y="1631046"/>
            <a:ext cx="2306120" cy="1351409"/>
            <a:chOff x="3427935" y="1631046"/>
            <a:chExt cx="2306120" cy="1351409"/>
          </a:xfrm>
        </p:grpSpPr>
        <p:sp>
          <p:nvSpPr>
            <p:cNvPr id="177" name="矩形 11"/>
            <p:cNvSpPr>
              <a:spLocks noChangeArrowheads="1"/>
            </p:cNvSpPr>
            <p:nvPr/>
          </p:nvSpPr>
          <p:spPr bwMode="auto">
            <a:xfrm>
              <a:off x="3427935" y="1631046"/>
              <a:ext cx="2306120" cy="1201341"/>
            </a:xfrm>
            <a:prstGeom prst="rect">
              <a:avLst/>
            </a:prstGeom>
            <a:solidFill>
              <a:schemeClr val="accent1"/>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endParaRPr lang="zh-CN" altLang="zh-CN" sz="1400" kern="0">
                <a:solidFill>
                  <a:sysClr val="window" lastClr="FFFFFF"/>
                </a:solidFill>
                <a:ea typeface="方正兰亭细黑_GBK" charset="-122"/>
              </a:endParaRPr>
            </a:p>
          </p:txBody>
        </p:sp>
        <p:sp>
          <p:nvSpPr>
            <p:cNvPr id="181" name="矩形 14"/>
            <p:cNvSpPr>
              <a:spLocks noChangeArrowheads="1"/>
            </p:cNvSpPr>
            <p:nvPr/>
          </p:nvSpPr>
          <p:spPr bwMode="auto">
            <a:xfrm>
              <a:off x="3439967" y="1966792"/>
              <a:ext cx="58213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r>
                <a:rPr lang="en-US" altLang="zh-CN" sz="6000" kern="0">
                  <a:solidFill>
                    <a:sysClr val="window" lastClr="FFFFFF"/>
                  </a:solidFill>
                  <a:latin typeface="Broadway" panose="04040905080B02020502" pitchFamily="82" charset="0"/>
                  <a:sym typeface="Broadway" panose="04040905080B02020502" pitchFamily="82" charset="0"/>
                </a:rPr>
                <a:t>W</a:t>
              </a:r>
              <a:endParaRPr lang="zh-CN" altLang="en-US" sz="6000" kern="0">
                <a:solidFill>
                  <a:sysClr val="window" lastClr="FFFFFF"/>
                </a:solidFill>
                <a:latin typeface="Broadway" panose="04040905080B02020502" pitchFamily="82" charset="0"/>
                <a:sym typeface="Broadway" panose="04040905080B02020502" pitchFamily="82" charset="0"/>
              </a:endParaRPr>
            </a:p>
          </p:txBody>
        </p:sp>
        <p:sp>
          <p:nvSpPr>
            <p:cNvPr id="188" name="Rectangle 61"/>
            <p:cNvSpPr>
              <a:spLocks noChangeArrowheads="1"/>
            </p:cNvSpPr>
            <p:nvPr/>
          </p:nvSpPr>
          <p:spPr bwMode="auto">
            <a:xfrm>
              <a:off x="3774388" y="1857265"/>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anose="020B0604020202020204" pitchFamily="34" charset="0"/>
                <a:buNone/>
                <a:defRPr/>
              </a:pPr>
              <a:r>
                <a:rPr lang="zh-CN" altLang="en-US" sz="1200" b="1" kern="0">
                  <a:solidFill>
                    <a:sysClr val="window" lastClr="FFFFFF"/>
                  </a:solidFill>
                  <a:ea typeface="方正兰亭细黑_GBK" charset="-122"/>
                  <a:sym typeface="Arial" panose="020B0604020202020204" pitchFamily="34" charset="0"/>
                </a:rPr>
                <a:t>在这里添加标题文字</a:t>
              </a:r>
            </a:p>
          </p:txBody>
        </p:sp>
        <p:sp>
          <p:nvSpPr>
            <p:cNvPr id="191" name="TextBox 36"/>
            <p:cNvSpPr>
              <a:spLocks noChangeArrowheads="1"/>
            </p:cNvSpPr>
            <p:nvPr/>
          </p:nvSpPr>
          <p:spPr bwMode="auto">
            <a:xfrm>
              <a:off x="4001786" y="2206118"/>
              <a:ext cx="16858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eaLnBrk="1" fontAlgn="base" hangingPunct="1">
                <a:lnSpc>
                  <a:spcPct val="100000"/>
                </a:lnSpc>
                <a:spcBef>
                  <a:spcPct val="0"/>
                </a:spcBef>
                <a:spcAft>
                  <a:spcPct val="0"/>
                </a:spcAft>
                <a:buFont typeface="Arial" panose="020B0604020202020204" pitchFamily="34" charset="0"/>
                <a:buNone/>
                <a:defRPr/>
              </a:pPr>
              <a:r>
                <a:rPr lang="en-US" altLang="zh-CN" sz="900" kern="0">
                  <a:solidFill>
                    <a:sysClr val="window" lastClr="FFFFFF"/>
                  </a:solidFill>
                  <a:latin typeface="Arial" panose="020B0604020202020204" pitchFamily="34" charset="0"/>
                  <a:sym typeface="Arial" panose="020B0604020202020204" pitchFamily="34" charset="0"/>
                </a:rPr>
                <a:t> </a:t>
              </a:r>
              <a:r>
                <a:rPr lang="zh-CN" altLang="en-US" sz="900" ker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r>
                <a:rPr lang="en-US" altLang="zh-CN" sz="900" kern="0">
                  <a:solidFill>
                    <a:sysClr val="window" lastClr="FFFFFF"/>
                  </a:solidFill>
                  <a:latin typeface="Arial" panose="020B0604020202020204" pitchFamily="34" charset="0"/>
                  <a:sym typeface="Arial" panose="020B0604020202020204" pitchFamily="34" charset="0"/>
                </a:rPr>
                <a:t> </a:t>
              </a:r>
              <a:r>
                <a:rPr lang="zh-CN" altLang="en-US" sz="900" ker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endParaRPr lang="zh-CN" altLang="en-US" sz="1400" kern="0">
                <a:solidFill>
                  <a:sysClr val="window" lastClr="FFFFFF"/>
                </a:solidFill>
                <a:latin typeface="Calibri" panose="020F0502020204030204" pitchFamily="34" charset="0"/>
                <a:sym typeface="宋体" panose="02010600030101010101" pitchFamily="2" charset="-122"/>
              </a:endParaRPr>
            </a:p>
          </p:txBody>
        </p:sp>
      </p:grpSp>
      <p:grpSp>
        <p:nvGrpSpPr>
          <p:cNvPr id="5" name="组合 4"/>
          <p:cNvGrpSpPr/>
          <p:nvPr/>
        </p:nvGrpSpPr>
        <p:grpSpPr>
          <a:xfrm>
            <a:off x="968232" y="2773733"/>
            <a:ext cx="2361341" cy="1408823"/>
            <a:chOff x="968232" y="2773733"/>
            <a:chExt cx="2361341" cy="1408823"/>
          </a:xfrm>
        </p:grpSpPr>
        <p:sp>
          <p:nvSpPr>
            <p:cNvPr id="176" name="矩形 10"/>
            <p:cNvSpPr>
              <a:spLocks noChangeArrowheads="1"/>
            </p:cNvSpPr>
            <p:nvPr/>
          </p:nvSpPr>
          <p:spPr bwMode="auto">
            <a:xfrm>
              <a:off x="968232" y="2981215"/>
              <a:ext cx="2304930" cy="1201341"/>
            </a:xfrm>
            <a:prstGeom prst="rect">
              <a:avLst/>
            </a:prstGeom>
            <a:solidFill>
              <a:schemeClr val="accent4"/>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endParaRPr lang="zh-CN" altLang="zh-CN" sz="1400" kern="0">
                <a:solidFill>
                  <a:sysClr val="window" lastClr="FFFFFF"/>
                </a:solidFill>
                <a:ea typeface="方正兰亭细黑_GBK" charset="-122"/>
              </a:endParaRPr>
            </a:p>
          </p:txBody>
        </p:sp>
        <p:sp>
          <p:nvSpPr>
            <p:cNvPr id="182" name="矩形 15"/>
            <p:cNvSpPr>
              <a:spLocks noChangeArrowheads="1"/>
            </p:cNvSpPr>
            <p:nvPr/>
          </p:nvSpPr>
          <p:spPr bwMode="auto">
            <a:xfrm>
              <a:off x="2561413" y="2773733"/>
              <a:ext cx="76816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r>
                <a:rPr lang="en-US" altLang="zh-CN" sz="6000" kern="0">
                  <a:solidFill>
                    <a:sysClr val="window" lastClr="FFFFFF"/>
                  </a:solidFill>
                  <a:latin typeface="Broadway" panose="04040905080B02020502" pitchFamily="82" charset="0"/>
                  <a:sym typeface="Broadway" panose="04040905080B02020502" pitchFamily="82" charset="0"/>
                </a:rPr>
                <a:t>O</a:t>
              </a:r>
              <a:endParaRPr lang="zh-CN" altLang="en-US" sz="6000" kern="0">
                <a:solidFill>
                  <a:sysClr val="window" lastClr="FFFFFF"/>
                </a:solidFill>
                <a:latin typeface="Broadway" panose="04040905080B02020502" pitchFamily="82" charset="0"/>
                <a:sym typeface="Broadway" panose="04040905080B02020502" pitchFamily="82" charset="0"/>
              </a:endParaRPr>
            </a:p>
          </p:txBody>
        </p:sp>
        <p:sp>
          <p:nvSpPr>
            <p:cNvPr id="189" name="Rectangle 61"/>
            <p:cNvSpPr>
              <a:spLocks noChangeArrowheads="1"/>
            </p:cNvSpPr>
            <p:nvPr/>
          </p:nvSpPr>
          <p:spPr bwMode="auto">
            <a:xfrm>
              <a:off x="1064667" y="3199100"/>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anose="020B0604020202020204" pitchFamily="34" charset="0"/>
                <a:buNone/>
                <a:defRPr/>
              </a:pPr>
              <a:r>
                <a:rPr lang="zh-CN" altLang="en-US" sz="1200" b="1" kern="0">
                  <a:solidFill>
                    <a:sysClr val="window" lastClr="FFFFFF"/>
                  </a:solidFill>
                  <a:ea typeface="方正兰亭细黑_GBK" charset="-122"/>
                  <a:sym typeface="Arial" panose="020B0604020202020204" pitchFamily="34" charset="0"/>
                </a:rPr>
                <a:t>在这里添加标题文字</a:t>
              </a:r>
            </a:p>
          </p:txBody>
        </p:sp>
        <p:sp>
          <p:nvSpPr>
            <p:cNvPr id="192" name="TextBox 37"/>
            <p:cNvSpPr>
              <a:spLocks noChangeArrowheads="1"/>
            </p:cNvSpPr>
            <p:nvPr/>
          </p:nvSpPr>
          <p:spPr bwMode="auto">
            <a:xfrm>
              <a:off x="1159912" y="3544381"/>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eaLnBrk="1" fontAlgn="base" hangingPunct="1">
                <a:lnSpc>
                  <a:spcPct val="100000"/>
                </a:lnSpc>
                <a:spcBef>
                  <a:spcPct val="0"/>
                </a:spcBef>
                <a:spcAft>
                  <a:spcPct val="0"/>
                </a:spcAft>
                <a:buFont typeface="Arial" panose="020B0604020202020204" pitchFamily="34" charset="0"/>
                <a:buNone/>
                <a:defRPr/>
              </a:pPr>
              <a:r>
                <a:rPr lang="en-US" altLang="zh-CN" sz="900" kern="0">
                  <a:solidFill>
                    <a:sysClr val="window" lastClr="FFFFFF"/>
                  </a:solidFill>
                  <a:latin typeface="Arial" panose="020B0604020202020204" pitchFamily="34" charset="0"/>
                  <a:sym typeface="Arial" panose="020B0604020202020204" pitchFamily="34" charset="0"/>
                </a:rPr>
                <a:t> </a:t>
              </a:r>
              <a:r>
                <a:rPr lang="zh-CN" altLang="en-US" sz="900" ker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r>
                <a:rPr lang="en-US" altLang="zh-CN" sz="900" kern="0">
                  <a:solidFill>
                    <a:sysClr val="window" lastClr="FFFFFF"/>
                  </a:solidFill>
                  <a:latin typeface="Arial" panose="020B0604020202020204" pitchFamily="34" charset="0"/>
                  <a:sym typeface="Arial" panose="020B0604020202020204" pitchFamily="34" charset="0"/>
                </a:rPr>
                <a:t> </a:t>
              </a:r>
              <a:r>
                <a:rPr lang="zh-CN" altLang="en-US" sz="900" ker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endParaRPr lang="zh-CN" altLang="en-US" sz="1400" kern="0">
                <a:solidFill>
                  <a:sysClr val="window" lastClr="FFFFFF"/>
                </a:solidFill>
                <a:latin typeface="Calibri" panose="020F0502020204030204" pitchFamily="34" charset="0"/>
                <a:sym typeface="宋体" panose="02010600030101010101" pitchFamily="2" charset="-122"/>
              </a:endParaRPr>
            </a:p>
          </p:txBody>
        </p:sp>
      </p:grpSp>
      <p:grpSp>
        <p:nvGrpSpPr>
          <p:cNvPr id="4" name="组合 3"/>
          <p:cNvGrpSpPr/>
          <p:nvPr/>
        </p:nvGrpSpPr>
        <p:grpSpPr>
          <a:xfrm>
            <a:off x="3366657" y="2745337"/>
            <a:ext cx="2450737" cy="1437219"/>
            <a:chOff x="3366657" y="2745337"/>
            <a:chExt cx="2450737" cy="1437219"/>
          </a:xfrm>
        </p:grpSpPr>
        <p:sp>
          <p:nvSpPr>
            <p:cNvPr id="178" name="矩形 12"/>
            <p:cNvSpPr>
              <a:spLocks noChangeArrowheads="1"/>
            </p:cNvSpPr>
            <p:nvPr/>
          </p:nvSpPr>
          <p:spPr bwMode="auto">
            <a:xfrm>
              <a:off x="3427935" y="2981215"/>
              <a:ext cx="2306120" cy="1201341"/>
            </a:xfrm>
            <a:prstGeom prst="rect">
              <a:avLst/>
            </a:prstGeom>
            <a:solidFill>
              <a:schemeClr val="accent3"/>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endParaRPr lang="zh-CN" altLang="zh-CN" sz="1400" kern="0">
                <a:solidFill>
                  <a:sysClr val="window" lastClr="FFFFFF"/>
                </a:solidFill>
                <a:ea typeface="方正兰亭细黑_GBK" charset="-122"/>
              </a:endParaRPr>
            </a:p>
          </p:txBody>
        </p:sp>
        <p:sp>
          <p:nvSpPr>
            <p:cNvPr id="183" name="矩形 16"/>
            <p:cNvSpPr>
              <a:spLocks noChangeArrowheads="1"/>
            </p:cNvSpPr>
            <p:nvPr/>
          </p:nvSpPr>
          <p:spPr bwMode="auto">
            <a:xfrm>
              <a:off x="3366657" y="2745337"/>
              <a:ext cx="722783" cy="1033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r>
                <a:rPr lang="en-US" altLang="zh-CN" sz="6000" kern="0">
                  <a:solidFill>
                    <a:sysClr val="window" lastClr="FFFFFF"/>
                  </a:solidFill>
                  <a:latin typeface="Broadway" panose="04040905080B02020502" pitchFamily="82" charset="0"/>
                  <a:sym typeface="Broadway" panose="04040905080B02020502" pitchFamily="82" charset="0"/>
                </a:rPr>
                <a:t>T</a:t>
              </a:r>
              <a:endParaRPr lang="zh-CN" altLang="en-US" sz="6000" kern="0">
                <a:solidFill>
                  <a:sysClr val="window" lastClr="FFFFFF"/>
                </a:solidFill>
                <a:latin typeface="Broadway" panose="04040905080B02020502" pitchFamily="82" charset="0"/>
                <a:sym typeface="Broadway" panose="04040905080B02020502" pitchFamily="82" charset="0"/>
              </a:endParaRPr>
            </a:p>
          </p:txBody>
        </p:sp>
        <p:sp>
          <p:nvSpPr>
            <p:cNvPr id="190" name="Rectangle 61"/>
            <p:cNvSpPr>
              <a:spLocks noChangeArrowheads="1"/>
            </p:cNvSpPr>
            <p:nvPr/>
          </p:nvSpPr>
          <p:spPr bwMode="auto">
            <a:xfrm>
              <a:off x="3781532" y="3188384"/>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anose="020B0604020202020204" pitchFamily="34" charset="0"/>
                <a:buNone/>
                <a:defRPr/>
              </a:pPr>
              <a:r>
                <a:rPr lang="zh-CN" altLang="en-US" sz="1200" b="1" kern="0">
                  <a:solidFill>
                    <a:sysClr val="window" lastClr="FFFFFF"/>
                  </a:solidFill>
                  <a:ea typeface="方正兰亭细黑_GBK" charset="-122"/>
                  <a:sym typeface="Arial" panose="020B0604020202020204" pitchFamily="34" charset="0"/>
                </a:rPr>
                <a:t>在这里添加标题文字</a:t>
              </a:r>
            </a:p>
          </p:txBody>
        </p:sp>
        <p:sp>
          <p:nvSpPr>
            <p:cNvPr id="193" name="TextBox 38"/>
            <p:cNvSpPr>
              <a:spLocks noChangeArrowheads="1"/>
            </p:cNvSpPr>
            <p:nvPr/>
          </p:nvSpPr>
          <p:spPr bwMode="auto">
            <a:xfrm>
              <a:off x="3887492" y="3558669"/>
              <a:ext cx="19299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eaLnBrk="1" fontAlgn="base" hangingPunct="1">
                <a:lnSpc>
                  <a:spcPct val="100000"/>
                </a:lnSpc>
                <a:spcBef>
                  <a:spcPct val="0"/>
                </a:spcBef>
                <a:spcAft>
                  <a:spcPct val="0"/>
                </a:spcAft>
                <a:buFont typeface="Arial" panose="020B0604020202020204" pitchFamily="34" charset="0"/>
                <a:buNone/>
                <a:defRPr/>
              </a:pPr>
              <a:r>
                <a:rPr lang="en-US" altLang="zh-CN" sz="900" kern="0">
                  <a:solidFill>
                    <a:sysClr val="window" lastClr="FFFFFF"/>
                  </a:solidFill>
                  <a:latin typeface="Arial" panose="020B0604020202020204" pitchFamily="34" charset="0"/>
                  <a:sym typeface="Arial" panose="020B0604020202020204" pitchFamily="34" charset="0"/>
                </a:rPr>
                <a:t> </a:t>
              </a:r>
              <a:r>
                <a:rPr lang="zh-CN" altLang="en-US" sz="900" ker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r>
                <a:rPr lang="en-US" altLang="zh-CN" sz="900" kern="0">
                  <a:solidFill>
                    <a:sysClr val="window" lastClr="FFFFFF"/>
                  </a:solidFill>
                  <a:latin typeface="Arial" panose="020B0604020202020204" pitchFamily="34" charset="0"/>
                  <a:sym typeface="Arial" panose="020B0604020202020204" pitchFamily="34" charset="0"/>
                </a:rPr>
                <a:t> </a:t>
              </a:r>
              <a:r>
                <a:rPr lang="zh-CN" altLang="en-US" sz="900" ker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endParaRPr lang="zh-CN" altLang="en-US" sz="1400" kern="0">
                <a:solidFill>
                  <a:sysClr val="window" lastClr="FFFFFF"/>
                </a:solidFill>
                <a:latin typeface="Calibri" panose="020F0502020204030204" pitchFamily="34" charset="0"/>
                <a:sym typeface="宋体" panose="02010600030101010101" pitchFamily="2" charset="-122"/>
              </a:endParaRPr>
            </a:p>
          </p:txBody>
        </p:sp>
      </p:grpSp>
      <p:sp>
        <p:nvSpPr>
          <p:cNvPr id="195" name="矩形 1"/>
          <p:cNvSpPr>
            <a:spLocks noChangeArrowheads="1"/>
          </p:cNvSpPr>
          <p:nvPr/>
        </p:nvSpPr>
        <p:spPr bwMode="auto">
          <a:xfrm>
            <a:off x="6084168" y="2261848"/>
            <a:ext cx="2287399" cy="526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a:t>
            </a:r>
          </a:p>
        </p:txBody>
      </p:sp>
      <p:cxnSp>
        <p:nvCxnSpPr>
          <p:cNvPr id="196" name="直接连接符 195"/>
          <p:cNvCxnSpPr/>
          <p:nvPr/>
        </p:nvCxnSpPr>
        <p:spPr>
          <a:xfrm>
            <a:off x="6047097" y="2218539"/>
            <a:ext cx="2324470" cy="0"/>
          </a:xfrm>
          <a:prstGeom prst="line">
            <a:avLst/>
          </a:prstGeom>
          <a:solidFill>
            <a:srgbClr val="070606"/>
          </a:solidFill>
          <a:ln w="15875">
            <a:solidFill>
              <a:schemeClr val="tx1">
                <a:lumMod val="50000"/>
                <a:lumOff val="50000"/>
              </a:schemeClr>
            </a:solidFill>
            <a:round/>
          </a:ln>
        </p:spPr>
      </p:cxnSp>
      <p:sp>
        <p:nvSpPr>
          <p:cNvPr id="197" name="TextBox 196"/>
          <p:cNvSpPr txBox="1"/>
          <p:nvPr/>
        </p:nvSpPr>
        <p:spPr bwMode="auto">
          <a:xfrm>
            <a:off x="6156176" y="179291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1600" dirty="0">
                <a:solidFill>
                  <a:prstClr val="black">
                    <a:lumMod val="75000"/>
                    <a:lumOff val="25000"/>
                  </a:prstClr>
                </a:solidFill>
              </a:rPr>
              <a:t>添加标题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197"/>
                                        </p:tgtEl>
                                        <p:attrNameLst>
                                          <p:attrName>style.visibility</p:attrName>
                                        </p:attrNameLst>
                                      </p:cBhvr>
                                      <p:to>
                                        <p:strVal val="visible"/>
                                      </p:to>
                                    </p:set>
                                    <p:anim calcmode="lin" valueType="num">
                                      <p:cBhvr additive="base">
                                        <p:cTn id="27" dur="500" fill="hold"/>
                                        <p:tgtEl>
                                          <p:spTgt spid="197"/>
                                        </p:tgtEl>
                                        <p:attrNameLst>
                                          <p:attrName>ppt_x</p:attrName>
                                        </p:attrNameLst>
                                      </p:cBhvr>
                                      <p:tavLst>
                                        <p:tav tm="0">
                                          <p:val>
                                            <p:strVal val="1+#ppt_w/2"/>
                                          </p:val>
                                        </p:tav>
                                        <p:tav tm="100000">
                                          <p:val>
                                            <p:strVal val="#ppt_x"/>
                                          </p:val>
                                        </p:tav>
                                      </p:tavLst>
                                    </p:anim>
                                    <p:anim calcmode="lin" valueType="num">
                                      <p:cBhvr additive="base">
                                        <p:cTn id="28" dur="500" fill="hold"/>
                                        <p:tgtEl>
                                          <p:spTgt spid="197"/>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196"/>
                                        </p:tgtEl>
                                        <p:attrNameLst>
                                          <p:attrName>style.visibility</p:attrName>
                                        </p:attrNameLst>
                                      </p:cBhvr>
                                      <p:to>
                                        <p:strVal val="visible"/>
                                      </p:to>
                                    </p:set>
                                    <p:animEffect transition="in" filter="wipe(left)">
                                      <p:cBhvr>
                                        <p:cTn id="32" dur="500"/>
                                        <p:tgtEl>
                                          <p:spTgt spid="196"/>
                                        </p:tgtEl>
                                      </p:cBhvr>
                                    </p:animEffect>
                                  </p:childTnLst>
                                </p:cTn>
                              </p:par>
                            </p:childTnLst>
                          </p:cTn>
                        </p:par>
                        <p:par>
                          <p:cTn id="33" fill="hold">
                            <p:stCondLst>
                              <p:cond delay="3500"/>
                            </p:stCondLst>
                            <p:childTnLst>
                              <p:par>
                                <p:cTn id="34" presetID="42" presetClass="entr" presetSubtype="0" fill="hold" grpId="0" nodeType="afterEffect">
                                  <p:stCondLst>
                                    <p:cond delay="0"/>
                                  </p:stCondLst>
                                  <p:childTnLst>
                                    <p:set>
                                      <p:cBhvr>
                                        <p:cTn id="35" dur="1" fill="hold">
                                          <p:stCondLst>
                                            <p:cond delay="0"/>
                                          </p:stCondLst>
                                        </p:cTn>
                                        <p:tgtEl>
                                          <p:spTgt spid="195"/>
                                        </p:tgtEl>
                                        <p:attrNameLst>
                                          <p:attrName>style.visibility</p:attrName>
                                        </p:attrNameLst>
                                      </p:cBhvr>
                                      <p:to>
                                        <p:strVal val="visible"/>
                                      </p:to>
                                    </p:set>
                                    <p:animEffect transition="in" filter="fade">
                                      <p:cBhvr>
                                        <p:cTn id="36" dur="1000"/>
                                        <p:tgtEl>
                                          <p:spTgt spid="195"/>
                                        </p:tgtEl>
                                      </p:cBhvr>
                                    </p:animEffect>
                                    <p:anim calcmode="lin" valueType="num">
                                      <p:cBhvr>
                                        <p:cTn id="37" dur="1000" fill="hold"/>
                                        <p:tgtEl>
                                          <p:spTgt spid="195"/>
                                        </p:tgtEl>
                                        <p:attrNameLst>
                                          <p:attrName>ppt_x</p:attrName>
                                        </p:attrNameLst>
                                      </p:cBhvr>
                                      <p:tavLst>
                                        <p:tav tm="0">
                                          <p:val>
                                            <p:strVal val="#ppt_x"/>
                                          </p:val>
                                        </p:tav>
                                        <p:tav tm="100000">
                                          <p:val>
                                            <p:strVal val="#ppt_x"/>
                                          </p:val>
                                        </p:tav>
                                      </p:tavLst>
                                    </p:anim>
                                    <p:anim calcmode="lin" valueType="num">
                                      <p:cBhvr>
                                        <p:cTn id="38" dur="1000" fill="hold"/>
                                        <p:tgtEl>
                                          <p:spTgt spid="1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19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333500"/>
            <a:ext cx="7401748" cy="2968635"/>
            <a:chOff x="770652" y="1333500"/>
            <a:chExt cx="7401748" cy="2968635"/>
          </a:xfrm>
        </p:grpSpPr>
        <p:sp>
          <p:nvSpPr>
            <p:cNvPr id="28" name="Freeform 19"/>
            <p:cNvSpPr>
              <a:spLocks noEditPoints="1"/>
            </p:cNvSpPr>
            <p:nvPr/>
          </p:nvSpPr>
          <p:spPr bwMode="auto">
            <a:xfrm>
              <a:off x="2482850" y="1333500"/>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29" name="Freeform 20"/>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30" name="Freeform 21"/>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moveTo>
                    <a:pt x="2668" y="0"/>
                  </a:moveTo>
                  <a:lnTo>
                    <a:pt x="2563" y="0"/>
                  </a:lnTo>
                  <a:lnTo>
                    <a:pt x="2563" y="0"/>
                  </a:lnTo>
                  <a:lnTo>
                    <a:pt x="2668" y="0"/>
                  </a:lnTo>
                  <a:lnTo>
                    <a:pt x="2668" y="0"/>
                  </a:lnTo>
                  <a:moveTo>
                    <a:pt x="2452" y="0"/>
                  </a:moveTo>
                  <a:lnTo>
                    <a:pt x="2347" y="0"/>
                  </a:lnTo>
                  <a:lnTo>
                    <a:pt x="2347" y="0"/>
                  </a:lnTo>
                  <a:lnTo>
                    <a:pt x="2452" y="0"/>
                  </a:lnTo>
                  <a:lnTo>
                    <a:pt x="2452" y="0"/>
                  </a:lnTo>
                  <a:moveTo>
                    <a:pt x="2241" y="0"/>
                  </a:moveTo>
                  <a:lnTo>
                    <a:pt x="2136" y="0"/>
                  </a:lnTo>
                  <a:lnTo>
                    <a:pt x="2136" y="0"/>
                  </a:lnTo>
                  <a:lnTo>
                    <a:pt x="2241" y="0"/>
                  </a:lnTo>
                  <a:lnTo>
                    <a:pt x="2241" y="0"/>
                  </a:lnTo>
                  <a:moveTo>
                    <a:pt x="2025" y="0"/>
                  </a:moveTo>
                  <a:lnTo>
                    <a:pt x="1919" y="0"/>
                  </a:lnTo>
                  <a:lnTo>
                    <a:pt x="1919" y="0"/>
                  </a:lnTo>
                  <a:lnTo>
                    <a:pt x="2025" y="0"/>
                  </a:lnTo>
                  <a:lnTo>
                    <a:pt x="2025" y="0"/>
                  </a:lnTo>
                  <a:moveTo>
                    <a:pt x="1814" y="0"/>
                  </a:moveTo>
                  <a:lnTo>
                    <a:pt x="1709" y="0"/>
                  </a:lnTo>
                  <a:lnTo>
                    <a:pt x="1709" y="0"/>
                  </a:lnTo>
                  <a:lnTo>
                    <a:pt x="1814" y="0"/>
                  </a:lnTo>
                  <a:lnTo>
                    <a:pt x="1814" y="0"/>
                  </a:lnTo>
                  <a:moveTo>
                    <a:pt x="1597" y="0"/>
                  </a:moveTo>
                  <a:lnTo>
                    <a:pt x="1492" y="0"/>
                  </a:lnTo>
                  <a:lnTo>
                    <a:pt x="1492" y="0"/>
                  </a:lnTo>
                  <a:lnTo>
                    <a:pt x="1597" y="0"/>
                  </a:lnTo>
                  <a:lnTo>
                    <a:pt x="1597" y="0"/>
                  </a:lnTo>
                  <a:moveTo>
                    <a:pt x="1387" y="0"/>
                  </a:moveTo>
                  <a:lnTo>
                    <a:pt x="1282" y="0"/>
                  </a:lnTo>
                  <a:lnTo>
                    <a:pt x="1282" y="0"/>
                  </a:lnTo>
                  <a:lnTo>
                    <a:pt x="1387" y="0"/>
                  </a:lnTo>
                  <a:lnTo>
                    <a:pt x="1387" y="0"/>
                  </a:lnTo>
                  <a:moveTo>
                    <a:pt x="1176" y="0"/>
                  </a:moveTo>
                  <a:lnTo>
                    <a:pt x="1065" y="0"/>
                  </a:lnTo>
                  <a:lnTo>
                    <a:pt x="1065" y="0"/>
                  </a:lnTo>
                  <a:lnTo>
                    <a:pt x="1176" y="0"/>
                  </a:lnTo>
                  <a:lnTo>
                    <a:pt x="1176" y="0"/>
                  </a:lnTo>
                  <a:moveTo>
                    <a:pt x="960" y="0"/>
                  </a:moveTo>
                  <a:lnTo>
                    <a:pt x="855" y="0"/>
                  </a:lnTo>
                  <a:lnTo>
                    <a:pt x="855" y="0"/>
                  </a:lnTo>
                  <a:lnTo>
                    <a:pt x="960" y="0"/>
                  </a:lnTo>
                  <a:lnTo>
                    <a:pt x="960" y="0"/>
                  </a:lnTo>
                  <a:moveTo>
                    <a:pt x="749" y="0"/>
                  </a:moveTo>
                  <a:lnTo>
                    <a:pt x="638" y="0"/>
                  </a:lnTo>
                  <a:lnTo>
                    <a:pt x="638" y="0"/>
                  </a:lnTo>
                  <a:lnTo>
                    <a:pt x="749" y="0"/>
                  </a:lnTo>
                  <a:lnTo>
                    <a:pt x="749" y="0"/>
                  </a:lnTo>
                  <a:moveTo>
                    <a:pt x="533" y="0"/>
                  </a:moveTo>
                  <a:lnTo>
                    <a:pt x="427" y="0"/>
                  </a:lnTo>
                  <a:lnTo>
                    <a:pt x="427" y="0"/>
                  </a:lnTo>
                  <a:lnTo>
                    <a:pt x="533" y="0"/>
                  </a:lnTo>
                  <a:lnTo>
                    <a:pt x="533" y="0"/>
                  </a:lnTo>
                  <a:moveTo>
                    <a:pt x="322" y="0"/>
                  </a:moveTo>
                  <a:lnTo>
                    <a:pt x="211" y="0"/>
                  </a:lnTo>
                  <a:lnTo>
                    <a:pt x="211" y="0"/>
                  </a:lnTo>
                  <a:lnTo>
                    <a:pt x="322" y="0"/>
                  </a:lnTo>
                  <a:lnTo>
                    <a:pt x="322" y="0"/>
                  </a:lnTo>
                  <a:moveTo>
                    <a:pt x="105" y="0"/>
                  </a:moveTo>
                  <a:lnTo>
                    <a:pt x="0" y="0"/>
                  </a:lnTo>
                  <a:lnTo>
                    <a:pt x="0" y="0"/>
                  </a:lnTo>
                  <a:lnTo>
                    <a:pt x="105" y="0"/>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nvGrpSpPr>
            <p:cNvPr id="171" name="组合 170"/>
            <p:cNvGrpSpPr/>
            <p:nvPr/>
          </p:nvGrpSpPr>
          <p:grpSpPr>
            <a:xfrm>
              <a:off x="1370167" y="1368382"/>
              <a:ext cx="108000" cy="2880000"/>
              <a:chOff x="1146924" y="1203598"/>
              <a:chExt cx="108000" cy="2880000"/>
            </a:xfrm>
          </p:grpSpPr>
          <p:cxnSp>
            <p:nvCxnSpPr>
              <p:cNvPr id="172" name="直接连接符 171"/>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3" name="直接连接符 172"/>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4" name="直接连接符 173"/>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5" name="直接连接符 174"/>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76" name="直接连接符 175"/>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77" name="直接连接符 176"/>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2" name="TextBox 181"/>
            <p:cNvSpPr txBox="1"/>
            <p:nvPr/>
          </p:nvSpPr>
          <p:spPr bwMode="auto">
            <a:xfrm>
              <a:off x="884466" y="4055914"/>
              <a:ext cx="450764"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3" name="TextBox 182"/>
            <p:cNvSpPr txBox="1"/>
            <p:nvPr/>
          </p:nvSpPr>
          <p:spPr bwMode="auto">
            <a:xfrm>
              <a:off x="770653" y="339354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20%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4" name="TextBox 183"/>
            <p:cNvSpPr txBox="1"/>
            <p:nvPr/>
          </p:nvSpPr>
          <p:spPr bwMode="auto">
            <a:xfrm>
              <a:off x="770653" y="306236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30%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5" name="TextBox 184"/>
            <p:cNvSpPr txBox="1"/>
            <p:nvPr/>
          </p:nvSpPr>
          <p:spPr bwMode="auto">
            <a:xfrm>
              <a:off x="770653" y="273117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40%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6" name="TextBox 185"/>
            <p:cNvSpPr txBox="1"/>
            <p:nvPr/>
          </p:nvSpPr>
          <p:spPr bwMode="auto">
            <a:xfrm>
              <a:off x="770653" y="239999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50%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7" name="TextBox 186"/>
            <p:cNvSpPr txBox="1"/>
            <p:nvPr/>
          </p:nvSpPr>
          <p:spPr bwMode="auto">
            <a:xfrm>
              <a:off x="770653" y="206880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60%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8" name="TextBox 187"/>
            <p:cNvSpPr txBox="1"/>
            <p:nvPr/>
          </p:nvSpPr>
          <p:spPr bwMode="auto">
            <a:xfrm>
              <a:off x="770653" y="372473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10%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9" name="TextBox 188"/>
            <p:cNvSpPr txBox="1"/>
            <p:nvPr/>
          </p:nvSpPr>
          <p:spPr bwMode="auto">
            <a:xfrm>
              <a:off x="770652" y="173762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70%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0" name="TextBox 189"/>
            <p:cNvSpPr txBox="1"/>
            <p:nvPr/>
          </p:nvSpPr>
          <p:spPr bwMode="auto">
            <a:xfrm>
              <a:off x="770652" y="140643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80%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23" name="直接连接符 222"/>
            <p:cNvCxnSpPr/>
            <p:nvPr/>
          </p:nvCxnSpPr>
          <p:spPr>
            <a:xfrm>
              <a:off x="1474958" y="4201042"/>
              <a:ext cx="6409410" cy="0"/>
            </a:xfrm>
            <a:prstGeom prst="line">
              <a:avLst/>
            </a:prstGeom>
            <a:solidFill>
              <a:srgbClr val="9C9C9C"/>
            </a:solidFill>
            <a:ln w="9525">
              <a:solidFill>
                <a:schemeClr val="bg1">
                  <a:lumMod val="65000"/>
                </a:schemeClr>
              </a:solidFill>
              <a:miter lim="800000"/>
            </a:ln>
          </p:spPr>
        </p:cxnSp>
        <p:sp>
          <p:nvSpPr>
            <p:cNvPr id="5" name="矩形 4"/>
            <p:cNvSpPr/>
            <p:nvPr/>
          </p:nvSpPr>
          <p:spPr>
            <a:xfrm>
              <a:off x="1931343" y="1952625"/>
              <a:ext cx="759941" cy="2248378"/>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26" name="TextBox 682"/>
            <p:cNvSpPr txBox="1"/>
            <p:nvPr/>
          </p:nvSpPr>
          <p:spPr>
            <a:xfrm>
              <a:off x="1994843" y="201043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a:solidFill>
                    <a:prstClr val="white"/>
                  </a:solidFill>
                  <a:latin typeface="方正中等线简体" pitchFamily="65" charset="-122"/>
                  <a:ea typeface="方正中等线简体" pitchFamily="65" charset="-122"/>
                </a:rPr>
                <a:t>67%</a:t>
              </a:r>
              <a:endParaRPr lang="zh-CN" altLang="en-US" b="1" dirty="0">
                <a:solidFill>
                  <a:prstClr val="white"/>
                </a:solidFill>
                <a:latin typeface="方正中等线简体" pitchFamily="65" charset="-122"/>
                <a:ea typeface="方正中等线简体" pitchFamily="65" charset="-122"/>
              </a:endParaRPr>
            </a:p>
          </p:txBody>
        </p:sp>
        <p:sp>
          <p:nvSpPr>
            <p:cNvPr id="227" name="矩形 226"/>
            <p:cNvSpPr/>
            <p:nvPr/>
          </p:nvSpPr>
          <p:spPr>
            <a:xfrm>
              <a:off x="2760279" y="2873879"/>
              <a:ext cx="759941" cy="132712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28" name="TextBox 682"/>
            <p:cNvSpPr txBox="1"/>
            <p:nvPr/>
          </p:nvSpPr>
          <p:spPr>
            <a:xfrm>
              <a:off x="2807643" y="2924332"/>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a:solidFill>
                    <a:prstClr val="white"/>
                  </a:solidFill>
                  <a:latin typeface="方正中等线简体" pitchFamily="65" charset="-122"/>
                  <a:ea typeface="方正中等线简体" pitchFamily="65" charset="-122"/>
                </a:rPr>
                <a:t>39%</a:t>
              </a:r>
              <a:endParaRPr lang="zh-CN" altLang="en-US" b="1" dirty="0">
                <a:solidFill>
                  <a:prstClr val="white"/>
                </a:solidFill>
                <a:latin typeface="方正中等线简体" pitchFamily="65" charset="-122"/>
                <a:ea typeface="方正中等线简体" pitchFamily="65" charset="-122"/>
              </a:endParaRPr>
            </a:p>
          </p:txBody>
        </p:sp>
        <p:sp>
          <p:nvSpPr>
            <p:cNvPr id="229" name="矩形 228"/>
            <p:cNvSpPr/>
            <p:nvPr/>
          </p:nvSpPr>
          <p:spPr>
            <a:xfrm>
              <a:off x="5348934" y="1529547"/>
              <a:ext cx="759941" cy="2671456"/>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0" name="TextBox 682"/>
            <p:cNvSpPr txBox="1"/>
            <p:nvPr/>
          </p:nvSpPr>
          <p:spPr>
            <a:xfrm>
              <a:off x="5412434" y="158848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a:solidFill>
                    <a:prstClr val="white"/>
                  </a:solidFill>
                  <a:latin typeface="方正中等线简体" pitchFamily="65" charset="-122"/>
                  <a:ea typeface="方正中等线简体" pitchFamily="65" charset="-122"/>
                </a:rPr>
                <a:t>79%</a:t>
              </a:r>
              <a:endParaRPr lang="zh-CN" altLang="en-US" b="1" dirty="0">
                <a:solidFill>
                  <a:prstClr val="white"/>
                </a:solidFill>
                <a:latin typeface="方正中等线简体" pitchFamily="65" charset="-122"/>
                <a:ea typeface="方正中等线简体" pitchFamily="65" charset="-122"/>
              </a:endParaRPr>
            </a:p>
          </p:txBody>
        </p:sp>
        <p:sp>
          <p:nvSpPr>
            <p:cNvPr id="231" name="矩形 230"/>
            <p:cNvSpPr/>
            <p:nvPr/>
          </p:nvSpPr>
          <p:spPr>
            <a:xfrm>
              <a:off x="6188674" y="2924333"/>
              <a:ext cx="759941" cy="127667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32" name="TextBox 682"/>
            <p:cNvSpPr txBox="1"/>
            <p:nvPr/>
          </p:nvSpPr>
          <p:spPr>
            <a:xfrm>
              <a:off x="6225234" y="3416993"/>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233" name="TextBox 232"/>
            <p:cNvSpPr txBox="1"/>
            <p:nvPr/>
          </p:nvSpPr>
          <p:spPr bwMode="auto">
            <a:xfrm>
              <a:off x="2109401" y="2784082"/>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234" name="TextBox 233"/>
            <p:cNvSpPr txBox="1"/>
            <p:nvPr/>
          </p:nvSpPr>
          <p:spPr bwMode="auto">
            <a:xfrm>
              <a:off x="2930009" y="3252387"/>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235" name="TextBox 234"/>
            <p:cNvSpPr txBox="1"/>
            <p:nvPr/>
          </p:nvSpPr>
          <p:spPr bwMode="auto">
            <a:xfrm>
              <a:off x="5557020" y="2355726"/>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236" name="TextBox 235"/>
            <p:cNvSpPr txBox="1"/>
            <p:nvPr/>
          </p:nvSpPr>
          <p:spPr bwMode="auto">
            <a:xfrm>
              <a:off x="6267292" y="3717298"/>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7" name="任意多边形 6"/>
            <p:cNvSpPr/>
            <p:nvPr/>
          </p:nvSpPr>
          <p:spPr>
            <a:xfrm>
              <a:off x="6124750" y="2006600"/>
              <a:ext cx="1975642"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rgbClr val="4C606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39" name="矩形 1"/>
            <p:cNvSpPr>
              <a:spLocks noChangeArrowheads="1"/>
            </p:cNvSpPr>
            <p:nvPr/>
          </p:nvSpPr>
          <p:spPr bwMode="auto">
            <a:xfrm>
              <a:off x="3090430" y="1588254"/>
              <a:ext cx="150520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a:t>
              </a:r>
            </a:p>
          </p:txBody>
        </p:sp>
        <p:sp>
          <p:nvSpPr>
            <p:cNvPr id="240" name="任意多边形 239"/>
            <p:cNvSpPr/>
            <p:nvPr/>
          </p:nvSpPr>
          <p:spPr>
            <a:xfrm>
              <a:off x="2681983" y="2006600"/>
              <a:ext cx="1814464"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42" name="矩形 1"/>
            <p:cNvSpPr>
              <a:spLocks noChangeArrowheads="1"/>
            </p:cNvSpPr>
            <p:nvPr/>
          </p:nvSpPr>
          <p:spPr bwMode="auto">
            <a:xfrm>
              <a:off x="6644371" y="1588254"/>
              <a:ext cx="152802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a:t>
              </a:r>
            </a:p>
          </p:txBody>
        </p:sp>
        <p:sp>
          <p:nvSpPr>
            <p:cNvPr id="47" name="矩形 46"/>
            <p:cNvSpPr/>
            <p:nvPr/>
          </p:nvSpPr>
          <p:spPr>
            <a:xfrm>
              <a:off x="3589215" y="3291519"/>
              <a:ext cx="759941" cy="909483"/>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8" name="矩形 47"/>
            <p:cNvSpPr/>
            <p:nvPr/>
          </p:nvSpPr>
          <p:spPr>
            <a:xfrm>
              <a:off x="7028414" y="3210531"/>
              <a:ext cx="759941" cy="990472"/>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7093379" y="3347965"/>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20%</a:t>
              </a:r>
              <a:endParaRPr lang="zh-CN" altLang="en-US" b="1" dirty="0">
                <a:solidFill>
                  <a:prstClr val="white"/>
                </a:solidFill>
                <a:latin typeface="方正中等线简体" pitchFamily="65" charset="-122"/>
                <a:ea typeface="方正中等线简体" pitchFamily="65" charset="-122"/>
              </a:endParaRPr>
            </a:p>
          </p:txBody>
        </p:sp>
        <p:sp>
          <p:nvSpPr>
            <p:cNvPr id="50" name="TextBox 49"/>
            <p:cNvSpPr txBox="1"/>
            <p:nvPr/>
          </p:nvSpPr>
          <p:spPr bwMode="auto">
            <a:xfrm>
              <a:off x="7135437" y="3648270"/>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51" name="TextBox 682"/>
            <p:cNvSpPr txBox="1"/>
            <p:nvPr/>
          </p:nvSpPr>
          <p:spPr>
            <a:xfrm>
              <a:off x="3646019" y="3393547"/>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52" name="TextBox 51"/>
            <p:cNvSpPr txBox="1"/>
            <p:nvPr/>
          </p:nvSpPr>
          <p:spPr bwMode="auto">
            <a:xfrm>
              <a:off x="3688077" y="3693852"/>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9144000" cy="5143499"/>
          </a:xfrm>
          <a:prstGeom prst="rect">
            <a:avLst/>
          </a:prstGeom>
        </p:spPr>
      </p:pic>
      <p:pic>
        <p:nvPicPr>
          <p:cNvPr id="8" name="Picture 4" descr="蓝色长城2"/>
          <p:cNvPicPr>
            <a:picLocks noChangeAspect="1" noChangeArrowheads="1"/>
          </p:cNvPicPr>
          <p:nvPr/>
        </p:nvPicPr>
        <p:blipFill>
          <a:blip r:embed="rId4">
            <a:duotone>
              <a:prstClr val="black"/>
              <a:schemeClr val="accent4">
                <a:tint val="45000"/>
                <a:satMod val="400000"/>
              </a:schemeClr>
            </a:duotone>
            <a:extLst>
              <a:ext uri="{28A0092B-C50C-407E-A947-70E740481C1C}">
                <a14:useLocalDpi xmlns:a14="http://schemas.microsoft.com/office/drawing/2010/main" val="0"/>
              </a:ext>
            </a:extLst>
          </a:blip>
          <a:srcRect b="40625"/>
          <a:stretch>
            <a:fillRect/>
          </a:stretch>
        </p:blipFill>
        <p:spPr bwMode="auto">
          <a:xfrm>
            <a:off x="0" y="2551791"/>
            <a:ext cx="4223657"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latin typeface="微软雅黑" panose="020B0503020204020204" pitchFamily="34" charset="-122"/>
                <a:ea typeface="微软雅黑" panose="020B0503020204020204" pitchFamily="34" charset="-122"/>
              </a:rPr>
              <a:t>第二部分</a:t>
            </a: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a:solidFill>
                  <a:srgbClr val="FF0000"/>
                </a:solidFill>
                <a:latin typeface="微软雅黑" panose="020B0503020204020204" pitchFamily="34" charset="-122"/>
                <a:ea typeface="微软雅黑" panose="020B0503020204020204" pitchFamily="34" charset="-122"/>
              </a:rPr>
              <a:t>单击此处添加文字标题内容</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strVal val="#ppt_x"/>
                                          </p:val>
                                        </p:tav>
                                        <p:tav tm="100000">
                                          <p:val>
                                            <p:strVal val="#ppt_x"/>
                                          </p:val>
                                        </p:tav>
                                      </p:tavLst>
                                    </p:anim>
                                    <p:anim calcmode="lin" valueType="num">
                                      <p:cBhvr>
                                        <p:cTn id="1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theme/theme1.xml><?xml version="1.0" encoding="utf-8"?>
<a:theme xmlns:a="http://schemas.openxmlformats.org/drawingml/2006/main" name="www.2ppt.com">
  <a:themeElements>
    <a:clrScheme name="自定义 10">
      <a:dk1>
        <a:sysClr val="windowText" lastClr="000000"/>
      </a:dk1>
      <a:lt1>
        <a:sysClr val="window" lastClr="FFFFFF"/>
      </a:lt1>
      <a:dk2>
        <a:srgbClr val="505046"/>
      </a:dk2>
      <a:lt2>
        <a:srgbClr val="EEECE1"/>
      </a:lt2>
      <a:accent1>
        <a:srgbClr val="C00000"/>
      </a:accent1>
      <a:accent2>
        <a:srgbClr val="FF3333"/>
      </a:accent2>
      <a:accent3>
        <a:srgbClr val="C00000"/>
      </a:accent3>
      <a:accent4>
        <a:srgbClr val="FE6237"/>
      </a:accent4>
      <a:accent5>
        <a:srgbClr val="C00000"/>
      </a:accent5>
      <a:accent6>
        <a:srgbClr val="B22600"/>
      </a:accent6>
      <a:hlink>
        <a:srgbClr val="CC9900"/>
      </a:hlink>
      <a:folHlink>
        <a:srgbClr val="666699"/>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1653</Words>
  <Application>Microsoft Office PowerPoint</Application>
  <PresentationFormat>全屏显示(16:9)</PresentationFormat>
  <Paragraphs>303</Paragraphs>
  <Slides>27</Slides>
  <Notes>13</Notes>
  <HiddenSlides>0</HiddenSlides>
  <MMClips>0</MMClips>
  <ScaleCrop>false</ScaleCrop>
  <HeadingPairs>
    <vt:vector size="6" baseType="variant">
      <vt:variant>
        <vt:lpstr>已用的字体</vt:lpstr>
      </vt:variant>
      <vt:variant>
        <vt:i4>25</vt:i4>
      </vt:variant>
      <vt:variant>
        <vt:lpstr>主题</vt:lpstr>
      </vt:variant>
      <vt:variant>
        <vt:i4>1</vt:i4>
      </vt:variant>
      <vt:variant>
        <vt:lpstr>幻灯片标题</vt:lpstr>
      </vt:variant>
      <vt:variant>
        <vt:i4>27</vt:i4>
      </vt:variant>
    </vt:vector>
  </HeadingPairs>
  <TitlesOfParts>
    <vt:vector size="53" baseType="lpstr">
      <vt:lpstr>Bebas Neue</vt:lpstr>
      <vt:lpstr>DotumChe</vt:lpstr>
      <vt:lpstr>Malgun Gothic</vt:lpstr>
      <vt:lpstr>新細明體</vt:lpstr>
      <vt:lpstr>等线</vt:lpstr>
      <vt:lpstr>等线 Light</vt:lpstr>
      <vt:lpstr>方正兰亭粗黑_GBK</vt:lpstr>
      <vt:lpstr>方正兰亭细黑_GBK</vt:lpstr>
      <vt:lpstr>方正正大黑简体</vt:lpstr>
      <vt:lpstr>方正中等线简体</vt:lpstr>
      <vt:lpstr>华文黑体</vt:lpstr>
      <vt:lpstr>宋体</vt:lpstr>
      <vt:lpstr>微软雅黑</vt:lpstr>
      <vt:lpstr>张海山锐谐体2.0-授权联系：Samtype@QQ.com</vt:lpstr>
      <vt:lpstr>Agency FB</vt:lpstr>
      <vt:lpstr>Arial</vt:lpstr>
      <vt:lpstr>Bodoni MT</vt:lpstr>
      <vt:lpstr>Broadway</vt:lpstr>
      <vt:lpstr>Calibri</vt:lpstr>
      <vt:lpstr>Calibri Light</vt:lpstr>
      <vt:lpstr>Corbel</vt:lpstr>
      <vt:lpstr>Impact</vt:lpstr>
      <vt:lpstr>Roboto Condensed</vt:lpstr>
      <vt:lpstr>Roboto Condensed</vt:lpstr>
      <vt:lpstr>Times New Roman</vt:lpstr>
      <vt:lpstr>www.2ppt.com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www.ppt818.com</dc:title>
  <dc:subject>www.ppt818.com</dc:subject>
  <dc:creator>www.ppt818.com</dc:creator>
  <dc:description>www.ppt818.com-提供资源下载</dc:description>
  <cp:lastModifiedBy>Windows 用户</cp:lastModifiedBy>
  <cp:revision>2</cp:revision>
  <dcterms:created xsi:type="dcterms:W3CDTF">2021-05-20T00:22:13Z</dcterms:created>
  <dcterms:modified xsi:type="dcterms:W3CDTF">2023-01-10T06:37:24Z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D571757D612942AC84F4EFF7B441F5EF</vt:lpwstr>
  </property>
  <property fmtid="{D5CDD505-2E9C-101B-9397-08002B2CF9AE}" pid="3" name="KSOProductBuildVer">
    <vt:lpwstr>2052-11.1.0.10495</vt:lpwstr>
  </property>
  <property fmtid="{A09F084E-AD41-489F-8076-AA5BE3082BCA}" pid="100">
    <vt:ui4>5</vt:ui4>
  </property>
  <property fmtid="{64440492-4C8B-11D1-8B70-080036B11A03}" pid="11">
    <vt:lpwstr>www.2ppt.com-爱PPT提供资源下载</vt:lpwstr>
  </property>
</Properties>
</file>