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notesSlides/notesSlide2.xml" ContentType="application/vnd.openxmlformats-officedocument.presentationml.notesSlide+xml"/>
  <Override PartName="/ppt/tags/tag78.xml" ContentType="application/vnd.openxmlformats-officedocument.presentationml.tags+xml"/>
  <Override PartName="/ppt/notesSlides/notesSlide3.xml" ContentType="application/vnd.openxmlformats-officedocument.presentationml.notesSlide+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notesSlides/notesSlide5.xml" ContentType="application/vnd.openxmlformats-officedocument.presentationml.notesSlide+xml"/>
  <Override PartName="/ppt/tags/tag81.xml" ContentType="application/vnd.openxmlformats-officedocument.presentationml.tags+xml"/>
  <Override PartName="/ppt/notesSlides/notesSlide6.xml" ContentType="application/vnd.openxmlformats-officedocument.presentationml.notesSlide+xml"/>
  <Override PartName="/ppt/tags/tag82.xml" ContentType="application/vnd.openxmlformats-officedocument.presentationml.tags+xml"/>
  <Override PartName="/ppt/notesSlides/notesSlide7.xml" ContentType="application/vnd.openxmlformats-officedocument.presentationml.notesSlide+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notesSlides/notesSlide10.xml" ContentType="application/vnd.openxmlformats-officedocument.presentationml.notesSlide+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6.xml" ContentType="application/vnd.openxmlformats-officedocument.presentationml.notesSlide+xml"/>
  <Override PartName="/ppt/tags/tag103.xml" ContentType="application/vnd.openxmlformats-officedocument.presentationml.tags+xml"/>
  <Override PartName="/ppt/notesSlides/notesSlide17.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8.xml" ContentType="application/vnd.openxmlformats-officedocument.presentationml.notesSlide+xml"/>
  <Override PartName="/ppt/tags/tag11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76" r:id="rId6"/>
    <p:sldId id="261" r:id="rId7"/>
    <p:sldId id="277" r:id="rId8"/>
    <p:sldId id="271" r:id="rId9"/>
    <p:sldId id="263" r:id="rId10"/>
    <p:sldId id="280" r:id="rId11"/>
    <p:sldId id="260" r:id="rId12"/>
    <p:sldId id="262" r:id="rId13"/>
    <p:sldId id="272" r:id="rId14"/>
    <p:sldId id="264" r:id="rId15"/>
    <p:sldId id="278" r:id="rId16"/>
    <p:sldId id="265" r:id="rId17"/>
    <p:sldId id="266" r:id="rId18"/>
    <p:sldId id="273" r:id="rId19"/>
    <p:sldId id="267" r:id="rId20"/>
    <p:sldId id="268" r:id="rId21"/>
    <p:sldId id="279" r:id="rId22"/>
    <p:sldId id="269" r:id="rId23"/>
    <p:sldId id="270" r:id="rId24"/>
    <p:sldId id="27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5">
          <p15:clr>
            <a:srgbClr val="A4A3A4"/>
          </p15:clr>
        </p15:guide>
        <p15:guide id="2" pos="38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FF"/>
    <a:srgbClr val="31383E"/>
    <a:srgbClr val="224A3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50" d="100"/>
          <a:sy n="50" d="100"/>
        </p:scale>
        <p:origin x="-456" y="-1758"/>
      </p:cViewPr>
      <p:guideLst>
        <p:guide orient="horz" pos="2185"/>
        <p:guide pos="3821"/>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Master" Target="../slideMasters/slideMaster1.xml"/><Relationship Id="rId4" Type="http://schemas.openxmlformats.org/officeDocument/2006/relationships/tags" Target="../tags/tag7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a:prstGeom prst="rect">
            <a:avLst/>
          </a:prstGeo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a:prstGeom prst="rect">
            <a:avLst/>
          </a:prstGeo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solidFill>
                  <a:prstClr val="black">
                    <a:tint val="75000"/>
                  </a:prstClr>
                </a:solidFill>
              </a:rPr>
              <a:t>2023-01-10</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solidFill>
                  <a:prstClr val="black">
                    <a:tint val="75000"/>
                  </a:prstClr>
                </a:solidFill>
              </a:rPr>
              <a:t>2023-01-10</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solidFill>
                  <a:prstClr val="black">
                    <a:tint val="75000"/>
                  </a:prstClr>
                </a:solidFill>
              </a:r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7"/>
          <a:srcRect/>
          <a:stretch>
            <a:fillRect l="-6000" r="-6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a:prstGeom prst="rect">
            <a:avLst/>
          </a:prstGeo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a:prstGeom prst="rect">
            <a:avLst/>
          </a:prstGeo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a:prstGeom prst="rect">
            <a:avLst/>
          </a:prstGeo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a:prstGeom prst="rect">
            <a:avLst/>
          </a:prstGeo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a:prstGeom prst="rect">
            <a:avLst/>
          </a:prstGeo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11" name="矩形 10"/>
          <p:cNvSpPr/>
          <p:nvPr userDrawn="1"/>
        </p:nvSpPr>
        <p:spPr>
          <a:xfrm>
            <a:off x="8953260" y="641207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6000" r="-6000"/>
          </a:stretch>
        </a:blipFill>
        <a:effectLst/>
      </p:bgPr>
    </p:bg>
    <p:spTree>
      <p:nvGrpSpPr>
        <p:cNvPr id="1" name=""/>
        <p:cNvGrpSpPr/>
        <p:nvPr/>
      </p:nvGrpSpPr>
      <p:grpSpPr>
        <a:xfrm>
          <a:off x="0" y="0"/>
          <a:ext cx="0" cy="0"/>
          <a:chOff x="0" y="0"/>
          <a:chExt cx="0" cy="0"/>
        </a:xfrm>
      </p:grpSpPr>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7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3.xml"/><Relationship Id="rId5" Type="http://schemas.openxmlformats.org/officeDocument/2006/relationships/image" Target="../media/image2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2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5.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89.xml"/><Relationship Id="rId7" Type="http://schemas.openxmlformats.org/officeDocument/2006/relationships/image" Target="../media/image15.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90.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93.xml"/><Relationship Id="rId7" Type="http://schemas.openxmlformats.org/officeDocument/2006/relationships/image" Target="../media/image15.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9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9.xml"/><Relationship Id="rId1" Type="http://schemas.openxmlformats.org/officeDocument/2006/relationships/tags" Target="../tags/tag7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00.xml"/><Relationship Id="rId7" Type="http://schemas.openxmlformats.org/officeDocument/2006/relationships/notesSlide" Target="../notesSlides/notesSlide16.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1.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0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06.xml"/><Relationship Id="rId7"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31.png"/><Relationship Id="rId4" Type="http://schemas.openxmlformats.org/officeDocument/2006/relationships/tags" Target="../tags/tag107.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10.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0"/>
            <a:ext cx="7239000" cy="6857999"/>
          </a:xfrm>
          <a:prstGeom prst="rect">
            <a:avLst/>
          </a:prstGeom>
        </p:spPr>
      </p:pic>
      <p:sp>
        <p:nvSpPr>
          <p:cNvPr id="7" name="文本框 6"/>
          <p:cNvSpPr txBox="1"/>
          <p:nvPr/>
        </p:nvSpPr>
        <p:spPr>
          <a:xfrm>
            <a:off x="2024380" y="4101663"/>
            <a:ext cx="1579880" cy="398780"/>
          </a:xfrm>
          <a:prstGeom prst="rect">
            <a:avLst/>
          </a:prstGeom>
          <a:noFill/>
        </p:spPr>
        <p:txBody>
          <a:bodyPr wrap="none" rtlCol="0">
            <a:spAutoFit/>
          </a:bodyPr>
          <a:lstStyle/>
          <a:p>
            <a:r>
              <a:rPr lang="zh-CN" altLang="en-US" sz="2000" dirty="0">
                <a:solidFill>
                  <a:schemeClr val="bg1"/>
                </a:solidFill>
                <a:latin typeface="站酷快乐体2016修订版" panose="02010600030101010101" charset="-122"/>
                <a:ea typeface="站酷快乐体2016修订版" panose="02010600030101010101" charset="-122"/>
              </a:rPr>
              <a:t>汇报人</a:t>
            </a:r>
            <a:r>
              <a:rPr lang="zh-CN" altLang="en-US" sz="2000" dirty="0" smtClean="0">
                <a:solidFill>
                  <a:schemeClr val="bg1"/>
                </a:solidFill>
                <a:latin typeface="站酷快乐体2016修订版" panose="02010600030101010101" charset="-122"/>
                <a:ea typeface="站酷快乐体2016修订版" panose="02010600030101010101" charset="-122"/>
              </a:rPr>
              <a:t>：</a:t>
            </a:r>
            <a:r>
              <a:rPr lang="en-US" sz="2000" dirty="0" smtClean="0">
                <a:solidFill>
                  <a:schemeClr val="bg1"/>
                </a:solidFill>
                <a:latin typeface="站酷快乐体2016修订版" panose="02010600030101010101" charset="-122"/>
                <a:ea typeface="站酷快乐体2016修订版" panose="02010600030101010101" charset="-122"/>
              </a:rPr>
              <a:t>xxx</a:t>
            </a:r>
            <a:endParaRPr lang="en-US" sz="2000" dirty="0">
              <a:solidFill>
                <a:schemeClr val="bg1"/>
              </a:solidFill>
              <a:latin typeface="站酷快乐体2016修订版" panose="02010600030101010101" charset="-122"/>
              <a:ea typeface="站酷快乐体2016修订版" panose="02010600030101010101" charset="-122"/>
            </a:endParaRPr>
          </a:p>
        </p:txBody>
      </p:sp>
      <p:sp>
        <p:nvSpPr>
          <p:cNvPr id="8" name="文本框 7"/>
          <p:cNvSpPr txBox="1"/>
          <p:nvPr/>
        </p:nvSpPr>
        <p:spPr>
          <a:xfrm>
            <a:off x="476250" y="410845"/>
            <a:ext cx="6286500" cy="3631763"/>
          </a:xfrm>
          <a:prstGeom prst="rect">
            <a:avLst/>
          </a:prstGeom>
          <a:noFill/>
        </p:spPr>
        <p:txBody>
          <a:bodyPr wrap="square">
            <a:spAutoFit/>
          </a:bodyPr>
          <a:lstStyle>
            <a:defPPr>
              <a:defRPr lang="zh-CN"/>
            </a:defPPr>
            <a:lvl1pPr algn="ctr" defTabSz="685800">
              <a:defRPr sz="880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ea typeface="微软雅黑" panose="020B0503020204020204" charset="-122"/>
                <a:cs typeface="Mongolian Baiti" panose="03000500000000000000" pitchFamily="66" charset="0"/>
              </a:defRPr>
            </a:lvl1pPr>
          </a:lstStyle>
          <a:p>
            <a:r>
              <a:rPr lang="zh-CN" altLang="en-US" sz="11500" dirty="0">
                <a:latin typeface="方正正大黑简体" panose="02000000000000000000" pitchFamily="2" charset="-122"/>
                <a:ea typeface="方正正大黑简体" panose="02000000000000000000" pitchFamily="2" charset="-122"/>
              </a:rPr>
              <a:t>老师，</a:t>
            </a:r>
          </a:p>
          <a:p>
            <a:r>
              <a:rPr lang="zh-CN" altLang="en-US" sz="11500" dirty="0">
                <a:latin typeface="方正正大黑简体" panose="02000000000000000000" pitchFamily="2" charset="-122"/>
                <a:ea typeface="方正正大黑简体" panose="02000000000000000000" pitchFamily="2" charset="-122"/>
              </a:rPr>
              <a:t>您辛苦了</a:t>
            </a: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17" name="圆角矩形 4"/>
          <p:cNvSpPr/>
          <p:nvPr/>
        </p:nvSpPr>
        <p:spPr>
          <a:xfrm rot="2700000">
            <a:off x="3480890" y="3384784"/>
            <a:ext cx="4989971" cy="723251"/>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18" name="圆角矩形 4"/>
          <p:cNvSpPr/>
          <p:nvPr/>
        </p:nvSpPr>
        <p:spPr>
          <a:xfrm rot="8100000">
            <a:off x="3480662" y="3384818"/>
            <a:ext cx="4990429" cy="723184"/>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grpSp>
        <p:nvGrpSpPr>
          <p:cNvPr id="19" name="组合 18"/>
          <p:cNvGrpSpPr/>
          <p:nvPr/>
        </p:nvGrpSpPr>
        <p:grpSpPr>
          <a:xfrm>
            <a:off x="4960562" y="2731187"/>
            <a:ext cx="2030627" cy="2030441"/>
            <a:chOff x="3686373" y="2075063"/>
            <a:chExt cx="1611520" cy="1611520"/>
          </a:xfrm>
        </p:grpSpPr>
        <p:sp>
          <p:nvSpPr>
            <p:cNvPr id="20" name="椭圆 19"/>
            <p:cNvSpPr/>
            <p:nvPr/>
          </p:nvSpPr>
          <p:spPr>
            <a:xfrm rot="2700000">
              <a:off x="3686373" y="2075063"/>
              <a:ext cx="1611520" cy="161152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21"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ysClr val="window" lastClr="FFFFFF"/>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a:solidFill>
                  <a:srgbClr val="FFFFFF"/>
                </a:solidFill>
                <a:latin typeface="Calibri" panose="020F0502020204030204"/>
                <a:ea typeface="宋体" panose="02010600030101010101" pitchFamily="2" charset="-122"/>
              </a:endParaRPr>
            </a:p>
          </p:txBody>
        </p:sp>
        <p:sp>
          <p:nvSpPr>
            <p:cNvPr id="22" name="TextBox 21"/>
            <p:cNvSpPr txBox="1"/>
            <p:nvPr/>
          </p:nvSpPr>
          <p:spPr>
            <a:xfrm>
              <a:off x="3931723" y="3003798"/>
              <a:ext cx="889491" cy="293131"/>
            </a:xfrm>
            <a:prstGeom prst="rect">
              <a:avLst/>
            </a:prstGeom>
            <a:noFill/>
            <a:effectLst>
              <a:outerShdw blurRad="25400" dist="25400" dir="2700000" algn="tl" rotWithShape="0">
                <a:prstClr val="black">
                  <a:alpha val="40000"/>
                </a:prstClr>
              </a:outerShdw>
            </a:effectLst>
          </p:spPr>
          <p:txBody>
            <a:bodyPr wrap="none" rtlCol="0">
              <a:spAutoFit/>
            </a:bodyPr>
            <a:lstStyle/>
            <a:p>
              <a:pPr>
                <a:defRPr/>
              </a:pPr>
              <a:r>
                <a:rPr lang="en-US" altLang="zh-CN" kern="0" dirty="0">
                  <a:solidFill>
                    <a:srgbClr val="FFFFFF"/>
                  </a:solidFill>
                  <a:latin typeface="Impact" panose="020B0806030902050204" pitchFamily="34" charset="0"/>
                  <a:ea typeface="宋体" panose="02010600030101010101" pitchFamily="2" charset="-122"/>
                </a:rPr>
                <a:t>KEY WORD</a:t>
              </a:r>
              <a:endParaRPr lang="zh-CN" altLang="en-US" kern="0" dirty="0">
                <a:solidFill>
                  <a:srgbClr val="FFFFFF"/>
                </a:solidFill>
                <a:latin typeface="Impact" panose="020B0806030902050204" pitchFamily="34" charset="0"/>
                <a:ea typeface="宋体" panose="02010600030101010101" pitchFamily="2" charset="-122"/>
              </a:endParaRPr>
            </a:p>
          </p:txBody>
        </p:sp>
      </p:grpSp>
      <p:sp>
        <p:nvSpPr>
          <p:cNvPr id="23" name="TextBox 22"/>
          <p:cNvSpPr txBox="1"/>
          <p:nvPr/>
        </p:nvSpPr>
        <p:spPr>
          <a:xfrm>
            <a:off x="4246755" y="2062037"/>
            <a:ext cx="444275" cy="393338"/>
          </a:xfrm>
          <a:prstGeom prst="rect">
            <a:avLst/>
          </a:prstGeom>
          <a:noFill/>
          <a:effectLst>
            <a:outerShdw blurRad="12700" dist="12700" dir="2700000" algn="tl" rotWithShape="0">
              <a:prstClr val="black">
                <a:alpha val="40000"/>
              </a:prstClr>
            </a:outerShdw>
          </a:effectLst>
        </p:spPr>
        <p:txBody>
          <a:bodyPr wrap="none" lIns="115214" tIns="57607" rIns="115214" bIns="57607" rtlCol="0">
            <a:spAutoFit/>
          </a:bodyPr>
          <a:lstStyle/>
          <a:p>
            <a:r>
              <a:rPr lang="en-US" altLang="zh-CN" dirty="0">
                <a:solidFill>
                  <a:srgbClr val="FFFFFF"/>
                </a:solidFill>
                <a:latin typeface="Impact" panose="020B0806030902050204" pitchFamily="34" charset="0"/>
                <a:ea typeface="宋体" panose="02010600030101010101" pitchFamily="2" charset="-122"/>
              </a:rPr>
              <a:t>01</a:t>
            </a:r>
            <a:endParaRPr lang="zh-CN" altLang="en-US" dirty="0">
              <a:solidFill>
                <a:srgbClr val="FFFFFF"/>
              </a:solidFill>
              <a:latin typeface="Impact" panose="020B0806030902050204" pitchFamily="34" charset="0"/>
              <a:ea typeface="宋体" panose="02010600030101010101" pitchFamily="2" charset="-122"/>
            </a:endParaRPr>
          </a:p>
        </p:txBody>
      </p:sp>
      <p:sp>
        <p:nvSpPr>
          <p:cNvPr id="24" name="矩形 23"/>
          <p:cNvSpPr/>
          <p:nvPr/>
        </p:nvSpPr>
        <p:spPr>
          <a:xfrm>
            <a:off x="1513774" y="1961663"/>
            <a:ext cx="2540323" cy="1016586"/>
          </a:xfrm>
          <a:prstGeom prst="rect">
            <a:avLst/>
          </a:prstGeom>
        </p:spPr>
        <p:txBody>
          <a:bodyPr wrap="square" lIns="115214" tIns="57607" rIns="115214" bIns="57607">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zh-CN" altLang="en-US" sz="1300" dirty="0">
              <a:solidFill>
                <a:srgbClr val="FFFFFF"/>
              </a:solidFill>
              <a:latin typeface="华文细黑" panose="02010600040101010101" pitchFamily="2" charset="-122"/>
            </a:endParaRPr>
          </a:p>
        </p:txBody>
      </p:sp>
      <p:sp>
        <p:nvSpPr>
          <p:cNvPr id="25" name="TextBox 24"/>
          <p:cNvSpPr txBox="1"/>
          <p:nvPr/>
        </p:nvSpPr>
        <p:spPr>
          <a:xfrm>
            <a:off x="7162087" y="2062037"/>
            <a:ext cx="471526" cy="393338"/>
          </a:xfrm>
          <a:prstGeom prst="rect">
            <a:avLst/>
          </a:prstGeom>
          <a:noFill/>
          <a:effectLst>
            <a:outerShdw blurRad="12700" dist="12700" dir="2700000" algn="tl" rotWithShape="0">
              <a:prstClr val="black">
                <a:alpha val="40000"/>
              </a:prstClr>
            </a:outerShdw>
          </a:effectLst>
        </p:spPr>
        <p:txBody>
          <a:bodyPr wrap="none" lIns="115214" tIns="57607" rIns="115214" bIns="57607" rtlCol="0">
            <a:spAutoFit/>
          </a:bodyPr>
          <a:lstStyle/>
          <a:p>
            <a:r>
              <a:rPr lang="en-US" altLang="zh-CN" dirty="0">
                <a:solidFill>
                  <a:srgbClr val="FFFFFF"/>
                </a:solidFill>
                <a:latin typeface="Impact" panose="020B0806030902050204" pitchFamily="34" charset="0"/>
                <a:ea typeface="宋体" panose="02010600030101010101" pitchFamily="2" charset="-122"/>
              </a:rPr>
              <a:t>02</a:t>
            </a:r>
            <a:endParaRPr lang="zh-CN" altLang="en-US" dirty="0">
              <a:solidFill>
                <a:srgbClr val="FFFFFF"/>
              </a:solidFill>
              <a:latin typeface="Impact" panose="020B0806030902050204" pitchFamily="34" charset="0"/>
              <a:ea typeface="宋体" panose="02010600030101010101" pitchFamily="2" charset="-122"/>
            </a:endParaRPr>
          </a:p>
        </p:txBody>
      </p:sp>
      <p:sp>
        <p:nvSpPr>
          <p:cNvPr id="26" name="矩形 25"/>
          <p:cNvSpPr/>
          <p:nvPr/>
        </p:nvSpPr>
        <p:spPr>
          <a:xfrm>
            <a:off x="7995967" y="1961663"/>
            <a:ext cx="2540323" cy="1016586"/>
          </a:xfrm>
          <a:prstGeom prst="rect">
            <a:avLst/>
          </a:prstGeom>
        </p:spPr>
        <p:txBody>
          <a:bodyPr wrap="square" lIns="115214" tIns="57607" rIns="115214" bIns="57607">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zh-CN" altLang="en-US" sz="1300" dirty="0">
              <a:solidFill>
                <a:srgbClr val="FFFFFF"/>
              </a:solidFill>
              <a:latin typeface="华文细黑" panose="02010600040101010101" pitchFamily="2" charset="-122"/>
            </a:endParaRPr>
          </a:p>
        </p:txBody>
      </p:sp>
      <p:sp>
        <p:nvSpPr>
          <p:cNvPr id="27" name="TextBox 26"/>
          <p:cNvSpPr txBox="1"/>
          <p:nvPr/>
        </p:nvSpPr>
        <p:spPr>
          <a:xfrm>
            <a:off x="7162087" y="4949475"/>
            <a:ext cx="477938" cy="393338"/>
          </a:xfrm>
          <a:prstGeom prst="rect">
            <a:avLst/>
          </a:prstGeom>
          <a:noFill/>
          <a:effectLst>
            <a:outerShdw blurRad="12700" dist="12700" dir="2700000" algn="tl" rotWithShape="0">
              <a:prstClr val="black">
                <a:alpha val="40000"/>
              </a:prstClr>
            </a:outerShdw>
          </a:effectLst>
        </p:spPr>
        <p:txBody>
          <a:bodyPr wrap="none" lIns="115214" tIns="57607" rIns="115214" bIns="57607" rtlCol="0">
            <a:spAutoFit/>
          </a:bodyPr>
          <a:lstStyle/>
          <a:p>
            <a:r>
              <a:rPr lang="en-US" altLang="zh-CN" dirty="0">
                <a:solidFill>
                  <a:srgbClr val="FFFFFF"/>
                </a:solidFill>
                <a:latin typeface="Impact" panose="020B0806030902050204" pitchFamily="34" charset="0"/>
                <a:ea typeface="宋体" panose="02010600030101010101" pitchFamily="2" charset="-122"/>
              </a:rPr>
              <a:t>03</a:t>
            </a:r>
            <a:endParaRPr lang="zh-CN" altLang="en-US" dirty="0">
              <a:solidFill>
                <a:srgbClr val="FFFFFF"/>
              </a:solidFill>
              <a:latin typeface="Impact" panose="020B0806030902050204" pitchFamily="34" charset="0"/>
              <a:ea typeface="宋体" panose="02010600030101010101" pitchFamily="2" charset="-122"/>
            </a:endParaRPr>
          </a:p>
        </p:txBody>
      </p:sp>
      <p:sp>
        <p:nvSpPr>
          <p:cNvPr id="28" name="矩形 27"/>
          <p:cNvSpPr/>
          <p:nvPr/>
        </p:nvSpPr>
        <p:spPr>
          <a:xfrm>
            <a:off x="7995967" y="4833141"/>
            <a:ext cx="2540323" cy="1016586"/>
          </a:xfrm>
          <a:prstGeom prst="rect">
            <a:avLst/>
          </a:prstGeom>
        </p:spPr>
        <p:txBody>
          <a:bodyPr wrap="square" lIns="115214" tIns="57607" rIns="115214" bIns="57607">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zh-CN" altLang="en-US" sz="1300" dirty="0">
              <a:solidFill>
                <a:srgbClr val="FFFFFF"/>
              </a:solidFill>
              <a:latin typeface="华文细黑" panose="02010600040101010101" pitchFamily="2" charset="-122"/>
            </a:endParaRPr>
          </a:p>
        </p:txBody>
      </p:sp>
      <p:sp>
        <p:nvSpPr>
          <p:cNvPr id="29" name="TextBox 28"/>
          <p:cNvSpPr txBox="1"/>
          <p:nvPr/>
        </p:nvSpPr>
        <p:spPr>
          <a:xfrm>
            <a:off x="4269137" y="4949475"/>
            <a:ext cx="471526" cy="393338"/>
          </a:xfrm>
          <a:prstGeom prst="rect">
            <a:avLst/>
          </a:prstGeom>
          <a:noFill/>
          <a:effectLst>
            <a:outerShdw blurRad="12700" dist="12700" dir="2700000" algn="tl" rotWithShape="0">
              <a:prstClr val="black">
                <a:alpha val="40000"/>
              </a:prstClr>
            </a:outerShdw>
          </a:effectLst>
        </p:spPr>
        <p:txBody>
          <a:bodyPr wrap="none" lIns="115214" tIns="57607" rIns="115214" bIns="57607" rtlCol="0">
            <a:spAutoFit/>
          </a:bodyPr>
          <a:lstStyle/>
          <a:p>
            <a:r>
              <a:rPr lang="en-US" altLang="zh-CN" dirty="0">
                <a:solidFill>
                  <a:srgbClr val="FFFFFF"/>
                </a:solidFill>
                <a:latin typeface="Impact" panose="020B0806030902050204" pitchFamily="34" charset="0"/>
                <a:ea typeface="宋体" panose="02010600030101010101" pitchFamily="2" charset="-122"/>
              </a:rPr>
              <a:t>04</a:t>
            </a:r>
            <a:endParaRPr lang="zh-CN" altLang="en-US" dirty="0">
              <a:solidFill>
                <a:srgbClr val="FFFFFF"/>
              </a:solidFill>
              <a:latin typeface="Impact" panose="020B0806030902050204" pitchFamily="34" charset="0"/>
              <a:ea typeface="宋体" panose="02010600030101010101" pitchFamily="2" charset="-122"/>
            </a:endParaRPr>
          </a:p>
        </p:txBody>
      </p:sp>
      <p:sp>
        <p:nvSpPr>
          <p:cNvPr id="30" name="矩形 29"/>
          <p:cNvSpPr/>
          <p:nvPr/>
        </p:nvSpPr>
        <p:spPr>
          <a:xfrm>
            <a:off x="1513774" y="4833141"/>
            <a:ext cx="2540323" cy="1016586"/>
          </a:xfrm>
          <a:prstGeom prst="rect">
            <a:avLst/>
          </a:prstGeom>
        </p:spPr>
        <p:txBody>
          <a:bodyPr wrap="square" lIns="115214" tIns="57607" rIns="115214" bIns="57607">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zh-CN" altLang="en-US" sz="1300" dirty="0">
              <a:solidFill>
                <a:srgbClr val="FFFFFF"/>
              </a:solidFill>
              <a:latin typeface="华文细黑" panose="02010600040101010101" pitchFamily="2" charset="-122"/>
            </a:endParaRPr>
          </a:p>
        </p:txBody>
      </p:sp>
    </p:spTree>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 fill="hold"/>
                                            <p:tgtEl>
                                              <p:spTgt spid="19"/>
                                            </p:tgtEl>
                                            <p:attrNameLst>
                                              <p:attrName>ppt_w</p:attrName>
                                            </p:attrNameLst>
                                          </p:cBhvr>
                                          <p:tavLst>
                                            <p:tav tm="0">
                                              <p:val>
                                                <p:fltVal val="0"/>
                                              </p:val>
                                            </p:tav>
                                            <p:tav tm="100000">
                                              <p:val>
                                                <p:strVal val="#ppt_w"/>
                                              </p:val>
                                            </p:tav>
                                          </p:tavLst>
                                        </p:anim>
                                        <p:anim calcmode="lin" valueType="num">
                                          <p:cBhvr>
                                            <p:cTn id="8" dur="200" fill="hold"/>
                                            <p:tgtEl>
                                              <p:spTgt spid="19"/>
                                            </p:tgtEl>
                                            <p:attrNameLst>
                                              <p:attrName>ppt_h</p:attrName>
                                            </p:attrNameLst>
                                          </p:cBhvr>
                                          <p:tavLst>
                                            <p:tav tm="0">
                                              <p:val>
                                                <p:fltVal val="0"/>
                                              </p:val>
                                            </p:tav>
                                            <p:tav tm="100000">
                                              <p:val>
                                                <p:strVal val="#ppt_h"/>
                                              </p:val>
                                            </p:tav>
                                          </p:tavLst>
                                        </p:anim>
                                        <p:animEffect transition="in" filter="fade">
                                          <p:cBhvr>
                                            <p:cTn id="9" dur="200"/>
                                            <p:tgtEl>
                                              <p:spTgt spid="19"/>
                                            </p:tgtEl>
                                          </p:cBhvr>
                                        </p:animEffect>
                                      </p:childTnLst>
                                    </p:cTn>
                                  </p:par>
                                  <p:par>
                                    <p:cTn id="10" presetID="6" presetClass="emph" presetSubtype="0" autoRev="1" fill="hold" nodeType="withEffect">
                                      <p:stCondLst>
                                        <p:cond delay="150"/>
                                      </p:stCondLst>
                                      <p:childTnLst>
                                        <p:animScale>
                                          <p:cBhvr>
                                            <p:cTn id="11" dur="100" fill="hold"/>
                                            <p:tgtEl>
                                              <p:spTgt spid="19"/>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8" presetClass="emph" presetSubtype="0" fill="hold" grpId="1" nodeType="withEffect">
                                      <p:stCondLst>
                                        <p:cond delay="0"/>
                                      </p:stCondLst>
                                      <p:childTnLst>
                                        <p:animRot by="21600000">
                                          <p:cBhvr>
                                            <p:cTn id="20" dur="1600" fill="hold"/>
                                            <p:tgtEl>
                                              <p:spTgt spid="18"/>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17"/>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1500"/>
                                </p:stCondLst>
                                <p:childTnLst>
                                  <p:par>
                                    <p:cTn id="30" presetID="2" presetClass="entr" presetSubtype="8" fill="hold" grpId="0" nodeType="afterEffect" p14:presetBounceEnd="56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56000">
                                          <p:cBhvr additive="base">
                                            <p:cTn id="32" dur="300" fill="hold"/>
                                            <p:tgtEl>
                                              <p:spTgt spid="24"/>
                                            </p:tgtEl>
                                            <p:attrNameLst>
                                              <p:attrName>ppt_x</p:attrName>
                                            </p:attrNameLst>
                                          </p:cBhvr>
                                          <p:tavLst>
                                            <p:tav tm="0">
                                              <p:val>
                                                <p:strVal val="0-#ppt_w/2"/>
                                              </p:val>
                                            </p:tav>
                                            <p:tav tm="100000">
                                              <p:val>
                                                <p:strVal val="#ppt_x"/>
                                              </p:val>
                                            </p:tav>
                                          </p:tavLst>
                                        </p:anim>
                                        <p:anim calcmode="lin" valueType="num" p14:bounceEnd="56000">
                                          <p:cBhvr additive="base">
                                            <p:cTn id="33" dur="3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2500"/>
                                </p:stCondLst>
                                <p:childTnLst>
                                  <p:par>
                                    <p:cTn id="41" presetID="2" presetClass="entr" presetSubtype="2" fill="hold" grpId="0" nodeType="afterEffect" p14:presetBounceEnd="56000">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14:bounceEnd="56000">
                                          <p:cBhvr additive="base">
                                            <p:cTn id="43" dur="300" fill="hold"/>
                                            <p:tgtEl>
                                              <p:spTgt spid="26"/>
                                            </p:tgtEl>
                                            <p:attrNameLst>
                                              <p:attrName>ppt_x</p:attrName>
                                            </p:attrNameLst>
                                          </p:cBhvr>
                                          <p:tavLst>
                                            <p:tav tm="0">
                                              <p:val>
                                                <p:strVal val="1+#ppt_w/2"/>
                                              </p:val>
                                            </p:tav>
                                            <p:tav tm="100000">
                                              <p:val>
                                                <p:strVal val="#ppt_x"/>
                                              </p:val>
                                            </p:tav>
                                          </p:tavLst>
                                        </p:anim>
                                        <p:anim calcmode="lin" valueType="num" p14:bounceEnd="56000">
                                          <p:cBhvr additive="base">
                                            <p:cTn id="44" dur="300" fill="hold"/>
                                            <p:tgtEl>
                                              <p:spTgt spid="26"/>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3500"/>
                                </p:stCondLst>
                                <p:childTnLst>
                                  <p:par>
                                    <p:cTn id="52" presetID="2" presetClass="entr" presetSubtype="2" fill="hold" grpId="0" nodeType="afterEffect" p14:presetBounceEnd="56000">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14:bounceEnd="56000">
                                          <p:cBhvr additive="base">
                                            <p:cTn id="54" dur="300" fill="hold"/>
                                            <p:tgtEl>
                                              <p:spTgt spid="28"/>
                                            </p:tgtEl>
                                            <p:attrNameLst>
                                              <p:attrName>ppt_x</p:attrName>
                                            </p:attrNameLst>
                                          </p:cBhvr>
                                          <p:tavLst>
                                            <p:tav tm="0">
                                              <p:val>
                                                <p:strVal val="1+#ppt_w/2"/>
                                              </p:val>
                                            </p:tav>
                                            <p:tav tm="100000">
                                              <p:val>
                                                <p:strVal val="#ppt_x"/>
                                              </p:val>
                                            </p:tav>
                                          </p:tavLst>
                                        </p:anim>
                                        <p:anim calcmode="lin" valueType="num" p14:bounceEnd="56000">
                                          <p:cBhvr additive="base">
                                            <p:cTn id="55" dur="3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4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14:bounceEnd="56000">
                                          <p:cBhvr additive="base">
                                            <p:cTn id="65" dur="300" fill="hold"/>
                                            <p:tgtEl>
                                              <p:spTgt spid="30"/>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p:bldP spid="24" grpId="0"/>
          <p:bldP spid="25" grpId="0"/>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200" fill="hold"/>
                                            <p:tgtEl>
                                              <p:spTgt spid="19"/>
                                            </p:tgtEl>
                                            <p:attrNameLst>
                                              <p:attrName>ppt_w</p:attrName>
                                            </p:attrNameLst>
                                          </p:cBhvr>
                                          <p:tavLst>
                                            <p:tav tm="0">
                                              <p:val>
                                                <p:fltVal val="0"/>
                                              </p:val>
                                            </p:tav>
                                            <p:tav tm="100000">
                                              <p:val>
                                                <p:strVal val="#ppt_w"/>
                                              </p:val>
                                            </p:tav>
                                          </p:tavLst>
                                        </p:anim>
                                        <p:anim calcmode="lin" valueType="num">
                                          <p:cBhvr>
                                            <p:cTn id="8" dur="200" fill="hold"/>
                                            <p:tgtEl>
                                              <p:spTgt spid="19"/>
                                            </p:tgtEl>
                                            <p:attrNameLst>
                                              <p:attrName>ppt_h</p:attrName>
                                            </p:attrNameLst>
                                          </p:cBhvr>
                                          <p:tavLst>
                                            <p:tav tm="0">
                                              <p:val>
                                                <p:fltVal val="0"/>
                                              </p:val>
                                            </p:tav>
                                            <p:tav tm="100000">
                                              <p:val>
                                                <p:strVal val="#ppt_h"/>
                                              </p:val>
                                            </p:tav>
                                          </p:tavLst>
                                        </p:anim>
                                        <p:animEffect transition="in" filter="fade">
                                          <p:cBhvr>
                                            <p:cTn id="9" dur="200"/>
                                            <p:tgtEl>
                                              <p:spTgt spid="19"/>
                                            </p:tgtEl>
                                          </p:cBhvr>
                                        </p:animEffect>
                                      </p:childTnLst>
                                    </p:cTn>
                                  </p:par>
                                  <p:par>
                                    <p:cTn id="10" presetID="6" presetClass="emph" presetSubtype="0" autoRev="1" fill="hold" nodeType="withEffect">
                                      <p:stCondLst>
                                        <p:cond delay="150"/>
                                      </p:stCondLst>
                                      <p:childTnLst>
                                        <p:animScale>
                                          <p:cBhvr>
                                            <p:cTn id="11" dur="100" fill="hold"/>
                                            <p:tgtEl>
                                              <p:spTgt spid="19"/>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8" presetClass="emph" presetSubtype="0" fill="hold" grpId="1" nodeType="withEffect">
                                      <p:stCondLst>
                                        <p:cond delay="0"/>
                                      </p:stCondLst>
                                      <p:childTnLst>
                                        <p:animRot by="21600000">
                                          <p:cBhvr>
                                            <p:cTn id="20" dur="1600" fill="hold"/>
                                            <p:tgtEl>
                                              <p:spTgt spid="18"/>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17"/>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300" fill="hold"/>
                                            <p:tgtEl>
                                              <p:spTgt spid="24"/>
                                            </p:tgtEl>
                                            <p:attrNameLst>
                                              <p:attrName>ppt_x</p:attrName>
                                            </p:attrNameLst>
                                          </p:cBhvr>
                                          <p:tavLst>
                                            <p:tav tm="0">
                                              <p:val>
                                                <p:strVal val="0-#ppt_w/2"/>
                                              </p:val>
                                            </p:tav>
                                            <p:tav tm="100000">
                                              <p:val>
                                                <p:strVal val="#ppt_x"/>
                                              </p:val>
                                            </p:tav>
                                          </p:tavLst>
                                        </p:anim>
                                        <p:anim calcmode="lin" valueType="num">
                                          <p:cBhvr additive="base">
                                            <p:cTn id="33" dur="3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300" fill="hold"/>
                                            <p:tgtEl>
                                              <p:spTgt spid="26"/>
                                            </p:tgtEl>
                                            <p:attrNameLst>
                                              <p:attrName>ppt_x</p:attrName>
                                            </p:attrNameLst>
                                          </p:cBhvr>
                                          <p:tavLst>
                                            <p:tav tm="0">
                                              <p:val>
                                                <p:strVal val="1+#ppt_w/2"/>
                                              </p:val>
                                            </p:tav>
                                            <p:tav tm="100000">
                                              <p:val>
                                                <p:strVal val="#ppt_x"/>
                                              </p:val>
                                            </p:tav>
                                          </p:tavLst>
                                        </p:anim>
                                        <p:anim calcmode="lin" valueType="num">
                                          <p:cBhvr additive="base">
                                            <p:cTn id="44" dur="300" fill="hold"/>
                                            <p:tgtEl>
                                              <p:spTgt spid="26"/>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300" fill="hold"/>
                                            <p:tgtEl>
                                              <p:spTgt spid="28"/>
                                            </p:tgtEl>
                                            <p:attrNameLst>
                                              <p:attrName>ppt_x</p:attrName>
                                            </p:attrNameLst>
                                          </p:cBhvr>
                                          <p:tavLst>
                                            <p:tav tm="0">
                                              <p:val>
                                                <p:strVal val="1+#ppt_w/2"/>
                                              </p:val>
                                            </p:tav>
                                            <p:tav tm="100000">
                                              <p:val>
                                                <p:strVal val="#ppt_x"/>
                                              </p:val>
                                            </p:tav>
                                          </p:tavLst>
                                        </p:anim>
                                        <p:anim calcmode="lin" valueType="num">
                                          <p:cBhvr additive="base">
                                            <p:cTn id="55" dur="30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300" fill="hold"/>
                                            <p:tgtEl>
                                              <p:spTgt spid="30"/>
                                            </p:tgtEl>
                                            <p:attrNameLst>
                                              <p:attrName>ppt_x</p:attrName>
                                            </p:attrNameLst>
                                          </p:cBhvr>
                                          <p:tavLst>
                                            <p:tav tm="0">
                                              <p:val>
                                                <p:strVal val="0-#ppt_w/2"/>
                                              </p:val>
                                            </p:tav>
                                            <p:tav tm="100000">
                                              <p:val>
                                                <p:strVal val="#ppt_x"/>
                                              </p:val>
                                            </p:tav>
                                          </p:tavLst>
                                        </p:anim>
                                        <p:anim calcmode="lin" valueType="num">
                                          <p:cBhvr additive="base">
                                            <p:cTn id="66"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3" grpId="0"/>
          <p:bldP spid="24" grpId="0"/>
          <p:bldP spid="25" grpId="0"/>
          <p:bldP spid="26" grpId="0"/>
          <p:bldP spid="27" grpId="0"/>
          <p:bldP spid="28" grpId="0"/>
          <p:bldP spid="29" grpId="0"/>
          <p:bldP spid="3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142" name="组合 141"/>
          <p:cNvGrpSpPr/>
          <p:nvPr/>
        </p:nvGrpSpPr>
        <p:grpSpPr>
          <a:xfrm>
            <a:off x="1417264" y="1747761"/>
            <a:ext cx="3405062" cy="1980824"/>
            <a:chOff x="267452" y="2336139"/>
            <a:chExt cx="3405062" cy="1980824"/>
          </a:xfrm>
        </p:grpSpPr>
        <p:sp>
          <p:nvSpPr>
            <p:cNvPr id="143" name="文本框 142"/>
            <p:cNvSpPr txBox="1"/>
            <p:nvPr/>
          </p:nvSpPr>
          <p:spPr>
            <a:xfrm>
              <a:off x="267452" y="2336139"/>
              <a:ext cx="2133781" cy="39878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44" name="文本框 143"/>
            <p:cNvSpPr txBox="1"/>
            <p:nvPr/>
          </p:nvSpPr>
          <p:spPr>
            <a:xfrm>
              <a:off x="267452" y="2750893"/>
              <a:ext cx="3405062" cy="156607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fieldThe user can demonstrate on a projector or computer, or presentationThe user can demonstrate on a projector or computer, or presentation and make it film to be used in a wider fieldThe user can demonstrate on a projector or computer, or presentation</a:t>
              </a:r>
            </a:p>
          </p:txBody>
        </p:sp>
      </p:gr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6352" y="-8255"/>
            <a:ext cx="4758950" cy="6876415"/>
          </a:xfrm>
          <a:prstGeom prst="rect">
            <a:avLst/>
          </a:prstGeom>
        </p:spPr>
      </p:pic>
      <p:grpSp>
        <p:nvGrpSpPr>
          <p:cNvPr id="2" name="组合 1"/>
          <p:cNvGrpSpPr/>
          <p:nvPr/>
        </p:nvGrpSpPr>
        <p:grpSpPr>
          <a:xfrm>
            <a:off x="1417264" y="4024236"/>
            <a:ext cx="3405062" cy="1980824"/>
            <a:chOff x="267452" y="2336139"/>
            <a:chExt cx="3405062" cy="1980824"/>
          </a:xfrm>
        </p:grpSpPr>
        <p:sp>
          <p:nvSpPr>
            <p:cNvPr id="3" name="文本框 2"/>
            <p:cNvSpPr txBox="1"/>
            <p:nvPr/>
          </p:nvSpPr>
          <p:spPr>
            <a:xfrm>
              <a:off x="267452" y="2336139"/>
              <a:ext cx="2133781" cy="398780"/>
            </a:xfrm>
            <a:prstGeom prst="rect">
              <a:avLst/>
            </a:prstGeom>
            <a:noFill/>
          </p:spPr>
          <p:txBody>
            <a:bodyPr wrap="square" rtlCol="0">
              <a:spAutoFit/>
              <a:scene3d>
                <a:camera prst="orthographicFront"/>
                <a:lightRig rig="threePt" dir="t"/>
              </a:scene3d>
              <a:sp3d contourW="12700"/>
            </a:bodyPr>
            <a:lstStyle/>
            <a:p>
              <a:r>
                <a:rPr lang="zh-CN" altLang="en-US" sz="2000"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4" name="文本框 3"/>
            <p:cNvSpPr txBox="1"/>
            <p:nvPr/>
          </p:nvSpPr>
          <p:spPr>
            <a:xfrm>
              <a:off x="267452" y="2750893"/>
              <a:ext cx="3405062" cy="156607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5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fieldThe user can demonstrate on a projector or computer, or presentationThe user can demonstrate on a projector or computer, or presentation and make it film to be used in a wider fieldThe user can demonstrate on a projector or computer, or presentation</a:t>
              </a:r>
            </a:p>
          </p:txBody>
        </p:sp>
      </p:gr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173" name="矩形 172"/>
          <p:cNvSpPr/>
          <p:nvPr/>
        </p:nvSpPr>
        <p:spPr>
          <a:xfrm>
            <a:off x="1255395" y="251333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2" name="矩形: 圆角 1"/>
          <p:cNvSpPr/>
          <p:nvPr/>
        </p:nvSpPr>
        <p:spPr>
          <a:xfrm>
            <a:off x="1613535" y="201930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72" name="矩形 171"/>
          <p:cNvSpPr/>
          <p:nvPr/>
        </p:nvSpPr>
        <p:spPr>
          <a:xfrm>
            <a:off x="1804035" y="204279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75" name="矩形 174"/>
          <p:cNvSpPr/>
          <p:nvPr/>
        </p:nvSpPr>
        <p:spPr>
          <a:xfrm>
            <a:off x="1255395" y="397510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77" name="矩形: 圆角 176"/>
          <p:cNvSpPr/>
          <p:nvPr/>
        </p:nvSpPr>
        <p:spPr>
          <a:xfrm>
            <a:off x="1613535" y="3481705"/>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78" name="矩形 177"/>
          <p:cNvSpPr/>
          <p:nvPr/>
        </p:nvSpPr>
        <p:spPr>
          <a:xfrm>
            <a:off x="1804035" y="3505200"/>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80" name="矩形 179"/>
          <p:cNvSpPr/>
          <p:nvPr/>
        </p:nvSpPr>
        <p:spPr>
          <a:xfrm>
            <a:off x="1255395" y="5437505"/>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82" name="矩形: 圆角 181"/>
          <p:cNvSpPr/>
          <p:nvPr/>
        </p:nvSpPr>
        <p:spPr>
          <a:xfrm>
            <a:off x="1613535" y="494411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83" name="矩形 182"/>
          <p:cNvSpPr/>
          <p:nvPr/>
        </p:nvSpPr>
        <p:spPr>
          <a:xfrm>
            <a:off x="1804035" y="496760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85" name="矩形 184"/>
          <p:cNvSpPr/>
          <p:nvPr/>
        </p:nvSpPr>
        <p:spPr>
          <a:xfrm>
            <a:off x="8101330" y="251333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87" name="矩形: 圆角 186"/>
          <p:cNvSpPr/>
          <p:nvPr/>
        </p:nvSpPr>
        <p:spPr>
          <a:xfrm>
            <a:off x="8458835" y="201930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88" name="矩形 187"/>
          <p:cNvSpPr/>
          <p:nvPr/>
        </p:nvSpPr>
        <p:spPr>
          <a:xfrm>
            <a:off x="8649335" y="204279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90" name="矩形 189"/>
          <p:cNvSpPr/>
          <p:nvPr/>
        </p:nvSpPr>
        <p:spPr>
          <a:xfrm>
            <a:off x="8101330" y="3975100"/>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92" name="矩形: 圆角 191"/>
          <p:cNvSpPr/>
          <p:nvPr/>
        </p:nvSpPr>
        <p:spPr>
          <a:xfrm>
            <a:off x="8458835" y="3481705"/>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93" name="矩形 192"/>
          <p:cNvSpPr/>
          <p:nvPr/>
        </p:nvSpPr>
        <p:spPr>
          <a:xfrm>
            <a:off x="8649335" y="3505200"/>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195" name="矩形 194"/>
          <p:cNvSpPr/>
          <p:nvPr/>
        </p:nvSpPr>
        <p:spPr>
          <a:xfrm>
            <a:off x="8101330" y="5437505"/>
            <a:ext cx="2757170" cy="529590"/>
          </a:xfrm>
          <a:prstGeom prst="rect">
            <a:avLst/>
          </a:prstGeom>
        </p:spPr>
        <p:txBody>
          <a:bodyPr wrap="square">
            <a:spAutoFit/>
          </a:bodyPr>
          <a:lstStyle/>
          <a:p>
            <a:pPr algn="ctr">
              <a:lnSpc>
                <a:spcPct val="125000"/>
              </a:lnSpc>
            </a:pPr>
            <a:r>
              <a:rPr lang="zh-CN" altLang="en-US" sz="1200" dirty="0">
                <a:solidFill>
                  <a:schemeClr val="bg1"/>
                </a:solidFill>
                <a:latin typeface="Arial" panose="020B0604020202020204" pitchFamily="34" charset="0"/>
                <a:ea typeface="宋体" panose="02010600030101010101" pitchFamily="2" charset="-122"/>
                <a:sym typeface="Arial" panose="020B0604020202020204" pitchFamily="34" charset="0"/>
              </a:rPr>
              <a:t>用户可以在投影仪或者计算机上进行演示也可以将演示文稿打印出来</a:t>
            </a:r>
          </a:p>
        </p:txBody>
      </p:sp>
      <p:sp>
        <p:nvSpPr>
          <p:cNvPr id="197" name="矩形: 圆角 196"/>
          <p:cNvSpPr/>
          <p:nvPr/>
        </p:nvSpPr>
        <p:spPr>
          <a:xfrm>
            <a:off x="8458835" y="4944110"/>
            <a:ext cx="2040890" cy="41656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98" name="矩形 197"/>
          <p:cNvSpPr/>
          <p:nvPr/>
        </p:nvSpPr>
        <p:spPr>
          <a:xfrm>
            <a:off x="8649335" y="4967605"/>
            <a:ext cx="1661160" cy="368300"/>
          </a:xfrm>
          <a:prstGeom prst="rect">
            <a:avLst/>
          </a:prstGeom>
        </p:spPr>
        <p:txBody>
          <a:bodyPr wrap="square">
            <a:spAutoFit/>
          </a:bodyPr>
          <a:lstStyle/>
          <a:p>
            <a:pPr algn="ctr"/>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添加标题</a:t>
            </a:r>
          </a:p>
        </p:txBody>
      </p:sp>
      <p:pic>
        <p:nvPicPr>
          <p:cNvPr id="5" name="图片 4"/>
          <p:cNvPicPr>
            <a:picLocks noChangeAspect="1"/>
          </p:cNvPicPr>
          <p:nvPr/>
        </p:nvPicPr>
        <p:blipFill>
          <a:blip r:embed="rId5" cstate="screen"/>
          <a:stretch>
            <a:fillRect/>
          </a:stretch>
        </p:blipFill>
        <p:spPr>
          <a:xfrm>
            <a:off x="4234856" y="1166495"/>
            <a:ext cx="3454342" cy="4876800"/>
          </a:xfrm>
          <a:prstGeom prst="rect">
            <a:avLst/>
          </a:prstGeom>
          <a:ln>
            <a:noFill/>
          </a:ln>
        </p:spPr>
      </p:pic>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9" name="文本框 1"/>
          <p:cNvSpPr txBox="1">
            <a:spLocks noChangeArrowheads="1"/>
          </p:cNvSpPr>
          <p:nvPr/>
        </p:nvSpPr>
        <p:spPr bwMode="auto">
          <a:xfrm>
            <a:off x="5779506" y="3157515"/>
            <a:ext cx="4941098" cy="81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defTabSz="864235"/>
            <a:r>
              <a:rPr lang="zh-CN" altLang="en-US" sz="4500" b="1"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a typeface="微软雅黑" panose="020B0503020204020204" charset="-122"/>
              </a:rPr>
              <a:t>添加第一部分标题</a:t>
            </a:r>
          </a:p>
        </p:txBody>
      </p:sp>
      <p:sp>
        <p:nvSpPr>
          <p:cNvPr id="10" name="矩形 9"/>
          <p:cNvSpPr>
            <a:spLocks noChangeArrowheads="1"/>
          </p:cNvSpPr>
          <p:nvPr/>
        </p:nvSpPr>
        <p:spPr bwMode="auto">
          <a:xfrm>
            <a:off x="4817239" y="4027728"/>
            <a:ext cx="6865633" cy="94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您的内容打在这里，或者通过复制您的文本后，在此框中选择粘贴，并选择只保留文字。您的内容打在这里，或者通过复制您的文本后，在此框中选择粘贴并选择</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只保留文字。您的内容打在这里，或者通过复制</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p:txBody>
      </p:sp>
      <p:sp>
        <p:nvSpPr>
          <p:cNvPr id="11" name="文本框 16"/>
          <p:cNvSpPr txBox="1"/>
          <p:nvPr/>
        </p:nvSpPr>
        <p:spPr bwMode="auto">
          <a:xfrm>
            <a:off x="7376248" y="1450073"/>
            <a:ext cx="1747613" cy="1822586"/>
          </a:xfrm>
          <a:prstGeom prst="rect">
            <a:avLst/>
          </a:prstGeom>
          <a:noFill/>
        </p:spPr>
        <p:txBody>
          <a:bodyPr wrap="none" lIns="115214" tIns="57607" rIns="115214" bIns="57607">
            <a:spAutoFit/>
          </a:bodyPr>
          <a:lstStyle/>
          <a:p>
            <a:pPr algn="ctr" defTabSz="864235">
              <a:defRPr/>
            </a:pPr>
            <a:r>
              <a:rPr lang="en-US" altLang="zh-CN"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rPr>
              <a:t>03</a:t>
            </a:r>
            <a:endParaRPr lang="zh-CN" altLang="en-US"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1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23" name="组合 7"/>
          <p:cNvGrpSpPr/>
          <p:nvPr/>
        </p:nvGrpSpPr>
        <p:grpSpPr bwMode="auto">
          <a:xfrm>
            <a:off x="1763903" y="4742108"/>
            <a:ext cx="3461579" cy="1261595"/>
            <a:chOff x="2989865" y="607026"/>
            <a:chExt cx="2633526" cy="960352"/>
          </a:xfrm>
        </p:grpSpPr>
        <p:sp>
          <p:nvSpPr>
            <p:cNvPr id="24" name="文本框 66"/>
            <p:cNvSpPr txBox="1">
              <a:spLocks noChangeArrowheads="1"/>
            </p:cNvSpPr>
            <p:nvPr/>
          </p:nvSpPr>
          <p:spPr bwMode="auto">
            <a:xfrm>
              <a:off x="2989865" y="1374629"/>
              <a:ext cx="2633526" cy="1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90" dirty="0">
                  <a:solidFill>
                    <a:schemeClr val="bg1"/>
                  </a:solidFill>
                  <a:latin typeface="思源黑体 CN Light" panose="020B0300000000000000" charset="-122"/>
                  <a:ea typeface="思源黑体 CN Light" panose="020B0300000000000000" charset="-122"/>
                  <a:cs typeface="+mn-ea"/>
                  <a:sym typeface="Arial" panose="020B0604020202020204" pitchFamily="34" charset="0"/>
                </a:rPr>
                <a:t>。</a:t>
              </a:r>
            </a:p>
          </p:txBody>
        </p:sp>
        <p:sp>
          <p:nvSpPr>
            <p:cNvPr id="25" name="文本框 24"/>
            <p:cNvSpPr txBox="1">
              <a:spLocks noChangeArrowheads="1"/>
            </p:cNvSpPr>
            <p:nvPr/>
          </p:nvSpPr>
          <p:spPr bwMode="auto">
            <a:xfrm>
              <a:off x="2990709" y="607026"/>
              <a:ext cx="1216130" cy="25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575" b="1" dirty="0">
                  <a:solidFill>
                    <a:schemeClr val="bg1"/>
                  </a:solidFill>
                  <a:latin typeface="思源黑体 CN Light" panose="020B0300000000000000" charset="-122"/>
                  <a:ea typeface="思源黑体 CN Light" panose="020B0300000000000000" charset="-122"/>
                  <a:sym typeface="Arial" panose="020B0604020202020204" pitchFamily="34" charset="0"/>
                </a:rPr>
                <a:t>请替换文字内容</a:t>
              </a:r>
            </a:p>
          </p:txBody>
        </p:sp>
      </p:grpSp>
      <p:sp>
        <p:nvSpPr>
          <p:cNvPr id="28" name="文本框 27"/>
          <p:cNvSpPr txBox="1"/>
          <p:nvPr/>
        </p:nvSpPr>
        <p:spPr>
          <a:xfrm>
            <a:off x="1763903" y="5151516"/>
            <a:ext cx="3562641" cy="360035"/>
          </a:xfrm>
          <a:prstGeom prst="rect">
            <a:avLst/>
          </a:prstGeom>
          <a:noFill/>
        </p:spPr>
        <p:txBody>
          <a:bodyPr wrap="square" rtlCol="0">
            <a:spAutoFit/>
          </a:bodyPr>
          <a:lstStyle/>
          <a:p>
            <a:pPr>
              <a:lnSpc>
                <a:spcPct val="150000"/>
              </a:lnSpc>
            </a:pPr>
            <a:r>
              <a:rPr lang="zh-CN" altLang="en-US" sz="1315" dirty="0">
                <a:solidFill>
                  <a:schemeClr val="bg1"/>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输入替换内容输入替换输入替换内容输入替换</a:t>
            </a:r>
          </a:p>
        </p:txBody>
      </p:sp>
      <p:grpSp>
        <p:nvGrpSpPr>
          <p:cNvPr id="29" name="组合 7"/>
          <p:cNvGrpSpPr/>
          <p:nvPr/>
        </p:nvGrpSpPr>
        <p:grpSpPr bwMode="auto">
          <a:xfrm>
            <a:off x="6688418" y="4742108"/>
            <a:ext cx="3461579" cy="1261210"/>
            <a:chOff x="2989865" y="607026"/>
            <a:chExt cx="2633526" cy="960059"/>
          </a:xfrm>
        </p:grpSpPr>
        <p:sp>
          <p:nvSpPr>
            <p:cNvPr id="30" name="文本框 66"/>
            <p:cNvSpPr txBox="1">
              <a:spLocks noChangeArrowheads="1"/>
            </p:cNvSpPr>
            <p:nvPr/>
          </p:nvSpPr>
          <p:spPr bwMode="auto">
            <a:xfrm>
              <a:off x="2989865" y="1374629"/>
              <a:ext cx="2633526" cy="1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790" dirty="0">
                  <a:solidFill>
                    <a:schemeClr val="bg1"/>
                  </a:solidFill>
                  <a:latin typeface="思源黑体 CN Light" panose="020B0300000000000000" charset="-122"/>
                  <a:ea typeface="思源黑体 CN Light" panose="020B0300000000000000" charset="-122"/>
                  <a:cs typeface="+mn-ea"/>
                  <a:sym typeface="Arial" panose="020B0604020202020204" pitchFamily="34" charset="0"/>
                </a:rPr>
                <a:t>。</a:t>
              </a:r>
            </a:p>
          </p:txBody>
        </p:sp>
        <p:sp>
          <p:nvSpPr>
            <p:cNvPr id="31" name="文本框 30"/>
            <p:cNvSpPr txBox="1">
              <a:spLocks noChangeArrowheads="1"/>
            </p:cNvSpPr>
            <p:nvPr/>
          </p:nvSpPr>
          <p:spPr bwMode="auto">
            <a:xfrm>
              <a:off x="2990709" y="607026"/>
              <a:ext cx="1216130" cy="25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575" b="1" dirty="0">
                  <a:solidFill>
                    <a:schemeClr val="bg1"/>
                  </a:solidFill>
                  <a:latin typeface="思源黑体 CN Light" panose="020B0300000000000000" charset="-122"/>
                  <a:ea typeface="思源黑体 CN Light" panose="020B0300000000000000" charset="-122"/>
                  <a:sym typeface="Arial" panose="020B0604020202020204" pitchFamily="34" charset="0"/>
                </a:rPr>
                <a:t>请替换文字内容</a:t>
              </a:r>
            </a:p>
          </p:txBody>
        </p:sp>
      </p:grpSp>
      <p:sp>
        <p:nvSpPr>
          <p:cNvPr id="34" name="文本框 33"/>
          <p:cNvSpPr txBox="1"/>
          <p:nvPr/>
        </p:nvSpPr>
        <p:spPr>
          <a:xfrm>
            <a:off x="6688419" y="5151516"/>
            <a:ext cx="3562641" cy="360035"/>
          </a:xfrm>
          <a:prstGeom prst="rect">
            <a:avLst/>
          </a:prstGeom>
          <a:noFill/>
        </p:spPr>
        <p:txBody>
          <a:bodyPr wrap="square" rtlCol="0">
            <a:spAutoFit/>
          </a:bodyPr>
          <a:lstStyle/>
          <a:p>
            <a:pPr>
              <a:lnSpc>
                <a:spcPct val="150000"/>
              </a:lnSpc>
            </a:pPr>
            <a:r>
              <a:rPr lang="zh-CN" altLang="en-US" sz="1315" dirty="0">
                <a:solidFill>
                  <a:schemeClr val="bg1"/>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输入替换内容输入替换输入替换内容输入替换</a:t>
            </a:r>
          </a:p>
        </p:txBody>
      </p:sp>
      <p:pic>
        <p:nvPicPr>
          <p:cNvPr id="10" name="图片 9"/>
          <p:cNvPicPr>
            <a:picLocks noChangeAspect="1"/>
          </p:cNvPicPr>
          <p:nvPr/>
        </p:nvPicPr>
        <p:blipFill>
          <a:blip r:embed="rId5" cstate="screen"/>
          <a:stretch>
            <a:fillRect/>
          </a:stretch>
        </p:blipFill>
        <p:spPr>
          <a:xfrm>
            <a:off x="6534150" y="1432560"/>
            <a:ext cx="3769995" cy="3198495"/>
          </a:xfrm>
          <a:prstGeom prst="rect">
            <a:avLst/>
          </a:prstGeom>
        </p:spPr>
      </p:pic>
      <p:pic>
        <p:nvPicPr>
          <p:cNvPr id="12" name="图片 11"/>
          <p:cNvPicPr>
            <a:picLocks noChangeAspect="1"/>
          </p:cNvPicPr>
          <p:nvPr/>
        </p:nvPicPr>
        <p:blipFill>
          <a:blip r:embed="rId6" cstate="screen"/>
          <a:stretch>
            <a:fillRect/>
          </a:stretch>
        </p:blipFill>
        <p:spPr>
          <a:xfrm>
            <a:off x="1815465" y="1382395"/>
            <a:ext cx="3460115" cy="3248660"/>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29" name="椭圆 28"/>
          <p:cNvSpPr/>
          <p:nvPr/>
        </p:nvSpPr>
        <p:spPr>
          <a:xfrm>
            <a:off x="2744686" y="3082920"/>
            <a:ext cx="1662639" cy="166210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115197" tIns="57597" rIns="115197" bIns="57597"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dirty="0">
              <a:ln>
                <a:noFill/>
              </a:ln>
              <a:solidFill>
                <a:srgbClr val="FFFFFF"/>
              </a:solidFill>
              <a:effectLst/>
              <a:uLnTx/>
              <a:uFillTx/>
              <a:latin typeface="+mn-ea"/>
            </a:endParaRPr>
          </a:p>
        </p:txBody>
      </p:sp>
      <p:sp>
        <p:nvSpPr>
          <p:cNvPr id="30" name="椭圆 29"/>
          <p:cNvSpPr/>
          <p:nvPr/>
        </p:nvSpPr>
        <p:spPr>
          <a:xfrm>
            <a:off x="4256210" y="3082920"/>
            <a:ext cx="1662639" cy="166210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115197" tIns="57597" rIns="115197" bIns="57597"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mn-ea"/>
            </a:endParaRPr>
          </a:p>
        </p:txBody>
      </p:sp>
      <p:sp>
        <p:nvSpPr>
          <p:cNvPr id="31" name="椭圆 30"/>
          <p:cNvSpPr/>
          <p:nvPr/>
        </p:nvSpPr>
        <p:spPr>
          <a:xfrm>
            <a:off x="5767733" y="3082920"/>
            <a:ext cx="1662639" cy="166210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115197" tIns="57597" rIns="115197" bIns="57597"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mn-ea"/>
            </a:endParaRPr>
          </a:p>
        </p:txBody>
      </p:sp>
      <p:sp>
        <p:nvSpPr>
          <p:cNvPr id="32" name="椭圆 31"/>
          <p:cNvSpPr/>
          <p:nvPr/>
        </p:nvSpPr>
        <p:spPr>
          <a:xfrm>
            <a:off x="7279259" y="3082920"/>
            <a:ext cx="1662639" cy="166210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115197" tIns="57597" rIns="115197" bIns="57597"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mn-ea"/>
            </a:endParaRPr>
          </a:p>
        </p:txBody>
      </p:sp>
      <p:sp>
        <p:nvSpPr>
          <p:cNvPr id="33" name="TextBox 32"/>
          <p:cNvSpPr txBox="1"/>
          <p:nvPr/>
        </p:nvSpPr>
        <p:spPr>
          <a:xfrm>
            <a:off x="3076962" y="3399544"/>
            <a:ext cx="998086" cy="1039649"/>
          </a:xfrm>
          <a:prstGeom prst="rect">
            <a:avLst/>
          </a:prstGeom>
          <a:noFill/>
        </p:spPr>
        <p:txBody>
          <a:bodyPr wrap="square" lIns="115197" tIns="57597" rIns="115197" bIns="57597" rtlCol="0">
            <a:spAutoFit/>
          </a:bodyPr>
          <a:lstStyle/>
          <a:p>
            <a:pPr algn="ctr" defTabSz="864235"/>
            <a:r>
              <a:rPr lang="zh-CN" altLang="en-US" sz="3000" dirty="0" smtClean="0">
                <a:solidFill>
                  <a:srgbClr val="FFFFFF"/>
                </a:solidFill>
                <a:latin typeface="+mn-ea"/>
              </a:rPr>
              <a:t>文字</a:t>
            </a:r>
            <a:endParaRPr lang="en-US" altLang="zh-CN" sz="3000" dirty="0">
              <a:solidFill>
                <a:srgbClr val="FFFFFF"/>
              </a:solidFill>
              <a:latin typeface="+mn-ea"/>
            </a:endParaRPr>
          </a:p>
          <a:p>
            <a:pPr algn="ctr" defTabSz="864235"/>
            <a:r>
              <a:rPr lang="en-US" altLang="zh-CN" sz="3000" dirty="0">
                <a:solidFill>
                  <a:srgbClr val="FFFFFF"/>
                </a:solidFill>
                <a:latin typeface="+mn-ea"/>
              </a:rPr>
              <a:t>A</a:t>
            </a:r>
            <a:endParaRPr lang="zh-CN" altLang="en-US" sz="3000" dirty="0">
              <a:solidFill>
                <a:srgbClr val="FFFFFF"/>
              </a:solidFill>
              <a:latin typeface="+mn-ea"/>
            </a:endParaRPr>
          </a:p>
        </p:txBody>
      </p:sp>
      <p:sp>
        <p:nvSpPr>
          <p:cNvPr id="34" name="TextBox 33"/>
          <p:cNvSpPr txBox="1"/>
          <p:nvPr/>
        </p:nvSpPr>
        <p:spPr>
          <a:xfrm>
            <a:off x="4588486" y="3399544"/>
            <a:ext cx="998086" cy="1039649"/>
          </a:xfrm>
          <a:prstGeom prst="rect">
            <a:avLst/>
          </a:prstGeom>
          <a:noFill/>
        </p:spPr>
        <p:txBody>
          <a:bodyPr wrap="square" lIns="115197" tIns="57597" rIns="115197" bIns="57597" rtlCol="0">
            <a:spAutoFit/>
          </a:bodyPr>
          <a:lstStyle/>
          <a:p>
            <a:pPr algn="ctr" defTabSz="864235"/>
            <a:r>
              <a:rPr lang="zh-CN" altLang="en-US" sz="3000" dirty="0" smtClean="0">
                <a:solidFill>
                  <a:srgbClr val="FFFFFF"/>
                </a:solidFill>
                <a:latin typeface="+mn-ea"/>
              </a:rPr>
              <a:t>文字</a:t>
            </a:r>
            <a:endParaRPr lang="en-US" altLang="zh-CN" sz="3000" dirty="0">
              <a:solidFill>
                <a:srgbClr val="FFFFFF"/>
              </a:solidFill>
              <a:latin typeface="+mn-ea"/>
            </a:endParaRPr>
          </a:p>
          <a:p>
            <a:pPr algn="ctr" defTabSz="864235"/>
            <a:r>
              <a:rPr lang="en-US" altLang="zh-CN" sz="3000" dirty="0">
                <a:solidFill>
                  <a:srgbClr val="FFFFFF"/>
                </a:solidFill>
                <a:latin typeface="+mn-ea"/>
              </a:rPr>
              <a:t>B</a:t>
            </a:r>
            <a:endParaRPr lang="zh-CN" altLang="en-US" sz="3000" dirty="0">
              <a:solidFill>
                <a:srgbClr val="FFFFFF"/>
              </a:solidFill>
              <a:latin typeface="+mn-ea"/>
            </a:endParaRPr>
          </a:p>
        </p:txBody>
      </p:sp>
      <p:sp>
        <p:nvSpPr>
          <p:cNvPr id="35" name="TextBox 34"/>
          <p:cNvSpPr txBox="1"/>
          <p:nvPr/>
        </p:nvSpPr>
        <p:spPr>
          <a:xfrm>
            <a:off x="6100010" y="3399544"/>
            <a:ext cx="998086" cy="1039649"/>
          </a:xfrm>
          <a:prstGeom prst="rect">
            <a:avLst/>
          </a:prstGeom>
          <a:noFill/>
        </p:spPr>
        <p:txBody>
          <a:bodyPr wrap="square" lIns="115197" tIns="57597" rIns="115197" bIns="57597" rtlCol="0">
            <a:spAutoFit/>
          </a:bodyPr>
          <a:lstStyle/>
          <a:p>
            <a:pPr algn="ctr" defTabSz="864235"/>
            <a:r>
              <a:rPr lang="zh-CN" altLang="en-US" sz="3000" dirty="0" smtClean="0">
                <a:solidFill>
                  <a:srgbClr val="FFFFFF"/>
                </a:solidFill>
                <a:latin typeface="+mn-ea"/>
              </a:rPr>
              <a:t>文字</a:t>
            </a:r>
            <a:endParaRPr lang="en-US" altLang="zh-CN" sz="3000" dirty="0">
              <a:solidFill>
                <a:srgbClr val="FFFFFF"/>
              </a:solidFill>
              <a:latin typeface="+mn-ea"/>
            </a:endParaRPr>
          </a:p>
          <a:p>
            <a:pPr algn="ctr" defTabSz="864235"/>
            <a:r>
              <a:rPr lang="en-US" altLang="zh-CN" sz="3000" dirty="0">
                <a:solidFill>
                  <a:srgbClr val="FFFFFF"/>
                </a:solidFill>
                <a:latin typeface="+mn-ea"/>
              </a:rPr>
              <a:t>C</a:t>
            </a:r>
            <a:endParaRPr lang="zh-CN" altLang="en-US" sz="3000" dirty="0">
              <a:solidFill>
                <a:srgbClr val="FFFFFF"/>
              </a:solidFill>
              <a:latin typeface="+mn-ea"/>
            </a:endParaRPr>
          </a:p>
        </p:txBody>
      </p:sp>
      <p:sp>
        <p:nvSpPr>
          <p:cNvPr id="36" name="TextBox 35"/>
          <p:cNvSpPr txBox="1"/>
          <p:nvPr/>
        </p:nvSpPr>
        <p:spPr>
          <a:xfrm>
            <a:off x="7611535" y="3399544"/>
            <a:ext cx="998086" cy="1039649"/>
          </a:xfrm>
          <a:prstGeom prst="rect">
            <a:avLst/>
          </a:prstGeom>
          <a:noFill/>
        </p:spPr>
        <p:txBody>
          <a:bodyPr wrap="square" lIns="115197" tIns="57597" rIns="115197" bIns="57597" rtlCol="0">
            <a:spAutoFit/>
          </a:bodyPr>
          <a:lstStyle/>
          <a:p>
            <a:pPr algn="ctr" defTabSz="864235"/>
            <a:r>
              <a:rPr lang="zh-CN" altLang="en-US" sz="3000" dirty="0">
                <a:solidFill>
                  <a:srgbClr val="FFFFFF"/>
                </a:solidFill>
                <a:latin typeface="+mn-ea"/>
              </a:rPr>
              <a:t>文字</a:t>
            </a:r>
            <a:endParaRPr lang="en-US" altLang="zh-CN" sz="3000" dirty="0">
              <a:solidFill>
                <a:srgbClr val="FFFFFF"/>
              </a:solidFill>
              <a:latin typeface="+mn-ea"/>
            </a:endParaRPr>
          </a:p>
          <a:p>
            <a:pPr algn="ctr" defTabSz="864235"/>
            <a:r>
              <a:rPr lang="en-US" altLang="zh-CN" sz="3000" dirty="0">
                <a:solidFill>
                  <a:srgbClr val="FFFFFF"/>
                </a:solidFill>
                <a:latin typeface="+mn-ea"/>
              </a:rPr>
              <a:t>D</a:t>
            </a:r>
            <a:endParaRPr lang="zh-CN" altLang="en-US" sz="3000" dirty="0">
              <a:solidFill>
                <a:srgbClr val="FFFFFF"/>
              </a:solidFill>
              <a:latin typeface="+mn-ea"/>
            </a:endParaRPr>
          </a:p>
        </p:txBody>
      </p:sp>
      <p:sp>
        <p:nvSpPr>
          <p:cNvPr id="37" name="TextBox 36"/>
          <p:cNvSpPr txBox="1"/>
          <p:nvPr/>
        </p:nvSpPr>
        <p:spPr>
          <a:xfrm>
            <a:off x="1405754" y="2372374"/>
            <a:ext cx="2170252" cy="610114"/>
          </a:xfrm>
          <a:prstGeom prst="rect">
            <a:avLst/>
          </a:prstGeom>
          <a:noFill/>
        </p:spPr>
        <p:txBody>
          <a:bodyPr wrap="square" lIns="0" tIns="0" rIns="0" bIns="0" rtlCol="0">
            <a:spAutoFit/>
          </a:bodyPr>
          <a:lstStyle/>
          <a:p>
            <a:pPr defTabSz="864235">
              <a:lnSpc>
                <a:spcPct val="120000"/>
              </a:lnSpc>
            </a:pPr>
            <a:r>
              <a:rPr lang="zh-CN" altLang="en-US" sz="1100" dirty="0">
                <a:solidFill>
                  <a:srgbClr val="FFFFFF"/>
                </a:solidFill>
                <a:latin typeface="+mn-ea"/>
              </a:rPr>
              <a:t>您的内容打在这里，或者通过复制您的文本后，在此框中选择粘贴，并选择只保留文字</a:t>
            </a:r>
            <a:endParaRPr lang="id-ID" altLang="zh-CN" sz="1100" dirty="0">
              <a:solidFill>
                <a:srgbClr val="FFFFFF"/>
              </a:solidFill>
              <a:latin typeface="+mn-ea"/>
              <a:cs typeface="Open Sans Light" pitchFamily="34" charset="0"/>
            </a:endParaRPr>
          </a:p>
        </p:txBody>
      </p:sp>
      <p:sp>
        <p:nvSpPr>
          <p:cNvPr id="38" name="TextBox 37"/>
          <p:cNvSpPr txBox="1"/>
          <p:nvPr/>
        </p:nvSpPr>
        <p:spPr>
          <a:xfrm>
            <a:off x="1405754" y="1806738"/>
            <a:ext cx="2366427" cy="310227"/>
          </a:xfrm>
          <a:prstGeom prst="rect">
            <a:avLst/>
          </a:prstGeom>
          <a:noFill/>
        </p:spPr>
        <p:txBody>
          <a:bodyPr wrap="square" lIns="0" tIns="0" rIns="0" bIns="0" rtlCol="0">
            <a:spAutoFit/>
          </a:bodyPr>
          <a:lstStyle/>
          <a:p>
            <a:pPr defTabSz="864235"/>
            <a:r>
              <a:rPr lang="zh-CN" altLang="en-US" sz="2000" dirty="0">
                <a:solidFill>
                  <a:srgbClr val="92D050"/>
                </a:solidFill>
                <a:latin typeface="+mn-ea"/>
              </a:rPr>
              <a:t>单击添加标题内容</a:t>
            </a:r>
          </a:p>
        </p:txBody>
      </p:sp>
      <p:cxnSp>
        <p:nvCxnSpPr>
          <p:cNvPr id="39" name="直接连接符 38"/>
          <p:cNvCxnSpPr/>
          <p:nvPr/>
        </p:nvCxnSpPr>
        <p:spPr>
          <a:xfrm>
            <a:off x="3764866" y="2202935"/>
            <a:ext cx="0" cy="884963"/>
          </a:xfrm>
          <a:prstGeom prst="line">
            <a:avLst/>
          </a:prstGeom>
          <a:noFill/>
          <a:ln w="6350" cap="flat" cmpd="sng" algn="ctr">
            <a:solidFill>
              <a:srgbClr val="FFFFFF">
                <a:lumMod val="65000"/>
              </a:srgbClr>
            </a:solidFill>
            <a:prstDash val="solid"/>
            <a:miter lim="800000"/>
            <a:headEnd type="none" w="med" len="med"/>
            <a:tailEnd type="none" w="med" len="med"/>
          </a:ln>
          <a:effectLst/>
        </p:spPr>
      </p:cxnSp>
      <p:cxnSp>
        <p:nvCxnSpPr>
          <p:cNvPr id="40" name="直接连接符 39"/>
          <p:cNvCxnSpPr/>
          <p:nvPr/>
        </p:nvCxnSpPr>
        <p:spPr>
          <a:xfrm>
            <a:off x="1405755" y="2202934"/>
            <a:ext cx="2359111" cy="1"/>
          </a:xfrm>
          <a:prstGeom prst="line">
            <a:avLst/>
          </a:prstGeom>
          <a:noFill/>
          <a:ln w="6350" cap="flat" cmpd="sng" algn="ctr">
            <a:solidFill>
              <a:srgbClr val="FFFFFF">
                <a:lumMod val="65000"/>
              </a:srgbClr>
            </a:solidFill>
            <a:prstDash val="solid"/>
            <a:miter lim="800000"/>
            <a:headEnd type="oval"/>
            <a:tailEnd type="none"/>
          </a:ln>
          <a:effectLst/>
        </p:spPr>
      </p:cxnSp>
      <p:cxnSp>
        <p:nvCxnSpPr>
          <p:cNvPr id="41" name="直接连接符 40"/>
          <p:cNvCxnSpPr/>
          <p:nvPr/>
        </p:nvCxnSpPr>
        <p:spPr>
          <a:xfrm flipH="1">
            <a:off x="5087532" y="2202934"/>
            <a:ext cx="4541225" cy="1"/>
          </a:xfrm>
          <a:prstGeom prst="line">
            <a:avLst/>
          </a:prstGeom>
          <a:noFill/>
          <a:ln w="6350" cap="flat" cmpd="sng" algn="ctr">
            <a:solidFill>
              <a:srgbClr val="FFFFFF">
                <a:lumMod val="65000"/>
              </a:srgbClr>
            </a:solidFill>
            <a:prstDash val="solid"/>
            <a:miter lim="800000"/>
            <a:headEnd type="oval"/>
            <a:tailEnd type="none"/>
          </a:ln>
          <a:effectLst/>
        </p:spPr>
      </p:cxnSp>
      <p:sp>
        <p:nvSpPr>
          <p:cNvPr id="42" name="TextBox 41"/>
          <p:cNvSpPr txBox="1"/>
          <p:nvPr/>
        </p:nvSpPr>
        <p:spPr>
          <a:xfrm>
            <a:off x="5555413" y="2372373"/>
            <a:ext cx="4073345" cy="406265"/>
          </a:xfrm>
          <a:prstGeom prst="rect">
            <a:avLst/>
          </a:prstGeom>
          <a:noFill/>
        </p:spPr>
        <p:txBody>
          <a:bodyPr wrap="square" lIns="0" tIns="0" rIns="0" bIns="0" rtlCol="0">
            <a:spAutoFit/>
          </a:bodyPr>
          <a:lstStyle/>
          <a:p>
            <a:pPr defTabSz="864235">
              <a:lnSpc>
                <a:spcPct val="120000"/>
              </a:lnSpc>
            </a:pPr>
            <a:r>
              <a:rPr lang="zh-CN" altLang="en-US" sz="1100" dirty="0">
                <a:solidFill>
                  <a:srgbClr val="FFFFFF"/>
                </a:solidFill>
                <a:latin typeface="+mn-ea"/>
              </a:rPr>
              <a:t>您的内容打在这里，或者通过复制您的文本后，在此框中选择粘贴，并选择只保留文字</a:t>
            </a:r>
            <a:endParaRPr lang="id-ID" altLang="zh-CN" sz="1100" dirty="0">
              <a:solidFill>
                <a:srgbClr val="FFFFFF"/>
              </a:solidFill>
              <a:latin typeface="+mn-ea"/>
              <a:cs typeface="Open Sans Light" pitchFamily="34" charset="0"/>
            </a:endParaRPr>
          </a:p>
        </p:txBody>
      </p:sp>
      <p:cxnSp>
        <p:nvCxnSpPr>
          <p:cNvPr id="43" name="直接连接符 42"/>
          <p:cNvCxnSpPr/>
          <p:nvPr/>
        </p:nvCxnSpPr>
        <p:spPr>
          <a:xfrm>
            <a:off x="5087529" y="2202935"/>
            <a:ext cx="0" cy="884963"/>
          </a:xfrm>
          <a:prstGeom prst="line">
            <a:avLst/>
          </a:prstGeom>
          <a:noFill/>
          <a:ln w="6350" cap="flat" cmpd="sng" algn="ctr">
            <a:solidFill>
              <a:srgbClr val="FFFFFF">
                <a:lumMod val="65000"/>
              </a:srgbClr>
            </a:solidFill>
            <a:prstDash val="solid"/>
            <a:miter lim="800000"/>
            <a:headEnd type="none" w="med" len="med"/>
            <a:tailEnd type="none" w="med" len="med"/>
          </a:ln>
          <a:effectLst/>
        </p:spPr>
      </p:cxnSp>
      <p:sp>
        <p:nvSpPr>
          <p:cNvPr id="44" name="TextBox 43"/>
          <p:cNvSpPr txBox="1"/>
          <p:nvPr/>
        </p:nvSpPr>
        <p:spPr>
          <a:xfrm>
            <a:off x="5586573" y="1806738"/>
            <a:ext cx="2366427" cy="310227"/>
          </a:xfrm>
          <a:prstGeom prst="rect">
            <a:avLst/>
          </a:prstGeom>
          <a:noFill/>
        </p:spPr>
        <p:txBody>
          <a:bodyPr wrap="square" lIns="0" tIns="0" rIns="0" bIns="0" rtlCol="0">
            <a:spAutoFit/>
          </a:bodyPr>
          <a:lstStyle/>
          <a:p>
            <a:pPr defTabSz="864235"/>
            <a:r>
              <a:rPr lang="zh-CN" altLang="en-US" sz="2000" dirty="0">
                <a:solidFill>
                  <a:srgbClr val="FFC000"/>
                </a:solidFill>
                <a:latin typeface="+mn-ea"/>
              </a:rPr>
              <a:t>单击添加标题内容</a:t>
            </a:r>
          </a:p>
        </p:txBody>
      </p:sp>
      <p:cxnSp>
        <p:nvCxnSpPr>
          <p:cNvPr id="45" name="直接连接符 44"/>
          <p:cNvCxnSpPr/>
          <p:nvPr/>
        </p:nvCxnSpPr>
        <p:spPr>
          <a:xfrm>
            <a:off x="6586644" y="4745022"/>
            <a:ext cx="0" cy="884963"/>
          </a:xfrm>
          <a:prstGeom prst="line">
            <a:avLst/>
          </a:prstGeom>
          <a:noFill/>
          <a:ln w="6350" cap="flat" cmpd="sng" algn="ctr">
            <a:solidFill>
              <a:srgbClr val="FFFFFF">
                <a:lumMod val="65000"/>
              </a:srgbClr>
            </a:solidFill>
            <a:prstDash val="solid"/>
            <a:miter lim="800000"/>
            <a:headEnd type="none" w="med" len="med"/>
            <a:tailEnd type="none" w="med" len="med"/>
          </a:ln>
          <a:effectLst/>
        </p:spPr>
      </p:cxnSp>
      <p:cxnSp>
        <p:nvCxnSpPr>
          <p:cNvPr id="46" name="直接连接符 45"/>
          <p:cNvCxnSpPr/>
          <p:nvPr/>
        </p:nvCxnSpPr>
        <p:spPr>
          <a:xfrm>
            <a:off x="7847944" y="4745022"/>
            <a:ext cx="0" cy="884963"/>
          </a:xfrm>
          <a:prstGeom prst="line">
            <a:avLst/>
          </a:prstGeom>
          <a:noFill/>
          <a:ln w="6350" cap="flat" cmpd="sng" algn="ctr">
            <a:solidFill>
              <a:srgbClr val="FFFFFF">
                <a:lumMod val="65000"/>
              </a:srgbClr>
            </a:solidFill>
            <a:prstDash val="solid"/>
            <a:miter lim="800000"/>
            <a:headEnd type="none" w="med" len="med"/>
            <a:tailEnd type="none" w="med" len="med"/>
          </a:ln>
          <a:effectLst/>
        </p:spPr>
      </p:cxnSp>
      <p:cxnSp>
        <p:nvCxnSpPr>
          <p:cNvPr id="47" name="直接连接符 46"/>
          <p:cNvCxnSpPr/>
          <p:nvPr/>
        </p:nvCxnSpPr>
        <p:spPr>
          <a:xfrm>
            <a:off x="2045420" y="5629984"/>
            <a:ext cx="4541225" cy="1"/>
          </a:xfrm>
          <a:prstGeom prst="line">
            <a:avLst/>
          </a:prstGeom>
          <a:noFill/>
          <a:ln w="6350" cap="flat" cmpd="sng" algn="ctr">
            <a:solidFill>
              <a:srgbClr val="FFFFFF">
                <a:lumMod val="65000"/>
              </a:srgbClr>
            </a:solidFill>
            <a:prstDash val="solid"/>
            <a:miter lim="800000"/>
            <a:headEnd type="oval"/>
            <a:tailEnd type="none"/>
          </a:ln>
          <a:effectLst/>
        </p:spPr>
      </p:cxnSp>
      <p:cxnSp>
        <p:nvCxnSpPr>
          <p:cNvPr id="48" name="直接连接符 47"/>
          <p:cNvCxnSpPr/>
          <p:nvPr/>
        </p:nvCxnSpPr>
        <p:spPr>
          <a:xfrm flipH="1">
            <a:off x="7847946" y="5629984"/>
            <a:ext cx="2644087" cy="1"/>
          </a:xfrm>
          <a:prstGeom prst="line">
            <a:avLst/>
          </a:prstGeom>
          <a:noFill/>
          <a:ln w="6350" cap="flat" cmpd="sng" algn="ctr">
            <a:solidFill>
              <a:srgbClr val="FFFFFF">
                <a:lumMod val="65000"/>
              </a:srgbClr>
            </a:solidFill>
            <a:prstDash val="solid"/>
            <a:miter lim="800000"/>
            <a:headEnd type="oval"/>
            <a:tailEnd type="none"/>
          </a:ln>
          <a:effectLst/>
        </p:spPr>
      </p:cxnSp>
      <p:sp>
        <p:nvSpPr>
          <p:cNvPr id="49" name="TextBox 48"/>
          <p:cNvSpPr txBox="1"/>
          <p:nvPr/>
        </p:nvSpPr>
        <p:spPr>
          <a:xfrm>
            <a:off x="2040900" y="5123058"/>
            <a:ext cx="4073345" cy="406265"/>
          </a:xfrm>
          <a:prstGeom prst="rect">
            <a:avLst/>
          </a:prstGeom>
          <a:noFill/>
        </p:spPr>
        <p:txBody>
          <a:bodyPr wrap="square" lIns="0" tIns="0" rIns="0" bIns="0" rtlCol="0">
            <a:spAutoFit/>
          </a:bodyPr>
          <a:lstStyle/>
          <a:p>
            <a:pPr defTabSz="864235">
              <a:lnSpc>
                <a:spcPct val="120000"/>
              </a:lnSpc>
            </a:pPr>
            <a:r>
              <a:rPr lang="zh-CN" altLang="en-US" sz="1100" dirty="0">
                <a:solidFill>
                  <a:srgbClr val="FFFFFF"/>
                </a:solidFill>
                <a:latin typeface="+mn-ea"/>
              </a:rPr>
              <a:t>您的内容打在这里，或者通过复制您的文本后，在此框中选择粘贴，并选择只保留文字</a:t>
            </a:r>
            <a:endParaRPr lang="id-ID" altLang="zh-CN" sz="1100" dirty="0">
              <a:solidFill>
                <a:srgbClr val="FFFFFF"/>
              </a:solidFill>
              <a:latin typeface="+mn-ea"/>
              <a:cs typeface="Open Sans Light" pitchFamily="34" charset="0"/>
            </a:endParaRPr>
          </a:p>
        </p:txBody>
      </p:sp>
      <p:sp>
        <p:nvSpPr>
          <p:cNvPr id="50" name="TextBox 49"/>
          <p:cNvSpPr txBox="1"/>
          <p:nvPr/>
        </p:nvSpPr>
        <p:spPr>
          <a:xfrm>
            <a:off x="2040898" y="5720394"/>
            <a:ext cx="2366427" cy="310227"/>
          </a:xfrm>
          <a:prstGeom prst="rect">
            <a:avLst/>
          </a:prstGeom>
          <a:noFill/>
        </p:spPr>
        <p:txBody>
          <a:bodyPr wrap="square" lIns="0" tIns="0" rIns="0" bIns="0" rtlCol="0">
            <a:spAutoFit/>
          </a:bodyPr>
          <a:lstStyle/>
          <a:p>
            <a:pPr defTabSz="864235"/>
            <a:r>
              <a:rPr lang="zh-CN" altLang="en-US" sz="2000" dirty="0">
                <a:solidFill>
                  <a:srgbClr val="FFC000"/>
                </a:solidFill>
                <a:latin typeface="+mn-ea"/>
              </a:rPr>
              <a:t>单击添加标题内容</a:t>
            </a:r>
          </a:p>
        </p:txBody>
      </p:sp>
      <p:sp>
        <p:nvSpPr>
          <p:cNvPr id="51" name="TextBox 50"/>
          <p:cNvSpPr txBox="1"/>
          <p:nvPr/>
        </p:nvSpPr>
        <p:spPr>
          <a:xfrm>
            <a:off x="8020636" y="4948595"/>
            <a:ext cx="2449848" cy="610114"/>
          </a:xfrm>
          <a:prstGeom prst="rect">
            <a:avLst/>
          </a:prstGeom>
          <a:noFill/>
        </p:spPr>
        <p:txBody>
          <a:bodyPr wrap="square" lIns="0" tIns="0" rIns="0" bIns="0" rtlCol="0">
            <a:spAutoFit/>
          </a:bodyPr>
          <a:lstStyle/>
          <a:p>
            <a:pPr defTabSz="864235">
              <a:lnSpc>
                <a:spcPct val="120000"/>
              </a:lnSpc>
            </a:pPr>
            <a:r>
              <a:rPr lang="zh-CN" altLang="en-US" sz="1100" dirty="0">
                <a:solidFill>
                  <a:srgbClr val="FFFFFF"/>
                </a:solidFill>
                <a:latin typeface="+mn-ea"/>
              </a:rPr>
              <a:t>您的内容打在这里，或者通过复制您的文本后，在此框中选择粘贴，并选择只保留文字</a:t>
            </a:r>
            <a:endParaRPr lang="id-ID" altLang="zh-CN" sz="1100" dirty="0">
              <a:solidFill>
                <a:srgbClr val="FFFFFF"/>
              </a:solidFill>
              <a:latin typeface="+mn-ea"/>
              <a:cs typeface="Open Sans Light" pitchFamily="34" charset="0"/>
            </a:endParaRPr>
          </a:p>
        </p:txBody>
      </p:sp>
      <p:sp>
        <p:nvSpPr>
          <p:cNvPr id="52" name="TextBox 51"/>
          <p:cNvSpPr txBox="1"/>
          <p:nvPr/>
        </p:nvSpPr>
        <p:spPr>
          <a:xfrm>
            <a:off x="8020636" y="5720096"/>
            <a:ext cx="2366427" cy="310227"/>
          </a:xfrm>
          <a:prstGeom prst="rect">
            <a:avLst/>
          </a:prstGeom>
          <a:noFill/>
        </p:spPr>
        <p:txBody>
          <a:bodyPr wrap="square" lIns="0" tIns="0" rIns="0" bIns="0" rtlCol="0">
            <a:spAutoFit/>
          </a:bodyPr>
          <a:lstStyle/>
          <a:p>
            <a:pPr defTabSz="864235"/>
            <a:r>
              <a:rPr lang="zh-CN" altLang="en-US" sz="2000" dirty="0">
                <a:solidFill>
                  <a:srgbClr val="92D050"/>
                </a:solidFill>
                <a:latin typeface="+mn-ea"/>
              </a:rPr>
              <a:t>单击添加标题内容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200" fill="hold"/>
                                        <p:tgtEl>
                                          <p:spTgt spid="34"/>
                                        </p:tgtEl>
                                        <p:attrNameLst>
                                          <p:attrName>ppt_x</p:attrName>
                                        </p:attrNameLst>
                                      </p:cBhvr>
                                      <p:tavLst>
                                        <p:tav tm="0">
                                          <p:val>
                                            <p:strVal val="0-#ppt_w/2"/>
                                          </p:val>
                                        </p:tav>
                                        <p:tav tm="100000">
                                          <p:val>
                                            <p:strVal val="#ppt_x"/>
                                          </p:val>
                                        </p:tav>
                                      </p:tavLst>
                                    </p:anim>
                                    <p:anim calcmode="lin" valueType="num">
                                      <p:cBhvr additive="base">
                                        <p:cTn id="30" dur="200" fill="hold"/>
                                        <p:tgtEl>
                                          <p:spTgt spid="34"/>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200" fill="hold"/>
                                        <p:tgtEl>
                                          <p:spTgt spid="35"/>
                                        </p:tgtEl>
                                        <p:attrNameLst>
                                          <p:attrName>ppt_x</p:attrName>
                                        </p:attrNameLst>
                                      </p:cBhvr>
                                      <p:tavLst>
                                        <p:tav tm="0">
                                          <p:val>
                                            <p:strVal val="0-#ppt_w/2"/>
                                          </p:val>
                                        </p:tav>
                                        <p:tav tm="100000">
                                          <p:val>
                                            <p:strVal val="#ppt_x"/>
                                          </p:val>
                                        </p:tav>
                                      </p:tavLst>
                                    </p:anim>
                                    <p:anim calcmode="lin" valueType="num">
                                      <p:cBhvr additive="base">
                                        <p:cTn id="35" dur="200" fill="hold"/>
                                        <p:tgtEl>
                                          <p:spTgt spid="35"/>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200" fill="hold"/>
                                        <p:tgtEl>
                                          <p:spTgt spid="36"/>
                                        </p:tgtEl>
                                        <p:attrNameLst>
                                          <p:attrName>ppt_x</p:attrName>
                                        </p:attrNameLst>
                                      </p:cBhvr>
                                      <p:tavLst>
                                        <p:tav tm="0">
                                          <p:val>
                                            <p:strVal val="0-#ppt_w/2"/>
                                          </p:val>
                                        </p:tav>
                                        <p:tav tm="100000">
                                          <p:val>
                                            <p:strVal val="#ppt_x"/>
                                          </p:val>
                                        </p:tav>
                                      </p:tavLst>
                                    </p:anim>
                                    <p:anim calcmode="lin" valueType="num">
                                      <p:cBhvr additive="base">
                                        <p:cTn id="40" dur="200" fill="hold"/>
                                        <p:tgtEl>
                                          <p:spTgt spid="36"/>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down)">
                                      <p:cBhvr>
                                        <p:cTn id="43" dur="500"/>
                                        <p:tgtEl>
                                          <p:spTgt spid="39"/>
                                        </p:tgtEl>
                                      </p:cBhvr>
                                    </p:animEffect>
                                  </p:childTnLst>
                                </p:cTn>
                              </p:par>
                            </p:childTnLst>
                          </p:cTn>
                        </p:par>
                        <p:par>
                          <p:cTn id="44" fill="hold">
                            <p:stCondLst>
                              <p:cond delay="2500"/>
                            </p:stCondLst>
                            <p:childTnLst>
                              <p:par>
                                <p:cTn id="45" presetID="22" presetClass="entr" presetSubtype="2"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right)">
                                      <p:cBhvr>
                                        <p:cTn id="47" dur="500"/>
                                        <p:tgtEl>
                                          <p:spTgt spid="40"/>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300"/>
                                        <p:tgtEl>
                                          <p:spTgt spid="3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300"/>
                                        <p:tgtEl>
                                          <p:spTgt spid="37"/>
                                        </p:tgtEl>
                                      </p:cBhvr>
                                    </p:animEffect>
                                  </p:childTnLst>
                                </p:cTn>
                              </p:par>
                            </p:childTnLst>
                          </p:cTn>
                        </p:par>
                        <p:par>
                          <p:cTn id="55" fill="hold">
                            <p:stCondLst>
                              <p:cond delay="35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left)">
                                      <p:cBhvr>
                                        <p:cTn id="66" dur="300"/>
                                        <p:tgtEl>
                                          <p:spTgt spid="4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300"/>
                                        <p:tgtEl>
                                          <p:spTgt spid="42"/>
                                        </p:tgtEl>
                                      </p:cBhvr>
                                    </p:animEffect>
                                  </p:childTnLst>
                                </p:cTn>
                              </p:par>
                            </p:childTnLst>
                          </p:cTn>
                        </p:par>
                        <p:par>
                          <p:cTn id="70" fill="hold">
                            <p:stCondLst>
                              <p:cond delay="5000"/>
                            </p:stCondLst>
                            <p:childTnLst>
                              <p:par>
                                <p:cTn id="71" presetID="22" presetClass="entr" presetSubtype="1"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par>
                          <p:cTn id="74" fill="hold">
                            <p:stCondLst>
                              <p:cond delay="5500"/>
                            </p:stCondLst>
                            <p:childTnLst>
                              <p:par>
                                <p:cTn id="75" presetID="22" presetClass="entr" presetSubtype="2"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right)">
                                      <p:cBhvr>
                                        <p:cTn id="77" dur="500"/>
                                        <p:tgtEl>
                                          <p:spTgt spid="47"/>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300"/>
                                        <p:tgtEl>
                                          <p:spTgt spid="5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left)">
                                      <p:cBhvr>
                                        <p:cTn id="84" dur="300"/>
                                        <p:tgtEl>
                                          <p:spTgt spid="49"/>
                                        </p:tgtEl>
                                      </p:cBhvr>
                                    </p:animEffect>
                                  </p:childTnLst>
                                </p:cTn>
                              </p:par>
                            </p:childTnLst>
                          </p:cTn>
                        </p:par>
                        <p:par>
                          <p:cTn id="85" fill="hold">
                            <p:stCondLst>
                              <p:cond delay="6500"/>
                            </p:stCondLst>
                            <p:childTnLst>
                              <p:par>
                                <p:cTn id="86" presetID="22" presetClass="entr" presetSubtype="1"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up)">
                                      <p:cBhvr>
                                        <p:cTn id="88" dur="500"/>
                                        <p:tgtEl>
                                          <p:spTgt spid="46"/>
                                        </p:tgtEl>
                                      </p:cBhvr>
                                    </p:animEffect>
                                  </p:childTnLst>
                                </p:cTn>
                              </p:par>
                            </p:childTnLst>
                          </p:cTn>
                        </p:par>
                        <p:par>
                          <p:cTn id="89" fill="hold">
                            <p:stCondLst>
                              <p:cond delay="7000"/>
                            </p:stCondLst>
                            <p:childTnLst>
                              <p:par>
                                <p:cTn id="90" presetID="22" presetClass="entr" presetSubtype="8" fill="hold"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500"/>
                                        <p:tgtEl>
                                          <p:spTgt spid="48"/>
                                        </p:tgtEl>
                                      </p:cBhvr>
                                    </p:animEffect>
                                  </p:childTnLst>
                                </p:cTn>
                              </p:par>
                            </p:childTnLst>
                          </p:cTn>
                        </p:par>
                        <p:par>
                          <p:cTn id="93" fill="hold">
                            <p:stCondLst>
                              <p:cond delay="7500"/>
                            </p:stCondLst>
                            <p:childTnLst>
                              <p:par>
                                <p:cTn id="94" presetID="22" presetClass="entr" presetSubtype="8"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wipe(left)">
                                      <p:cBhvr>
                                        <p:cTn id="96" dur="300"/>
                                        <p:tgtEl>
                                          <p:spTgt spid="5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p:bldP spid="34" grpId="0"/>
      <p:bldP spid="35" grpId="0"/>
      <p:bldP spid="36" grpId="0"/>
      <p:bldP spid="37" grpId="0"/>
      <p:bldP spid="38" grpId="0"/>
      <p:bldP spid="42" grpId="0"/>
      <p:bldP spid="44"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23" name="千图设计师MC：ID 29795607库_组合 22"/>
          <p:cNvGrpSpPr/>
          <p:nvPr>
            <p:custDataLst>
              <p:tags r:id="rId2"/>
            </p:custDataLst>
          </p:nvPr>
        </p:nvGrpSpPr>
        <p:grpSpPr>
          <a:xfrm>
            <a:off x="6964308" y="2698718"/>
            <a:ext cx="3964237" cy="835777"/>
            <a:chOff x="6964308" y="2479008"/>
            <a:chExt cx="3964237" cy="835777"/>
          </a:xfrm>
        </p:grpSpPr>
        <p:cxnSp>
          <p:nvCxnSpPr>
            <p:cNvPr id="5" name="Straight Connector 9"/>
            <p:cNvCxnSpPr/>
            <p:nvPr/>
          </p:nvCxnSpPr>
          <p:spPr>
            <a:xfrm>
              <a:off x="6964308" y="2632675"/>
              <a:ext cx="1255591" cy="0"/>
            </a:xfrm>
            <a:prstGeom prst="line">
              <a:avLst/>
            </a:prstGeom>
            <a:ln w="12700">
              <a:solidFill>
                <a:schemeClr val="bg1">
                  <a:lumMod val="8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471216" y="2479008"/>
              <a:ext cx="2457329" cy="835777"/>
              <a:chOff x="9029821" y="3139323"/>
              <a:chExt cx="2457329" cy="835777"/>
            </a:xfrm>
          </p:grpSpPr>
          <p:sp>
            <p:nvSpPr>
              <p:cNvPr id="15" name="TextBox 8"/>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16" name="Rectangle 12"/>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grpSp>
        <p:nvGrpSpPr>
          <p:cNvPr id="2" name="千图设计师MC：ID 29795607库_组合 1"/>
          <p:cNvGrpSpPr/>
          <p:nvPr>
            <p:custDataLst>
              <p:tags r:id="rId3"/>
            </p:custDataLst>
          </p:nvPr>
        </p:nvGrpSpPr>
        <p:grpSpPr>
          <a:xfrm>
            <a:off x="719138" y="3534495"/>
            <a:ext cx="4117852" cy="835777"/>
            <a:chOff x="719138" y="3314785"/>
            <a:chExt cx="4117852" cy="835777"/>
          </a:xfrm>
        </p:grpSpPr>
        <p:cxnSp>
          <p:nvCxnSpPr>
            <p:cNvPr id="7" name="Straight Connector 11"/>
            <p:cNvCxnSpPr/>
            <p:nvPr/>
          </p:nvCxnSpPr>
          <p:spPr>
            <a:xfrm>
              <a:off x="3581399" y="3429000"/>
              <a:ext cx="1255591" cy="0"/>
            </a:xfrm>
            <a:prstGeom prst="line">
              <a:avLst/>
            </a:prstGeom>
            <a:ln w="12700">
              <a:solidFill>
                <a:schemeClr val="bg1">
                  <a:lumMod val="8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 name="Group 13"/>
            <p:cNvGrpSpPr/>
            <p:nvPr/>
          </p:nvGrpSpPr>
          <p:grpSpPr>
            <a:xfrm>
              <a:off x="719138" y="3314785"/>
              <a:ext cx="2679825" cy="835777"/>
              <a:chOff x="337389" y="3139323"/>
              <a:chExt cx="2679825" cy="835777"/>
            </a:xfrm>
          </p:grpSpPr>
          <p:sp>
            <p:nvSpPr>
              <p:cNvPr id="13" name="TextBox 14"/>
              <p:cNvSpPr txBox="1"/>
              <p:nvPr/>
            </p:nvSpPr>
            <p:spPr>
              <a:xfrm>
                <a:off x="337389" y="3385544"/>
                <a:ext cx="267982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14" name="Rectangle 15"/>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grpSp>
        <p:nvGrpSpPr>
          <p:cNvPr id="24" name="千图设计师MC：ID 29795607库_组合 23"/>
          <p:cNvGrpSpPr/>
          <p:nvPr>
            <p:custDataLst>
              <p:tags r:id="rId4"/>
            </p:custDataLst>
          </p:nvPr>
        </p:nvGrpSpPr>
        <p:grpSpPr>
          <a:xfrm>
            <a:off x="6964308" y="4300256"/>
            <a:ext cx="3964237" cy="835777"/>
            <a:chOff x="6964308" y="4080546"/>
            <a:chExt cx="3964237" cy="835777"/>
          </a:xfrm>
        </p:grpSpPr>
        <p:cxnSp>
          <p:nvCxnSpPr>
            <p:cNvPr id="6" name="Straight Connector 10"/>
            <p:cNvCxnSpPr/>
            <p:nvPr/>
          </p:nvCxnSpPr>
          <p:spPr>
            <a:xfrm>
              <a:off x="6964308" y="4232946"/>
              <a:ext cx="1255591" cy="0"/>
            </a:xfrm>
            <a:prstGeom prst="line">
              <a:avLst/>
            </a:prstGeom>
            <a:ln w="12700">
              <a:solidFill>
                <a:schemeClr val="bg1">
                  <a:lumMod val="8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Group 16"/>
            <p:cNvGrpSpPr/>
            <p:nvPr/>
          </p:nvGrpSpPr>
          <p:grpSpPr>
            <a:xfrm>
              <a:off x="8471216" y="4080546"/>
              <a:ext cx="2457329" cy="835777"/>
              <a:chOff x="9029821" y="3139323"/>
              <a:chExt cx="2457329" cy="835777"/>
            </a:xfrm>
          </p:grpSpPr>
          <p:sp>
            <p:nvSpPr>
              <p:cNvPr id="3" name="TextBox 17"/>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12" name="Rectangle 18"/>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pic>
        <p:nvPicPr>
          <p:cNvPr id="26" name="图片 25"/>
          <p:cNvPicPr>
            <a:picLocks noChangeAspect="1"/>
          </p:cNvPicPr>
          <p:nvPr/>
        </p:nvPicPr>
        <p:blipFill>
          <a:blip r:embed="rId8"/>
          <a:stretch>
            <a:fillRect/>
          </a:stretch>
        </p:blipFill>
        <p:spPr>
          <a:xfrm>
            <a:off x="4196080" y="1530985"/>
            <a:ext cx="3417570" cy="3417570"/>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18" name="千图设计师MC：ID 29795607库_组合 31"/>
          <p:cNvGrpSpPr/>
          <p:nvPr>
            <p:custDataLst>
              <p:tags r:id="rId2"/>
            </p:custDataLst>
          </p:nvPr>
        </p:nvGrpSpPr>
        <p:grpSpPr>
          <a:xfrm>
            <a:off x="1102707" y="4710861"/>
            <a:ext cx="2935893" cy="1006991"/>
            <a:chOff x="8328246" y="2276873"/>
            <a:chExt cx="2198694" cy="1006991"/>
          </a:xfrm>
        </p:grpSpPr>
        <p:sp>
          <p:nvSpPr>
            <p:cNvPr id="25" name="TextBox 32"/>
            <p:cNvSpPr txBox="1"/>
            <p:nvPr/>
          </p:nvSpPr>
          <p:spPr>
            <a:xfrm>
              <a:off x="8328247" y="2276873"/>
              <a:ext cx="2198693" cy="388226"/>
            </a:xfrm>
            <a:prstGeom prst="rect">
              <a:avLst/>
            </a:prstGeom>
            <a:noFill/>
          </p:spPr>
          <p:txBody>
            <a:bodyPr wrap="none" lIns="0" tIns="0" rIns="360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6" name="TextBox 33"/>
            <p:cNvSpPr txBox="1"/>
            <p:nvPr/>
          </p:nvSpPr>
          <p:spPr>
            <a:xfrm>
              <a:off x="8328246" y="2665098"/>
              <a:ext cx="2198693" cy="618766"/>
            </a:xfrm>
            <a:prstGeom prst="rect">
              <a:avLst/>
            </a:prstGeom>
          </p:spPr>
          <p:txBody>
            <a:bodyPr vert="horz" wrap="square" lIns="0" tIns="0" rIns="360000" bIns="0" anchor="ctr">
              <a:normAutofit/>
            </a:bodyPr>
            <a:lstStyle/>
            <a:p>
              <a:pPr algn="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19" name="千图设计师MC：ID 29795607库_组合 34"/>
          <p:cNvGrpSpPr/>
          <p:nvPr>
            <p:custDataLst>
              <p:tags r:id="rId3"/>
            </p:custDataLst>
          </p:nvPr>
        </p:nvGrpSpPr>
        <p:grpSpPr>
          <a:xfrm>
            <a:off x="8152406" y="4710861"/>
            <a:ext cx="2823587" cy="1006991"/>
            <a:chOff x="1197898" y="2503545"/>
            <a:chExt cx="2198693" cy="1006991"/>
          </a:xfrm>
        </p:grpSpPr>
        <p:sp>
          <p:nvSpPr>
            <p:cNvPr id="23" name="TextBox 35"/>
            <p:cNvSpPr txBox="1"/>
            <p:nvPr/>
          </p:nvSpPr>
          <p:spPr>
            <a:xfrm>
              <a:off x="1197898" y="2503545"/>
              <a:ext cx="2198693" cy="388226"/>
            </a:xfrm>
            <a:prstGeom prst="rect">
              <a:avLst/>
            </a:prstGeom>
            <a:noFill/>
          </p:spPr>
          <p:txBody>
            <a:bodyPr wrap="none" lIns="360000" tIns="0" rIns="0" bIns="0" anchor="b" anchorCtr="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4" name="TextBox 36"/>
            <p:cNvSpPr txBox="1"/>
            <p:nvPr/>
          </p:nvSpPr>
          <p:spPr>
            <a:xfrm>
              <a:off x="1197898" y="2891770"/>
              <a:ext cx="2198693" cy="618766"/>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20" name="千图设计师MC：ID 29795607库_组合 37"/>
          <p:cNvGrpSpPr/>
          <p:nvPr>
            <p:custDataLst>
              <p:tags r:id="rId4"/>
            </p:custDataLst>
          </p:nvPr>
        </p:nvGrpSpPr>
        <p:grpSpPr>
          <a:xfrm>
            <a:off x="4683708" y="1136361"/>
            <a:ext cx="2823587" cy="1006991"/>
            <a:chOff x="4685471" y="1120457"/>
            <a:chExt cx="2823587" cy="1006991"/>
          </a:xfrm>
        </p:grpSpPr>
        <p:sp>
          <p:nvSpPr>
            <p:cNvPr id="21" name="TextBox 38"/>
            <p:cNvSpPr txBox="1"/>
            <p:nvPr/>
          </p:nvSpPr>
          <p:spPr>
            <a:xfrm>
              <a:off x="4685471" y="1120457"/>
              <a:ext cx="2823587" cy="388226"/>
            </a:xfrm>
            <a:prstGeom prst="rect">
              <a:avLst/>
            </a:prstGeom>
            <a:noFill/>
          </p:spPr>
          <p:txBody>
            <a:bodyPr wrap="none" lIns="0" tIns="0" rIns="0" bIns="0" anchor="b" anchorCtr="1">
              <a:normAutofit/>
            </a:bodyPr>
            <a:lstStyle/>
            <a:p>
              <a:pPr algn="ct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2" name="TextBox 39"/>
            <p:cNvSpPr txBox="1"/>
            <p:nvPr/>
          </p:nvSpPr>
          <p:spPr>
            <a:xfrm>
              <a:off x="4685471" y="1508682"/>
              <a:ext cx="2823587" cy="618766"/>
            </a:xfrm>
            <a:prstGeom prst="rect">
              <a:avLst/>
            </a:prstGeom>
          </p:spPr>
          <p:txBody>
            <a:bodyPr vert="horz" wrap="square" lIns="0" tIns="0" rIns="0" bIns="0" anchor="ctr" anchorCtr="1">
              <a:normAutofit/>
            </a:bodyPr>
            <a:lstStyle/>
            <a:p>
              <a:pP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pic>
        <p:nvPicPr>
          <p:cNvPr id="27" name="图片 26" descr="C:\Users\summer\Desktop\PPT\ALL\ALL-素材\教师节\艺术字及元素\2e224def688063d1fa831f5f2258ee72.png2e224def688063d1fa831f5f2258ee72"/>
          <p:cNvPicPr>
            <a:picLocks noChangeAspect="1"/>
          </p:cNvPicPr>
          <p:nvPr/>
        </p:nvPicPr>
        <p:blipFill rotWithShape="1">
          <a:blip r:embed="rId8"/>
          <a:srcRect/>
          <a:stretch>
            <a:fillRect/>
          </a:stretch>
        </p:blipFill>
        <p:spPr>
          <a:xfrm>
            <a:off x="3903980" y="2013585"/>
            <a:ext cx="4383405" cy="4383405"/>
          </a:xfrm>
          <a:prstGeom prst="rect">
            <a:avLst/>
          </a:prstGeom>
        </p:spPr>
      </p:pic>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9" name="文本框 1"/>
          <p:cNvSpPr txBox="1">
            <a:spLocks noChangeArrowheads="1"/>
          </p:cNvSpPr>
          <p:nvPr/>
        </p:nvSpPr>
        <p:spPr bwMode="auto">
          <a:xfrm>
            <a:off x="5634219" y="3000669"/>
            <a:ext cx="4941098" cy="81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defTabSz="864235"/>
            <a:r>
              <a:rPr lang="zh-CN" altLang="en-US" sz="4500" b="1"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a typeface="微软雅黑" panose="020B0503020204020204" charset="-122"/>
              </a:rPr>
              <a:t>添加第一部分标题</a:t>
            </a:r>
          </a:p>
        </p:txBody>
      </p:sp>
      <p:sp>
        <p:nvSpPr>
          <p:cNvPr id="10" name="矩形 9"/>
          <p:cNvSpPr>
            <a:spLocks noChangeArrowheads="1"/>
          </p:cNvSpPr>
          <p:nvPr/>
        </p:nvSpPr>
        <p:spPr bwMode="auto">
          <a:xfrm>
            <a:off x="4671953" y="3870882"/>
            <a:ext cx="6865633" cy="94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您的内容打在这里，或者通过复制您的文本后，在此框中选择粘贴，并选择只保留文字。您的内容打在这里，或者通过复制您的文本后，在此框中选择粘贴并选择</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只保留文字。您的内容打在这里，或者通过复制</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p:txBody>
      </p:sp>
      <p:sp>
        <p:nvSpPr>
          <p:cNvPr id="11" name="文本框 16"/>
          <p:cNvSpPr txBox="1"/>
          <p:nvPr/>
        </p:nvSpPr>
        <p:spPr bwMode="auto">
          <a:xfrm>
            <a:off x="7252170" y="1293227"/>
            <a:ext cx="1705197" cy="1822586"/>
          </a:xfrm>
          <a:prstGeom prst="rect">
            <a:avLst/>
          </a:prstGeom>
          <a:noFill/>
        </p:spPr>
        <p:txBody>
          <a:bodyPr wrap="none" lIns="115214" tIns="57607" rIns="115214" bIns="57607">
            <a:spAutoFit/>
          </a:bodyPr>
          <a:lstStyle/>
          <a:p>
            <a:pPr algn="ctr" defTabSz="864235">
              <a:defRPr/>
            </a:pPr>
            <a:r>
              <a:rPr lang="en-US" altLang="zh-CN"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rPr>
              <a:t>04</a:t>
            </a:r>
            <a:endParaRPr lang="zh-CN" altLang="en-US"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1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4" name="千图设计师MC：ID 29795607库_组合 87"/>
          <p:cNvGrpSpPr/>
          <p:nvPr>
            <p:custDataLst>
              <p:tags r:id="rId2"/>
            </p:custDataLst>
          </p:nvPr>
        </p:nvGrpSpPr>
        <p:grpSpPr>
          <a:xfrm>
            <a:off x="1814198" y="1894241"/>
            <a:ext cx="2713719" cy="3463424"/>
            <a:chOff x="1307468" y="1697288"/>
            <a:chExt cx="2713719" cy="3463424"/>
          </a:xfrm>
        </p:grpSpPr>
        <p:grpSp>
          <p:nvGrpSpPr>
            <p:cNvPr id="53" name="Group 88"/>
            <p:cNvGrpSpPr/>
            <p:nvPr/>
          </p:nvGrpSpPr>
          <p:grpSpPr>
            <a:xfrm>
              <a:off x="1410010" y="1697288"/>
              <a:ext cx="2611177" cy="3463424"/>
              <a:chOff x="1193500" y="1491637"/>
              <a:chExt cx="3761195" cy="3463424"/>
            </a:xfrm>
          </p:grpSpPr>
          <p:grpSp>
            <p:nvGrpSpPr>
              <p:cNvPr id="57" name="Group 92"/>
              <p:cNvGrpSpPr/>
              <p:nvPr/>
            </p:nvGrpSpPr>
            <p:grpSpPr>
              <a:xfrm>
                <a:off x="1193500" y="1491637"/>
                <a:ext cx="3761195" cy="815608"/>
                <a:chOff x="1317257" y="1824875"/>
                <a:chExt cx="3761195" cy="815608"/>
              </a:xfrm>
            </p:grpSpPr>
            <p:sp>
              <p:nvSpPr>
                <p:cNvPr id="64" name="TextBox 9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65" name="Rectangle 100"/>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nvGrpSpPr>
              <p:cNvPr id="58" name="Group 93"/>
              <p:cNvGrpSpPr/>
              <p:nvPr/>
            </p:nvGrpSpPr>
            <p:grpSpPr>
              <a:xfrm>
                <a:off x="1193500" y="2815545"/>
                <a:ext cx="3761195" cy="815608"/>
                <a:chOff x="1317257" y="1824875"/>
                <a:chExt cx="3761195" cy="815608"/>
              </a:xfrm>
            </p:grpSpPr>
            <p:sp>
              <p:nvSpPr>
                <p:cNvPr id="62" name="TextBox 9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63" name="Rectangle 98"/>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nvGrpSpPr>
              <p:cNvPr id="59" name="Group 94"/>
              <p:cNvGrpSpPr/>
              <p:nvPr/>
            </p:nvGrpSpPr>
            <p:grpSpPr>
              <a:xfrm>
                <a:off x="1193500" y="4139453"/>
                <a:ext cx="3761195" cy="815608"/>
                <a:chOff x="1317257" y="1824875"/>
                <a:chExt cx="3761195" cy="815608"/>
              </a:xfrm>
            </p:grpSpPr>
            <p:sp>
              <p:nvSpPr>
                <p:cNvPr id="60" name="TextBox 9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sp>
              <p:nvSpPr>
                <p:cNvPr id="61" name="Rectangle 96"/>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grpSp>
        </p:grpSp>
        <p:grpSp>
          <p:nvGrpSpPr>
            <p:cNvPr id="54" name="Group 89"/>
            <p:cNvGrpSpPr/>
            <p:nvPr/>
          </p:nvGrpSpPr>
          <p:grpSpPr>
            <a:xfrm>
              <a:off x="1307468" y="2710116"/>
              <a:ext cx="2448272" cy="1338747"/>
              <a:chOff x="1307468" y="2924944"/>
              <a:chExt cx="2448272" cy="1338747"/>
            </a:xfrm>
          </p:grpSpPr>
          <p:cxnSp>
            <p:nvCxnSpPr>
              <p:cNvPr id="55" name="Straight Connector 90"/>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1"/>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图片 1" descr="C:\Users\summer\Desktop\PPT\ALL\ALL-素材\教师节\艺术字及元素\f6073ee13fb5d61a7f0f015d55e25713.pngf6073ee13fb5d61a7f0f015d55e25713"/>
          <p:cNvPicPr>
            <a:picLocks noChangeAspect="1"/>
          </p:cNvPicPr>
          <p:nvPr/>
        </p:nvPicPr>
        <p:blipFill rotWithShape="1">
          <a:blip r:embed="rId6"/>
          <a:srcRect/>
          <a:stretch>
            <a:fillRect/>
          </a:stretch>
        </p:blipFill>
        <p:spPr>
          <a:xfrm>
            <a:off x="5932170" y="1032510"/>
            <a:ext cx="4603750" cy="4792980"/>
          </a:xfrm>
          <a:prstGeom prst="rect">
            <a:avLst/>
          </a:prstGeom>
        </p:spPr>
      </p:pic>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76" name="椭圆 175"/>
          <p:cNvSpPr/>
          <p:nvPr/>
        </p:nvSpPr>
        <p:spPr>
          <a:xfrm>
            <a:off x="3675832" y="930120"/>
            <a:ext cx="525982" cy="52593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77" name="椭圆 176"/>
          <p:cNvSpPr/>
          <p:nvPr/>
        </p:nvSpPr>
        <p:spPr>
          <a:xfrm>
            <a:off x="3063536" y="1785942"/>
            <a:ext cx="2540582" cy="2540349"/>
          </a:xfrm>
          <a:prstGeom prst="ellipse">
            <a:avLst/>
          </a:prstGeom>
          <a:solidFill>
            <a:srgbClr val="07B1EC">
              <a:alpha val="40000"/>
            </a:srgbClr>
          </a:solid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78" name="椭圆 177"/>
          <p:cNvSpPr/>
          <p:nvPr/>
        </p:nvSpPr>
        <p:spPr>
          <a:xfrm>
            <a:off x="5889171" y="2030147"/>
            <a:ext cx="587021" cy="58696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dirty="0">
              <a:solidFill>
                <a:prstClr val="white"/>
              </a:solidFill>
              <a:latin typeface="Calibri" panose="020F0502020204030204"/>
              <a:ea typeface="宋体" panose="02010600030101010101" pitchFamily="2" charset="-122"/>
            </a:endParaRPr>
          </a:p>
        </p:txBody>
      </p:sp>
      <p:sp>
        <p:nvSpPr>
          <p:cNvPr id="179" name="椭圆 178"/>
          <p:cNvSpPr/>
          <p:nvPr/>
        </p:nvSpPr>
        <p:spPr>
          <a:xfrm>
            <a:off x="3262467" y="1984854"/>
            <a:ext cx="2142720" cy="214252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0" name="椭圆 179"/>
          <p:cNvSpPr/>
          <p:nvPr/>
        </p:nvSpPr>
        <p:spPr>
          <a:xfrm>
            <a:off x="4551102" y="4072027"/>
            <a:ext cx="725881" cy="725814"/>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1" name="椭圆 180"/>
          <p:cNvSpPr/>
          <p:nvPr/>
        </p:nvSpPr>
        <p:spPr>
          <a:xfrm>
            <a:off x="5422648" y="4326291"/>
            <a:ext cx="362940" cy="362907"/>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2" name="椭圆 181"/>
          <p:cNvSpPr/>
          <p:nvPr/>
        </p:nvSpPr>
        <p:spPr>
          <a:xfrm>
            <a:off x="2377274" y="2881764"/>
            <a:ext cx="576475" cy="576423"/>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dirty="0">
              <a:solidFill>
                <a:prstClr val="white"/>
              </a:solidFill>
              <a:latin typeface="Calibri" panose="020F0502020204030204"/>
              <a:ea typeface="宋体" panose="02010600030101010101" pitchFamily="2" charset="-122"/>
            </a:endParaRPr>
          </a:p>
        </p:txBody>
      </p:sp>
      <p:sp>
        <p:nvSpPr>
          <p:cNvPr id="183" name="椭圆 182"/>
          <p:cNvSpPr/>
          <p:nvPr/>
        </p:nvSpPr>
        <p:spPr>
          <a:xfrm>
            <a:off x="3658937" y="4498939"/>
            <a:ext cx="683541" cy="68347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4" name="椭圆 183"/>
          <p:cNvSpPr/>
          <p:nvPr/>
        </p:nvSpPr>
        <p:spPr>
          <a:xfrm>
            <a:off x="5982543" y="3536713"/>
            <a:ext cx="584718" cy="584664"/>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5" name="椭圆 184"/>
          <p:cNvSpPr/>
          <p:nvPr/>
        </p:nvSpPr>
        <p:spPr>
          <a:xfrm>
            <a:off x="3060891" y="4654098"/>
            <a:ext cx="200564" cy="200546"/>
          </a:xfrm>
          <a:prstGeom prst="ellipse">
            <a:avLst/>
          </a:prstGeom>
          <a:solidFill>
            <a:srgbClr val="FF9B02"/>
          </a:solid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6" name="椭圆 185"/>
          <p:cNvSpPr/>
          <p:nvPr/>
        </p:nvSpPr>
        <p:spPr>
          <a:xfrm>
            <a:off x="2638102" y="3930355"/>
            <a:ext cx="362940" cy="362907"/>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7" name="椭圆 186"/>
          <p:cNvSpPr/>
          <p:nvPr/>
        </p:nvSpPr>
        <p:spPr>
          <a:xfrm>
            <a:off x="3355893" y="3899107"/>
            <a:ext cx="362940" cy="362907"/>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8" name="椭圆 187"/>
          <p:cNvSpPr/>
          <p:nvPr/>
        </p:nvSpPr>
        <p:spPr>
          <a:xfrm>
            <a:off x="5897084" y="2710861"/>
            <a:ext cx="170918" cy="170903"/>
          </a:xfrm>
          <a:prstGeom prst="ellipse">
            <a:avLst/>
          </a:prstGeom>
          <a:solidFill>
            <a:srgbClr val="FF9B02">
              <a:alpha val="69804"/>
            </a:srgbClr>
          </a:solid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89" name="椭圆 188"/>
          <p:cNvSpPr/>
          <p:nvPr/>
        </p:nvSpPr>
        <p:spPr>
          <a:xfrm>
            <a:off x="3355894" y="1769316"/>
            <a:ext cx="200564" cy="200546"/>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90" name="椭圆 189"/>
          <p:cNvSpPr/>
          <p:nvPr/>
        </p:nvSpPr>
        <p:spPr>
          <a:xfrm>
            <a:off x="4696767" y="1116684"/>
            <a:ext cx="362940" cy="362907"/>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91" name="椭圆 190"/>
          <p:cNvSpPr/>
          <p:nvPr/>
        </p:nvSpPr>
        <p:spPr>
          <a:xfrm>
            <a:off x="5121138" y="1788407"/>
            <a:ext cx="362940" cy="362907"/>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lIns="115214" tIns="57607" rIns="115214" bIns="57607" rtlCol="0" anchor="ctr"/>
          <a:lstStyle/>
          <a:p>
            <a:pPr algn="ctr" defTabSz="1028700">
              <a:defRPr/>
            </a:pPr>
            <a:endParaRPr lang="zh-CN" altLang="en-US" sz="2000" kern="0">
              <a:solidFill>
                <a:prstClr val="white"/>
              </a:solidFill>
              <a:latin typeface="Calibri" panose="020F0502020204030204"/>
              <a:ea typeface="宋体" panose="02010600030101010101" pitchFamily="2" charset="-122"/>
            </a:endParaRPr>
          </a:p>
        </p:txBody>
      </p:sp>
      <p:sp>
        <p:nvSpPr>
          <p:cNvPr id="192" name="TextBox 191"/>
          <p:cNvSpPr txBox="1"/>
          <p:nvPr/>
        </p:nvSpPr>
        <p:spPr>
          <a:xfrm>
            <a:off x="3488570" y="2397034"/>
            <a:ext cx="1714622" cy="947336"/>
          </a:xfrm>
          <a:prstGeom prst="rect">
            <a:avLst/>
          </a:prstGeom>
          <a:noFill/>
        </p:spPr>
        <p:txBody>
          <a:bodyPr wrap="none" lIns="115214" tIns="57607" rIns="115214" bIns="57607" rtlCol="0">
            <a:spAutoFit/>
          </a:bodyPr>
          <a:lstStyle/>
          <a:p>
            <a:pPr defTabSz="1028700"/>
            <a:r>
              <a:rPr lang="zh-CN" altLang="zh-CN" sz="5400" spc="378" dirty="0">
                <a:solidFill>
                  <a:prstClr val="white"/>
                </a:solidFill>
                <a:latin typeface="微软雅黑" panose="020B0503020204020204" charset="-122"/>
              </a:rPr>
              <a:t>目录</a:t>
            </a:r>
            <a:endParaRPr lang="zh-CN" altLang="en-US" sz="5400" spc="378" dirty="0">
              <a:solidFill>
                <a:prstClr val="white"/>
              </a:solidFill>
              <a:latin typeface="微软雅黑" panose="020B0503020204020204" charset="-122"/>
            </a:endParaRPr>
          </a:p>
        </p:txBody>
      </p:sp>
      <p:sp>
        <p:nvSpPr>
          <p:cNvPr id="193" name="TextBox 192"/>
          <p:cNvSpPr txBox="1"/>
          <p:nvPr/>
        </p:nvSpPr>
        <p:spPr>
          <a:xfrm>
            <a:off x="3555024" y="3258761"/>
            <a:ext cx="1609209" cy="424116"/>
          </a:xfrm>
          <a:prstGeom prst="rect">
            <a:avLst/>
          </a:prstGeom>
          <a:noFill/>
        </p:spPr>
        <p:txBody>
          <a:bodyPr wrap="none" lIns="115214" tIns="57607" rIns="115214" bIns="57607" rtlCol="0">
            <a:spAutoFit/>
          </a:bodyPr>
          <a:lstStyle/>
          <a:p>
            <a:pPr defTabSz="1028700"/>
            <a:r>
              <a:rPr lang="en-US" altLang="zh-CN" sz="2000" dirty="0">
                <a:solidFill>
                  <a:prstClr val="white"/>
                </a:solidFill>
                <a:latin typeface="微软雅黑" panose="020B0503020204020204" charset="-122"/>
              </a:rPr>
              <a:t>CONTENTS</a:t>
            </a:r>
            <a:endParaRPr lang="zh-CN" altLang="en-US" sz="2000" dirty="0">
              <a:solidFill>
                <a:prstClr val="white"/>
              </a:solidFill>
              <a:latin typeface="微软雅黑" panose="020B0503020204020204" charset="-122"/>
            </a:endParaRPr>
          </a:p>
        </p:txBody>
      </p:sp>
      <p:grpSp>
        <p:nvGrpSpPr>
          <p:cNvPr id="194" name="组合 193"/>
          <p:cNvGrpSpPr/>
          <p:nvPr/>
        </p:nvGrpSpPr>
        <p:grpSpPr>
          <a:xfrm>
            <a:off x="6797707" y="1629917"/>
            <a:ext cx="3824863" cy="508875"/>
            <a:chOff x="3818511" y="1084860"/>
            <a:chExt cx="3633809" cy="483501"/>
          </a:xfrm>
        </p:grpSpPr>
        <p:grpSp>
          <p:nvGrpSpPr>
            <p:cNvPr id="195" name="组合 194"/>
            <p:cNvGrpSpPr/>
            <p:nvPr/>
          </p:nvGrpSpPr>
          <p:grpSpPr>
            <a:xfrm>
              <a:off x="3818511" y="1084860"/>
              <a:ext cx="3633809" cy="483501"/>
              <a:chOff x="2540000" y="1059582"/>
              <a:chExt cx="6108700" cy="812800"/>
            </a:xfrm>
            <a:solidFill>
              <a:srgbClr val="005DA2"/>
            </a:solidFill>
          </p:grpSpPr>
          <p:sp>
            <p:nvSpPr>
              <p:cNvPr id="198" name="Freeform 5"/>
              <p:cNvSpPr>
                <a:spLocks noEditPoints="1"/>
              </p:cNvSpPr>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4">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FF9B02"/>
                </a:solidFill>
                <a:prstDash val="sysDot"/>
                <a:round/>
              </a:ln>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sp>
            <p:nvSpPr>
              <p:cNvPr id="199" name="Freeform 6"/>
              <p:cNvSpPr/>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FF9B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grpSp>
        <p:sp>
          <p:nvSpPr>
            <p:cNvPr id="196" name="矩形 195"/>
            <p:cNvSpPr/>
            <p:nvPr/>
          </p:nvSpPr>
          <p:spPr>
            <a:xfrm>
              <a:off x="5113128" y="1090141"/>
              <a:ext cx="2294210" cy="409441"/>
            </a:xfrm>
            <a:prstGeom prst="rect">
              <a:avLst/>
            </a:prstGeom>
          </p:spPr>
          <p:txBody>
            <a:bodyPr wrap="square" lIns="121960" tIns="60980" rIns="121960" bIns="60980">
              <a:spAutoFit/>
            </a:bodyPr>
            <a:lstStyle/>
            <a:p>
              <a:pPr defTabSz="1028700">
                <a:defRPr/>
              </a:pPr>
              <a:r>
                <a:rPr lang="zh-CN" altLang="en-US" sz="2000" kern="100" dirty="0">
                  <a:solidFill>
                    <a:srgbClr val="FFFFFF"/>
                  </a:solidFill>
                  <a:latin typeface="微软雅黑" panose="020B0503020204020204" charset="-122"/>
                  <a:cs typeface="Times New Roman" panose="02020603050405020304" pitchFamily="18" charset="0"/>
                </a:rPr>
                <a:t>请添加您的标题</a:t>
              </a:r>
              <a:endParaRPr lang="zh-CN" altLang="zh-CN" sz="2000" kern="100" dirty="0">
                <a:solidFill>
                  <a:srgbClr val="FFFFFF"/>
                </a:solidFill>
                <a:latin typeface="微软雅黑" panose="020B0503020204020204" charset="-122"/>
                <a:cs typeface="Times New Roman" panose="02020603050405020304" pitchFamily="18" charset="0"/>
              </a:endParaRPr>
            </a:p>
          </p:txBody>
        </p:sp>
        <p:sp>
          <p:nvSpPr>
            <p:cNvPr id="197" name="文本框 48"/>
            <p:cNvSpPr txBox="1">
              <a:spLocks noChangeArrowheads="1"/>
            </p:cNvSpPr>
            <p:nvPr/>
          </p:nvSpPr>
          <p:spPr bwMode="auto">
            <a:xfrm>
              <a:off x="4407059" y="1138238"/>
              <a:ext cx="501137" cy="380160"/>
            </a:xfrm>
            <a:prstGeom prst="rect">
              <a:avLst/>
            </a:prstGeom>
            <a:noFill/>
            <a:ln w="9525">
              <a:noFill/>
              <a:miter lim="800000"/>
            </a:ln>
          </p:spPr>
          <p:txBody>
            <a:bodyPr>
              <a:spAutoFit/>
            </a:bodyPr>
            <a:lstStyle/>
            <a:p>
              <a:pPr defTabSz="1028700">
                <a:defRPr/>
              </a:pPr>
              <a:r>
                <a:rPr lang="en-US" altLang="zh-CN" sz="2000" kern="0" dirty="0">
                  <a:solidFill>
                    <a:prstClr val="white"/>
                  </a:solidFill>
                  <a:latin typeface="Impact" panose="020B0806030902050204" pitchFamily="34" charset="0"/>
                  <a:ea typeface="宋体" panose="02010600030101010101" pitchFamily="2" charset="-122"/>
                </a:rPr>
                <a:t>01</a:t>
              </a:r>
              <a:endParaRPr lang="zh-CN" altLang="en-US" sz="2000" kern="0" dirty="0">
                <a:solidFill>
                  <a:prstClr val="white"/>
                </a:solidFill>
                <a:latin typeface="Impact" panose="020B0806030902050204" pitchFamily="34" charset="0"/>
                <a:ea typeface="宋体" panose="02010600030101010101" pitchFamily="2" charset="-122"/>
              </a:endParaRPr>
            </a:p>
          </p:txBody>
        </p:sp>
      </p:grpSp>
      <p:grpSp>
        <p:nvGrpSpPr>
          <p:cNvPr id="200" name="组合 199"/>
          <p:cNvGrpSpPr/>
          <p:nvPr/>
        </p:nvGrpSpPr>
        <p:grpSpPr>
          <a:xfrm>
            <a:off x="6797707" y="2324296"/>
            <a:ext cx="3824863" cy="508875"/>
            <a:chOff x="3818511" y="1744615"/>
            <a:chExt cx="3633809" cy="483501"/>
          </a:xfrm>
        </p:grpSpPr>
        <p:grpSp>
          <p:nvGrpSpPr>
            <p:cNvPr id="201" name="组合 200"/>
            <p:cNvGrpSpPr/>
            <p:nvPr/>
          </p:nvGrpSpPr>
          <p:grpSpPr>
            <a:xfrm>
              <a:off x="3818511" y="1744615"/>
              <a:ext cx="3633809" cy="483501"/>
              <a:chOff x="2540000" y="1059582"/>
              <a:chExt cx="6108700" cy="812800"/>
            </a:xfrm>
            <a:solidFill>
              <a:srgbClr val="005DA2"/>
            </a:solidFill>
          </p:grpSpPr>
          <p:sp>
            <p:nvSpPr>
              <p:cNvPr id="204" name="Freeform 5"/>
              <p:cNvSpPr>
                <a:spLocks noEditPoints="1"/>
              </p:cNvSpPr>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4">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7B1EC"/>
                </a:solidFill>
                <a:prstDash val="sysDot"/>
                <a:round/>
              </a:ln>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sp>
            <p:nvSpPr>
              <p:cNvPr id="205" name="Freeform 6"/>
              <p:cNvSpPr/>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7B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grpSp>
        <p:sp>
          <p:nvSpPr>
            <p:cNvPr id="202" name="矩形 201"/>
            <p:cNvSpPr/>
            <p:nvPr/>
          </p:nvSpPr>
          <p:spPr>
            <a:xfrm>
              <a:off x="5113128" y="1779662"/>
              <a:ext cx="2051062" cy="409441"/>
            </a:xfrm>
            <a:prstGeom prst="rect">
              <a:avLst/>
            </a:prstGeom>
          </p:spPr>
          <p:txBody>
            <a:bodyPr wrap="square" lIns="121960" tIns="60980" rIns="121960" bIns="60980">
              <a:spAutoFit/>
            </a:bodyPr>
            <a:lstStyle/>
            <a:p>
              <a:pPr defTabSz="1028700">
                <a:defRPr/>
              </a:pPr>
              <a:r>
                <a:rPr lang="zh-CN" altLang="en-US" sz="2000" kern="100" dirty="0">
                  <a:solidFill>
                    <a:srgbClr val="FFFFFF"/>
                  </a:solidFill>
                  <a:latin typeface="微软雅黑" panose="020B0503020204020204" charset="-122"/>
                  <a:cs typeface="Times New Roman" panose="02020603050405020304" pitchFamily="18" charset="0"/>
                </a:rPr>
                <a:t>请添加您的标题</a:t>
              </a:r>
              <a:endParaRPr lang="zh-CN" altLang="zh-CN" sz="2000" kern="100" dirty="0">
                <a:solidFill>
                  <a:srgbClr val="FFFFFF"/>
                </a:solidFill>
                <a:latin typeface="微软雅黑" panose="020B0503020204020204" charset="-122"/>
                <a:cs typeface="Times New Roman" panose="02020603050405020304" pitchFamily="18" charset="0"/>
              </a:endParaRPr>
            </a:p>
          </p:txBody>
        </p:sp>
        <p:sp>
          <p:nvSpPr>
            <p:cNvPr id="203" name="文本框 48"/>
            <p:cNvSpPr txBox="1">
              <a:spLocks noChangeArrowheads="1"/>
            </p:cNvSpPr>
            <p:nvPr/>
          </p:nvSpPr>
          <p:spPr bwMode="auto">
            <a:xfrm>
              <a:off x="4407059" y="1786310"/>
              <a:ext cx="631582" cy="380159"/>
            </a:xfrm>
            <a:prstGeom prst="rect">
              <a:avLst/>
            </a:prstGeom>
            <a:noFill/>
            <a:ln w="9525">
              <a:noFill/>
              <a:miter lim="800000"/>
            </a:ln>
          </p:spPr>
          <p:txBody>
            <a:bodyPr wrap="square">
              <a:spAutoFit/>
            </a:bodyPr>
            <a:lstStyle/>
            <a:p>
              <a:pPr defTabSz="1028700">
                <a:defRPr/>
              </a:pPr>
              <a:r>
                <a:rPr lang="en-US" altLang="zh-CN" sz="2000" kern="0" dirty="0">
                  <a:solidFill>
                    <a:prstClr val="white"/>
                  </a:solidFill>
                  <a:latin typeface="Impact" panose="020B0806030902050204" pitchFamily="34" charset="0"/>
                  <a:ea typeface="宋体" panose="02010600030101010101" pitchFamily="2" charset="-122"/>
                </a:rPr>
                <a:t>02</a:t>
              </a:r>
              <a:endParaRPr lang="zh-CN" altLang="en-US" sz="2000" kern="0" dirty="0">
                <a:solidFill>
                  <a:prstClr val="white"/>
                </a:solidFill>
                <a:latin typeface="Impact" panose="020B0806030902050204" pitchFamily="34" charset="0"/>
                <a:ea typeface="宋体" panose="02010600030101010101" pitchFamily="2" charset="-122"/>
              </a:endParaRPr>
            </a:p>
          </p:txBody>
        </p:sp>
      </p:grpSp>
      <p:grpSp>
        <p:nvGrpSpPr>
          <p:cNvPr id="206" name="组合 205"/>
          <p:cNvGrpSpPr/>
          <p:nvPr/>
        </p:nvGrpSpPr>
        <p:grpSpPr>
          <a:xfrm>
            <a:off x="6797707" y="3018674"/>
            <a:ext cx="3957838" cy="508875"/>
            <a:chOff x="3818511" y="2404370"/>
            <a:chExt cx="3760142" cy="483501"/>
          </a:xfrm>
        </p:grpSpPr>
        <p:grpSp>
          <p:nvGrpSpPr>
            <p:cNvPr id="207" name="组合 206"/>
            <p:cNvGrpSpPr/>
            <p:nvPr/>
          </p:nvGrpSpPr>
          <p:grpSpPr>
            <a:xfrm>
              <a:off x="3818511" y="2404370"/>
              <a:ext cx="3633809" cy="483501"/>
              <a:chOff x="2540000" y="1059582"/>
              <a:chExt cx="6108700" cy="812800"/>
            </a:xfrm>
            <a:solidFill>
              <a:srgbClr val="005DA2"/>
            </a:solidFill>
          </p:grpSpPr>
          <p:sp>
            <p:nvSpPr>
              <p:cNvPr id="210" name="Freeform 5"/>
              <p:cNvSpPr>
                <a:spLocks noEditPoints="1"/>
              </p:cNvSpPr>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4">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EC3225"/>
                </a:solidFill>
                <a:prstDash val="sysDot"/>
                <a:round/>
              </a:ln>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sp>
            <p:nvSpPr>
              <p:cNvPr id="211" name="Freeform 6"/>
              <p:cNvSpPr/>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EC3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grpSp>
        <p:sp>
          <p:nvSpPr>
            <p:cNvPr id="208" name="矩形 207"/>
            <p:cNvSpPr/>
            <p:nvPr/>
          </p:nvSpPr>
          <p:spPr>
            <a:xfrm>
              <a:off x="5113126" y="2427734"/>
              <a:ext cx="2465527" cy="409440"/>
            </a:xfrm>
            <a:prstGeom prst="rect">
              <a:avLst/>
            </a:prstGeom>
          </p:spPr>
          <p:txBody>
            <a:bodyPr wrap="square" lIns="121960" tIns="60980" rIns="121960" bIns="60980">
              <a:spAutoFit/>
            </a:bodyPr>
            <a:lstStyle/>
            <a:p>
              <a:pPr defTabSz="1028700">
                <a:defRPr/>
              </a:pPr>
              <a:r>
                <a:rPr lang="zh-CN" altLang="en-US" sz="2000" kern="100" dirty="0">
                  <a:solidFill>
                    <a:srgbClr val="FFFFFF"/>
                  </a:solidFill>
                  <a:latin typeface="微软雅黑" panose="020B0503020204020204" charset="-122"/>
                  <a:cs typeface="Times New Roman" panose="02020603050405020304" pitchFamily="18" charset="0"/>
                </a:rPr>
                <a:t>请添加您的标题</a:t>
              </a:r>
              <a:endParaRPr lang="zh-CN" altLang="zh-CN" sz="2000" kern="100" dirty="0">
                <a:solidFill>
                  <a:srgbClr val="FFFFFF"/>
                </a:solidFill>
                <a:latin typeface="微软雅黑" panose="020B0503020204020204" charset="-122"/>
                <a:cs typeface="Times New Roman" panose="02020603050405020304" pitchFamily="18" charset="0"/>
              </a:endParaRPr>
            </a:p>
          </p:txBody>
        </p:sp>
        <p:sp>
          <p:nvSpPr>
            <p:cNvPr id="209" name="文本框 48"/>
            <p:cNvSpPr txBox="1">
              <a:spLocks noChangeArrowheads="1"/>
            </p:cNvSpPr>
            <p:nvPr/>
          </p:nvSpPr>
          <p:spPr bwMode="auto">
            <a:xfrm>
              <a:off x="4384823" y="2434862"/>
              <a:ext cx="631582" cy="380159"/>
            </a:xfrm>
            <a:prstGeom prst="rect">
              <a:avLst/>
            </a:prstGeom>
            <a:noFill/>
            <a:ln w="9525">
              <a:noFill/>
              <a:miter lim="800000"/>
            </a:ln>
          </p:spPr>
          <p:txBody>
            <a:bodyPr wrap="square">
              <a:spAutoFit/>
            </a:bodyPr>
            <a:lstStyle/>
            <a:p>
              <a:pPr defTabSz="1028700">
                <a:defRPr/>
              </a:pPr>
              <a:r>
                <a:rPr lang="en-US" altLang="zh-CN" sz="2000" kern="0" dirty="0">
                  <a:solidFill>
                    <a:prstClr val="white"/>
                  </a:solidFill>
                  <a:latin typeface="Impact" panose="020B0806030902050204" pitchFamily="34" charset="0"/>
                  <a:ea typeface="宋体" panose="02010600030101010101" pitchFamily="2" charset="-122"/>
                </a:rPr>
                <a:t>03</a:t>
              </a:r>
              <a:endParaRPr lang="zh-CN" altLang="en-US" sz="2000" kern="0" dirty="0">
                <a:solidFill>
                  <a:prstClr val="white"/>
                </a:solidFill>
                <a:latin typeface="Impact" panose="020B0806030902050204" pitchFamily="34" charset="0"/>
                <a:ea typeface="宋体" panose="02010600030101010101" pitchFamily="2" charset="-122"/>
              </a:endParaRPr>
            </a:p>
          </p:txBody>
        </p:sp>
      </p:grpSp>
      <p:grpSp>
        <p:nvGrpSpPr>
          <p:cNvPr id="212" name="组合 211"/>
          <p:cNvGrpSpPr/>
          <p:nvPr/>
        </p:nvGrpSpPr>
        <p:grpSpPr>
          <a:xfrm>
            <a:off x="6797707" y="3713050"/>
            <a:ext cx="3824863" cy="508875"/>
            <a:chOff x="3818511" y="3064125"/>
            <a:chExt cx="3633809" cy="483501"/>
          </a:xfrm>
        </p:grpSpPr>
        <p:grpSp>
          <p:nvGrpSpPr>
            <p:cNvPr id="213" name="组合 212"/>
            <p:cNvGrpSpPr/>
            <p:nvPr/>
          </p:nvGrpSpPr>
          <p:grpSpPr>
            <a:xfrm>
              <a:off x="3818511" y="3064125"/>
              <a:ext cx="3633809" cy="483501"/>
              <a:chOff x="2540000" y="1059582"/>
              <a:chExt cx="6108700" cy="812800"/>
            </a:xfrm>
            <a:solidFill>
              <a:srgbClr val="005DA2"/>
            </a:solidFill>
          </p:grpSpPr>
          <p:sp>
            <p:nvSpPr>
              <p:cNvPr id="216" name="Freeform 5"/>
              <p:cNvSpPr>
                <a:spLocks noEditPoints="1"/>
              </p:cNvSpPr>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4">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12BC44"/>
                </a:solidFill>
                <a:prstDash val="sysDot"/>
                <a:round/>
              </a:ln>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sp>
            <p:nvSpPr>
              <p:cNvPr id="217" name="Freeform 6"/>
              <p:cNvSpPr/>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12BC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grpSp>
        <p:sp>
          <p:nvSpPr>
            <p:cNvPr id="214" name="矩形 213"/>
            <p:cNvSpPr/>
            <p:nvPr/>
          </p:nvSpPr>
          <p:spPr>
            <a:xfrm>
              <a:off x="5113128" y="3107704"/>
              <a:ext cx="2051160" cy="409440"/>
            </a:xfrm>
            <a:prstGeom prst="rect">
              <a:avLst/>
            </a:prstGeom>
          </p:spPr>
          <p:txBody>
            <a:bodyPr wrap="square" lIns="121960" tIns="60980" rIns="121960" bIns="60980">
              <a:spAutoFit/>
            </a:bodyPr>
            <a:lstStyle/>
            <a:p>
              <a:pPr defTabSz="1028700">
                <a:defRPr/>
              </a:pPr>
              <a:r>
                <a:rPr lang="zh-CN" altLang="en-US" sz="2000" kern="100" dirty="0">
                  <a:solidFill>
                    <a:srgbClr val="FFFFFF"/>
                  </a:solidFill>
                  <a:latin typeface="微软雅黑" panose="020B0503020204020204" charset="-122"/>
                  <a:cs typeface="Times New Roman" panose="02020603050405020304" pitchFamily="18" charset="0"/>
                </a:rPr>
                <a:t>请添加您的标题</a:t>
              </a:r>
              <a:endParaRPr lang="zh-CN" altLang="zh-CN" sz="2000" kern="100" dirty="0">
                <a:solidFill>
                  <a:srgbClr val="FFFFFF"/>
                </a:solidFill>
                <a:latin typeface="微软雅黑" panose="020B0503020204020204" charset="-122"/>
                <a:cs typeface="Times New Roman" panose="02020603050405020304" pitchFamily="18" charset="0"/>
              </a:endParaRPr>
            </a:p>
          </p:txBody>
        </p:sp>
        <p:sp>
          <p:nvSpPr>
            <p:cNvPr id="215" name="文本框 48"/>
            <p:cNvSpPr txBox="1">
              <a:spLocks noChangeArrowheads="1"/>
            </p:cNvSpPr>
            <p:nvPr/>
          </p:nvSpPr>
          <p:spPr bwMode="auto">
            <a:xfrm>
              <a:off x="4370970" y="3102364"/>
              <a:ext cx="609347" cy="380159"/>
            </a:xfrm>
            <a:prstGeom prst="rect">
              <a:avLst/>
            </a:prstGeom>
            <a:noFill/>
            <a:ln w="9525">
              <a:noFill/>
              <a:miter lim="800000"/>
            </a:ln>
          </p:spPr>
          <p:txBody>
            <a:bodyPr wrap="square">
              <a:spAutoFit/>
            </a:bodyPr>
            <a:lstStyle/>
            <a:p>
              <a:pPr defTabSz="1028700">
                <a:defRPr/>
              </a:pPr>
              <a:r>
                <a:rPr lang="en-US" altLang="zh-CN" sz="2000" kern="0" dirty="0">
                  <a:solidFill>
                    <a:prstClr val="white"/>
                  </a:solidFill>
                  <a:latin typeface="Impact" panose="020B0806030902050204" pitchFamily="34" charset="0"/>
                  <a:ea typeface="宋体" panose="02010600030101010101" pitchFamily="2" charset="-122"/>
                </a:rPr>
                <a:t>04</a:t>
              </a:r>
              <a:endParaRPr lang="zh-CN" altLang="en-US" sz="2000" kern="0" dirty="0">
                <a:solidFill>
                  <a:prstClr val="white"/>
                </a:solidFill>
                <a:latin typeface="Impact" panose="020B0806030902050204" pitchFamily="34" charset="0"/>
                <a:ea typeface="宋体" panose="02010600030101010101" pitchFamily="2" charset="-122"/>
              </a:endParaRPr>
            </a:p>
          </p:txBody>
        </p:sp>
      </p:grpSp>
      <p:grpSp>
        <p:nvGrpSpPr>
          <p:cNvPr id="218" name="组合 217"/>
          <p:cNvGrpSpPr/>
          <p:nvPr/>
        </p:nvGrpSpPr>
        <p:grpSpPr>
          <a:xfrm>
            <a:off x="6797707" y="4407420"/>
            <a:ext cx="3824863" cy="508874"/>
            <a:chOff x="3818511" y="3723878"/>
            <a:chExt cx="3633809" cy="483501"/>
          </a:xfrm>
        </p:grpSpPr>
        <p:grpSp>
          <p:nvGrpSpPr>
            <p:cNvPr id="219" name="组合 218"/>
            <p:cNvGrpSpPr/>
            <p:nvPr/>
          </p:nvGrpSpPr>
          <p:grpSpPr>
            <a:xfrm>
              <a:off x="3818511" y="3723878"/>
              <a:ext cx="3633809" cy="483501"/>
              <a:chOff x="2540000" y="1059582"/>
              <a:chExt cx="6108700" cy="812800"/>
            </a:xfrm>
            <a:solidFill>
              <a:srgbClr val="005DA2"/>
            </a:solidFill>
          </p:grpSpPr>
          <p:sp>
            <p:nvSpPr>
              <p:cNvPr id="222" name="Freeform 5"/>
              <p:cNvSpPr>
                <a:spLocks noEditPoints="1"/>
              </p:cNvSpPr>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4">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FF9B02"/>
                </a:solidFill>
                <a:prstDash val="sysDot"/>
                <a:round/>
              </a:ln>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sp>
            <p:nvSpPr>
              <p:cNvPr id="223" name="Freeform 6"/>
              <p:cNvSpPr/>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FF9B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028700">
                  <a:defRPr/>
                </a:pPr>
                <a:endParaRPr lang="zh-CN" altLang="en-US" sz="2000" kern="0">
                  <a:solidFill>
                    <a:prstClr val="black"/>
                  </a:solidFill>
                  <a:latin typeface="Calibri" panose="020F0502020204030204"/>
                  <a:ea typeface="宋体" panose="02010600030101010101" pitchFamily="2" charset="-122"/>
                </a:endParaRPr>
              </a:p>
            </p:txBody>
          </p:sp>
        </p:grpSp>
        <p:sp>
          <p:nvSpPr>
            <p:cNvPr id="220" name="矩形 219"/>
            <p:cNvSpPr/>
            <p:nvPr/>
          </p:nvSpPr>
          <p:spPr>
            <a:xfrm>
              <a:off x="5113128" y="3755776"/>
              <a:ext cx="2051062" cy="409441"/>
            </a:xfrm>
            <a:prstGeom prst="rect">
              <a:avLst/>
            </a:prstGeom>
          </p:spPr>
          <p:txBody>
            <a:bodyPr wrap="square" lIns="121960" tIns="60980" rIns="121960" bIns="60980">
              <a:spAutoFit/>
            </a:bodyPr>
            <a:lstStyle/>
            <a:p>
              <a:pPr defTabSz="1028700">
                <a:defRPr/>
              </a:pPr>
              <a:r>
                <a:rPr lang="zh-CN" altLang="en-US" sz="2000" kern="100" dirty="0">
                  <a:solidFill>
                    <a:srgbClr val="FFFFFF"/>
                  </a:solidFill>
                  <a:latin typeface="微软雅黑" panose="020B0503020204020204" charset="-122"/>
                  <a:cs typeface="Times New Roman" panose="02020603050405020304" pitchFamily="18" charset="0"/>
                </a:rPr>
                <a:t>请添加您的标题</a:t>
              </a:r>
              <a:endParaRPr lang="zh-CN" altLang="zh-CN" sz="2000" kern="100" dirty="0">
                <a:solidFill>
                  <a:srgbClr val="FFFFFF"/>
                </a:solidFill>
                <a:latin typeface="微软雅黑" panose="020B0503020204020204" charset="-122"/>
                <a:cs typeface="Times New Roman" panose="02020603050405020304" pitchFamily="18" charset="0"/>
              </a:endParaRPr>
            </a:p>
          </p:txBody>
        </p:sp>
        <p:sp>
          <p:nvSpPr>
            <p:cNvPr id="221" name="文本框 48"/>
            <p:cNvSpPr txBox="1">
              <a:spLocks noChangeArrowheads="1"/>
            </p:cNvSpPr>
            <p:nvPr/>
          </p:nvSpPr>
          <p:spPr bwMode="auto">
            <a:xfrm>
              <a:off x="4382716" y="3755776"/>
              <a:ext cx="631582" cy="380160"/>
            </a:xfrm>
            <a:prstGeom prst="rect">
              <a:avLst/>
            </a:prstGeom>
            <a:noFill/>
            <a:ln w="9525">
              <a:noFill/>
              <a:miter lim="800000"/>
            </a:ln>
          </p:spPr>
          <p:txBody>
            <a:bodyPr wrap="square">
              <a:spAutoFit/>
            </a:bodyPr>
            <a:lstStyle/>
            <a:p>
              <a:pPr defTabSz="1028700">
                <a:defRPr/>
              </a:pPr>
              <a:r>
                <a:rPr lang="en-US" altLang="zh-CN" sz="2000" kern="0" dirty="0">
                  <a:solidFill>
                    <a:prstClr val="white"/>
                  </a:solidFill>
                  <a:latin typeface="Impact" panose="020B0806030902050204" pitchFamily="34" charset="0"/>
                  <a:ea typeface="宋体" panose="02010600030101010101" pitchFamily="2" charset="-122"/>
                </a:rPr>
                <a:t>05</a:t>
              </a:r>
              <a:endParaRPr lang="zh-CN" altLang="en-US" sz="2000" kern="0" dirty="0">
                <a:solidFill>
                  <a:prstClr val="white"/>
                </a:solidFill>
                <a:latin typeface="Impact" panose="020B0806030902050204" pitchFamily="34" charset="0"/>
                <a:ea typeface="宋体" panose="02010600030101010101" pitchFamily="2" charset="-122"/>
              </a:endParaRPr>
            </a:p>
          </p:txBody>
        </p:sp>
      </p:gr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8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par>
                                <p:cTn id="8" presetID="10" presetClass="entr" presetSubtype="0" fill="hold" grpId="0" nodeType="withEffect">
                                  <p:stCondLst>
                                    <p:cond delay="38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500"/>
                                        <p:tgtEl>
                                          <p:spTgt spid="177"/>
                                        </p:tgtEl>
                                      </p:cBhvr>
                                    </p:animEffect>
                                  </p:childTnLst>
                                </p:cTn>
                              </p:par>
                              <p:par>
                                <p:cTn id="11" presetID="10" presetClass="entr" presetSubtype="0" fill="hold" grpId="0" nodeType="withEffect">
                                  <p:stCondLst>
                                    <p:cond delay="380"/>
                                  </p:stCondLst>
                                  <p:childTnLst>
                                    <p:set>
                                      <p:cBhvr>
                                        <p:cTn id="12" dur="1" fill="hold">
                                          <p:stCondLst>
                                            <p:cond delay="0"/>
                                          </p:stCondLst>
                                        </p:cTn>
                                        <p:tgtEl>
                                          <p:spTgt spid="178"/>
                                        </p:tgtEl>
                                        <p:attrNameLst>
                                          <p:attrName>style.visibility</p:attrName>
                                        </p:attrNameLst>
                                      </p:cBhvr>
                                      <p:to>
                                        <p:strVal val="visible"/>
                                      </p:to>
                                    </p:set>
                                    <p:animEffect transition="in" filter="fade">
                                      <p:cBhvr>
                                        <p:cTn id="13" dur="500"/>
                                        <p:tgtEl>
                                          <p:spTgt spid="178"/>
                                        </p:tgtEl>
                                      </p:cBhvr>
                                    </p:animEffect>
                                  </p:childTnLst>
                                </p:cTn>
                              </p:par>
                              <p:par>
                                <p:cTn id="14" presetID="10" presetClass="entr" presetSubtype="0" fill="hold" grpId="0" nodeType="withEffect">
                                  <p:stCondLst>
                                    <p:cond delay="380"/>
                                  </p:stCondLst>
                                  <p:childTnLst>
                                    <p:set>
                                      <p:cBhvr>
                                        <p:cTn id="15" dur="1" fill="hold">
                                          <p:stCondLst>
                                            <p:cond delay="0"/>
                                          </p:stCondLst>
                                        </p:cTn>
                                        <p:tgtEl>
                                          <p:spTgt spid="179"/>
                                        </p:tgtEl>
                                        <p:attrNameLst>
                                          <p:attrName>style.visibility</p:attrName>
                                        </p:attrNameLst>
                                      </p:cBhvr>
                                      <p:to>
                                        <p:strVal val="visible"/>
                                      </p:to>
                                    </p:set>
                                    <p:animEffect transition="in" filter="fade">
                                      <p:cBhvr>
                                        <p:cTn id="16" dur="500"/>
                                        <p:tgtEl>
                                          <p:spTgt spid="179"/>
                                        </p:tgtEl>
                                      </p:cBhvr>
                                    </p:animEffect>
                                  </p:childTnLst>
                                </p:cTn>
                              </p:par>
                              <p:par>
                                <p:cTn id="17" presetID="10" presetClass="entr" presetSubtype="0" fill="hold" grpId="0" nodeType="withEffect">
                                  <p:stCondLst>
                                    <p:cond delay="38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500"/>
                                        <p:tgtEl>
                                          <p:spTgt spid="180"/>
                                        </p:tgtEl>
                                      </p:cBhvr>
                                    </p:animEffect>
                                  </p:childTnLst>
                                </p:cTn>
                              </p:par>
                              <p:par>
                                <p:cTn id="20" presetID="10" presetClass="entr" presetSubtype="0" fill="hold" grpId="0" nodeType="withEffect">
                                  <p:stCondLst>
                                    <p:cond delay="38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500"/>
                                        <p:tgtEl>
                                          <p:spTgt spid="181"/>
                                        </p:tgtEl>
                                      </p:cBhvr>
                                    </p:animEffect>
                                  </p:childTnLst>
                                </p:cTn>
                              </p:par>
                              <p:par>
                                <p:cTn id="23" presetID="10" presetClass="entr" presetSubtype="0" fill="hold" grpId="0" nodeType="withEffect">
                                  <p:stCondLst>
                                    <p:cond delay="380"/>
                                  </p:stCondLst>
                                  <p:childTnLst>
                                    <p:set>
                                      <p:cBhvr>
                                        <p:cTn id="24" dur="1" fill="hold">
                                          <p:stCondLst>
                                            <p:cond delay="0"/>
                                          </p:stCondLst>
                                        </p:cTn>
                                        <p:tgtEl>
                                          <p:spTgt spid="182"/>
                                        </p:tgtEl>
                                        <p:attrNameLst>
                                          <p:attrName>style.visibility</p:attrName>
                                        </p:attrNameLst>
                                      </p:cBhvr>
                                      <p:to>
                                        <p:strVal val="visible"/>
                                      </p:to>
                                    </p:set>
                                    <p:animEffect transition="in" filter="fade">
                                      <p:cBhvr>
                                        <p:cTn id="25" dur="500"/>
                                        <p:tgtEl>
                                          <p:spTgt spid="182"/>
                                        </p:tgtEl>
                                      </p:cBhvr>
                                    </p:animEffect>
                                  </p:childTnLst>
                                </p:cTn>
                              </p:par>
                              <p:par>
                                <p:cTn id="26" presetID="10" presetClass="entr" presetSubtype="0" fill="hold" grpId="0" nodeType="withEffect">
                                  <p:stCondLst>
                                    <p:cond delay="150"/>
                                  </p:stCondLst>
                                  <p:childTnLst>
                                    <p:set>
                                      <p:cBhvr>
                                        <p:cTn id="27" dur="1" fill="hold">
                                          <p:stCondLst>
                                            <p:cond delay="0"/>
                                          </p:stCondLst>
                                        </p:cTn>
                                        <p:tgtEl>
                                          <p:spTgt spid="183"/>
                                        </p:tgtEl>
                                        <p:attrNameLst>
                                          <p:attrName>style.visibility</p:attrName>
                                        </p:attrNameLst>
                                      </p:cBhvr>
                                      <p:to>
                                        <p:strVal val="visible"/>
                                      </p:to>
                                    </p:set>
                                    <p:animEffect transition="in" filter="fade">
                                      <p:cBhvr>
                                        <p:cTn id="28" dur="500"/>
                                        <p:tgtEl>
                                          <p:spTgt spid="183"/>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184"/>
                                        </p:tgtEl>
                                        <p:attrNameLst>
                                          <p:attrName>style.visibility</p:attrName>
                                        </p:attrNameLst>
                                      </p:cBhvr>
                                      <p:to>
                                        <p:strVal val="visible"/>
                                      </p:to>
                                    </p:set>
                                    <p:animEffect transition="in" filter="fade">
                                      <p:cBhvr>
                                        <p:cTn id="31" dur="500"/>
                                        <p:tgtEl>
                                          <p:spTgt spid="184"/>
                                        </p:tgtEl>
                                      </p:cBhvr>
                                    </p:animEffect>
                                  </p:childTnLst>
                                </p:cTn>
                              </p:par>
                              <p:par>
                                <p:cTn id="32" presetID="10" presetClass="entr" presetSubtype="0" fill="hold" grpId="0" nodeType="withEffect">
                                  <p:stCondLst>
                                    <p:cond delay="280"/>
                                  </p:stCondLst>
                                  <p:childTnLst>
                                    <p:set>
                                      <p:cBhvr>
                                        <p:cTn id="33" dur="1" fill="hold">
                                          <p:stCondLst>
                                            <p:cond delay="0"/>
                                          </p:stCondLst>
                                        </p:cTn>
                                        <p:tgtEl>
                                          <p:spTgt spid="185"/>
                                        </p:tgtEl>
                                        <p:attrNameLst>
                                          <p:attrName>style.visibility</p:attrName>
                                        </p:attrNameLst>
                                      </p:cBhvr>
                                      <p:to>
                                        <p:strVal val="visible"/>
                                      </p:to>
                                    </p:set>
                                    <p:animEffect transition="in" filter="fade">
                                      <p:cBhvr>
                                        <p:cTn id="34" dur="500"/>
                                        <p:tgtEl>
                                          <p:spTgt spid="185"/>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86"/>
                                        </p:tgtEl>
                                        <p:attrNameLst>
                                          <p:attrName>style.visibility</p:attrName>
                                        </p:attrNameLst>
                                      </p:cBhvr>
                                      <p:to>
                                        <p:strVal val="visible"/>
                                      </p:to>
                                    </p:set>
                                    <p:animEffect transition="in" filter="fade">
                                      <p:cBhvr>
                                        <p:cTn id="37" dur="500"/>
                                        <p:tgtEl>
                                          <p:spTgt spid="186"/>
                                        </p:tgtEl>
                                      </p:cBhvr>
                                    </p:animEffect>
                                  </p:childTnLst>
                                </p:cTn>
                              </p:par>
                              <p:par>
                                <p:cTn id="38" presetID="10" presetClass="entr" presetSubtype="0" fill="hold" grpId="0" nodeType="withEffect">
                                  <p:stCondLst>
                                    <p:cond delay="320"/>
                                  </p:stCondLst>
                                  <p:childTnLst>
                                    <p:set>
                                      <p:cBhvr>
                                        <p:cTn id="39" dur="1" fill="hold">
                                          <p:stCondLst>
                                            <p:cond delay="0"/>
                                          </p:stCondLst>
                                        </p:cTn>
                                        <p:tgtEl>
                                          <p:spTgt spid="187"/>
                                        </p:tgtEl>
                                        <p:attrNameLst>
                                          <p:attrName>style.visibility</p:attrName>
                                        </p:attrNameLst>
                                      </p:cBhvr>
                                      <p:to>
                                        <p:strVal val="visible"/>
                                      </p:to>
                                    </p:set>
                                    <p:animEffect transition="in" filter="fade">
                                      <p:cBhvr>
                                        <p:cTn id="40" dur="500"/>
                                        <p:tgtEl>
                                          <p:spTgt spid="187"/>
                                        </p:tgtEl>
                                      </p:cBhvr>
                                    </p:animEffect>
                                  </p:childTnLst>
                                </p:cTn>
                              </p:par>
                              <p:par>
                                <p:cTn id="41" presetID="10" presetClass="entr" presetSubtype="0" fill="hold" grpId="0" nodeType="withEffect">
                                  <p:stCondLst>
                                    <p:cond delay="450"/>
                                  </p:stCondLst>
                                  <p:childTnLst>
                                    <p:set>
                                      <p:cBhvr>
                                        <p:cTn id="42" dur="1" fill="hold">
                                          <p:stCondLst>
                                            <p:cond delay="0"/>
                                          </p:stCondLst>
                                        </p:cTn>
                                        <p:tgtEl>
                                          <p:spTgt spid="188"/>
                                        </p:tgtEl>
                                        <p:attrNameLst>
                                          <p:attrName>style.visibility</p:attrName>
                                        </p:attrNameLst>
                                      </p:cBhvr>
                                      <p:to>
                                        <p:strVal val="visible"/>
                                      </p:to>
                                    </p:set>
                                    <p:animEffect transition="in" filter="fade">
                                      <p:cBhvr>
                                        <p:cTn id="43" dur="500"/>
                                        <p:tgtEl>
                                          <p:spTgt spid="188"/>
                                        </p:tgtEl>
                                      </p:cBhvr>
                                    </p:animEffect>
                                  </p:childTnLst>
                                </p:cTn>
                              </p:par>
                              <p:par>
                                <p:cTn id="44" presetID="10" presetClass="entr" presetSubtype="0" fill="hold" grpId="0" nodeType="withEffect">
                                  <p:stCondLst>
                                    <p:cond delay="28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500"/>
                                        <p:tgtEl>
                                          <p:spTgt spid="189"/>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190"/>
                                        </p:tgtEl>
                                        <p:attrNameLst>
                                          <p:attrName>style.visibility</p:attrName>
                                        </p:attrNameLst>
                                      </p:cBhvr>
                                      <p:to>
                                        <p:strVal val="visible"/>
                                      </p:to>
                                    </p:set>
                                    <p:animEffect transition="in" filter="fade">
                                      <p:cBhvr>
                                        <p:cTn id="49" dur="500"/>
                                        <p:tgtEl>
                                          <p:spTgt spid="190"/>
                                        </p:tgtEl>
                                      </p:cBhvr>
                                    </p:animEffect>
                                  </p:childTnLst>
                                </p:cTn>
                              </p:par>
                              <p:par>
                                <p:cTn id="50" presetID="10" presetClass="entr" presetSubtype="0" fill="hold" grpId="0" nodeType="withEffect">
                                  <p:stCondLst>
                                    <p:cond delay="320"/>
                                  </p:stCondLst>
                                  <p:childTnLst>
                                    <p:set>
                                      <p:cBhvr>
                                        <p:cTn id="51" dur="1" fill="hold">
                                          <p:stCondLst>
                                            <p:cond delay="0"/>
                                          </p:stCondLst>
                                        </p:cTn>
                                        <p:tgtEl>
                                          <p:spTgt spid="191"/>
                                        </p:tgtEl>
                                        <p:attrNameLst>
                                          <p:attrName>style.visibility</p:attrName>
                                        </p:attrNameLst>
                                      </p:cBhvr>
                                      <p:to>
                                        <p:strVal val="visible"/>
                                      </p:to>
                                    </p:set>
                                    <p:animEffect transition="in" filter="fade">
                                      <p:cBhvr>
                                        <p:cTn id="52" dur="500"/>
                                        <p:tgtEl>
                                          <p:spTgt spid="191"/>
                                        </p:tgtEl>
                                      </p:cBhvr>
                                    </p:animEffect>
                                  </p:childTnLst>
                                </p:cTn>
                              </p:par>
                            </p:childTnLst>
                          </p:cTn>
                        </p:par>
                        <p:par>
                          <p:cTn id="53" fill="hold">
                            <p:stCondLst>
                              <p:cond delay="880"/>
                            </p:stCondLst>
                            <p:childTnLst>
                              <p:par>
                                <p:cTn id="54" presetID="16" presetClass="entr" presetSubtype="21" fill="hold" grpId="0" nodeType="afterEffect">
                                  <p:stCondLst>
                                    <p:cond delay="0"/>
                                  </p:stCondLst>
                                  <p:childTnLst>
                                    <p:set>
                                      <p:cBhvr>
                                        <p:cTn id="55" dur="1" fill="hold">
                                          <p:stCondLst>
                                            <p:cond delay="0"/>
                                          </p:stCondLst>
                                        </p:cTn>
                                        <p:tgtEl>
                                          <p:spTgt spid="192"/>
                                        </p:tgtEl>
                                        <p:attrNameLst>
                                          <p:attrName>style.visibility</p:attrName>
                                        </p:attrNameLst>
                                      </p:cBhvr>
                                      <p:to>
                                        <p:strVal val="visible"/>
                                      </p:to>
                                    </p:set>
                                    <p:animEffect transition="in" filter="barn(inVertical)">
                                      <p:cBhvr>
                                        <p:cTn id="56" dur="500"/>
                                        <p:tgtEl>
                                          <p:spTgt spid="192"/>
                                        </p:tgtEl>
                                      </p:cBhvr>
                                    </p:animEffect>
                                  </p:childTnLst>
                                </p:cTn>
                              </p:par>
                            </p:childTnLst>
                          </p:cTn>
                        </p:par>
                        <p:par>
                          <p:cTn id="57" fill="hold">
                            <p:stCondLst>
                              <p:cond delay="1380"/>
                            </p:stCondLst>
                            <p:childTnLst>
                              <p:par>
                                <p:cTn id="58" presetID="16" presetClass="entr" presetSubtype="21" fill="hold" grpId="0" nodeType="afterEffect">
                                  <p:stCondLst>
                                    <p:cond delay="0"/>
                                  </p:stCondLst>
                                  <p:childTnLst>
                                    <p:set>
                                      <p:cBhvr>
                                        <p:cTn id="59" dur="1" fill="hold">
                                          <p:stCondLst>
                                            <p:cond delay="0"/>
                                          </p:stCondLst>
                                        </p:cTn>
                                        <p:tgtEl>
                                          <p:spTgt spid="193"/>
                                        </p:tgtEl>
                                        <p:attrNameLst>
                                          <p:attrName>style.visibility</p:attrName>
                                        </p:attrNameLst>
                                      </p:cBhvr>
                                      <p:to>
                                        <p:strVal val="visible"/>
                                      </p:to>
                                    </p:set>
                                    <p:animEffect transition="in" filter="barn(inVertical)">
                                      <p:cBhvr>
                                        <p:cTn id="60" dur="500"/>
                                        <p:tgtEl>
                                          <p:spTgt spid="193"/>
                                        </p:tgtEl>
                                      </p:cBhvr>
                                    </p:animEffect>
                                  </p:childTnLst>
                                </p:cTn>
                              </p:par>
                            </p:childTnLst>
                          </p:cTn>
                        </p:par>
                        <p:par>
                          <p:cTn id="61" fill="hold">
                            <p:stCondLst>
                              <p:cond delay="1880"/>
                            </p:stCondLst>
                            <p:childTnLst>
                              <p:par>
                                <p:cTn id="62" presetID="23" presetClass="entr" presetSubtype="528" fill="hold" nodeType="afterEffect">
                                  <p:stCondLst>
                                    <p:cond delay="0"/>
                                  </p:stCondLst>
                                  <p:childTnLst>
                                    <p:set>
                                      <p:cBhvr>
                                        <p:cTn id="63" dur="1" fill="hold">
                                          <p:stCondLst>
                                            <p:cond delay="0"/>
                                          </p:stCondLst>
                                        </p:cTn>
                                        <p:tgtEl>
                                          <p:spTgt spid="194"/>
                                        </p:tgtEl>
                                        <p:attrNameLst>
                                          <p:attrName>style.visibility</p:attrName>
                                        </p:attrNameLst>
                                      </p:cBhvr>
                                      <p:to>
                                        <p:strVal val="visible"/>
                                      </p:to>
                                    </p:set>
                                    <p:anim calcmode="lin" valueType="num">
                                      <p:cBhvr>
                                        <p:cTn id="64" dur="500" fill="hold"/>
                                        <p:tgtEl>
                                          <p:spTgt spid="194"/>
                                        </p:tgtEl>
                                        <p:attrNameLst>
                                          <p:attrName>ppt_w</p:attrName>
                                        </p:attrNameLst>
                                      </p:cBhvr>
                                      <p:tavLst>
                                        <p:tav tm="0">
                                          <p:val>
                                            <p:fltVal val="0"/>
                                          </p:val>
                                        </p:tav>
                                        <p:tav tm="100000">
                                          <p:val>
                                            <p:strVal val="#ppt_w"/>
                                          </p:val>
                                        </p:tav>
                                      </p:tavLst>
                                    </p:anim>
                                    <p:anim calcmode="lin" valueType="num">
                                      <p:cBhvr>
                                        <p:cTn id="65" dur="500" fill="hold"/>
                                        <p:tgtEl>
                                          <p:spTgt spid="194"/>
                                        </p:tgtEl>
                                        <p:attrNameLst>
                                          <p:attrName>ppt_h</p:attrName>
                                        </p:attrNameLst>
                                      </p:cBhvr>
                                      <p:tavLst>
                                        <p:tav tm="0">
                                          <p:val>
                                            <p:fltVal val="0"/>
                                          </p:val>
                                        </p:tav>
                                        <p:tav tm="100000">
                                          <p:val>
                                            <p:strVal val="#ppt_h"/>
                                          </p:val>
                                        </p:tav>
                                      </p:tavLst>
                                    </p:anim>
                                    <p:anim calcmode="lin" valueType="num">
                                      <p:cBhvr>
                                        <p:cTn id="66" dur="500" fill="hold"/>
                                        <p:tgtEl>
                                          <p:spTgt spid="194"/>
                                        </p:tgtEl>
                                        <p:attrNameLst>
                                          <p:attrName>ppt_x</p:attrName>
                                        </p:attrNameLst>
                                      </p:cBhvr>
                                      <p:tavLst>
                                        <p:tav tm="0">
                                          <p:val>
                                            <p:fltVal val="0.5"/>
                                          </p:val>
                                        </p:tav>
                                        <p:tav tm="100000">
                                          <p:val>
                                            <p:strVal val="#ppt_x"/>
                                          </p:val>
                                        </p:tav>
                                      </p:tavLst>
                                    </p:anim>
                                    <p:anim calcmode="lin" valueType="num">
                                      <p:cBhvr>
                                        <p:cTn id="67" dur="500" fill="hold"/>
                                        <p:tgtEl>
                                          <p:spTgt spid="19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200"/>
                                  </p:stCondLst>
                                  <p:childTnLst>
                                    <p:set>
                                      <p:cBhvr>
                                        <p:cTn id="69" dur="1" fill="hold">
                                          <p:stCondLst>
                                            <p:cond delay="0"/>
                                          </p:stCondLst>
                                        </p:cTn>
                                        <p:tgtEl>
                                          <p:spTgt spid="200"/>
                                        </p:tgtEl>
                                        <p:attrNameLst>
                                          <p:attrName>style.visibility</p:attrName>
                                        </p:attrNameLst>
                                      </p:cBhvr>
                                      <p:to>
                                        <p:strVal val="visible"/>
                                      </p:to>
                                    </p:set>
                                    <p:anim calcmode="lin" valueType="num">
                                      <p:cBhvr>
                                        <p:cTn id="70" dur="500" fill="hold"/>
                                        <p:tgtEl>
                                          <p:spTgt spid="200"/>
                                        </p:tgtEl>
                                        <p:attrNameLst>
                                          <p:attrName>ppt_w</p:attrName>
                                        </p:attrNameLst>
                                      </p:cBhvr>
                                      <p:tavLst>
                                        <p:tav tm="0">
                                          <p:val>
                                            <p:fltVal val="0"/>
                                          </p:val>
                                        </p:tav>
                                        <p:tav tm="100000">
                                          <p:val>
                                            <p:strVal val="#ppt_w"/>
                                          </p:val>
                                        </p:tav>
                                      </p:tavLst>
                                    </p:anim>
                                    <p:anim calcmode="lin" valueType="num">
                                      <p:cBhvr>
                                        <p:cTn id="71" dur="500" fill="hold"/>
                                        <p:tgtEl>
                                          <p:spTgt spid="200"/>
                                        </p:tgtEl>
                                        <p:attrNameLst>
                                          <p:attrName>ppt_h</p:attrName>
                                        </p:attrNameLst>
                                      </p:cBhvr>
                                      <p:tavLst>
                                        <p:tav tm="0">
                                          <p:val>
                                            <p:fltVal val="0"/>
                                          </p:val>
                                        </p:tav>
                                        <p:tav tm="100000">
                                          <p:val>
                                            <p:strVal val="#ppt_h"/>
                                          </p:val>
                                        </p:tav>
                                      </p:tavLst>
                                    </p:anim>
                                    <p:anim calcmode="lin" valueType="num">
                                      <p:cBhvr>
                                        <p:cTn id="72" dur="500" fill="hold"/>
                                        <p:tgtEl>
                                          <p:spTgt spid="200"/>
                                        </p:tgtEl>
                                        <p:attrNameLst>
                                          <p:attrName>ppt_x</p:attrName>
                                        </p:attrNameLst>
                                      </p:cBhvr>
                                      <p:tavLst>
                                        <p:tav tm="0">
                                          <p:val>
                                            <p:fltVal val="0.5"/>
                                          </p:val>
                                        </p:tav>
                                        <p:tav tm="100000">
                                          <p:val>
                                            <p:strVal val="#ppt_x"/>
                                          </p:val>
                                        </p:tav>
                                      </p:tavLst>
                                    </p:anim>
                                    <p:anim calcmode="lin" valueType="num">
                                      <p:cBhvr>
                                        <p:cTn id="73" dur="500" fill="hold"/>
                                        <p:tgtEl>
                                          <p:spTgt spid="200"/>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400"/>
                                  </p:stCondLst>
                                  <p:childTnLst>
                                    <p:set>
                                      <p:cBhvr>
                                        <p:cTn id="75" dur="1" fill="hold">
                                          <p:stCondLst>
                                            <p:cond delay="0"/>
                                          </p:stCondLst>
                                        </p:cTn>
                                        <p:tgtEl>
                                          <p:spTgt spid="206"/>
                                        </p:tgtEl>
                                        <p:attrNameLst>
                                          <p:attrName>style.visibility</p:attrName>
                                        </p:attrNameLst>
                                      </p:cBhvr>
                                      <p:to>
                                        <p:strVal val="visible"/>
                                      </p:to>
                                    </p:set>
                                    <p:anim calcmode="lin" valueType="num">
                                      <p:cBhvr>
                                        <p:cTn id="76" dur="500" fill="hold"/>
                                        <p:tgtEl>
                                          <p:spTgt spid="206"/>
                                        </p:tgtEl>
                                        <p:attrNameLst>
                                          <p:attrName>ppt_w</p:attrName>
                                        </p:attrNameLst>
                                      </p:cBhvr>
                                      <p:tavLst>
                                        <p:tav tm="0">
                                          <p:val>
                                            <p:fltVal val="0"/>
                                          </p:val>
                                        </p:tav>
                                        <p:tav tm="100000">
                                          <p:val>
                                            <p:strVal val="#ppt_w"/>
                                          </p:val>
                                        </p:tav>
                                      </p:tavLst>
                                    </p:anim>
                                    <p:anim calcmode="lin" valueType="num">
                                      <p:cBhvr>
                                        <p:cTn id="77" dur="500" fill="hold"/>
                                        <p:tgtEl>
                                          <p:spTgt spid="206"/>
                                        </p:tgtEl>
                                        <p:attrNameLst>
                                          <p:attrName>ppt_h</p:attrName>
                                        </p:attrNameLst>
                                      </p:cBhvr>
                                      <p:tavLst>
                                        <p:tav tm="0">
                                          <p:val>
                                            <p:fltVal val="0"/>
                                          </p:val>
                                        </p:tav>
                                        <p:tav tm="100000">
                                          <p:val>
                                            <p:strVal val="#ppt_h"/>
                                          </p:val>
                                        </p:tav>
                                      </p:tavLst>
                                    </p:anim>
                                    <p:anim calcmode="lin" valueType="num">
                                      <p:cBhvr>
                                        <p:cTn id="78" dur="500" fill="hold"/>
                                        <p:tgtEl>
                                          <p:spTgt spid="206"/>
                                        </p:tgtEl>
                                        <p:attrNameLst>
                                          <p:attrName>ppt_x</p:attrName>
                                        </p:attrNameLst>
                                      </p:cBhvr>
                                      <p:tavLst>
                                        <p:tav tm="0">
                                          <p:val>
                                            <p:fltVal val="0.5"/>
                                          </p:val>
                                        </p:tav>
                                        <p:tav tm="100000">
                                          <p:val>
                                            <p:strVal val="#ppt_x"/>
                                          </p:val>
                                        </p:tav>
                                      </p:tavLst>
                                    </p:anim>
                                    <p:anim calcmode="lin" valueType="num">
                                      <p:cBhvr>
                                        <p:cTn id="79" dur="500" fill="hold"/>
                                        <p:tgtEl>
                                          <p:spTgt spid="206"/>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212"/>
                                        </p:tgtEl>
                                        <p:attrNameLst>
                                          <p:attrName>style.visibility</p:attrName>
                                        </p:attrNameLst>
                                      </p:cBhvr>
                                      <p:to>
                                        <p:strVal val="visible"/>
                                      </p:to>
                                    </p:set>
                                    <p:anim calcmode="lin" valueType="num">
                                      <p:cBhvr>
                                        <p:cTn id="82" dur="500" fill="hold"/>
                                        <p:tgtEl>
                                          <p:spTgt spid="212"/>
                                        </p:tgtEl>
                                        <p:attrNameLst>
                                          <p:attrName>ppt_w</p:attrName>
                                        </p:attrNameLst>
                                      </p:cBhvr>
                                      <p:tavLst>
                                        <p:tav tm="0">
                                          <p:val>
                                            <p:fltVal val="0"/>
                                          </p:val>
                                        </p:tav>
                                        <p:tav tm="100000">
                                          <p:val>
                                            <p:strVal val="#ppt_w"/>
                                          </p:val>
                                        </p:tav>
                                      </p:tavLst>
                                    </p:anim>
                                    <p:anim calcmode="lin" valueType="num">
                                      <p:cBhvr>
                                        <p:cTn id="83" dur="500" fill="hold"/>
                                        <p:tgtEl>
                                          <p:spTgt spid="212"/>
                                        </p:tgtEl>
                                        <p:attrNameLst>
                                          <p:attrName>ppt_h</p:attrName>
                                        </p:attrNameLst>
                                      </p:cBhvr>
                                      <p:tavLst>
                                        <p:tav tm="0">
                                          <p:val>
                                            <p:fltVal val="0"/>
                                          </p:val>
                                        </p:tav>
                                        <p:tav tm="100000">
                                          <p:val>
                                            <p:strVal val="#ppt_h"/>
                                          </p:val>
                                        </p:tav>
                                      </p:tavLst>
                                    </p:anim>
                                    <p:anim calcmode="lin" valueType="num">
                                      <p:cBhvr>
                                        <p:cTn id="84" dur="500" fill="hold"/>
                                        <p:tgtEl>
                                          <p:spTgt spid="212"/>
                                        </p:tgtEl>
                                        <p:attrNameLst>
                                          <p:attrName>ppt_x</p:attrName>
                                        </p:attrNameLst>
                                      </p:cBhvr>
                                      <p:tavLst>
                                        <p:tav tm="0">
                                          <p:val>
                                            <p:fltVal val="0.5"/>
                                          </p:val>
                                        </p:tav>
                                        <p:tav tm="100000">
                                          <p:val>
                                            <p:strVal val="#ppt_x"/>
                                          </p:val>
                                        </p:tav>
                                      </p:tavLst>
                                    </p:anim>
                                    <p:anim calcmode="lin" valueType="num">
                                      <p:cBhvr>
                                        <p:cTn id="85" dur="500" fill="hold"/>
                                        <p:tgtEl>
                                          <p:spTgt spid="212"/>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800"/>
                                  </p:stCondLst>
                                  <p:childTnLst>
                                    <p:set>
                                      <p:cBhvr>
                                        <p:cTn id="87" dur="1" fill="hold">
                                          <p:stCondLst>
                                            <p:cond delay="0"/>
                                          </p:stCondLst>
                                        </p:cTn>
                                        <p:tgtEl>
                                          <p:spTgt spid="218"/>
                                        </p:tgtEl>
                                        <p:attrNameLst>
                                          <p:attrName>style.visibility</p:attrName>
                                        </p:attrNameLst>
                                      </p:cBhvr>
                                      <p:to>
                                        <p:strVal val="visible"/>
                                      </p:to>
                                    </p:set>
                                    <p:anim calcmode="lin" valueType="num">
                                      <p:cBhvr>
                                        <p:cTn id="88" dur="500" fill="hold"/>
                                        <p:tgtEl>
                                          <p:spTgt spid="218"/>
                                        </p:tgtEl>
                                        <p:attrNameLst>
                                          <p:attrName>ppt_w</p:attrName>
                                        </p:attrNameLst>
                                      </p:cBhvr>
                                      <p:tavLst>
                                        <p:tav tm="0">
                                          <p:val>
                                            <p:fltVal val="0"/>
                                          </p:val>
                                        </p:tav>
                                        <p:tav tm="100000">
                                          <p:val>
                                            <p:strVal val="#ppt_w"/>
                                          </p:val>
                                        </p:tav>
                                      </p:tavLst>
                                    </p:anim>
                                    <p:anim calcmode="lin" valueType="num">
                                      <p:cBhvr>
                                        <p:cTn id="89" dur="500" fill="hold"/>
                                        <p:tgtEl>
                                          <p:spTgt spid="218"/>
                                        </p:tgtEl>
                                        <p:attrNameLst>
                                          <p:attrName>ppt_h</p:attrName>
                                        </p:attrNameLst>
                                      </p:cBhvr>
                                      <p:tavLst>
                                        <p:tav tm="0">
                                          <p:val>
                                            <p:fltVal val="0"/>
                                          </p:val>
                                        </p:tav>
                                        <p:tav tm="100000">
                                          <p:val>
                                            <p:strVal val="#ppt_h"/>
                                          </p:val>
                                        </p:tav>
                                      </p:tavLst>
                                    </p:anim>
                                    <p:anim calcmode="lin" valueType="num">
                                      <p:cBhvr>
                                        <p:cTn id="90" dur="500" fill="hold"/>
                                        <p:tgtEl>
                                          <p:spTgt spid="218"/>
                                        </p:tgtEl>
                                        <p:attrNameLst>
                                          <p:attrName>ppt_x</p:attrName>
                                        </p:attrNameLst>
                                      </p:cBhvr>
                                      <p:tavLst>
                                        <p:tav tm="0">
                                          <p:val>
                                            <p:fltVal val="0.5"/>
                                          </p:val>
                                        </p:tav>
                                        <p:tav tm="100000">
                                          <p:val>
                                            <p:strVal val="#ppt_x"/>
                                          </p:val>
                                        </p:tav>
                                      </p:tavLst>
                                    </p:anim>
                                    <p:anim calcmode="lin" valueType="num">
                                      <p:cBhvr>
                                        <p:cTn id="91" dur="500" fill="hold"/>
                                        <p:tgtEl>
                                          <p:spTgt spid="2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p:bldP spid="19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41" name="千图设计师MC：ID 29795607库_组合 40"/>
          <p:cNvGrpSpPr/>
          <p:nvPr>
            <p:custDataLst>
              <p:tags r:id="rId2"/>
            </p:custDataLst>
          </p:nvPr>
        </p:nvGrpSpPr>
        <p:grpSpPr>
          <a:xfrm>
            <a:off x="7780751" y="2205742"/>
            <a:ext cx="3636333" cy="2418173"/>
            <a:chOff x="7838536" y="2215267"/>
            <a:chExt cx="3636333" cy="2418173"/>
          </a:xfrm>
        </p:grpSpPr>
        <p:sp>
          <p:nvSpPr>
            <p:cNvPr id="15" name="Rectangle: Folded Corner 17"/>
            <p:cNvSpPr/>
            <p:nvPr/>
          </p:nvSpPr>
          <p:spPr>
            <a:xfrm>
              <a:off x="7840025" y="3477149"/>
              <a:ext cx="967563" cy="1156291"/>
            </a:xfrm>
            <a:prstGeom prst="foldedCorne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6" name="Group 29"/>
            <p:cNvGrpSpPr/>
            <p:nvPr/>
          </p:nvGrpSpPr>
          <p:grpSpPr>
            <a:xfrm>
              <a:off x="7838536" y="2215267"/>
              <a:ext cx="3636333" cy="1160383"/>
              <a:chOff x="5829959" y="1480750"/>
              <a:chExt cx="5642904" cy="1160381"/>
            </a:xfrm>
          </p:grpSpPr>
          <p:sp>
            <p:nvSpPr>
              <p:cNvPr id="36" name="TextBox 31"/>
              <p:cNvSpPr txBox="1"/>
              <p:nvPr/>
            </p:nvSpPr>
            <p:spPr>
              <a:xfrm>
                <a:off x="5829959" y="1480750"/>
                <a:ext cx="5642904" cy="529440"/>
              </a:xfrm>
              <a:prstGeom prst="rect">
                <a:avLst/>
              </a:prstGeom>
              <a:noFill/>
            </p:spPr>
            <p:txBody>
              <a:bodyPr wrap="square" lIns="0" tIns="0" rIns="0" bIns="0" anchor="b" anchorCtr="0">
                <a:normAutofit lnSpcReduction="10000"/>
              </a:bodyPr>
              <a:lstStyle/>
              <a:p>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r>
                <a:b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输入标题文本</a:t>
                </a:r>
              </a:p>
            </p:txBody>
          </p:sp>
          <p:sp>
            <p:nvSpPr>
              <p:cNvPr id="37" name="TextBox 38"/>
              <p:cNvSpPr txBox="1"/>
              <p:nvPr/>
            </p:nvSpPr>
            <p:spPr>
              <a:xfrm>
                <a:off x="5829959" y="2111691"/>
                <a:ext cx="5637239" cy="529440"/>
              </a:xfrm>
              <a:prstGeom prst="rect">
                <a:avLst/>
              </a:prstGeom>
              <a:noFill/>
            </p:spPr>
            <p:txBody>
              <a:bodyPr wrap="square" lIns="0" tIns="0" rIns="0" bIns="0">
                <a:normAutofit/>
              </a:bodyPr>
              <a:lstStyle/>
              <a:p>
                <a:pPr>
                  <a:lnSpc>
                    <a:spcPct val="120000"/>
                  </a:lnSpc>
                </a:pP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a:t>
                </a:r>
                <a:r>
                  <a:rPr lang="zh-CN" altLang="en-US"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此第一</a:t>
                </a:r>
                <a:r>
                  <a:rPr lang="en-US" altLang="zh-CN" sz="10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r>
                <a:b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如需更改请在（设置形状格式）菜单下（文本选项）中调整</a:t>
                </a:r>
              </a:p>
            </p:txBody>
          </p:sp>
        </p:grpSp>
      </p:grpSp>
      <p:grpSp>
        <p:nvGrpSpPr>
          <p:cNvPr id="38" name="千图设计师MC：ID 29795607库_组合 37"/>
          <p:cNvGrpSpPr/>
          <p:nvPr>
            <p:custDataLst>
              <p:tags r:id="rId3"/>
            </p:custDataLst>
          </p:nvPr>
        </p:nvGrpSpPr>
        <p:grpSpPr>
          <a:xfrm>
            <a:off x="1035815" y="2080267"/>
            <a:ext cx="5245914" cy="905944"/>
            <a:chOff x="1122175" y="2099317"/>
            <a:chExt cx="5245914" cy="905944"/>
          </a:xfrm>
        </p:grpSpPr>
        <p:cxnSp>
          <p:nvCxnSpPr>
            <p:cNvPr id="16" name="Straight Connector 18"/>
            <p:cNvCxnSpPr/>
            <p:nvPr/>
          </p:nvCxnSpPr>
          <p:spPr>
            <a:xfrm flipH="1">
              <a:off x="3837540" y="2552291"/>
              <a:ext cx="2530549"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9" name="Oval 24"/>
            <p:cNvSpPr/>
            <p:nvPr/>
          </p:nvSpPr>
          <p:spPr>
            <a:xfrm>
              <a:off x="3780525" y="2494445"/>
              <a:ext cx="115699" cy="115699"/>
            </a:xfrm>
            <a:prstGeom prst="ellipse">
              <a:avLst/>
            </a:prstGeom>
            <a:solidFill>
              <a:schemeClr val="bg1"/>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7" name="Group 39"/>
            <p:cNvGrpSpPr/>
            <p:nvPr/>
          </p:nvGrpSpPr>
          <p:grpSpPr>
            <a:xfrm>
              <a:off x="1122175" y="2099317"/>
              <a:ext cx="2575880" cy="905944"/>
              <a:chOff x="2084790" y="3062810"/>
              <a:chExt cx="2123043" cy="905944"/>
            </a:xfrm>
          </p:grpSpPr>
          <p:sp>
            <p:nvSpPr>
              <p:cNvPr id="34" name="TextBox 40"/>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35" name="TextBox 41"/>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r">
                  <a:lnSpc>
                    <a:spcPct val="120000"/>
                  </a:lnSpc>
                </a:pP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1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1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39" name="千图设计师MC：ID 29795607库_组合 38"/>
          <p:cNvGrpSpPr/>
          <p:nvPr>
            <p:custDataLst>
              <p:tags r:id="rId4"/>
            </p:custDataLst>
          </p:nvPr>
        </p:nvGrpSpPr>
        <p:grpSpPr>
          <a:xfrm>
            <a:off x="729663" y="3356543"/>
            <a:ext cx="6118129" cy="905944"/>
            <a:chOff x="816023" y="3375593"/>
            <a:chExt cx="6118129" cy="905944"/>
          </a:xfrm>
        </p:grpSpPr>
        <p:cxnSp>
          <p:nvCxnSpPr>
            <p:cNvPr id="17" name="Straight Connector 19"/>
            <p:cNvCxnSpPr/>
            <p:nvPr/>
          </p:nvCxnSpPr>
          <p:spPr>
            <a:xfrm flipH="1">
              <a:off x="3565451" y="3815443"/>
              <a:ext cx="3200400"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Oval 25"/>
            <p:cNvSpPr/>
            <p:nvPr/>
          </p:nvSpPr>
          <p:spPr>
            <a:xfrm>
              <a:off x="3449757" y="3756321"/>
              <a:ext cx="115699" cy="115699"/>
            </a:xfrm>
            <a:prstGeom prst="ellipse">
              <a:avLst/>
            </a:prstGeom>
            <a:solidFill>
              <a:schemeClr val="bg1"/>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3" name="Oval 22"/>
            <p:cNvSpPr/>
            <p:nvPr/>
          </p:nvSpPr>
          <p:spPr>
            <a:xfrm>
              <a:off x="6694665" y="3695709"/>
              <a:ext cx="239487" cy="2394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8" name="Group 42"/>
            <p:cNvGrpSpPr/>
            <p:nvPr/>
          </p:nvGrpSpPr>
          <p:grpSpPr>
            <a:xfrm>
              <a:off x="816023" y="3375593"/>
              <a:ext cx="2575880" cy="905944"/>
              <a:chOff x="2084790" y="3062810"/>
              <a:chExt cx="2123043" cy="905944"/>
            </a:xfrm>
          </p:grpSpPr>
          <p:sp>
            <p:nvSpPr>
              <p:cNvPr id="32" name="TextBox 43"/>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33" name="TextBox 44"/>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r">
                  <a:lnSpc>
                    <a:spcPct val="120000"/>
                  </a:lnSpc>
                </a:pP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1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1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40" name="千图设计师MC：ID 29795607库_组合 39"/>
          <p:cNvGrpSpPr/>
          <p:nvPr>
            <p:custDataLst>
              <p:tags r:id="rId5"/>
            </p:custDataLst>
          </p:nvPr>
        </p:nvGrpSpPr>
        <p:grpSpPr>
          <a:xfrm>
            <a:off x="1035815" y="4560570"/>
            <a:ext cx="5308647" cy="905944"/>
            <a:chOff x="1122175" y="4579620"/>
            <a:chExt cx="5308647" cy="905944"/>
          </a:xfrm>
        </p:grpSpPr>
        <p:cxnSp>
          <p:nvCxnSpPr>
            <p:cNvPr id="18" name="Straight Connector 20"/>
            <p:cNvCxnSpPr/>
            <p:nvPr/>
          </p:nvCxnSpPr>
          <p:spPr>
            <a:xfrm flipH="1">
              <a:off x="3780524" y="5015425"/>
              <a:ext cx="2530549" cy="0"/>
            </a:xfrm>
            <a:prstGeom prst="line">
              <a:avLst/>
            </a:prstGeom>
            <a:ln>
              <a:solidFill>
                <a:srgbClr val="95A5A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1" name="Oval 26"/>
            <p:cNvSpPr/>
            <p:nvPr/>
          </p:nvSpPr>
          <p:spPr>
            <a:xfrm>
              <a:off x="3721841" y="4957581"/>
              <a:ext cx="115699" cy="115699"/>
            </a:xfrm>
            <a:prstGeom prst="ellipse">
              <a:avLst/>
            </a:prstGeom>
            <a:solidFill>
              <a:schemeClr val="bg1"/>
            </a:solidFill>
            <a:ln w="28575">
              <a:solidFill>
                <a:srgbClr val="95A5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4" name="Oval 23"/>
            <p:cNvSpPr/>
            <p:nvPr/>
          </p:nvSpPr>
          <p:spPr>
            <a:xfrm>
              <a:off x="6191335" y="4895691"/>
              <a:ext cx="239487" cy="2394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29" name="Group 45"/>
            <p:cNvGrpSpPr/>
            <p:nvPr/>
          </p:nvGrpSpPr>
          <p:grpSpPr>
            <a:xfrm>
              <a:off x="1122175" y="4579620"/>
              <a:ext cx="2575880" cy="905944"/>
              <a:chOff x="2084790" y="3062810"/>
              <a:chExt cx="2123043" cy="905944"/>
            </a:xfrm>
          </p:grpSpPr>
          <p:sp>
            <p:nvSpPr>
              <p:cNvPr id="30" name="TextBox 46"/>
              <p:cNvSpPr txBox="1"/>
              <p:nvPr/>
            </p:nvSpPr>
            <p:spPr>
              <a:xfrm>
                <a:off x="2084790" y="3062810"/>
                <a:ext cx="212304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algn="r"/>
                <a:r>
                  <a:rPr lang="zh-CN" altLang="en-US" sz="160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31" name="TextBox 47"/>
              <p:cNvSpPr txBox="1"/>
              <p:nvPr/>
            </p:nvSpPr>
            <p:spPr>
              <a:xfrm>
                <a:off x="2084790" y="3345832"/>
                <a:ext cx="212304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lvl="0" algn="r">
                  <a:lnSpc>
                    <a:spcPct val="120000"/>
                  </a:lnSpc>
                </a:pPr>
                <a: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1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1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1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pic>
        <p:nvPicPr>
          <p:cNvPr id="43" name="图片 42"/>
          <p:cNvPicPr>
            <a:picLocks noChangeAspect="1"/>
          </p:cNvPicPr>
          <p:nvPr/>
        </p:nvPicPr>
        <p:blipFill rotWithShape="1">
          <a:blip r:embed="rId9" cstate="screen"/>
          <a:srcRect r="-3043"/>
          <a:stretch>
            <a:fillRect/>
          </a:stretch>
        </p:blipFill>
        <p:spPr>
          <a:xfrm>
            <a:off x="4300855" y="1038860"/>
            <a:ext cx="3847465" cy="5250180"/>
          </a:xfrm>
          <a:prstGeom prst="rect">
            <a:avLst/>
          </a:prstGeom>
        </p:spPr>
      </p:pic>
    </p:spTree>
    <p:custDataLst>
      <p:tags r:id="rId1"/>
    </p:custData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33" name="椭圆 32"/>
          <p:cNvSpPr/>
          <p:nvPr/>
        </p:nvSpPr>
        <p:spPr>
          <a:xfrm>
            <a:off x="3909890" y="2153241"/>
            <a:ext cx="3457959" cy="3457642"/>
          </a:xfrm>
          <a:prstGeom prst="ellipse">
            <a:avLst/>
          </a:prstGeom>
          <a:noFill/>
          <a:ln w="15875" cap="rnd" cmpd="sng" algn="ctr">
            <a:solidFill>
              <a:srgbClr val="95D4F6"/>
            </a:solidFill>
            <a:prstDash val="sysDash"/>
            <a:miter lim="800000"/>
          </a:ln>
          <a:effectLst/>
        </p:spPr>
        <p:txBody>
          <a:bodyPr lIns="115214" tIns="57607" rIns="115214" bIns="57607" rtlCol="0" anchor="ctr"/>
          <a:lstStyle/>
          <a:p>
            <a:pPr algn="ctr" defTabSz="864235">
              <a:defRPr/>
            </a:pPr>
            <a:endParaRPr lang="zh-CN" altLang="en-US" sz="1700" kern="0">
              <a:solidFill>
                <a:srgbClr val="FFFFFF"/>
              </a:solidFill>
              <a:latin typeface="微软雅黑" panose="020B0503020204020204" charset="-122"/>
            </a:endParaRPr>
          </a:p>
        </p:txBody>
      </p:sp>
      <p:grpSp>
        <p:nvGrpSpPr>
          <p:cNvPr id="34" name="组合 33"/>
          <p:cNvGrpSpPr/>
          <p:nvPr/>
        </p:nvGrpSpPr>
        <p:grpSpPr>
          <a:xfrm>
            <a:off x="4073325" y="2316661"/>
            <a:ext cx="3131089" cy="3130801"/>
            <a:chOff x="3088604" y="1658989"/>
            <a:chExt cx="2484854" cy="2484854"/>
          </a:xfrm>
        </p:grpSpPr>
        <p:grpSp>
          <p:nvGrpSpPr>
            <p:cNvPr id="35" name="组合 34"/>
            <p:cNvGrpSpPr/>
            <p:nvPr/>
          </p:nvGrpSpPr>
          <p:grpSpPr>
            <a:xfrm>
              <a:off x="3448946" y="1658989"/>
              <a:ext cx="1764170" cy="537421"/>
              <a:chOff x="3448946" y="1658989"/>
              <a:chExt cx="1764170" cy="537421"/>
            </a:xfrm>
          </p:grpSpPr>
          <p:sp>
            <p:nvSpPr>
              <p:cNvPr id="45" name="任意多边形 44"/>
              <p:cNvSpPr/>
              <p:nvPr/>
            </p:nvSpPr>
            <p:spPr>
              <a:xfrm>
                <a:off x="3448946" y="1658989"/>
                <a:ext cx="1764170" cy="536235"/>
              </a:xfrm>
              <a:custGeom>
                <a:avLst/>
                <a:gdLst>
                  <a:gd name="connsiteX0" fmla="*/ 1304176 w 2608353"/>
                  <a:gd name="connsiteY0" fmla="*/ 0 h 792832"/>
                  <a:gd name="connsiteX1" fmla="*/ 2603094 w 2608353"/>
                  <a:gd name="connsiteY1" fmla="*/ 538030 h 792832"/>
                  <a:gd name="connsiteX2" fmla="*/ 2608353 w 2608353"/>
                  <a:gd name="connsiteY2" fmla="*/ 543815 h 792832"/>
                  <a:gd name="connsiteX3" fmla="*/ 2602175 w 2608353"/>
                  <a:gd name="connsiteY3" fmla="*/ 547882 h 792832"/>
                  <a:gd name="connsiteX4" fmla="*/ 1304176 w 2608353"/>
                  <a:gd name="connsiteY4" fmla="*/ 792832 h 792832"/>
                  <a:gd name="connsiteX5" fmla="*/ 6177 w 2608353"/>
                  <a:gd name="connsiteY5" fmla="*/ 547882 h 792832"/>
                  <a:gd name="connsiteX6" fmla="*/ 0 w 2608353"/>
                  <a:gd name="connsiteY6" fmla="*/ 543815 h 792832"/>
                  <a:gd name="connsiteX7" fmla="*/ 5258 w 2608353"/>
                  <a:gd name="connsiteY7" fmla="*/ 538030 h 792832"/>
                  <a:gd name="connsiteX8" fmla="*/ 1304176 w 2608353"/>
                  <a:gd name="connsiteY8" fmla="*/ 0 h 7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8353" h="792832">
                    <a:moveTo>
                      <a:pt x="1304176" y="0"/>
                    </a:moveTo>
                    <a:cubicBezTo>
                      <a:pt x="1811435" y="0"/>
                      <a:pt x="2270672" y="205608"/>
                      <a:pt x="2603094" y="538030"/>
                    </a:cubicBezTo>
                    <a:lnTo>
                      <a:pt x="2608353" y="543815"/>
                    </a:lnTo>
                    <a:lnTo>
                      <a:pt x="2602175" y="547882"/>
                    </a:lnTo>
                    <a:cubicBezTo>
                      <a:pt x="2352203" y="693785"/>
                      <a:pt x="1864670" y="792832"/>
                      <a:pt x="1304176" y="792832"/>
                    </a:cubicBezTo>
                    <a:cubicBezTo>
                      <a:pt x="743683" y="792832"/>
                      <a:pt x="256150" y="693785"/>
                      <a:pt x="6177" y="547882"/>
                    </a:cubicBezTo>
                    <a:lnTo>
                      <a:pt x="0" y="543815"/>
                    </a:lnTo>
                    <a:lnTo>
                      <a:pt x="5258" y="538030"/>
                    </a:lnTo>
                    <a:cubicBezTo>
                      <a:pt x="337680" y="205608"/>
                      <a:pt x="796917" y="0"/>
                      <a:pt x="1304176"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微软雅黑" panose="020B0503020204020204" charset="-122"/>
                </a:endParaRPr>
              </a:p>
            </p:txBody>
          </p:sp>
          <p:sp>
            <p:nvSpPr>
              <p:cNvPr id="46" name="文本框 1153"/>
              <p:cNvSpPr txBox="1"/>
              <p:nvPr/>
            </p:nvSpPr>
            <p:spPr>
              <a:xfrm>
                <a:off x="3923928" y="1696273"/>
                <a:ext cx="839536" cy="500137"/>
              </a:xfrm>
              <a:prstGeom prst="rect">
                <a:avLst/>
              </a:prstGeom>
              <a:noFill/>
            </p:spPr>
            <p:txBody>
              <a:bodyPr wrap="square" lIns="68580" tIns="34290" rIns="68580" bIns="34290" rtlCol="0">
                <a:spAutoFit/>
              </a:bodyPr>
              <a:lstStyle/>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2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rPr>
                  <a:t>01</a:t>
                </a:r>
              </a:p>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FFFFFF"/>
                    </a:solidFill>
                    <a:effectLst/>
                    <a:uLnTx/>
                    <a:uFillTx/>
                  </a:rPr>
                  <a:t>Application</a:t>
                </a:r>
                <a:endParaRPr kumimoji="0" lang="zh-CN" altLang="en-US" sz="1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ndParaRPr>
              </a:p>
            </p:txBody>
          </p:sp>
        </p:grpSp>
        <p:grpSp>
          <p:nvGrpSpPr>
            <p:cNvPr id="36" name="组合 35"/>
            <p:cNvGrpSpPr/>
            <p:nvPr/>
          </p:nvGrpSpPr>
          <p:grpSpPr>
            <a:xfrm>
              <a:off x="3121843" y="2026801"/>
              <a:ext cx="2418375" cy="874615"/>
              <a:chOff x="3121843" y="2026801"/>
              <a:chExt cx="2418375" cy="874615"/>
            </a:xfrm>
          </p:grpSpPr>
          <p:sp>
            <p:nvSpPr>
              <p:cNvPr id="43" name="任意多边形 42"/>
              <p:cNvSpPr/>
              <p:nvPr/>
            </p:nvSpPr>
            <p:spPr>
              <a:xfrm>
                <a:off x="3121843" y="2026801"/>
                <a:ext cx="2418375" cy="874615"/>
              </a:xfrm>
              <a:custGeom>
                <a:avLst/>
                <a:gdLst>
                  <a:gd name="connsiteX0" fmla="*/ 3091980 w 3575607"/>
                  <a:gd name="connsiteY0" fmla="*/ 0 h 1293132"/>
                  <a:gd name="connsiteX1" fmla="*/ 3205281 w 3575607"/>
                  <a:gd name="connsiteY1" fmla="*/ 124664 h 1293132"/>
                  <a:gd name="connsiteX2" fmla="*/ 3561124 w 3575607"/>
                  <a:gd name="connsiteY2" fmla="*/ 812095 h 1293132"/>
                  <a:gd name="connsiteX3" fmla="*/ 3575607 w 3575607"/>
                  <a:gd name="connsiteY3" fmla="*/ 876712 h 1293132"/>
                  <a:gd name="connsiteX4" fmla="*/ 3482532 w 3575607"/>
                  <a:gd name="connsiteY4" fmla="*/ 932824 h 1293132"/>
                  <a:gd name="connsiteX5" fmla="*/ 1787803 w 3575607"/>
                  <a:gd name="connsiteY5" fmla="*/ 1293132 h 1293132"/>
                  <a:gd name="connsiteX6" fmla="*/ 93075 w 3575607"/>
                  <a:gd name="connsiteY6" fmla="*/ 932824 h 1293132"/>
                  <a:gd name="connsiteX7" fmla="*/ 0 w 3575607"/>
                  <a:gd name="connsiteY7" fmla="*/ 876712 h 1293132"/>
                  <a:gd name="connsiteX8" fmla="*/ 14483 w 3575607"/>
                  <a:gd name="connsiteY8" fmla="*/ 812095 h 1293132"/>
                  <a:gd name="connsiteX9" fmla="*/ 370325 w 3575607"/>
                  <a:gd name="connsiteY9" fmla="*/ 124664 h 1293132"/>
                  <a:gd name="connsiteX10" fmla="*/ 483627 w 3575607"/>
                  <a:gd name="connsiteY10" fmla="*/ 1 h 1293132"/>
                  <a:gd name="connsiteX11" fmla="*/ 489804 w 3575607"/>
                  <a:gd name="connsiteY11" fmla="*/ 4067 h 1293132"/>
                  <a:gd name="connsiteX12" fmla="*/ 1787803 w 3575607"/>
                  <a:gd name="connsiteY12" fmla="*/ 249017 h 1293132"/>
                  <a:gd name="connsiteX13" fmla="*/ 3085802 w 3575607"/>
                  <a:gd name="connsiteY13" fmla="*/ 4067 h 129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5607" h="1293132">
                    <a:moveTo>
                      <a:pt x="3091980" y="0"/>
                    </a:moveTo>
                    <a:lnTo>
                      <a:pt x="3205281" y="124664"/>
                    </a:lnTo>
                    <a:cubicBezTo>
                      <a:pt x="3369063" y="323122"/>
                      <a:pt x="3491973" y="556562"/>
                      <a:pt x="3561124" y="812095"/>
                    </a:cubicBezTo>
                    <a:lnTo>
                      <a:pt x="3575607" y="876712"/>
                    </a:lnTo>
                    <a:lnTo>
                      <a:pt x="3482532" y="932824"/>
                    </a:lnTo>
                    <a:cubicBezTo>
                      <a:pt x="3079708" y="1152873"/>
                      <a:pt x="2470089" y="1293132"/>
                      <a:pt x="1787803" y="1293132"/>
                    </a:cubicBezTo>
                    <a:cubicBezTo>
                      <a:pt x="1105518" y="1293132"/>
                      <a:pt x="495898" y="1152873"/>
                      <a:pt x="93075" y="932824"/>
                    </a:cubicBezTo>
                    <a:lnTo>
                      <a:pt x="0" y="876712"/>
                    </a:lnTo>
                    <a:lnTo>
                      <a:pt x="14483" y="812095"/>
                    </a:lnTo>
                    <a:cubicBezTo>
                      <a:pt x="83633" y="556562"/>
                      <a:pt x="206543" y="323122"/>
                      <a:pt x="370325" y="124664"/>
                    </a:cubicBezTo>
                    <a:lnTo>
                      <a:pt x="483627" y="1"/>
                    </a:lnTo>
                    <a:lnTo>
                      <a:pt x="489804" y="4067"/>
                    </a:lnTo>
                    <a:cubicBezTo>
                      <a:pt x="739777" y="149970"/>
                      <a:pt x="1227310" y="249017"/>
                      <a:pt x="1787803" y="249017"/>
                    </a:cubicBezTo>
                    <a:cubicBezTo>
                      <a:pt x="2348296" y="249017"/>
                      <a:pt x="2835829" y="149970"/>
                      <a:pt x="3085802" y="406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微软雅黑" panose="020B0503020204020204" charset="-122"/>
                </a:endParaRPr>
              </a:p>
            </p:txBody>
          </p:sp>
          <p:sp>
            <p:nvSpPr>
              <p:cNvPr id="44" name="文本框 39"/>
              <p:cNvSpPr txBox="1"/>
              <p:nvPr/>
            </p:nvSpPr>
            <p:spPr>
              <a:xfrm>
                <a:off x="3923928" y="2344669"/>
                <a:ext cx="839536" cy="500137"/>
              </a:xfrm>
              <a:prstGeom prst="rect">
                <a:avLst/>
              </a:prstGeom>
              <a:noFill/>
            </p:spPr>
            <p:txBody>
              <a:bodyPr wrap="square" lIns="68580" tIns="34290" rIns="68580" bIns="34290" rtlCol="0">
                <a:spAutoFit/>
              </a:bodyPr>
              <a:lstStyle/>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2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rPr>
                  <a:t>02</a:t>
                </a:r>
              </a:p>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FFFFFF"/>
                    </a:solidFill>
                    <a:effectLst/>
                    <a:uLnTx/>
                    <a:uFillTx/>
                  </a:rPr>
                  <a:t>Application</a:t>
                </a:r>
                <a:endParaRPr kumimoji="0" lang="zh-CN" altLang="en-US" sz="1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ndParaRPr>
              </a:p>
            </p:txBody>
          </p:sp>
        </p:grpSp>
        <p:grpSp>
          <p:nvGrpSpPr>
            <p:cNvPr id="37" name="组合 36"/>
            <p:cNvGrpSpPr/>
            <p:nvPr/>
          </p:nvGrpSpPr>
          <p:grpSpPr>
            <a:xfrm>
              <a:off x="3088604" y="2619768"/>
              <a:ext cx="2484854" cy="955737"/>
              <a:chOff x="3088604" y="2619768"/>
              <a:chExt cx="2484854" cy="955737"/>
            </a:xfrm>
          </p:grpSpPr>
          <p:sp>
            <p:nvSpPr>
              <p:cNvPr id="41" name="任意多边形 40"/>
              <p:cNvSpPr/>
              <p:nvPr/>
            </p:nvSpPr>
            <p:spPr>
              <a:xfrm>
                <a:off x="3088604" y="2619768"/>
                <a:ext cx="2484854" cy="955737"/>
              </a:xfrm>
              <a:custGeom>
                <a:avLst/>
                <a:gdLst>
                  <a:gd name="connsiteX0" fmla="*/ 49144 w 3673896"/>
                  <a:gd name="connsiteY0" fmla="*/ 0 h 1413072"/>
                  <a:gd name="connsiteX1" fmla="*/ 142219 w 3673896"/>
                  <a:gd name="connsiteY1" fmla="*/ 56112 h 1413072"/>
                  <a:gd name="connsiteX2" fmla="*/ 1836948 w 3673896"/>
                  <a:gd name="connsiteY2" fmla="*/ 416420 h 1413072"/>
                  <a:gd name="connsiteX3" fmla="*/ 3531677 w 3673896"/>
                  <a:gd name="connsiteY3" fmla="*/ 56112 h 1413072"/>
                  <a:gd name="connsiteX4" fmla="*/ 3624752 w 3673896"/>
                  <a:gd name="connsiteY4" fmla="*/ 0 h 1413072"/>
                  <a:gd name="connsiteX5" fmla="*/ 3645205 w 3673896"/>
                  <a:gd name="connsiteY5" fmla="*/ 91251 h 1413072"/>
                  <a:gd name="connsiteX6" fmla="*/ 3673896 w 3673896"/>
                  <a:gd name="connsiteY6" fmla="*/ 416421 h 1413072"/>
                  <a:gd name="connsiteX7" fmla="*/ 3591310 w 3673896"/>
                  <a:gd name="connsiteY7" fmla="*/ 962673 h 1413072"/>
                  <a:gd name="connsiteX8" fmla="*/ 3538316 w 3673896"/>
                  <a:gd name="connsiteY8" fmla="*/ 1107464 h 1413072"/>
                  <a:gd name="connsiteX9" fmla="*/ 3366842 w 3673896"/>
                  <a:gd name="connsiteY9" fmla="*/ 1173264 h 1413072"/>
                  <a:gd name="connsiteX10" fmla="*/ 1836948 w 3673896"/>
                  <a:gd name="connsiteY10" fmla="*/ 1413072 h 1413072"/>
                  <a:gd name="connsiteX11" fmla="*/ 307055 w 3673896"/>
                  <a:gd name="connsiteY11" fmla="*/ 1173264 h 1413072"/>
                  <a:gd name="connsiteX12" fmla="*/ 135580 w 3673896"/>
                  <a:gd name="connsiteY12" fmla="*/ 1107464 h 1413072"/>
                  <a:gd name="connsiteX13" fmla="*/ 82586 w 3673896"/>
                  <a:gd name="connsiteY13" fmla="*/ 962673 h 1413072"/>
                  <a:gd name="connsiteX14" fmla="*/ 0 w 3673896"/>
                  <a:gd name="connsiteY14" fmla="*/ 416421 h 1413072"/>
                  <a:gd name="connsiteX15" fmla="*/ 28691 w 3673896"/>
                  <a:gd name="connsiteY15" fmla="*/ 91251 h 141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3896" h="1413072">
                    <a:moveTo>
                      <a:pt x="49144" y="0"/>
                    </a:moveTo>
                    <a:lnTo>
                      <a:pt x="142219" y="56112"/>
                    </a:lnTo>
                    <a:cubicBezTo>
                      <a:pt x="545043" y="276161"/>
                      <a:pt x="1154663" y="416420"/>
                      <a:pt x="1836948" y="416420"/>
                    </a:cubicBezTo>
                    <a:cubicBezTo>
                      <a:pt x="2519233" y="416420"/>
                      <a:pt x="3128853" y="276161"/>
                      <a:pt x="3531677" y="56112"/>
                    </a:cubicBezTo>
                    <a:lnTo>
                      <a:pt x="3624752" y="0"/>
                    </a:lnTo>
                    <a:lnTo>
                      <a:pt x="3645205" y="91251"/>
                    </a:lnTo>
                    <a:cubicBezTo>
                      <a:pt x="3664057" y="196794"/>
                      <a:pt x="3673896" y="305458"/>
                      <a:pt x="3673896" y="416421"/>
                    </a:cubicBezTo>
                    <a:cubicBezTo>
                      <a:pt x="3673896" y="606643"/>
                      <a:pt x="3644982" y="790112"/>
                      <a:pt x="3591310" y="962673"/>
                    </a:cubicBezTo>
                    <a:lnTo>
                      <a:pt x="3538316" y="1107464"/>
                    </a:lnTo>
                    <a:lnTo>
                      <a:pt x="3366842" y="1173264"/>
                    </a:lnTo>
                    <a:cubicBezTo>
                      <a:pt x="2930125" y="1324667"/>
                      <a:pt x="2403655" y="1413072"/>
                      <a:pt x="1836948" y="1413072"/>
                    </a:cubicBezTo>
                    <a:cubicBezTo>
                      <a:pt x="1270241" y="1413072"/>
                      <a:pt x="743772" y="1324667"/>
                      <a:pt x="307055" y="1173264"/>
                    </a:cubicBezTo>
                    <a:lnTo>
                      <a:pt x="135580" y="1107464"/>
                    </a:lnTo>
                    <a:lnTo>
                      <a:pt x="82586" y="962673"/>
                    </a:lnTo>
                    <a:cubicBezTo>
                      <a:pt x="28914" y="790112"/>
                      <a:pt x="0" y="606643"/>
                      <a:pt x="0" y="416421"/>
                    </a:cubicBezTo>
                    <a:cubicBezTo>
                      <a:pt x="0" y="305458"/>
                      <a:pt x="9839" y="196794"/>
                      <a:pt x="28691" y="9125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微软雅黑" panose="020B0503020204020204" charset="-122"/>
                </a:endParaRPr>
              </a:p>
            </p:txBody>
          </p:sp>
          <p:sp>
            <p:nvSpPr>
              <p:cNvPr id="42" name="文本框 40"/>
              <p:cNvSpPr txBox="1"/>
              <p:nvPr/>
            </p:nvSpPr>
            <p:spPr>
              <a:xfrm>
                <a:off x="3923928" y="2993065"/>
                <a:ext cx="839536" cy="500137"/>
              </a:xfrm>
              <a:prstGeom prst="rect">
                <a:avLst/>
              </a:prstGeom>
              <a:noFill/>
            </p:spPr>
            <p:txBody>
              <a:bodyPr wrap="square" lIns="68580" tIns="34290" rIns="68580" bIns="34290" rtlCol="0">
                <a:spAutoFit/>
              </a:bodyPr>
              <a:lstStyle/>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2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rPr>
                  <a:t>03</a:t>
                </a:r>
              </a:p>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1300" b="0" i="0" u="none" strike="noStrike" kern="0" cap="none" spc="0" normalizeH="0" baseline="0" noProof="0" dirty="0">
                    <a:ln>
                      <a:noFill/>
                    </a:ln>
                    <a:solidFill>
                      <a:srgbClr val="FFFFFF"/>
                    </a:solidFill>
                    <a:effectLst/>
                    <a:uLnTx/>
                    <a:uFillTx/>
                  </a:rPr>
                  <a:t>Application</a:t>
                </a:r>
                <a:endParaRPr kumimoji="0" lang="zh-CN" altLang="en-US" sz="1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ndParaRPr>
              </a:p>
            </p:txBody>
          </p:sp>
        </p:grpSp>
        <p:grpSp>
          <p:nvGrpSpPr>
            <p:cNvPr id="38" name="组合 37"/>
            <p:cNvGrpSpPr/>
            <p:nvPr/>
          </p:nvGrpSpPr>
          <p:grpSpPr>
            <a:xfrm>
              <a:off x="3180304" y="3368806"/>
              <a:ext cx="2301454" cy="775037"/>
              <a:chOff x="3180304" y="3368806"/>
              <a:chExt cx="2301454" cy="775037"/>
            </a:xfrm>
          </p:grpSpPr>
          <p:sp>
            <p:nvSpPr>
              <p:cNvPr id="39" name="任意多边形 38"/>
              <p:cNvSpPr/>
              <p:nvPr/>
            </p:nvSpPr>
            <p:spPr>
              <a:xfrm>
                <a:off x="3180304" y="3368806"/>
                <a:ext cx="2301454" cy="775037"/>
              </a:xfrm>
              <a:custGeom>
                <a:avLst/>
                <a:gdLst>
                  <a:gd name="connsiteX0" fmla="*/ 3402736 w 3402736"/>
                  <a:gd name="connsiteY0" fmla="*/ 0 h 1145905"/>
                  <a:gd name="connsiteX1" fmla="*/ 3393959 w 3402736"/>
                  <a:gd name="connsiteY1" fmla="*/ 23980 h 1145905"/>
                  <a:gd name="connsiteX2" fmla="*/ 1701368 w 3402736"/>
                  <a:gd name="connsiteY2" fmla="*/ 1145905 h 1145905"/>
                  <a:gd name="connsiteX3" fmla="*/ 8777 w 3402736"/>
                  <a:gd name="connsiteY3" fmla="*/ 23980 h 1145905"/>
                  <a:gd name="connsiteX4" fmla="*/ 0 w 3402736"/>
                  <a:gd name="connsiteY4" fmla="*/ 0 h 1145905"/>
                  <a:gd name="connsiteX5" fmla="*/ 171474 w 3402736"/>
                  <a:gd name="connsiteY5" fmla="*/ 65800 h 1145905"/>
                  <a:gd name="connsiteX6" fmla="*/ 1701368 w 3402736"/>
                  <a:gd name="connsiteY6" fmla="*/ 305608 h 1145905"/>
                  <a:gd name="connsiteX7" fmla="*/ 3231262 w 3402736"/>
                  <a:gd name="connsiteY7" fmla="*/ 65800 h 114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2736" h="1145905">
                    <a:moveTo>
                      <a:pt x="3402736" y="0"/>
                    </a:moveTo>
                    <a:lnTo>
                      <a:pt x="3393959" y="23980"/>
                    </a:lnTo>
                    <a:cubicBezTo>
                      <a:pt x="3115096" y="683288"/>
                      <a:pt x="2462256" y="1145905"/>
                      <a:pt x="1701368" y="1145905"/>
                    </a:cubicBezTo>
                    <a:cubicBezTo>
                      <a:pt x="940480" y="1145905"/>
                      <a:pt x="287641" y="683288"/>
                      <a:pt x="8777" y="23980"/>
                    </a:cubicBezTo>
                    <a:lnTo>
                      <a:pt x="0" y="0"/>
                    </a:lnTo>
                    <a:lnTo>
                      <a:pt x="171474" y="65800"/>
                    </a:lnTo>
                    <a:cubicBezTo>
                      <a:pt x="608191" y="217203"/>
                      <a:pt x="1134661" y="305608"/>
                      <a:pt x="1701368" y="305608"/>
                    </a:cubicBezTo>
                    <a:cubicBezTo>
                      <a:pt x="2268075" y="305608"/>
                      <a:pt x="2794545" y="217203"/>
                      <a:pt x="3231262" y="6580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latin typeface="微软雅黑" panose="020B0503020204020204" charset="-122"/>
                </a:endParaRPr>
              </a:p>
            </p:txBody>
          </p:sp>
          <p:sp>
            <p:nvSpPr>
              <p:cNvPr id="40" name="文本框 41"/>
              <p:cNvSpPr txBox="1"/>
              <p:nvPr/>
            </p:nvSpPr>
            <p:spPr>
              <a:xfrm>
                <a:off x="3923928" y="3641461"/>
                <a:ext cx="839536" cy="484748"/>
              </a:xfrm>
              <a:prstGeom prst="rect">
                <a:avLst/>
              </a:prstGeom>
              <a:noFill/>
            </p:spPr>
            <p:txBody>
              <a:bodyPr wrap="square" lIns="68580" tIns="34290" rIns="68580" bIns="34290" rtlCol="0">
                <a:spAutoFit/>
              </a:bodyPr>
              <a:lstStyle/>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23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rPr>
                  <a:t>04</a:t>
                </a:r>
              </a:p>
              <a:p>
                <a:pPr marL="0" marR="0" lvl="0" indent="0" algn="ctr" defTabSz="864235"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rgbClr val="FFFFFF"/>
                    </a:solidFill>
                    <a:effectLst/>
                    <a:uLnTx/>
                    <a:uFillTx/>
                  </a:rPr>
                  <a:t>Application</a:t>
                </a:r>
                <a:endParaRPr kumimoji="0" lang="zh-CN" altLang="en-US" sz="11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charset="-122"/>
                </a:endParaRPr>
              </a:p>
            </p:txBody>
          </p:sp>
        </p:grpSp>
      </p:grpSp>
      <p:sp>
        <p:nvSpPr>
          <p:cNvPr id="47" name="任意多边形 46"/>
          <p:cNvSpPr/>
          <p:nvPr/>
        </p:nvSpPr>
        <p:spPr>
          <a:xfrm>
            <a:off x="6553629" y="2219625"/>
            <a:ext cx="1397808" cy="126012"/>
          </a:xfrm>
          <a:custGeom>
            <a:avLst/>
            <a:gdLst>
              <a:gd name="connsiteX0" fmla="*/ 0 w 800100"/>
              <a:gd name="connsiteY0" fmla="*/ 152400 h 152400"/>
              <a:gd name="connsiteX1" fmla="*/ 152400 w 800100"/>
              <a:gd name="connsiteY1" fmla="*/ 0 h 152400"/>
              <a:gd name="connsiteX2" fmla="*/ 800100 w 800100"/>
              <a:gd name="connsiteY2" fmla="*/ 0 h 152400"/>
              <a:gd name="connsiteX0-1" fmla="*/ 0 w 776287"/>
              <a:gd name="connsiteY0-2" fmla="*/ 133350 h 133350"/>
              <a:gd name="connsiteX1-3" fmla="*/ 128587 w 776287"/>
              <a:gd name="connsiteY1-4" fmla="*/ 0 h 133350"/>
              <a:gd name="connsiteX2-5" fmla="*/ 776287 w 776287"/>
              <a:gd name="connsiteY2-6" fmla="*/ 0 h 133350"/>
            </a:gdLst>
            <a:ahLst/>
            <a:cxnLst>
              <a:cxn ang="0">
                <a:pos x="connsiteX0-1" y="connsiteY0-2"/>
              </a:cxn>
              <a:cxn ang="0">
                <a:pos x="connsiteX1-3" y="connsiteY1-4"/>
              </a:cxn>
              <a:cxn ang="0">
                <a:pos x="connsiteX2-5" y="connsiteY2-6"/>
              </a:cxn>
            </a:cxnLst>
            <a:rect l="l" t="t" r="r" b="b"/>
            <a:pathLst>
              <a:path w="776287" h="133350">
                <a:moveTo>
                  <a:pt x="0" y="133350"/>
                </a:moveTo>
                <a:lnTo>
                  <a:pt x="128587" y="0"/>
                </a:lnTo>
                <a:lnTo>
                  <a:pt x="776287" y="0"/>
                </a:lnTo>
              </a:path>
            </a:pathLst>
          </a:custGeom>
          <a:noFill/>
          <a:ln w="15875" cap="rnd" cmpd="sng" algn="ctr">
            <a:solidFill>
              <a:srgbClr val="8AE0D4"/>
            </a:solidFill>
            <a:prstDash val="sysDash"/>
            <a:miter lim="800000"/>
            <a:headEnd type="oval" w="sm" len="sm"/>
            <a:tailEnd type="oval" w="sm" len="sm"/>
          </a:ln>
          <a:effectLst/>
        </p:spPr>
        <p:txBody>
          <a:bodyPr lIns="86411" tIns="43205" rIns="86411" bIns="43205" rtlCol="0" anchor="ctr"/>
          <a:lstStyle/>
          <a:p>
            <a:pPr algn="ctr" defTabSz="864235">
              <a:defRPr/>
            </a:pPr>
            <a:endParaRPr lang="zh-CN" altLang="en-US" sz="1700" kern="0">
              <a:solidFill>
                <a:srgbClr val="FFFFFF"/>
              </a:solidFill>
              <a:latin typeface="微软雅黑" panose="020B0503020204020204" charset="-122"/>
            </a:endParaRPr>
          </a:p>
        </p:txBody>
      </p:sp>
      <p:sp>
        <p:nvSpPr>
          <p:cNvPr id="48" name="任意多边形 47"/>
          <p:cNvSpPr/>
          <p:nvPr/>
        </p:nvSpPr>
        <p:spPr>
          <a:xfrm>
            <a:off x="7408145" y="4108157"/>
            <a:ext cx="2096241" cy="1535983"/>
          </a:xfrm>
          <a:custGeom>
            <a:avLst/>
            <a:gdLst>
              <a:gd name="connsiteX0" fmla="*/ 0 w 1435100"/>
              <a:gd name="connsiteY0" fmla="*/ 0 h 1409700"/>
              <a:gd name="connsiteX1" fmla="*/ 266700 w 1435100"/>
              <a:gd name="connsiteY1" fmla="*/ 279400 h 1409700"/>
              <a:gd name="connsiteX2" fmla="*/ 266700 w 1435100"/>
              <a:gd name="connsiteY2" fmla="*/ 1409700 h 1409700"/>
              <a:gd name="connsiteX3" fmla="*/ 1435100 w 1435100"/>
              <a:gd name="connsiteY3" fmla="*/ 1409700 h 1409700"/>
              <a:gd name="connsiteX0-1" fmla="*/ 0 w 1393825"/>
              <a:gd name="connsiteY0-2" fmla="*/ 0 h 1371600"/>
              <a:gd name="connsiteX1-3" fmla="*/ 225425 w 1393825"/>
              <a:gd name="connsiteY1-4" fmla="*/ 241300 h 1371600"/>
              <a:gd name="connsiteX2-5" fmla="*/ 225425 w 1393825"/>
              <a:gd name="connsiteY2-6" fmla="*/ 1371600 h 1371600"/>
              <a:gd name="connsiteX3-7" fmla="*/ 1393825 w 1393825"/>
              <a:gd name="connsiteY3-8" fmla="*/ 1371600 h 1371600"/>
            </a:gdLst>
            <a:ahLst/>
            <a:cxnLst>
              <a:cxn ang="0">
                <a:pos x="connsiteX0-1" y="connsiteY0-2"/>
              </a:cxn>
              <a:cxn ang="0">
                <a:pos x="connsiteX1-3" y="connsiteY1-4"/>
              </a:cxn>
              <a:cxn ang="0">
                <a:pos x="connsiteX2-5" y="connsiteY2-6"/>
              </a:cxn>
              <a:cxn ang="0">
                <a:pos x="connsiteX3-7" y="connsiteY3-8"/>
              </a:cxn>
            </a:cxnLst>
            <a:rect l="l" t="t" r="r" b="b"/>
            <a:pathLst>
              <a:path w="1393825" h="1371600">
                <a:moveTo>
                  <a:pt x="0" y="0"/>
                </a:moveTo>
                <a:lnTo>
                  <a:pt x="225425" y="241300"/>
                </a:lnTo>
                <a:lnTo>
                  <a:pt x="225425" y="1371600"/>
                </a:lnTo>
                <a:lnTo>
                  <a:pt x="1393825" y="1371600"/>
                </a:lnTo>
              </a:path>
            </a:pathLst>
          </a:custGeom>
          <a:noFill/>
          <a:ln w="15875" cap="rnd" cmpd="sng" algn="ctr">
            <a:solidFill>
              <a:srgbClr val="FC838C"/>
            </a:solidFill>
            <a:prstDash val="sysDash"/>
            <a:miter lim="800000"/>
            <a:headEnd type="oval" w="sm" len="sm"/>
            <a:tailEnd type="oval" w="sm" len="sm"/>
          </a:ln>
          <a:effectLst/>
        </p:spPr>
        <p:txBody>
          <a:bodyPr lIns="86411" tIns="43205" rIns="86411" bIns="43205" rtlCol="0" anchor="ctr"/>
          <a:lstStyle/>
          <a:p>
            <a:pPr algn="ctr" defTabSz="864235">
              <a:defRPr/>
            </a:pPr>
            <a:endParaRPr lang="zh-CN" altLang="en-US" sz="1700" kern="0">
              <a:solidFill>
                <a:srgbClr val="FFFFFF"/>
              </a:solidFill>
              <a:latin typeface="微软雅黑" panose="020B0503020204020204" charset="-122"/>
            </a:endParaRPr>
          </a:p>
        </p:txBody>
      </p:sp>
      <p:sp>
        <p:nvSpPr>
          <p:cNvPr id="49" name="任意多边形 48"/>
          <p:cNvSpPr/>
          <p:nvPr/>
        </p:nvSpPr>
        <p:spPr>
          <a:xfrm>
            <a:off x="2131635" y="5066435"/>
            <a:ext cx="2087276" cy="544446"/>
          </a:xfrm>
          <a:custGeom>
            <a:avLst/>
            <a:gdLst>
              <a:gd name="connsiteX0" fmla="*/ 1752600 w 1752600"/>
              <a:gd name="connsiteY0" fmla="*/ 0 h 495300"/>
              <a:gd name="connsiteX1" fmla="*/ 1314450 w 1752600"/>
              <a:gd name="connsiteY1" fmla="*/ 438150 h 495300"/>
              <a:gd name="connsiteX2" fmla="*/ 0 w 1752600"/>
              <a:gd name="connsiteY2" fmla="*/ 438150 h 495300"/>
              <a:gd name="connsiteX3" fmla="*/ 0 w 1752600"/>
              <a:gd name="connsiteY3" fmla="*/ 495300 h 495300"/>
              <a:gd name="connsiteX0-1" fmla="*/ 1752600 w 1752600"/>
              <a:gd name="connsiteY0-2" fmla="*/ 0 h 438150"/>
              <a:gd name="connsiteX1-3" fmla="*/ 1314450 w 1752600"/>
              <a:gd name="connsiteY1-4" fmla="*/ 438150 h 438150"/>
              <a:gd name="connsiteX2-5" fmla="*/ 0 w 1752600"/>
              <a:gd name="connsiteY2-6" fmla="*/ 438150 h 438150"/>
              <a:gd name="connsiteX0-7" fmla="*/ 1981200 w 1981200"/>
              <a:gd name="connsiteY0-8" fmla="*/ 0 h 438150"/>
              <a:gd name="connsiteX1-9" fmla="*/ 1543050 w 1981200"/>
              <a:gd name="connsiteY1-10" fmla="*/ 438150 h 438150"/>
              <a:gd name="connsiteX2-11" fmla="*/ 0 w 1981200"/>
              <a:gd name="connsiteY2-12" fmla="*/ 438150 h 438150"/>
              <a:gd name="connsiteX0-13" fmla="*/ 1935480 w 1935480"/>
              <a:gd name="connsiteY0-14" fmla="*/ 0 h 392430"/>
              <a:gd name="connsiteX1-15" fmla="*/ 1543050 w 1935480"/>
              <a:gd name="connsiteY1-16" fmla="*/ 392430 h 392430"/>
              <a:gd name="connsiteX2-17" fmla="*/ 0 w 1935480"/>
              <a:gd name="connsiteY2-18" fmla="*/ 392430 h 392430"/>
            </a:gdLst>
            <a:ahLst/>
            <a:cxnLst>
              <a:cxn ang="0">
                <a:pos x="connsiteX0-1" y="connsiteY0-2"/>
              </a:cxn>
              <a:cxn ang="0">
                <a:pos x="connsiteX1-3" y="connsiteY1-4"/>
              </a:cxn>
              <a:cxn ang="0">
                <a:pos x="connsiteX2-5" y="connsiteY2-6"/>
              </a:cxn>
            </a:cxnLst>
            <a:rect l="l" t="t" r="r" b="b"/>
            <a:pathLst>
              <a:path w="1935480" h="392430">
                <a:moveTo>
                  <a:pt x="1935480" y="0"/>
                </a:moveTo>
                <a:lnTo>
                  <a:pt x="1543050" y="392430"/>
                </a:lnTo>
                <a:lnTo>
                  <a:pt x="0" y="392430"/>
                </a:lnTo>
              </a:path>
            </a:pathLst>
          </a:custGeom>
          <a:noFill/>
          <a:ln w="15875" cap="rnd" cmpd="sng" algn="ctr">
            <a:solidFill>
              <a:srgbClr val="FBAA67"/>
            </a:solidFill>
            <a:prstDash val="sysDash"/>
            <a:miter lim="800000"/>
            <a:headEnd type="oval" w="sm" len="sm"/>
            <a:tailEnd type="oval" w="sm" len="sm"/>
          </a:ln>
          <a:effectLst/>
        </p:spPr>
        <p:txBody>
          <a:bodyPr lIns="86411" tIns="43205" rIns="86411" bIns="43205" rtlCol="0" anchor="ctr"/>
          <a:lstStyle/>
          <a:p>
            <a:pPr algn="ctr" defTabSz="864235">
              <a:defRPr/>
            </a:pPr>
            <a:endParaRPr lang="zh-CN" altLang="en-US" sz="1700" kern="0">
              <a:solidFill>
                <a:srgbClr val="FFFFFF"/>
              </a:solidFill>
              <a:latin typeface="微软雅黑" panose="020B0503020204020204" charset="-122"/>
            </a:endParaRPr>
          </a:p>
        </p:txBody>
      </p:sp>
      <p:sp>
        <p:nvSpPr>
          <p:cNvPr id="50" name="任意多边形 49"/>
          <p:cNvSpPr/>
          <p:nvPr/>
        </p:nvSpPr>
        <p:spPr>
          <a:xfrm>
            <a:off x="2131635" y="3331073"/>
            <a:ext cx="1743476" cy="240021"/>
          </a:xfrm>
          <a:custGeom>
            <a:avLst/>
            <a:gdLst>
              <a:gd name="connsiteX0" fmla="*/ 1625600 w 1625600"/>
              <a:gd name="connsiteY0" fmla="*/ 0 h 254000"/>
              <a:gd name="connsiteX1" fmla="*/ 1384300 w 1625600"/>
              <a:gd name="connsiteY1" fmla="*/ 254000 h 254000"/>
              <a:gd name="connsiteX2" fmla="*/ 0 w 1625600"/>
              <a:gd name="connsiteY2" fmla="*/ 254000 h 254000"/>
            </a:gdLst>
            <a:ahLst/>
            <a:cxnLst>
              <a:cxn ang="0">
                <a:pos x="connsiteX0" y="connsiteY0"/>
              </a:cxn>
              <a:cxn ang="0">
                <a:pos x="connsiteX1" y="connsiteY1"/>
              </a:cxn>
              <a:cxn ang="0">
                <a:pos x="connsiteX2" y="connsiteY2"/>
              </a:cxn>
            </a:cxnLst>
            <a:rect l="l" t="t" r="r" b="b"/>
            <a:pathLst>
              <a:path w="1625600" h="254000">
                <a:moveTo>
                  <a:pt x="1625600" y="0"/>
                </a:moveTo>
                <a:lnTo>
                  <a:pt x="1384300" y="254000"/>
                </a:lnTo>
                <a:lnTo>
                  <a:pt x="0" y="254000"/>
                </a:lnTo>
              </a:path>
            </a:pathLst>
          </a:custGeom>
          <a:noFill/>
          <a:ln w="15875" cap="rnd" cmpd="sng" algn="ctr">
            <a:solidFill>
              <a:srgbClr val="FFA9F8"/>
            </a:solidFill>
            <a:prstDash val="sysDash"/>
            <a:miter lim="800000"/>
            <a:headEnd type="oval" w="sm" len="sm"/>
            <a:tailEnd type="oval" w="sm" len="sm"/>
          </a:ln>
          <a:effectLst/>
        </p:spPr>
        <p:txBody>
          <a:bodyPr lIns="86411" tIns="43205" rIns="86411" bIns="43205" rtlCol="0" anchor="ctr"/>
          <a:lstStyle/>
          <a:p>
            <a:pPr algn="ctr" defTabSz="864235">
              <a:defRPr/>
            </a:pPr>
            <a:endParaRPr lang="zh-CN" altLang="en-US" sz="1700" kern="0">
              <a:solidFill>
                <a:srgbClr val="FFFFFF"/>
              </a:solidFill>
              <a:latin typeface="微软雅黑" panose="020B0503020204020204" charset="-122"/>
            </a:endParaRPr>
          </a:p>
        </p:txBody>
      </p:sp>
      <p:sp>
        <p:nvSpPr>
          <p:cNvPr id="51" name="Freeform 24"/>
          <p:cNvSpPr>
            <a:spLocks noEditPoints="1"/>
          </p:cNvSpPr>
          <p:nvPr/>
        </p:nvSpPr>
        <p:spPr bwMode="auto">
          <a:xfrm flipH="1">
            <a:off x="2706365" y="3660119"/>
            <a:ext cx="582768" cy="620597"/>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9525">
            <a:noFill/>
            <a:round/>
          </a:ln>
          <a:effectLst>
            <a:reflection blurRad="6350" stA="52000" endA="300" endPos="35000" dir="5400000" sy="-100000" algn="bl" rotWithShape="0"/>
          </a:effectLst>
        </p:spPr>
        <p:txBody>
          <a:bodyPr vert="horz" wrap="square" lIns="115214" tIns="57607" rIns="115214" bIns="57607" numCol="1" anchor="t" anchorCtr="0" compatLnSpc="1"/>
          <a:lstStyle/>
          <a:p>
            <a:pPr defTabSz="864235"/>
            <a:endParaRPr lang="zh-CN" altLang="en-US">
              <a:solidFill>
                <a:srgbClr val="000000"/>
              </a:solidFill>
              <a:latin typeface="微软雅黑" panose="020B0503020204020204" charset="-122"/>
            </a:endParaRPr>
          </a:p>
        </p:txBody>
      </p:sp>
      <p:sp>
        <p:nvSpPr>
          <p:cNvPr id="52" name="Freeform 25"/>
          <p:cNvSpPr>
            <a:spLocks noEditPoints="1"/>
          </p:cNvSpPr>
          <p:nvPr/>
        </p:nvSpPr>
        <p:spPr bwMode="auto">
          <a:xfrm flipH="1">
            <a:off x="2650468" y="1664817"/>
            <a:ext cx="694563" cy="655394"/>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9525">
            <a:noFill/>
            <a:round/>
          </a:ln>
          <a:effectLst>
            <a:reflection blurRad="6350" stA="52000" endA="300" endPos="35000" dir="5400000" sy="-100000" algn="bl" rotWithShape="0"/>
          </a:effectLst>
        </p:spPr>
        <p:txBody>
          <a:bodyPr vert="horz" wrap="square" lIns="115214" tIns="57607" rIns="115214" bIns="57607" numCol="1" anchor="t" anchorCtr="0" compatLnSpc="1"/>
          <a:lstStyle/>
          <a:p>
            <a:pPr defTabSz="864235"/>
            <a:endParaRPr lang="zh-CN" altLang="en-US">
              <a:solidFill>
                <a:srgbClr val="000000"/>
              </a:solidFill>
              <a:latin typeface="微软雅黑" panose="020B0503020204020204" charset="-122"/>
            </a:endParaRPr>
          </a:p>
        </p:txBody>
      </p:sp>
      <p:sp>
        <p:nvSpPr>
          <p:cNvPr id="53" name="Freeform 73"/>
          <p:cNvSpPr>
            <a:spLocks noEditPoints="1"/>
          </p:cNvSpPr>
          <p:nvPr/>
        </p:nvSpPr>
        <p:spPr bwMode="auto">
          <a:xfrm>
            <a:off x="8157118" y="3584670"/>
            <a:ext cx="853020" cy="696045"/>
          </a:xfrm>
          <a:custGeom>
            <a:avLst/>
            <a:gdLst>
              <a:gd name="T0" fmla="*/ 11 w 126"/>
              <a:gd name="T1" fmla="*/ 0 h 103"/>
              <a:gd name="T2" fmla="*/ 118 w 126"/>
              <a:gd name="T3" fmla="*/ 6 h 103"/>
              <a:gd name="T4" fmla="*/ 22 w 126"/>
              <a:gd name="T5" fmla="*/ 64 h 103"/>
              <a:gd name="T6" fmla="*/ 91 w 126"/>
              <a:gd name="T7" fmla="*/ 29 h 103"/>
              <a:gd name="T8" fmla="*/ 95 w 126"/>
              <a:gd name="T9" fmla="*/ 37 h 103"/>
              <a:gd name="T10" fmla="*/ 90 w 126"/>
              <a:gd name="T11" fmla="*/ 27 h 103"/>
              <a:gd name="T12" fmla="*/ 89 w 126"/>
              <a:gd name="T13" fmla="*/ 38 h 103"/>
              <a:gd name="T14" fmla="*/ 86 w 126"/>
              <a:gd name="T15" fmla="*/ 40 h 103"/>
              <a:gd name="T16" fmla="*/ 86 w 126"/>
              <a:gd name="T17" fmla="*/ 31 h 103"/>
              <a:gd name="T18" fmla="*/ 81 w 126"/>
              <a:gd name="T19" fmla="*/ 25 h 103"/>
              <a:gd name="T20" fmla="*/ 78 w 126"/>
              <a:gd name="T21" fmla="*/ 29 h 103"/>
              <a:gd name="T22" fmla="*/ 92 w 126"/>
              <a:gd name="T23" fmla="*/ 45 h 103"/>
              <a:gd name="T24" fmla="*/ 89 w 126"/>
              <a:gd name="T25" fmla="*/ 36 h 103"/>
              <a:gd name="T26" fmla="*/ 91 w 126"/>
              <a:gd name="T27" fmla="*/ 25 h 103"/>
              <a:gd name="T28" fmla="*/ 97 w 126"/>
              <a:gd name="T29" fmla="*/ 37 h 103"/>
              <a:gd name="T30" fmla="*/ 93 w 126"/>
              <a:gd name="T31" fmla="*/ 23 h 103"/>
              <a:gd name="T32" fmla="*/ 46 w 126"/>
              <a:gd name="T33" fmla="*/ 19 h 103"/>
              <a:gd name="T34" fmla="*/ 49 w 126"/>
              <a:gd name="T35" fmla="*/ 18 h 103"/>
              <a:gd name="T36" fmla="*/ 70 w 126"/>
              <a:gd name="T37" fmla="*/ 19 h 103"/>
              <a:gd name="T38" fmla="*/ 65 w 126"/>
              <a:gd name="T39" fmla="*/ 32 h 103"/>
              <a:gd name="T40" fmla="*/ 63 w 126"/>
              <a:gd name="T41" fmla="*/ 34 h 103"/>
              <a:gd name="T42" fmla="*/ 53 w 126"/>
              <a:gd name="T43" fmla="*/ 34 h 103"/>
              <a:gd name="T44" fmla="*/ 59 w 126"/>
              <a:gd name="T45" fmla="*/ 38 h 103"/>
              <a:gd name="T46" fmla="*/ 62 w 126"/>
              <a:gd name="T47" fmla="*/ 39 h 103"/>
              <a:gd name="T48" fmla="*/ 73 w 126"/>
              <a:gd name="T49" fmla="*/ 30 h 103"/>
              <a:gd name="T50" fmla="*/ 51 w 126"/>
              <a:gd name="T51" fmla="*/ 14 h 103"/>
              <a:gd name="T52" fmla="*/ 68 w 126"/>
              <a:gd name="T53" fmla="*/ 27 h 103"/>
              <a:gd name="T54" fmla="*/ 68 w 126"/>
              <a:gd name="T55" fmla="*/ 25 h 103"/>
              <a:gd name="T56" fmla="*/ 54 w 126"/>
              <a:gd name="T57" fmla="*/ 21 h 103"/>
              <a:gd name="T58" fmla="*/ 35 w 126"/>
              <a:gd name="T59" fmla="*/ 40 h 103"/>
              <a:gd name="T60" fmla="*/ 52 w 126"/>
              <a:gd name="T61" fmla="*/ 39 h 103"/>
              <a:gd name="T62" fmla="*/ 51 w 126"/>
              <a:gd name="T63" fmla="*/ 33 h 103"/>
              <a:gd name="T64" fmla="*/ 51 w 126"/>
              <a:gd name="T65" fmla="*/ 30 h 103"/>
              <a:gd name="T66" fmla="*/ 38 w 126"/>
              <a:gd name="T67" fmla="*/ 30 h 103"/>
              <a:gd name="T68" fmla="*/ 39 w 126"/>
              <a:gd name="T69" fmla="*/ 34 h 103"/>
              <a:gd name="T70" fmla="*/ 35 w 126"/>
              <a:gd name="T71" fmla="*/ 40 h 103"/>
              <a:gd name="T72" fmla="*/ 22 w 126"/>
              <a:gd name="T73" fmla="*/ 56 h 103"/>
              <a:gd name="T74" fmla="*/ 126 w 126"/>
              <a:gd name="T75" fmla="*/ 99 h 103"/>
              <a:gd name="T76" fmla="*/ 0 w 126"/>
              <a:gd name="T77" fmla="*/ 87 h 103"/>
              <a:gd name="T78" fmla="*/ 118 w 126"/>
              <a:gd name="T79" fmla="*/ 67 h 103"/>
              <a:gd name="T80" fmla="*/ 54 w 126"/>
              <a:gd name="T81" fmla="*/ 72 h 103"/>
              <a:gd name="T82" fmla="*/ 52 w 126"/>
              <a:gd name="T83" fmla="*/ 85 h 103"/>
              <a:gd name="T84" fmla="*/ 24 w 126"/>
              <a:gd name="T85" fmla="*/ 85 h 103"/>
              <a:gd name="T86" fmla="*/ 58 w 126"/>
              <a:gd name="T87" fmla="*/ 82 h 103"/>
              <a:gd name="T88" fmla="*/ 58 w 126"/>
              <a:gd name="T89" fmla="*/ 82 h 103"/>
              <a:gd name="T90" fmla="*/ 85 w 126"/>
              <a:gd name="T91" fmla="*/ 82 h 103"/>
              <a:gd name="T92" fmla="*/ 102 w 126"/>
              <a:gd name="T93" fmla="*/ 85 h 103"/>
              <a:gd name="T94" fmla="*/ 38 w 126"/>
              <a:gd name="T95" fmla="*/ 79 h 103"/>
              <a:gd name="T96" fmla="*/ 28 w 126"/>
              <a:gd name="T97" fmla="*/ 76 h 103"/>
              <a:gd name="T98" fmla="*/ 28 w 126"/>
              <a:gd name="T99" fmla="*/ 76 h 103"/>
              <a:gd name="T100" fmla="*/ 65 w 126"/>
              <a:gd name="T101" fmla="*/ 76 h 103"/>
              <a:gd name="T102" fmla="*/ 81 w 126"/>
              <a:gd name="T103" fmla="*/ 79 h 103"/>
              <a:gd name="T104" fmla="*/ 87 w 126"/>
              <a:gd name="T105" fmla="*/ 79 h 103"/>
              <a:gd name="T106" fmla="*/ 30 w 126"/>
              <a:gd name="T107" fmla="*/ 72 h 103"/>
              <a:gd name="T108" fmla="*/ 30 w 126"/>
              <a:gd name="T109" fmla="*/ 72 h 103"/>
              <a:gd name="T110" fmla="*/ 69 w 126"/>
              <a:gd name="T111" fmla="*/ 72 h 103"/>
              <a:gd name="T112" fmla="*/ 85 w 126"/>
              <a:gd name="T113" fmla="*/ 74 h 103"/>
              <a:gd name="T114" fmla="*/ 90 w 126"/>
              <a:gd name="T115" fmla="*/ 74 h 103"/>
              <a:gd name="T116" fmla="*/ 10 w 126"/>
              <a:gd name="T117" fmla="*/ 91 h 103"/>
              <a:gd name="T118" fmla="*/ 10 w 126"/>
              <a:gd name="T119" fmla="*/ 91 h 103"/>
              <a:gd name="T120" fmla="*/ 116 w 126"/>
              <a:gd name="T121" fmla="*/ 91 h 103"/>
              <a:gd name="T122" fmla="*/ 49 w 126"/>
              <a:gd name="T123" fmla="*/ 96 h 103"/>
              <a:gd name="T124" fmla="*/ 25 w 126"/>
              <a:gd name="T12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03">
                <a:moveTo>
                  <a:pt x="11" y="64"/>
                </a:moveTo>
                <a:cubicBezTo>
                  <a:pt x="11" y="56"/>
                  <a:pt x="11" y="56"/>
                  <a:pt x="11" y="56"/>
                </a:cubicBezTo>
                <a:cubicBezTo>
                  <a:pt x="11" y="6"/>
                  <a:pt x="11" y="6"/>
                  <a:pt x="11" y="6"/>
                </a:cubicBezTo>
                <a:cubicBezTo>
                  <a:pt x="11" y="0"/>
                  <a:pt x="11" y="0"/>
                  <a:pt x="11" y="0"/>
                </a:cubicBezTo>
                <a:cubicBezTo>
                  <a:pt x="16" y="0"/>
                  <a:pt x="16" y="0"/>
                  <a:pt x="16" y="0"/>
                </a:cubicBezTo>
                <a:cubicBezTo>
                  <a:pt x="112" y="0"/>
                  <a:pt x="112" y="0"/>
                  <a:pt x="112" y="0"/>
                </a:cubicBezTo>
                <a:cubicBezTo>
                  <a:pt x="118" y="0"/>
                  <a:pt x="118" y="0"/>
                  <a:pt x="118" y="0"/>
                </a:cubicBezTo>
                <a:cubicBezTo>
                  <a:pt x="118" y="6"/>
                  <a:pt x="118" y="6"/>
                  <a:pt x="118" y="6"/>
                </a:cubicBezTo>
                <a:cubicBezTo>
                  <a:pt x="118" y="56"/>
                  <a:pt x="118" y="56"/>
                  <a:pt x="118" y="56"/>
                </a:cubicBezTo>
                <a:cubicBezTo>
                  <a:pt x="118" y="64"/>
                  <a:pt x="118" y="64"/>
                  <a:pt x="118" y="64"/>
                </a:cubicBezTo>
                <a:cubicBezTo>
                  <a:pt x="106" y="64"/>
                  <a:pt x="106" y="64"/>
                  <a:pt x="106" y="64"/>
                </a:cubicBezTo>
                <a:cubicBezTo>
                  <a:pt x="22" y="64"/>
                  <a:pt x="22" y="64"/>
                  <a:pt x="22" y="64"/>
                </a:cubicBezTo>
                <a:cubicBezTo>
                  <a:pt x="11" y="64"/>
                  <a:pt x="11" y="64"/>
                  <a:pt x="11" y="64"/>
                </a:cubicBezTo>
                <a:close/>
                <a:moveTo>
                  <a:pt x="90" y="27"/>
                </a:moveTo>
                <a:cubicBezTo>
                  <a:pt x="90" y="29"/>
                  <a:pt x="90" y="29"/>
                  <a:pt x="90" y="29"/>
                </a:cubicBezTo>
                <a:cubicBezTo>
                  <a:pt x="90" y="29"/>
                  <a:pt x="90" y="29"/>
                  <a:pt x="91" y="29"/>
                </a:cubicBezTo>
                <a:cubicBezTo>
                  <a:pt x="92" y="30"/>
                  <a:pt x="93" y="31"/>
                  <a:pt x="93" y="32"/>
                </a:cubicBezTo>
                <a:cubicBezTo>
                  <a:pt x="94" y="33"/>
                  <a:pt x="94" y="34"/>
                  <a:pt x="93" y="35"/>
                </a:cubicBezTo>
                <a:cubicBezTo>
                  <a:pt x="93" y="36"/>
                  <a:pt x="93" y="36"/>
                  <a:pt x="93" y="36"/>
                </a:cubicBezTo>
                <a:cubicBezTo>
                  <a:pt x="95" y="37"/>
                  <a:pt x="95" y="37"/>
                  <a:pt x="95" y="37"/>
                </a:cubicBezTo>
                <a:cubicBezTo>
                  <a:pt x="95" y="36"/>
                  <a:pt x="95" y="36"/>
                  <a:pt x="95" y="36"/>
                </a:cubicBezTo>
                <a:cubicBezTo>
                  <a:pt x="96" y="34"/>
                  <a:pt x="96" y="32"/>
                  <a:pt x="95" y="31"/>
                </a:cubicBezTo>
                <a:cubicBezTo>
                  <a:pt x="95" y="30"/>
                  <a:pt x="93" y="28"/>
                  <a:pt x="91" y="27"/>
                </a:cubicBezTo>
                <a:cubicBezTo>
                  <a:pt x="91" y="27"/>
                  <a:pt x="91" y="27"/>
                  <a:pt x="90" y="27"/>
                </a:cubicBezTo>
                <a:close/>
                <a:moveTo>
                  <a:pt x="92" y="45"/>
                </a:moveTo>
                <a:cubicBezTo>
                  <a:pt x="94" y="45"/>
                  <a:pt x="94" y="45"/>
                  <a:pt x="94" y="45"/>
                </a:cubicBezTo>
                <a:cubicBezTo>
                  <a:pt x="93" y="42"/>
                  <a:pt x="90" y="38"/>
                  <a:pt x="90" y="38"/>
                </a:cubicBezTo>
                <a:cubicBezTo>
                  <a:pt x="89" y="38"/>
                  <a:pt x="89" y="38"/>
                  <a:pt x="89" y="38"/>
                </a:cubicBezTo>
                <a:cubicBezTo>
                  <a:pt x="88" y="39"/>
                  <a:pt x="88" y="39"/>
                  <a:pt x="88" y="39"/>
                </a:cubicBezTo>
                <a:cubicBezTo>
                  <a:pt x="88" y="39"/>
                  <a:pt x="88" y="39"/>
                  <a:pt x="88" y="39"/>
                </a:cubicBezTo>
                <a:cubicBezTo>
                  <a:pt x="87" y="39"/>
                  <a:pt x="87" y="39"/>
                  <a:pt x="87" y="39"/>
                </a:cubicBezTo>
                <a:cubicBezTo>
                  <a:pt x="86" y="40"/>
                  <a:pt x="86" y="40"/>
                  <a:pt x="86" y="40"/>
                </a:cubicBezTo>
                <a:cubicBezTo>
                  <a:pt x="84" y="37"/>
                  <a:pt x="84" y="36"/>
                  <a:pt x="82" y="33"/>
                </a:cubicBezTo>
                <a:cubicBezTo>
                  <a:pt x="84" y="32"/>
                  <a:pt x="84" y="32"/>
                  <a:pt x="84" y="32"/>
                </a:cubicBezTo>
                <a:cubicBezTo>
                  <a:pt x="85" y="31"/>
                  <a:pt x="85" y="31"/>
                  <a:pt x="85" y="31"/>
                </a:cubicBezTo>
                <a:cubicBezTo>
                  <a:pt x="86" y="31"/>
                  <a:pt x="86" y="31"/>
                  <a:pt x="86" y="31"/>
                </a:cubicBezTo>
                <a:cubicBezTo>
                  <a:pt x="86" y="30"/>
                  <a:pt x="84" y="25"/>
                  <a:pt x="83" y="24"/>
                </a:cubicBezTo>
                <a:cubicBezTo>
                  <a:pt x="82" y="24"/>
                  <a:pt x="82" y="24"/>
                  <a:pt x="82" y="24"/>
                </a:cubicBezTo>
                <a:cubicBezTo>
                  <a:pt x="81" y="25"/>
                  <a:pt x="81" y="25"/>
                  <a:pt x="81" y="25"/>
                </a:cubicBezTo>
                <a:cubicBezTo>
                  <a:pt x="81" y="25"/>
                  <a:pt x="81" y="25"/>
                  <a:pt x="81" y="25"/>
                </a:cubicBezTo>
                <a:cubicBezTo>
                  <a:pt x="80" y="25"/>
                  <a:pt x="80" y="25"/>
                  <a:pt x="80" y="25"/>
                </a:cubicBezTo>
                <a:cubicBezTo>
                  <a:pt x="78" y="26"/>
                  <a:pt x="78" y="27"/>
                  <a:pt x="78" y="29"/>
                </a:cubicBezTo>
                <a:cubicBezTo>
                  <a:pt x="78" y="29"/>
                  <a:pt x="78" y="29"/>
                  <a:pt x="78" y="29"/>
                </a:cubicBezTo>
                <a:cubicBezTo>
                  <a:pt x="78" y="29"/>
                  <a:pt x="78" y="29"/>
                  <a:pt x="78" y="29"/>
                </a:cubicBezTo>
                <a:cubicBezTo>
                  <a:pt x="79" y="36"/>
                  <a:pt x="82" y="41"/>
                  <a:pt x="86" y="46"/>
                </a:cubicBezTo>
                <a:cubicBezTo>
                  <a:pt x="87" y="47"/>
                  <a:pt x="89" y="47"/>
                  <a:pt x="91" y="46"/>
                </a:cubicBezTo>
                <a:cubicBezTo>
                  <a:pt x="91" y="46"/>
                  <a:pt x="91" y="46"/>
                  <a:pt x="91" y="46"/>
                </a:cubicBezTo>
                <a:cubicBezTo>
                  <a:pt x="92" y="45"/>
                  <a:pt x="92" y="45"/>
                  <a:pt x="92" y="45"/>
                </a:cubicBezTo>
                <a:cubicBezTo>
                  <a:pt x="92" y="45"/>
                  <a:pt x="92" y="45"/>
                  <a:pt x="92" y="45"/>
                </a:cubicBezTo>
                <a:close/>
                <a:moveTo>
                  <a:pt x="90" y="32"/>
                </a:moveTo>
                <a:cubicBezTo>
                  <a:pt x="89" y="32"/>
                  <a:pt x="88" y="32"/>
                  <a:pt x="88" y="33"/>
                </a:cubicBezTo>
                <a:cubicBezTo>
                  <a:pt x="87" y="34"/>
                  <a:pt x="88" y="35"/>
                  <a:pt x="89" y="36"/>
                </a:cubicBezTo>
                <a:cubicBezTo>
                  <a:pt x="90" y="36"/>
                  <a:pt x="91" y="35"/>
                  <a:pt x="91" y="34"/>
                </a:cubicBezTo>
                <a:cubicBezTo>
                  <a:pt x="91" y="33"/>
                  <a:pt x="91" y="32"/>
                  <a:pt x="90" y="32"/>
                </a:cubicBezTo>
                <a:close/>
                <a:moveTo>
                  <a:pt x="92" y="23"/>
                </a:moveTo>
                <a:cubicBezTo>
                  <a:pt x="91" y="25"/>
                  <a:pt x="91" y="25"/>
                  <a:pt x="91" y="25"/>
                </a:cubicBezTo>
                <a:cubicBezTo>
                  <a:pt x="91" y="25"/>
                  <a:pt x="92" y="25"/>
                  <a:pt x="92" y="25"/>
                </a:cubicBezTo>
                <a:cubicBezTo>
                  <a:pt x="94" y="26"/>
                  <a:pt x="96" y="27"/>
                  <a:pt x="97" y="29"/>
                </a:cubicBezTo>
                <a:cubicBezTo>
                  <a:pt x="98" y="31"/>
                  <a:pt x="98" y="33"/>
                  <a:pt x="98" y="36"/>
                </a:cubicBezTo>
                <a:cubicBezTo>
                  <a:pt x="98" y="36"/>
                  <a:pt x="97" y="37"/>
                  <a:pt x="97" y="37"/>
                </a:cubicBezTo>
                <a:cubicBezTo>
                  <a:pt x="99" y="38"/>
                  <a:pt x="99" y="38"/>
                  <a:pt x="99" y="38"/>
                </a:cubicBezTo>
                <a:cubicBezTo>
                  <a:pt x="99" y="37"/>
                  <a:pt x="100" y="37"/>
                  <a:pt x="100" y="36"/>
                </a:cubicBezTo>
                <a:cubicBezTo>
                  <a:pt x="100" y="33"/>
                  <a:pt x="100" y="30"/>
                  <a:pt x="99" y="28"/>
                </a:cubicBezTo>
                <a:cubicBezTo>
                  <a:pt x="97" y="26"/>
                  <a:pt x="95" y="24"/>
                  <a:pt x="93" y="23"/>
                </a:cubicBezTo>
                <a:cubicBezTo>
                  <a:pt x="92" y="23"/>
                  <a:pt x="92" y="23"/>
                  <a:pt x="92" y="23"/>
                </a:cubicBezTo>
                <a:close/>
                <a:moveTo>
                  <a:pt x="51" y="14"/>
                </a:moveTo>
                <a:cubicBezTo>
                  <a:pt x="49" y="14"/>
                  <a:pt x="48" y="15"/>
                  <a:pt x="47" y="16"/>
                </a:cubicBezTo>
                <a:cubicBezTo>
                  <a:pt x="46" y="17"/>
                  <a:pt x="46" y="18"/>
                  <a:pt x="46" y="19"/>
                </a:cubicBezTo>
                <a:cubicBezTo>
                  <a:pt x="46" y="20"/>
                  <a:pt x="46" y="20"/>
                  <a:pt x="46" y="20"/>
                </a:cubicBezTo>
                <a:cubicBezTo>
                  <a:pt x="47" y="20"/>
                  <a:pt x="48" y="20"/>
                  <a:pt x="48" y="20"/>
                </a:cubicBezTo>
                <a:cubicBezTo>
                  <a:pt x="48" y="19"/>
                  <a:pt x="48" y="19"/>
                  <a:pt x="48" y="19"/>
                </a:cubicBezTo>
                <a:cubicBezTo>
                  <a:pt x="48" y="19"/>
                  <a:pt x="49" y="18"/>
                  <a:pt x="49" y="18"/>
                </a:cubicBezTo>
                <a:cubicBezTo>
                  <a:pt x="49" y="17"/>
                  <a:pt x="50" y="17"/>
                  <a:pt x="51" y="17"/>
                </a:cubicBezTo>
                <a:cubicBezTo>
                  <a:pt x="68" y="17"/>
                  <a:pt x="68" y="17"/>
                  <a:pt x="68" y="17"/>
                </a:cubicBezTo>
                <a:cubicBezTo>
                  <a:pt x="69" y="17"/>
                  <a:pt x="69" y="17"/>
                  <a:pt x="70" y="18"/>
                </a:cubicBezTo>
                <a:cubicBezTo>
                  <a:pt x="70" y="18"/>
                  <a:pt x="70" y="19"/>
                  <a:pt x="70" y="19"/>
                </a:cubicBezTo>
                <a:cubicBezTo>
                  <a:pt x="70" y="30"/>
                  <a:pt x="70" y="30"/>
                  <a:pt x="70" y="30"/>
                </a:cubicBezTo>
                <a:cubicBezTo>
                  <a:pt x="70" y="31"/>
                  <a:pt x="70" y="31"/>
                  <a:pt x="70" y="32"/>
                </a:cubicBezTo>
                <a:cubicBezTo>
                  <a:pt x="69" y="32"/>
                  <a:pt x="69" y="32"/>
                  <a:pt x="68" y="32"/>
                </a:cubicBezTo>
                <a:cubicBezTo>
                  <a:pt x="65" y="32"/>
                  <a:pt x="65" y="32"/>
                  <a:pt x="65" y="32"/>
                </a:cubicBezTo>
                <a:cubicBezTo>
                  <a:pt x="64" y="32"/>
                  <a:pt x="64" y="32"/>
                  <a:pt x="64" y="32"/>
                </a:cubicBezTo>
                <a:cubicBezTo>
                  <a:pt x="64" y="33"/>
                  <a:pt x="64" y="33"/>
                  <a:pt x="64" y="33"/>
                </a:cubicBezTo>
                <a:cubicBezTo>
                  <a:pt x="62" y="34"/>
                  <a:pt x="62" y="34"/>
                  <a:pt x="62" y="34"/>
                </a:cubicBezTo>
                <a:cubicBezTo>
                  <a:pt x="63" y="34"/>
                  <a:pt x="63" y="34"/>
                  <a:pt x="63" y="34"/>
                </a:cubicBezTo>
                <a:cubicBezTo>
                  <a:pt x="63" y="32"/>
                  <a:pt x="63" y="32"/>
                  <a:pt x="63" y="32"/>
                </a:cubicBezTo>
                <a:cubicBezTo>
                  <a:pt x="61" y="32"/>
                  <a:pt x="61" y="32"/>
                  <a:pt x="61" y="32"/>
                </a:cubicBezTo>
                <a:cubicBezTo>
                  <a:pt x="54" y="32"/>
                  <a:pt x="54" y="32"/>
                  <a:pt x="54" y="32"/>
                </a:cubicBezTo>
                <a:cubicBezTo>
                  <a:pt x="54" y="33"/>
                  <a:pt x="53" y="33"/>
                  <a:pt x="53" y="34"/>
                </a:cubicBezTo>
                <a:cubicBezTo>
                  <a:pt x="53" y="34"/>
                  <a:pt x="53" y="34"/>
                  <a:pt x="52" y="35"/>
                </a:cubicBezTo>
                <a:cubicBezTo>
                  <a:pt x="60" y="35"/>
                  <a:pt x="60" y="35"/>
                  <a:pt x="60" y="35"/>
                </a:cubicBezTo>
                <a:cubicBezTo>
                  <a:pt x="59" y="37"/>
                  <a:pt x="59" y="37"/>
                  <a:pt x="59" y="37"/>
                </a:cubicBezTo>
                <a:cubicBezTo>
                  <a:pt x="59" y="38"/>
                  <a:pt x="59" y="38"/>
                  <a:pt x="59" y="38"/>
                </a:cubicBezTo>
                <a:cubicBezTo>
                  <a:pt x="60" y="38"/>
                  <a:pt x="60" y="38"/>
                  <a:pt x="60" y="38"/>
                </a:cubicBezTo>
                <a:cubicBezTo>
                  <a:pt x="61" y="39"/>
                  <a:pt x="61" y="39"/>
                  <a:pt x="61" y="39"/>
                </a:cubicBezTo>
                <a:cubicBezTo>
                  <a:pt x="62" y="39"/>
                  <a:pt x="62" y="39"/>
                  <a:pt x="62" y="39"/>
                </a:cubicBezTo>
                <a:cubicBezTo>
                  <a:pt x="62" y="39"/>
                  <a:pt x="62" y="39"/>
                  <a:pt x="62" y="39"/>
                </a:cubicBezTo>
                <a:cubicBezTo>
                  <a:pt x="65" y="35"/>
                  <a:pt x="65" y="35"/>
                  <a:pt x="65" y="35"/>
                </a:cubicBezTo>
                <a:cubicBezTo>
                  <a:pt x="68" y="35"/>
                  <a:pt x="68" y="35"/>
                  <a:pt x="68" y="35"/>
                </a:cubicBezTo>
                <a:cubicBezTo>
                  <a:pt x="70" y="35"/>
                  <a:pt x="71" y="34"/>
                  <a:pt x="72" y="33"/>
                </a:cubicBezTo>
                <a:cubicBezTo>
                  <a:pt x="73" y="33"/>
                  <a:pt x="73" y="31"/>
                  <a:pt x="73" y="30"/>
                </a:cubicBezTo>
                <a:cubicBezTo>
                  <a:pt x="73" y="19"/>
                  <a:pt x="73" y="19"/>
                  <a:pt x="73" y="19"/>
                </a:cubicBezTo>
                <a:cubicBezTo>
                  <a:pt x="73" y="18"/>
                  <a:pt x="73" y="17"/>
                  <a:pt x="72" y="16"/>
                </a:cubicBezTo>
                <a:cubicBezTo>
                  <a:pt x="71" y="15"/>
                  <a:pt x="70" y="14"/>
                  <a:pt x="68" y="14"/>
                </a:cubicBezTo>
                <a:cubicBezTo>
                  <a:pt x="51" y="14"/>
                  <a:pt x="51" y="14"/>
                  <a:pt x="51" y="14"/>
                </a:cubicBezTo>
                <a:close/>
                <a:moveTo>
                  <a:pt x="55" y="27"/>
                </a:moveTo>
                <a:cubicBezTo>
                  <a:pt x="55" y="29"/>
                  <a:pt x="55" y="29"/>
                  <a:pt x="55" y="29"/>
                </a:cubicBezTo>
                <a:cubicBezTo>
                  <a:pt x="68" y="29"/>
                  <a:pt x="68" y="29"/>
                  <a:pt x="68" y="29"/>
                </a:cubicBezTo>
                <a:cubicBezTo>
                  <a:pt x="68" y="27"/>
                  <a:pt x="68" y="27"/>
                  <a:pt x="68" y="27"/>
                </a:cubicBezTo>
                <a:cubicBezTo>
                  <a:pt x="55" y="27"/>
                  <a:pt x="55" y="27"/>
                  <a:pt x="55" y="27"/>
                </a:cubicBezTo>
                <a:close/>
                <a:moveTo>
                  <a:pt x="55" y="23"/>
                </a:moveTo>
                <a:cubicBezTo>
                  <a:pt x="55" y="25"/>
                  <a:pt x="55" y="25"/>
                  <a:pt x="55" y="25"/>
                </a:cubicBezTo>
                <a:cubicBezTo>
                  <a:pt x="68" y="25"/>
                  <a:pt x="68" y="25"/>
                  <a:pt x="68" y="25"/>
                </a:cubicBezTo>
                <a:cubicBezTo>
                  <a:pt x="68" y="23"/>
                  <a:pt x="68" y="23"/>
                  <a:pt x="68" y="23"/>
                </a:cubicBezTo>
                <a:cubicBezTo>
                  <a:pt x="55" y="23"/>
                  <a:pt x="55" y="23"/>
                  <a:pt x="55" y="23"/>
                </a:cubicBezTo>
                <a:close/>
                <a:moveTo>
                  <a:pt x="54" y="20"/>
                </a:moveTo>
                <a:cubicBezTo>
                  <a:pt x="54" y="21"/>
                  <a:pt x="54" y="21"/>
                  <a:pt x="54" y="21"/>
                </a:cubicBezTo>
                <a:cubicBezTo>
                  <a:pt x="68" y="21"/>
                  <a:pt x="68" y="21"/>
                  <a:pt x="68" y="21"/>
                </a:cubicBezTo>
                <a:cubicBezTo>
                  <a:pt x="68" y="20"/>
                  <a:pt x="68" y="20"/>
                  <a:pt x="68" y="20"/>
                </a:cubicBezTo>
                <a:cubicBezTo>
                  <a:pt x="54" y="20"/>
                  <a:pt x="54" y="20"/>
                  <a:pt x="54" y="20"/>
                </a:cubicBezTo>
                <a:close/>
                <a:moveTo>
                  <a:pt x="35" y="40"/>
                </a:moveTo>
                <a:cubicBezTo>
                  <a:pt x="32" y="42"/>
                  <a:pt x="31" y="48"/>
                  <a:pt x="31" y="51"/>
                </a:cubicBezTo>
                <a:cubicBezTo>
                  <a:pt x="34" y="54"/>
                  <a:pt x="54" y="54"/>
                  <a:pt x="58" y="51"/>
                </a:cubicBezTo>
                <a:cubicBezTo>
                  <a:pt x="59" y="47"/>
                  <a:pt x="57" y="42"/>
                  <a:pt x="54" y="39"/>
                </a:cubicBezTo>
                <a:cubicBezTo>
                  <a:pt x="53" y="39"/>
                  <a:pt x="53" y="39"/>
                  <a:pt x="52" y="39"/>
                </a:cubicBezTo>
                <a:cubicBezTo>
                  <a:pt x="51" y="39"/>
                  <a:pt x="50" y="39"/>
                  <a:pt x="50" y="39"/>
                </a:cubicBezTo>
                <a:cubicBezTo>
                  <a:pt x="49" y="39"/>
                  <a:pt x="49" y="38"/>
                  <a:pt x="49" y="37"/>
                </a:cubicBezTo>
                <a:cubicBezTo>
                  <a:pt x="49" y="36"/>
                  <a:pt x="50" y="35"/>
                  <a:pt x="50" y="34"/>
                </a:cubicBezTo>
                <a:cubicBezTo>
                  <a:pt x="51" y="34"/>
                  <a:pt x="51" y="33"/>
                  <a:pt x="51" y="33"/>
                </a:cubicBezTo>
                <a:cubicBezTo>
                  <a:pt x="51" y="32"/>
                  <a:pt x="52" y="31"/>
                  <a:pt x="52" y="31"/>
                </a:cubicBezTo>
                <a:cubicBezTo>
                  <a:pt x="52" y="30"/>
                  <a:pt x="52" y="30"/>
                  <a:pt x="52" y="30"/>
                </a:cubicBezTo>
                <a:cubicBezTo>
                  <a:pt x="51" y="30"/>
                  <a:pt x="51" y="30"/>
                  <a:pt x="51" y="30"/>
                </a:cubicBezTo>
                <a:cubicBezTo>
                  <a:pt x="51" y="30"/>
                  <a:pt x="51" y="30"/>
                  <a:pt x="51" y="30"/>
                </a:cubicBezTo>
                <a:cubicBezTo>
                  <a:pt x="51" y="27"/>
                  <a:pt x="51" y="25"/>
                  <a:pt x="49" y="23"/>
                </a:cubicBezTo>
                <a:cubicBezTo>
                  <a:pt x="47" y="21"/>
                  <a:pt x="42" y="22"/>
                  <a:pt x="40" y="24"/>
                </a:cubicBezTo>
                <a:cubicBezTo>
                  <a:pt x="38" y="25"/>
                  <a:pt x="38" y="26"/>
                  <a:pt x="38" y="30"/>
                </a:cubicBezTo>
                <a:cubicBezTo>
                  <a:pt x="38" y="30"/>
                  <a:pt x="38" y="30"/>
                  <a:pt x="38" y="30"/>
                </a:cubicBezTo>
                <a:cubicBezTo>
                  <a:pt x="38" y="30"/>
                  <a:pt x="38" y="30"/>
                  <a:pt x="38" y="30"/>
                </a:cubicBezTo>
                <a:cubicBezTo>
                  <a:pt x="38" y="31"/>
                  <a:pt x="38" y="31"/>
                  <a:pt x="38" y="31"/>
                </a:cubicBezTo>
                <a:cubicBezTo>
                  <a:pt x="38" y="31"/>
                  <a:pt x="38" y="32"/>
                  <a:pt x="38" y="33"/>
                </a:cubicBezTo>
                <a:cubicBezTo>
                  <a:pt x="38" y="33"/>
                  <a:pt x="39" y="34"/>
                  <a:pt x="39" y="34"/>
                </a:cubicBezTo>
                <a:cubicBezTo>
                  <a:pt x="39" y="35"/>
                  <a:pt x="40" y="36"/>
                  <a:pt x="41" y="37"/>
                </a:cubicBezTo>
                <a:cubicBezTo>
                  <a:pt x="41" y="38"/>
                  <a:pt x="40" y="38"/>
                  <a:pt x="40" y="39"/>
                </a:cubicBezTo>
                <a:cubicBezTo>
                  <a:pt x="39" y="39"/>
                  <a:pt x="39" y="40"/>
                  <a:pt x="38" y="40"/>
                </a:cubicBezTo>
                <a:cubicBezTo>
                  <a:pt x="37" y="40"/>
                  <a:pt x="36" y="40"/>
                  <a:pt x="35" y="40"/>
                </a:cubicBezTo>
                <a:close/>
                <a:moveTo>
                  <a:pt x="106" y="56"/>
                </a:moveTo>
                <a:cubicBezTo>
                  <a:pt x="106" y="10"/>
                  <a:pt x="106" y="10"/>
                  <a:pt x="106" y="10"/>
                </a:cubicBezTo>
                <a:cubicBezTo>
                  <a:pt x="22" y="10"/>
                  <a:pt x="22" y="10"/>
                  <a:pt x="22" y="10"/>
                </a:cubicBezTo>
                <a:cubicBezTo>
                  <a:pt x="22" y="56"/>
                  <a:pt x="22" y="56"/>
                  <a:pt x="22" y="56"/>
                </a:cubicBezTo>
                <a:cubicBezTo>
                  <a:pt x="106" y="56"/>
                  <a:pt x="106" y="56"/>
                  <a:pt x="106" y="56"/>
                </a:cubicBezTo>
                <a:close/>
                <a:moveTo>
                  <a:pt x="118" y="67"/>
                </a:moveTo>
                <a:cubicBezTo>
                  <a:pt x="126" y="87"/>
                  <a:pt x="126" y="87"/>
                  <a:pt x="126" y="87"/>
                </a:cubicBezTo>
                <a:cubicBezTo>
                  <a:pt x="126" y="99"/>
                  <a:pt x="126" y="99"/>
                  <a:pt x="126" y="99"/>
                </a:cubicBezTo>
                <a:cubicBezTo>
                  <a:pt x="121" y="103"/>
                  <a:pt x="121" y="103"/>
                  <a:pt x="121" y="103"/>
                </a:cubicBezTo>
                <a:cubicBezTo>
                  <a:pt x="6" y="103"/>
                  <a:pt x="6" y="103"/>
                  <a:pt x="6" y="103"/>
                </a:cubicBezTo>
                <a:cubicBezTo>
                  <a:pt x="0" y="99"/>
                  <a:pt x="0" y="99"/>
                  <a:pt x="0" y="99"/>
                </a:cubicBezTo>
                <a:cubicBezTo>
                  <a:pt x="0" y="87"/>
                  <a:pt x="0" y="87"/>
                  <a:pt x="0" y="87"/>
                </a:cubicBezTo>
                <a:cubicBezTo>
                  <a:pt x="11" y="67"/>
                  <a:pt x="11" y="67"/>
                  <a:pt x="11" y="67"/>
                </a:cubicBezTo>
                <a:cubicBezTo>
                  <a:pt x="22" y="67"/>
                  <a:pt x="22" y="67"/>
                  <a:pt x="22" y="67"/>
                </a:cubicBezTo>
                <a:cubicBezTo>
                  <a:pt x="106" y="67"/>
                  <a:pt x="106" y="67"/>
                  <a:pt x="106" y="67"/>
                </a:cubicBezTo>
                <a:cubicBezTo>
                  <a:pt x="118" y="67"/>
                  <a:pt x="118" y="67"/>
                  <a:pt x="118" y="67"/>
                </a:cubicBezTo>
                <a:close/>
                <a:moveTo>
                  <a:pt x="45" y="72"/>
                </a:moveTo>
                <a:cubicBezTo>
                  <a:pt x="44" y="73"/>
                  <a:pt x="44" y="73"/>
                  <a:pt x="44" y="74"/>
                </a:cubicBezTo>
                <a:cubicBezTo>
                  <a:pt x="47" y="74"/>
                  <a:pt x="50" y="74"/>
                  <a:pt x="54" y="74"/>
                </a:cubicBezTo>
                <a:cubicBezTo>
                  <a:pt x="54" y="73"/>
                  <a:pt x="54" y="73"/>
                  <a:pt x="54" y="72"/>
                </a:cubicBezTo>
                <a:cubicBezTo>
                  <a:pt x="51" y="72"/>
                  <a:pt x="48" y="72"/>
                  <a:pt x="45" y="72"/>
                </a:cubicBezTo>
                <a:close/>
                <a:moveTo>
                  <a:pt x="42" y="82"/>
                </a:moveTo>
                <a:cubicBezTo>
                  <a:pt x="41" y="83"/>
                  <a:pt x="41" y="84"/>
                  <a:pt x="41" y="85"/>
                </a:cubicBezTo>
                <a:cubicBezTo>
                  <a:pt x="45" y="85"/>
                  <a:pt x="48" y="85"/>
                  <a:pt x="52" y="85"/>
                </a:cubicBezTo>
                <a:cubicBezTo>
                  <a:pt x="52" y="84"/>
                  <a:pt x="52" y="83"/>
                  <a:pt x="52" y="82"/>
                </a:cubicBezTo>
                <a:cubicBezTo>
                  <a:pt x="49" y="82"/>
                  <a:pt x="45" y="82"/>
                  <a:pt x="42" y="82"/>
                </a:cubicBezTo>
                <a:close/>
                <a:moveTo>
                  <a:pt x="25" y="82"/>
                </a:moveTo>
                <a:cubicBezTo>
                  <a:pt x="25" y="83"/>
                  <a:pt x="25" y="84"/>
                  <a:pt x="24" y="85"/>
                </a:cubicBezTo>
                <a:cubicBezTo>
                  <a:pt x="28" y="85"/>
                  <a:pt x="31" y="85"/>
                  <a:pt x="35" y="85"/>
                </a:cubicBezTo>
                <a:cubicBezTo>
                  <a:pt x="35" y="84"/>
                  <a:pt x="36" y="83"/>
                  <a:pt x="36" y="82"/>
                </a:cubicBezTo>
                <a:cubicBezTo>
                  <a:pt x="33" y="82"/>
                  <a:pt x="29" y="82"/>
                  <a:pt x="25" y="82"/>
                </a:cubicBezTo>
                <a:close/>
                <a:moveTo>
                  <a:pt x="58" y="82"/>
                </a:moveTo>
                <a:cubicBezTo>
                  <a:pt x="58" y="83"/>
                  <a:pt x="58" y="84"/>
                  <a:pt x="58" y="85"/>
                </a:cubicBezTo>
                <a:cubicBezTo>
                  <a:pt x="61" y="85"/>
                  <a:pt x="65" y="85"/>
                  <a:pt x="69" y="85"/>
                </a:cubicBezTo>
                <a:cubicBezTo>
                  <a:pt x="69" y="84"/>
                  <a:pt x="69" y="83"/>
                  <a:pt x="69" y="82"/>
                </a:cubicBezTo>
                <a:cubicBezTo>
                  <a:pt x="65" y="82"/>
                  <a:pt x="62" y="82"/>
                  <a:pt x="58" y="82"/>
                </a:cubicBezTo>
                <a:close/>
                <a:moveTo>
                  <a:pt x="75" y="82"/>
                </a:moveTo>
                <a:cubicBezTo>
                  <a:pt x="75" y="83"/>
                  <a:pt x="75" y="84"/>
                  <a:pt x="75" y="85"/>
                </a:cubicBezTo>
                <a:cubicBezTo>
                  <a:pt x="78" y="85"/>
                  <a:pt x="82" y="85"/>
                  <a:pt x="86" y="85"/>
                </a:cubicBezTo>
                <a:cubicBezTo>
                  <a:pt x="85" y="84"/>
                  <a:pt x="85" y="83"/>
                  <a:pt x="85" y="82"/>
                </a:cubicBezTo>
                <a:cubicBezTo>
                  <a:pt x="82" y="82"/>
                  <a:pt x="78" y="82"/>
                  <a:pt x="75" y="82"/>
                </a:cubicBezTo>
                <a:close/>
                <a:moveTo>
                  <a:pt x="91" y="82"/>
                </a:moveTo>
                <a:cubicBezTo>
                  <a:pt x="91" y="83"/>
                  <a:pt x="91" y="84"/>
                  <a:pt x="91" y="85"/>
                </a:cubicBezTo>
                <a:cubicBezTo>
                  <a:pt x="95" y="85"/>
                  <a:pt x="99" y="85"/>
                  <a:pt x="102" y="85"/>
                </a:cubicBezTo>
                <a:cubicBezTo>
                  <a:pt x="102" y="84"/>
                  <a:pt x="102" y="83"/>
                  <a:pt x="102" y="82"/>
                </a:cubicBezTo>
                <a:cubicBezTo>
                  <a:pt x="98" y="82"/>
                  <a:pt x="95" y="82"/>
                  <a:pt x="91" y="82"/>
                </a:cubicBezTo>
                <a:close/>
                <a:moveTo>
                  <a:pt x="39" y="76"/>
                </a:moveTo>
                <a:cubicBezTo>
                  <a:pt x="39" y="77"/>
                  <a:pt x="39" y="78"/>
                  <a:pt x="38" y="79"/>
                </a:cubicBezTo>
                <a:cubicBezTo>
                  <a:pt x="42" y="79"/>
                  <a:pt x="45" y="79"/>
                  <a:pt x="49" y="79"/>
                </a:cubicBezTo>
                <a:cubicBezTo>
                  <a:pt x="49" y="78"/>
                  <a:pt x="49" y="77"/>
                  <a:pt x="49" y="76"/>
                </a:cubicBezTo>
                <a:cubicBezTo>
                  <a:pt x="46" y="76"/>
                  <a:pt x="43" y="76"/>
                  <a:pt x="39" y="76"/>
                </a:cubicBezTo>
                <a:close/>
                <a:moveTo>
                  <a:pt x="28" y="76"/>
                </a:moveTo>
                <a:cubicBezTo>
                  <a:pt x="27" y="77"/>
                  <a:pt x="27" y="78"/>
                  <a:pt x="26" y="79"/>
                </a:cubicBezTo>
                <a:cubicBezTo>
                  <a:pt x="29" y="79"/>
                  <a:pt x="31" y="79"/>
                  <a:pt x="33" y="79"/>
                </a:cubicBezTo>
                <a:cubicBezTo>
                  <a:pt x="33" y="78"/>
                  <a:pt x="33" y="77"/>
                  <a:pt x="34" y="76"/>
                </a:cubicBezTo>
                <a:cubicBezTo>
                  <a:pt x="32" y="76"/>
                  <a:pt x="30" y="76"/>
                  <a:pt x="28" y="76"/>
                </a:cubicBezTo>
                <a:close/>
                <a:moveTo>
                  <a:pt x="55" y="76"/>
                </a:moveTo>
                <a:cubicBezTo>
                  <a:pt x="55" y="77"/>
                  <a:pt x="54" y="78"/>
                  <a:pt x="54" y="79"/>
                </a:cubicBezTo>
                <a:cubicBezTo>
                  <a:pt x="58" y="79"/>
                  <a:pt x="61" y="79"/>
                  <a:pt x="65" y="79"/>
                </a:cubicBezTo>
                <a:cubicBezTo>
                  <a:pt x="65" y="78"/>
                  <a:pt x="65" y="77"/>
                  <a:pt x="65" y="76"/>
                </a:cubicBezTo>
                <a:cubicBezTo>
                  <a:pt x="62" y="76"/>
                  <a:pt x="58" y="76"/>
                  <a:pt x="55" y="76"/>
                </a:cubicBezTo>
                <a:close/>
                <a:moveTo>
                  <a:pt x="70" y="76"/>
                </a:moveTo>
                <a:cubicBezTo>
                  <a:pt x="70" y="77"/>
                  <a:pt x="70" y="78"/>
                  <a:pt x="70" y="79"/>
                </a:cubicBezTo>
                <a:cubicBezTo>
                  <a:pt x="74" y="79"/>
                  <a:pt x="77" y="79"/>
                  <a:pt x="81" y="79"/>
                </a:cubicBezTo>
                <a:cubicBezTo>
                  <a:pt x="81" y="78"/>
                  <a:pt x="81" y="77"/>
                  <a:pt x="81" y="76"/>
                </a:cubicBezTo>
                <a:cubicBezTo>
                  <a:pt x="77" y="76"/>
                  <a:pt x="74" y="76"/>
                  <a:pt x="70" y="76"/>
                </a:cubicBezTo>
                <a:close/>
                <a:moveTo>
                  <a:pt x="87" y="76"/>
                </a:moveTo>
                <a:cubicBezTo>
                  <a:pt x="87" y="77"/>
                  <a:pt x="87" y="78"/>
                  <a:pt x="87" y="79"/>
                </a:cubicBezTo>
                <a:cubicBezTo>
                  <a:pt x="92" y="79"/>
                  <a:pt x="96" y="79"/>
                  <a:pt x="101" y="79"/>
                </a:cubicBezTo>
                <a:cubicBezTo>
                  <a:pt x="101" y="78"/>
                  <a:pt x="101" y="77"/>
                  <a:pt x="100" y="76"/>
                </a:cubicBezTo>
                <a:cubicBezTo>
                  <a:pt x="96" y="76"/>
                  <a:pt x="91" y="76"/>
                  <a:pt x="87" y="76"/>
                </a:cubicBezTo>
                <a:close/>
                <a:moveTo>
                  <a:pt x="30" y="72"/>
                </a:moveTo>
                <a:cubicBezTo>
                  <a:pt x="29" y="73"/>
                  <a:pt x="29" y="73"/>
                  <a:pt x="28" y="74"/>
                </a:cubicBezTo>
                <a:cubicBezTo>
                  <a:pt x="32" y="74"/>
                  <a:pt x="35" y="74"/>
                  <a:pt x="38" y="74"/>
                </a:cubicBezTo>
                <a:cubicBezTo>
                  <a:pt x="39" y="73"/>
                  <a:pt x="39" y="73"/>
                  <a:pt x="39" y="72"/>
                </a:cubicBezTo>
                <a:cubicBezTo>
                  <a:pt x="36" y="72"/>
                  <a:pt x="33" y="72"/>
                  <a:pt x="30" y="72"/>
                </a:cubicBezTo>
                <a:close/>
                <a:moveTo>
                  <a:pt x="59" y="72"/>
                </a:moveTo>
                <a:cubicBezTo>
                  <a:pt x="59" y="73"/>
                  <a:pt x="59" y="73"/>
                  <a:pt x="59" y="74"/>
                </a:cubicBezTo>
                <a:cubicBezTo>
                  <a:pt x="62" y="74"/>
                  <a:pt x="66" y="74"/>
                  <a:pt x="69" y="74"/>
                </a:cubicBezTo>
                <a:cubicBezTo>
                  <a:pt x="69" y="73"/>
                  <a:pt x="69" y="73"/>
                  <a:pt x="69" y="72"/>
                </a:cubicBezTo>
                <a:cubicBezTo>
                  <a:pt x="66" y="72"/>
                  <a:pt x="63" y="72"/>
                  <a:pt x="59" y="72"/>
                </a:cubicBezTo>
                <a:close/>
                <a:moveTo>
                  <a:pt x="74" y="72"/>
                </a:moveTo>
                <a:cubicBezTo>
                  <a:pt x="74" y="73"/>
                  <a:pt x="74" y="73"/>
                  <a:pt x="74" y="74"/>
                </a:cubicBezTo>
                <a:cubicBezTo>
                  <a:pt x="78" y="74"/>
                  <a:pt x="81" y="74"/>
                  <a:pt x="85" y="74"/>
                </a:cubicBezTo>
                <a:cubicBezTo>
                  <a:pt x="84" y="73"/>
                  <a:pt x="84" y="73"/>
                  <a:pt x="84" y="72"/>
                </a:cubicBezTo>
                <a:cubicBezTo>
                  <a:pt x="81" y="72"/>
                  <a:pt x="78" y="72"/>
                  <a:pt x="74" y="72"/>
                </a:cubicBezTo>
                <a:close/>
                <a:moveTo>
                  <a:pt x="89" y="72"/>
                </a:moveTo>
                <a:cubicBezTo>
                  <a:pt x="90" y="73"/>
                  <a:pt x="90" y="73"/>
                  <a:pt x="90" y="74"/>
                </a:cubicBezTo>
                <a:cubicBezTo>
                  <a:pt x="93" y="74"/>
                  <a:pt x="97" y="74"/>
                  <a:pt x="100" y="74"/>
                </a:cubicBezTo>
                <a:cubicBezTo>
                  <a:pt x="100" y="73"/>
                  <a:pt x="99" y="73"/>
                  <a:pt x="99" y="72"/>
                </a:cubicBezTo>
                <a:cubicBezTo>
                  <a:pt x="96" y="72"/>
                  <a:pt x="93" y="72"/>
                  <a:pt x="89" y="72"/>
                </a:cubicBezTo>
                <a:close/>
                <a:moveTo>
                  <a:pt x="10" y="91"/>
                </a:moveTo>
                <a:cubicBezTo>
                  <a:pt x="10" y="96"/>
                  <a:pt x="10" y="96"/>
                  <a:pt x="10" y="96"/>
                </a:cubicBezTo>
                <a:cubicBezTo>
                  <a:pt x="20" y="96"/>
                  <a:pt x="20" y="96"/>
                  <a:pt x="20" y="96"/>
                </a:cubicBezTo>
                <a:cubicBezTo>
                  <a:pt x="20" y="91"/>
                  <a:pt x="20" y="91"/>
                  <a:pt x="20" y="91"/>
                </a:cubicBezTo>
                <a:cubicBezTo>
                  <a:pt x="10" y="91"/>
                  <a:pt x="10" y="91"/>
                  <a:pt x="10" y="91"/>
                </a:cubicBezTo>
                <a:close/>
                <a:moveTo>
                  <a:pt x="106" y="91"/>
                </a:moveTo>
                <a:cubicBezTo>
                  <a:pt x="106" y="96"/>
                  <a:pt x="106" y="96"/>
                  <a:pt x="106" y="96"/>
                </a:cubicBezTo>
                <a:cubicBezTo>
                  <a:pt x="116" y="96"/>
                  <a:pt x="116" y="96"/>
                  <a:pt x="116" y="96"/>
                </a:cubicBezTo>
                <a:cubicBezTo>
                  <a:pt x="116" y="91"/>
                  <a:pt x="116" y="91"/>
                  <a:pt x="116" y="91"/>
                </a:cubicBezTo>
                <a:cubicBezTo>
                  <a:pt x="106" y="91"/>
                  <a:pt x="106" y="91"/>
                  <a:pt x="106" y="91"/>
                </a:cubicBezTo>
                <a:close/>
                <a:moveTo>
                  <a:pt x="39" y="91"/>
                </a:moveTo>
                <a:cubicBezTo>
                  <a:pt x="39" y="96"/>
                  <a:pt x="39" y="96"/>
                  <a:pt x="39" y="96"/>
                </a:cubicBezTo>
                <a:cubicBezTo>
                  <a:pt x="49" y="96"/>
                  <a:pt x="49" y="96"/>
                  <a:pt x="49" y="96"/>
                </a:cubicBezTo>
                <a:cubicBezTo>
                  <a:pt x="49" y="91"/>
                  <a:pt x="49" y="91"/>
                  <a:pt x="49" y="91"/>
                </a:cubicBezTo>
                <a:cubicBezTo>
                  <a:pt x="39" y="91"/>
                  <a:pt x="39" y="91"/>
                  <a:pt x="39" y="91"/>
                </a:cubicBezTo>
                <a:close/>
                <a:moveTo>
                  <a:pt x="25" y="91"/>
                </a:moveTo>
                <a:cubicBezTo>
                  <a:pt x="25" y="96"/>
                  <a:pt x="25" y="96"/>
                  <a:pt x="25" y="96"/>
                </a:cubicBezTo>
                <a:cubicBezTo>
                  <a:pt x="35" y="96"/>
                  <a:pt x="35" y="96"/>
                  <a:pt x="35" y="96"/>
                </a:cubicBezTo>
                <a:cubicBezTo>
                  <a:pt x="35" y="91"/>
                  <a:pt x="35" y="91"/>
                  <a:pt x="35" y="91"/>
                </a:cubicBezTo>
                <a:lnTo>
                  <a:pt x="25" y="91"/>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reflection blurRad="6350" stA="52000" endA="300" endPos="35000" dir="5400000" sy="-100000" algn="bl" rotWithShape="0"/>
          </a:effectLst>
        </p:spPr>
        <p:txBody>
          <a:bodyPr vert="horz" wrap="square" lIns="86411" tIns="43205" rIns="86411" bIns="43205" numCol="1" anchor="t" anchorCtr="0" compatLnSpc="1"/>
          <a:lstStyle/>
          <a:p>
            <a:pPr defTabSz="864235"/>
            <a:endParaRPr lang="zh-CN" altLang="en-US" sz="1700">
              <a:solidFill>
                <a:srgbClr val="000000"/>
              </a:solidFill>
              <a:latin typeface="微软雅黑" panose="020B0503020204020204" charset="-122"/>
            </a:endParaRPr>
          </a:p>
        </p:txBody>
      </p:sp>
      <p:sp>
        <p:nvSpPr>
          <p:cNvPr id="54" name="Freeform 48"/>
          <p:cNvSpPr>
            <a:spLocks noEditPoints="1"/>
          </p:cNvSpPr>
          <p:nvPr/>
        </p:nvSpPr>
        <p:spPr bwMode="auto">
          <a:xfrm>
            <a:off x="8242342" y="1821356"/>
            <a:ext cx="678081" cy="556428"/>
          </a:xfrm>
          <a:custGeom>
            <a:avLst/>
            <a:gdLst>
              <a:gd name="T0" fmla="*/ 33 w 139"/>
              <a:gd name="T1" fmla="*/ 79 h 114"/>
              <a:gd name="T2" fmla="*/ 49 w 139"/>
              <a:gd name="T3" fmla="*/ 87 h 114"/>
              <a:gd name="T4" fmla="*/ 0 w 139"/>
              <a:gd name="T5" fmla="*/ 105 h 114"/>
              <a:gd name="T6" fmla="*/ 18 w 139"/>
              <a:gd name="T7" fmla="*/ 85 h 114"/>
              <a:gd name="T8" fmla="*/ 14 w 139"/>
              <a:gd name="T9" fmla="*/ 72 h 114"/>
              <a:gd name="T10" fmla="*/ 13 w 139"/>
              <a:gd name="T11" fmla="*/ 45 h 114"/>
              <a:gd name="T12" fmla="*/ 44 w 139"/>
              <a:gd name="T13" fmla="*/ 72 h 114"/>
              <a:gd name="T14" fmla="*/ 87 w 139"/>
              <a:gd name="T15" fmla="*/ 40 h 114"/>
              <a:gd name="T16" fmla="*/ 98 w 139"/>
              <a:gd name="T17" fmla="*/ 39 h 114"/>
              <a:gd name="T18" fmla="*/ 96 w 139"/>
              <a:gd name="T19" fmla="*/ 28 h 114"/>
              <a:gd name="T20" fmla="*/ 93 w 139"/>
              <a:gd name="T21" fmla="*/ 21 h 114"/>
              <a:gd name="T22" fmla="*/ 94 w 139"/>
              <a:gd name="T23" fmla="*/ 20 h 114"/>
              <a:gd name="T24" fmla="*/ 97 w 139"/>
              <a:gd name="T25" fmla="*/ 5 h 114"/>
              <a:gd name="T26" fmla="*/ 123 w 139"/>
              <a:gd name="T27" fmla="*/ 19 h 114"/>
              <a:gd name="T28" fmla="*/ 124 w 139"/>
              <a:gd name="T29" fmla="*/ 20 h 114"/>
              <a:gd name="T30" fmla="*/ 123 w 139"/>
              <a:gd name="T31" fmla="*/ 25 h 114"/>
              <a:gd name="T32" fmla="*/ 118 w 139"/>
              <a:gd name="T33" fmla="*/ 34 h 114"/>
              <a:gd name="T34" fmla="*/ 124 w 139"/>
              <a:gd name="T35" fmla="*/ 40 h 114"/>
              <a:gd name="T36" fmla="*/ 139 w 139"/>
              <a:gd name="T37" fmla="*/ 66 h 114"/>
              <a:gd name="T38" fmla="*/ 87 w 139"/>
              <a:gd name="T39" fmla="*/ 40 h 114"/>
              <a:gd name="T40" fmla="*/ 106 w 139"/>
              <a:gd name="T41" fmla="*/ 44 h 114"/>
              <a:gd name="T42" fmla="*/ 104 w 139"/>
              <a:gd name="T43" fmla="*/ 62 h 114"/>
              <a:gd name="T44" fmla="*/ 109 w 139"/>
              <a:gd name="T45" fmla="*/ 66 h 114"/>
              <a:gd name="T46" fmla="*/ 110 w 139"/>
              <a:gd name="T47" fmla="*/ 66 h 114"/>
              <a:gd name="T48" fmla="*/ 115 w 139"/>
              <a:gd name="T49" fmla="*/ 62 h 114"/>
              <a:gd name="T50" fmla="*/ 113 w 139"/>
              <a:gd name="T51" fmla="*/ 44 h 114"/>
              <a:gd name="T52" fmla="*/ 110 w 139"/>
              <a:gd name="T53" fmla="*/ 41 h 114"/>
              <a:gd name="T54" fmla="*/ 68 w 139"/>
              <a:gd name="T55" fmla="*/ 114 h 114"/>
              <a:gd name="T56" fmla="*/ 88 w 139"/>
              <a:gd name="T57" fmla="*/ 83 h 114"/>
              <a:gd name="T58" fmla="*/ 110 w 139"/>
              <a:gd name="T59" fmla="*/ 85 h 114"/>
              <a:gd name="T60" fmla="*/ 117 w 139"/>
              <a:gd name="T61" fmla="*/ 80 h 114"/>
              <a:gd name="T62" fmla="*/ 73 w 139"/>
              <a:gd name="T63" fmla="*/ 106 h 114"/>
              <a:gd name="T64" fmla="*/ 72 w 139"/>
              <a:gd name="T65" fmla="*/ 1 h 114"/>
              <a:gd name="T66" fmla="*/ 28 w 139"/>
              <a:gd name="T67" fmla="*/ 19 h 114"/>
              <a:gd name="T68" fmla="*/ 27 w 139"/>
              <a:gd name="T69" fmla="*/ 37 h 114"/>
              <a:gd name="T70" fmla="*/ 58 w 139"/>
              <a:gd name="T71" fmla="*/ 23 h 114"/>
              <a:gd name="T72" fmla="*/ 83 w 139"/>
              <a:gd name="T73" fmla="*/ 2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14">
                <a:moveTo>
                  <a:pt x="39" y="72"/>
                </a:moveTo>
                <a:cubicBezTo>
                  <a:pt x="37" y="75"/>
                  <a:pt x="35" y="77"/>
                  <a:pt x="33" y="79"/>
                </a:cubicBezTo>
                <a:cubicBezTo>
                  <a:pt x="33" y="82"/>
                  <a:pt x="34" y="83"/>
                  <a:pt x="35" y="85"/>
                </a:cubicBezTo>
                <a:cubicBezTo>
                  <a:pt x="36" y="85"/>
                  <a:pt x="48" y="85"/>
                  <a:pt x="49" y="87"/>
                </a:cubicBezTo>
                <a:cubicBezTo>
                  <a:pt x="53" y="92"/>
                  <a:pt x="53" y="101"/>
                  <a:pt x="52" y="105"/>
                </a:cubicBezTo>
                <a:cubicBezTo>
                  <a:pt x="40" y="111"/>
                  <a:pt x="13" y="111"/>
                  <a:pt x="0" y="105"/>
                </a:cubicBezTo>
                <a:cubicBezTo>
                  <a:pt x="0" y="101"/>
                  <a:pt x="0" y="92"/>
                  <a:pt x="4" y="87"/>
                </a:cubicBezTo>
                <a:cubicBezTo>
                  <a:pt x="5" y="85"/>
                  <a:pt x="16" y="85"/>
                  <a:pt x="18" y="85"/>
                </a:cubicBezTo>
                <a:cubicBezTo>
                  <a:pt x="19" y="83"/>
                  <a:pt x="19" y="81"/>
                  <a:pt x="19" y="79"/>
                </a:cubicBezTo>
                <a:cubicBezTo>
                  <a:pt x="17" y="77"/>
                  <a:pt x="15" y="75"/>
                  <a:pt x="14" y="72"/>
                </a:cubicBezTo>
                <a:cubicBezTo>
                  <a:pt x="12" y="72"/>
                  <a:pt x="9" y="72"/>
                  <a:pt x="8" y="72"/>
                </a:cubicBezTo>
                <a:cubicBezTo>
                  <a:pt x="7" y="62"/>
                  <a:pt x="9" y="48"/>
                  <a:pt x="13" y="45"/>
                </a:cubicBezTo>
                <a:cubicBezTo>
                  <a:pt x="19" y="40"/>
                  <a:pt x="33" y="40"/>
                  <a:pt x="39" y="44"/>
                </a:cubicBezTo>
                <a:cubicBezTo>
                  <a:pt x="43" y="47"/>
                  <a:pt x="46" y="63"/>
                  <a:pt x="44" y="72"/>
                </a:cubicBezTo>
                <a:cubicBezTo>
                  <a:pt x="44" y="72"/>
                  <a:pt x="39" y="72"/>
                  <a:pt x="39" y="72"/>
                </a:cubicBezTo>
                <a:close/>
                <a:moveTo>
                  <a:pt x="87" y="40"/>
                </a:moveTo>
                <a:cubicBezTo>
                  <a:pt x="89" y="40"/>
                  <a:pt x="92" y="40"/>
                  <a:pt x="94" y="40"/>
                </a:cubicBezTo>
                <a:cubicBezTo>
                  <a:pt x="96" y="41"/>
                  <a:pt x="97" y="40"/>
                  <a:pt x="98" y="39"/>
                </a:cubicBezTo>
                <a:cubicBezTo>
                  <a:pt x="99" y="38"/>
                  <a:pt x="99" y="36"/>
                  <a:pt x="100" y="34"/>
                </a:cubicBezTo>
                <a:cubicBezTo>
                  <a:pt x="98" y="32"/>
                  <a:pt x="97" y="30"/>
                  <a:pt x="96" y="28"/>
                </a:cubicBezTo>
                <a:cubicBezTo>
                  <a:pt x="95" y="27"/>
                  <a:pt x="94" y="26"/>
                  <a:pt x="94" y="25"/>
                </a:cubicBezTo>
                <a:cubicBezTo>
                  <a:pt x="94" y="24"/>
                  <a:pt x="93" y="22"/>
                  <a:pt x="93" y="21"/>
                </a:cubicBezTo>
                <a:cubicBezTo>
                  <a:pt x="93" y="20"/>
                  <a:pt x="93" y="20"/>
                  <a:pt x="93" y="20"/>
                </a:cubicBezTo>
                <a:cubicBezTo>
                  <a:pt x="94" y="20"/>
                  <a:pt x="94" y="20"/>
                  <a:pt x="94" y="20"/>
                </a:cubicBezTo>
                <a:cubicBezTo>
                  <a:pt x="94" y="20"/>
                  <a:pt x="94" y="19"/>
                  <a:pt x="94" y="19"/>
                </a:cubicBezTo>
                <a:cubicBezTo>
                  <a:pt x="93" y="11"/>
                  <a:pt x="94" y="8"/>
                  <a:pt x="97" y="5"/>
                </a:cubicBezTo>
                <a:cubicBezTo>
                  <a:pt x="103" y="0"/>
                  <a:pt x="113" y="0"/>
                  <a:pt x="119" y="4"/>
                </a:cubicBezTo>
                <a:cubicBezTo>
                  <a:pt x="123" y="7"/>
                  <a:pt x="124" y="12"/>
                  <a:pt x="123" y="19"/>
                </a:cubicBezTo>
                <a:cubicBezTo>
                  <a:pt x="123" y="19"/>
                  <a:pt x="123" y="19"/>
                  <a:pt x="123" y="20"/>
                </a:cubicBezTo>
                <a:cubicBezTo>
                  <a:pt x="124" y="20"/>
                  <a:pt x="124" y="20"/>
                  <a:pt x="124" y="20"/>
                </a:cubicBezTo>
                <a:cubicBezTo>
                  <a:pt x="124" y="21"/>
                  <a:pt x="124" y="21"/>
                  <a:pt x="124" y="21"/>
                </a:cubicBezTo>
                <a:cubicBezTo>
                  <a:pt x="124" y="22"/>
                  <a:pt x="124" y="24"/>
                  <a:pt x="123" y="25"/>
                </a:cubicBezTo>
                <a:cubicBezTo>
                  <a:pt x="123" y="26"/>
                  <a:pt x="122" y="27"/>
                  <a:pt x="121" y="28"/>
                </a:cubicBezTo>
                <a:cubicBezTo>
                  <a:pt x="121" y="30"/>
                  <a:pt x="119" y="32"/>
                  <a:pt x="118" y="34"/>
                </a:cubicBezTo>
                <a:cubicBezTo>
                  <a:pt x="118" y="36"/>
                  <a:pt x="119" y="38"/>
                  <a:pt x="120" y="40"/>
                </a:cubicBezTo>
                <a:cubicBezTo>
                  <a:pt x="121" y="40"/>
                  <a:pt x="123" y="40"/>
                  <a:pt x="124" y="40"/>
                </a:cubicBezTo>
                <a:cubicBezTo>
                  <a:pt x="126" y="40"/>
                  <a:pt x="128" y="40"/>
                  <a:pt x="130" y="40"/>
                </a:cubicBezTo>
                <a:cubicBezTo>
                  <a:pt x="136" y="45"/>
                  <a:pt x="139" y="58"/>
                  <a:pt x="139" y="66"/>
                </a:cubicBezTo>
                <a:cubicBezTo>
                  <a:pt x="129" y="72"/>
                  <a:pt x="85" y="73"/>
                  <a:pt x="79" y="66"/>
                </a:cubicBezTo>
                <a:cubicBezTo>
                  <a:pt x="79" y="59"/>
                  <a:pt x="80" y="47"/>
                  <a:pt x="87" y="40"/>
                </a:cubicBezTo>
                <a:close/>
                <a:moveTo>
                  <a:pt x="108" y="41"/>
                </a:moveTo>
                <a:cubicBezTo>
                  <a:pt x="106" y="44"/>
                  <a:pt x="106" y="44"/>
                  <a:pt x="106" y="44"/>
                </a:cubicBezTo>
                <a:cubicBezTo>
                  <a:pt x="108" y="45"/>
                  <a:pt x="108" y="45"/>
                  <a:pt x="108" y="45"/>
                </a:cubicBezTo>
                <a:cubicBezTo>
                  <a:pt x="104" y="62"/>
                  <a:pt x="104" y="62"/>
                  <a:pt x="104" y="62"/>
                </a:cubicBezTo>
                <a:cubicBezTo>
                  <a:pt x="109" y="66"/>
                  <a:pt x="109" y="66"/>
                  <a:pt x="109" y="66"/>
                </a:cubicBezTo>
                <a:cubicBezTo>
                  <a:pt x="109" y="66"/>
                  <a:pt x="109" y="66"/>
                  <a:pt x="109" y="66"/>
                </a:cubicBezTo>
                <a:cubicBezTo>
                  <a:pt x="110" y="66"/>
                  <a:pt x="110" y="66"/>
                  <a:pt x="110" y="66"/>
                </a:cubicBezTo>
                <a:cubicBezTo>
                  <a:pt x="110" y="66"/>
                  <a:pt x="110" y="66"/>
                  <a:pt x="110" y="66"/>
                </a:cubicBezTo>
                <a:cubicBezTo>
                  <a:pt x="110" y="66"/>
                  <a:pt x="110" y="66"/>
                  <a:pt x="110" y="66"/>
                </a:cubicBezTo>
                <a:cubicBezTo>
                  <a:pt x="115" y="62"/>
                  <a:pt x="115" y="62"/>
                  <a:pt x="115" y="62"/>
                </a:cubicBezTo>
                <a:cubicBezTo>
                  <a:pt x="111" y="45"/>
                  <a:pt x="111" y="45"/>
                  <a:pt x="111" y="45"/>
                </a:cubicBezTo>
                <a:cubicBezTo>
                  <a:pt x="113" y="44"/>
                  <a:pt x="113" y="44"/>
                  <a:pt x="113" y="44"/>
                </a:cubicBezTo>
                <a:cubicBezTo>
                  <a:pt x="111" y="41"/>
                  <a:pt x="111" y="41"/>
                  <a:pt x="111" y="41"/>
                </a:cubicBezTo>
                <a:cubicBezTo>
                  <a:pt x="110" y="41"/>
                  <a:pt x="110" y="41"/>
                  <a:pt x="110" y="41"/>
                </a:cubicBezTo>
                <a:cubicBezTo>
                  <a:pt x="108" y="41"/>
                  <a:pt x="108" y="41"/>
                  <a:pt x="108" y="41"/>
                </a:cubicBezTo>
                <a:close/>
                <a:moveTo>
                  <a:pt x="68" y="114"/>
                </a:moveTo>
                <a:cubicBezTo>
                  <a:pt x="57" y="86"/>
                  <a:pt x="57" y="86"/>
                  <a:pt x="57" y="86"/>
                </a:cubicBezTo>
                <a:cubicBezTo>
                  <a:pt x="88" y="83"/>
                  <a:pt x="88" y="83"/>
                  <a:pt x="88" y="83"/>
                </a:cubicBezTo>
                <a:cubicBezTo>
                  <a:pt x="82" y="92"/>
                  <a:pt x="82" y="92"/>
                  <a:pt x="82" y="92"/>
                </a:cubicBezTo>
                <a:cubicBezTo>
                  <a:pt x="92" y="97"/>
                  <a:pt x="103" y="94"/>
                  <a:pt x="110" y="85"/>
                </a:cubicBezTo>
                <a:cubicBezTo>
                  <a:pt x="111" y="83"/>
                  <a:pt x="112" y="81"/>
                  <a:pt x="112" y="78"/>
                </a:cubicBezTo>
                <a:cubicBezTo>
                  <a:pt x="117" y="80"/>
                  <a:pt x="117" y="80"/>
                  <a:pt x="117" y="80"/>
                </a:cubicBezTo>
                <a:cubicBezTo>
                  <a:pt x="117" y="85"/>
                  <a:pt x="115" y="91"/>
                  <a:pt x="112" y="96"/>
                </a:cubicBezTo>
                <a:cubicBezTo>
                  <a:pt x="103" y="109"/>
                  <a:pt x="86" y="113"/>
                  <a:pt x="73" y="106"/>
                </a:cubicBezTo>
                <a:cubicBezTo>
                  <a:pt x="68" y="114"/>
                  <a:pt x="68" y="114"/>
                  <a:pt x="68" y="114"/>
                </a:cubicBezTo>
                <a:close/>
                <a:moveTo>
                  <a:pt x="72" y="1"/>
                </a:moveTo>
                <a:cubicBezTo>
                  <a:pt x="67" y="9"/>
                  <a:pt x="67" y="9"/>
                  <a:pt x="67" y="9"/>
                </a:cubicBezTo>
                <a:cubicBezTo>
                  <a:pt x="53" y="2"/>
                  <a:pt x="36" y="6"/>
                  <a:pt x="28" y="19"/>
                </a:cubicBezTo>
                <a:cubicBezTo>
                  <a:pt x="24" y="24"/>
                  <a:pt x="23" y="30"/>
                  <a:pt x="23" y="35"/>
                </a:cubicBezTo>
                <a:cubicBezTo>
                  <a:pt x="27" y="37"/>
                  <a:pt x="27" y="37"/>
                  <a:pt x="27" y="37"/>
                </a:cubicBezTo>
                <a:cubicBezTo>
                  <a:pt x="28" y="34"/>
                  <a:pt x="29" y="32"/>
                  <a:pt x="30" y="30"/>
                </a:cubicBezTo>
                <a:cubicBezTo>
                  <a:pt x="36" y="21"/>
                  <a:pt x="48" y="18"/>
                  <a:pt x="58" y="23"/>
                </a:cubicBezTo>
                <a:cubicBezTo>
                  <a:pt x="51" y="32"/>
                  <a:pt x="51" y="32"/>
                  <a:pt x="51" y="32"/>
                </a:cubicBezTo>
                <a:cubicBezTo>
                  <a:pt x="83" y="29"/>
                  <a:pt x="83" y="29"/>
                  <a:pt x="83" y="29"/>
                </a:cubicBezTo>
                <a:lnTo>
                  <a:pt x="72" y="1"/>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reflection blurRad="6350" stA="52000" endA="300" endPos="35000" dir="5400000" sy="-100000" algn="bl" rotWithShape="0"/>
          </a:effectLst>
        </p:spPr>
        <p:txBody>
          <a:bodyPr vert="horz" wrap="square" lIns="86411" tIns="43205" rIns="86411" bIns="43205" numCol="1" anchor="t" anchorCtr="0" compatLnSpc="1"/>
          <a:lstStyle/>
          <a:p>
            <a:pPr defTabSz="864235"/>
            <a:endParaRPr lang="zh-CN" altLang="en-US" sz="1700">
              <a:solidFill>
                <a:srgbClr val="000000"/>
              </a:solidFill>
              <a:latin typeface="微软雅黑" panose="020B0503020204020204" charset="-122"/>
            </a:endParaRPr>
          </a:p>
        </p:txBody>
      </p:sp>
      <p:sp>
        <p:nvSpPr>
          <p:cNvPr id="55" name="文本框 1167"/>
          <p:cNvSpPr txBox="1"/>
          <p:nvPr/>
        </p:nvSpPr>
        <p:spPr>
          <a:xfrm>
            <a:off x="2313105" y="2497522"/>
            <a:ext cx="1496062" cy="364253"/>
          </a:xfrm>
          <a:prstGeom prst="rect">
            <a:avLst/>
          </a:prstGeom>
          <a:noFill/>
        </p:spPr>
        <p:txBody>
          <a:bodyPr wrap="square" lIns="86411" tIns="43205" rIns="86411" bIns="43205" rtlCol="0">
            <a:spAutoFit/>
          </a:bodyPr>
          <a:lstStyle/>
          <a:p>
            <a:pPr defTabSz="864235"/>
            <a:r>
              <a:rPr lang="zh-CN" altLang="en-US" dirty="0">
                <a:solidFill>
                  <a:srgbClr val="FFFFFF"/>
                </a:solidFill>
                <a:latin typeface="微软雅黑" panose="020B0503020204020204" charset="-122"/>
              </a:rPr>
              <a:t>添加标题二</a:t>
            </a:r>
          </a:p>
        </p:txBody>
      </p:sp>
      <p:sp>
        <p:nvSpPr>
          <p:cNvPr id="56" name="文本框 60"/>
          <p:cNvSpPr txBox="1"/>
          <p:nvPr/>
        </p:nvSpPr>
        <p:spPr>
          <a:xfrm>
            <a:off x="589138" y="2834488"/>
            <a:ext cx="3274726" cy="987500"/>
          </a:xfrm>
          <a:prstGeom prst="rect">
            <a:avLst/>
          </a:prstGeom>
          <a:noFill/>
        </p:spPr>
        <p:txBody>
          <a:bodyPr wrap="square" lIns="86411" tIns="43205" rIns="86411" bIns="43205" rtlCol="0">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en-US" altLang="zh-CN" sz="1300" dirty="0">
              <a:solidFill>
                <a:srgbClr val="FFFFFF"/>
              </a:solidFill>
              <a:latin typeface="微软雅黑" panose="020B0503020204020204" charset="-122"/>
            </a:endParaRPr>
          </a:p>
        </p:txBody>
      </p:sp>
      <p:sp>
        <p:nvSpPr>
          <p:cNvPr id="57" name="文本框 61"/>
          <p:cNvSpPr txBox="1"/>
          <p:nvPr/>
        </p:nvSpPr>
        <p:spPr>
          <a:xfrm>
            <a:off x="2403840" y="4470951"/>
            <a:ext cx="1778255" cy="364253"/>
          </a:xfrm>
          <a:prstGeom prst="rect">
            <a:avLst/>
          </a:prstGeom>
          <a:noFill/>
        </p:spPr>
        <p:txBody>
          <a:bodyPr wrap="square" lIns="86411" tIns="43205" rIns="86411" bIns="43205" rtlCol="0">
            <a:spAutoFit/>
          </a:bodyPr>
          <a:lstStyle/>
          <a:p>
            <a:pPr defTabSz="864235"/>
            <a:r>
              <a:rPr lang="zh-CN" altLang="en-US" dirty="0">
                <a:solidFill>
                  <a:srgbClr val="FFFFFF"/>
                </a:solidFill>
                <a:latin typeface="微软雅黑" panose="020B0503020204020204" charset="-122"/>
              </a:rPr>
              <a:t>添加标题四</a:t>
            </a:r>
          </a:p>
        </p:txBody>
      </p:sp>
      <p:sp>
        <p:nvSpPr>
          <p:cNvPr id="58" name="文本框 62"/>
          <p:cNvSpPr txBox="1"/>
          <p:nvPr/>
        </p:nvSpPr>
        <p:spPr>
          <a:xfrm>
            <a:off x="589138" y="4807919"/>
            <a:ext cx="3274726" cy="987500"/>
          </a:xfrm>
          <a:prstGeom prst="rect">
            <a:avLst/>
          </a:prstGeom>
          <a:noFill/>
        </p:spPr>
        <p:txBody>
          <a:bodyPr wrap="square" lIns="86411" tIns="43205" rIns="86411" bIns="43205" rtlCol="0">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en-US" altLang="zh-CN" sz="1300" dirty="0">
              <a:solidFill>
                <a:srgbClr val="FFFFFF"/>
              </a:solidFill>
              <a:latin typeface="微软雅黑" panose="020B0503020204020204" charset="-122"/>
            </a:endParaRPr>
          </a:p>
        </p:txBody>
      </p:sp>
      <p:sp>
        <p:nvSpPr>
          <p:cNvPr id="59" name="文本框 63"/>
          <p:cNvSpPr txBox="1"/>
          <p:nvPr/>
        </p:nvSpPr>
        <p:spPr>
          <a:xfrm>
            <a:off x="7953682" y="4470951"/>
            <a:ext cx="1708964" cy="364253"/>
          </a:xfrm>
          <a:prstGeom prst="rect">
            <a:avLst/>
          </a:prstGeom>
          <a:noFill/>
        </p:spPr>
        <p:txBody>
          <a:bodyPr wrap="square" lIns="86411" tIns="43205" rIns="86411" bIns="43205" rtlCol="0">
            <a:spAutoFit/>
          </a:bodyPr>
          <a:lstStyle/>
          <a:p>
            <a:pPr defTabSz="864235"/>
            <a:r>
              <a:rPr lang="zh-CN" altLang="en-US">
                <a:solidFill>
                  <a:srgbClr val="FFFFFF"/>
                </a:solidFill>
                <a:latin typeface="微软雅黑" panose="020B0503020204020204" charset="-122"/>
              </a:rPr>
              <a:t>添加标题三</a:t>
            </a:r>
            <a:endParaRPr lang="zh-CN" altLang="en-US" dirty="0">
              <a:solidFill>
                <a:srgbClr val="FFFFFF"/>
              </a:solidFill>
              <a:latin typeface="微软雅黑" panose="020B0503020204020204" charset="-122"/>
            </a:endParaRPr>
          </a:p>
        </p:txBody>
      </p:sp>
      <p:sp>
        <p:nvSpPr>
          <p:cNvPr id="60" name="文本框 64"/>
          <p:cNvSpPr txBox="1"/>
          <p:nvPr/>
        </p:nvSpPr>
        <p:spPr>
          <a:xfrm>
            <a:off x="7717512" y="4839080"/>
            <a:ext cx="3215425" cy="987500"/>
          </a:xfrm>
          <a:prstGeom prst="rect">
            <a:avLst/>
          </a:prstGeom>
          <a:noFill/>
        </p:spPr>
        <p:txBody>
          <a:bodyPr wrap="square" lIns="86411" tIns="43205" rIns="86411" bIns="43205" rtlCol="0">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en-US" altLang="zh-CN" sz="1300" dirty="0">
              <a:solidFill>
                <a:srgbClr val="FFFFFF"/>
              </a:solidFill>
              <a:latin typeface="微软雅黑" panose="020B0503020204020204" charset="-122"/>
            </a:endParaRPr>
          </a:p>
        </p:txBody>
      </p:sp>
      <p:sp>
        <p:nvSpPr>
          <p:cNvPr id="61" name="文本框 65"/>
          <p:cNvSpPr txBox="1"/>
          <p:nvPr/>
        </p:nvSpPr>
        <p:spPr>
          <a:xfrm>
            <a:off x="7951438" y="2497522"/>
            <a:ext cx="1711208" cy="364253"/>
          </a:xfrm>
          <a:prstGeom prst="rect">
            <a:avLst/>
          </a:prstGeom>
          <a:noFill/>
        </p:spPr>
        <p:txBody>
          <a:bodyPr wrap="square" lIns="86411" tIns="43205" rIns="86411" bIns="43205" rtlCol="0">
            <a:spAutoFit/>
          </a:bodyPr>
          <a:lstStyle/>
          <a:p>
            <a:pPr defTabSz="864235"/>
            <a:r>
              <a:rPr lang="zh-CN" altLang="en-US" dirty="0">
                <a:solidFill>
                  <a:srgbClr val="FFFFFF"/>
                </a:solidFill>
                <a:latin typeface="微软雅黑" panose="020B0503020204020204" charset="-122"/>
              </a:rPr>
              <a:t>添加标题一</a:t>
            </a:r>
          </a:p>
        </p:txBody>
      </p:sp>
      <p:sp>
        <p:nvSpPr>
          <p:cNvPr id="62" name="文本框 66"/>
          <p:cNvSpPr txBox="1"/>
          <p:nvPr/>
        </p:nvSpPr>
        <p:spPr>
          <a:xfrm>
            <a:off x="7715266" y="2834488"/>
            <a:ext cx="3399141" cy="987500"/>
          </a:xfrm>
          <a:prstGeom prst="rect">
            <a:avLst/>
          </a:prstGeom>
          <a:noFill/>
        </p:spPr>
        <p:txBody>
          <a:bodyPr wrap="square" lIns="86411" tIns="43205" rIns="86411" bIns="43205" rtlCol="0">
            <a:spAutoFit/>
          </a:bodyPr>
          <a:lstStyle/>
          <a:p>
            <a:pPr defTabSz="864235">
              <a:lnSpc>
                <a:spcPct val="150000"/>
              </a:lnSpc>
            </a:pPr>
            <a:r>
              <a:rPr lang="zh-CN" altLang="en-US" sz="1300" dirty="0">
                <a:solidFill>
                  <a:srgbClr val="FFFFFF"/>
                </a:solidFill>
                <a:latin typeface="微软雅黑" panose="020B0503020204020204" charset="-122"/>
              </a:rPr>
              <a:t>您的内容打在这里，或者通过复制您的文本后，在此框中选择粘贴，并选择只保留文字。</a:t>
            </a:r>
            <a:endParaRPr lang="en-US" altLang="zh-CN" sz="1300" dirty="0">
              <a:solidFill>
                <a:srgbClr val="FFFFFF"/>
              </a:solidFill>
              <a:latin typeface="微软雅黑" panose="020B050302020402020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heel(1)">
                                      <p:cBhvr>
                                        <p:cTn id="15" dur="75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par>
                          <p:cTn id="26" fill="hold">
                            <p:stCondLst>
                              <p:cond delay="5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61"/>
                                        </p:tgtEl>
                                        <p:attrNameLst>
                                          <p:attrName>style.visibility</p:attrName>
                                        </p:attrNameLst>
                                      </p:cBhvr>
                                      <p:to>
                                        <p:strVal val="visible"/>
                                      </p:to>
                                    </p:set>
                                    <p:anim calcmode="lin" valueType="num">
                                      <p:cBhvr>
                                        <p:cTn id="29" dur="250" fill="hold"/>
                                        <p:tgtEl>
                                          <p:spTgt spid="61"/>
                                        </p:tgtEl>
                                        <p:attrNameLst>
                                          <p:attrName>ppt_x</p:attrName>
                                        </p:attrNameLst>
                                      </p:cBhvr>
                                      <p:tavLst>
                                        <p:tav tm="0">
                                          <p:val>
                                            <p:strVal val="#ppt_x"/>
                                          </p:val>
                                        </p:tav>
                                        <p:tav tm="100000">
                                          <p:val>
                                            <p:strVal val="#ppt_x"/>
                                          </p:val>
                                        </p:tav>
                                      </p:tavLst>
                                    </p:anim>
                                    <p:anim calcmode="lin" valueType="num">
                                      <p:cBhvr>
                                        <p:cTn id="30" dur="250" fill="hold"/>
                                        <p:tgtEl>
                                          <p:spTgt spid="61"/>
                                        </p:tgtEl>
                                        <p:attrNameLst>
                                          <p:attrName>ppt_y</p:attrName>
                                        </p:attrNameLst>
                                      </p:cBhvr>
                                      <p:tavLst>
                                        <p:tav tm="0">
                                          <p:val>
                                            <p:strVal val="#ppt_y-#ppt_h/2"/>
                                          </p:val>
                                        </p:tav>
                                        <p:tav tm="100000">
                                          <p:val>
                                            <p:strVal val="#ppt_y"/>
                                          </p:val>
                                        </p:tav>
                                      </p:tavLst>
                                    </p:anim>
                                    <p:anim calcmode="lin" valueType="num">
                                      <p:cBhvr>
                                        <p:cTn id="31" dur="250" fill="hold"/>
                                        <p:tgtEl>
                                          <p:spTgt spid="61"/>
                                        </p:tgtEl>
                                        <p:attrNameLst>
                                          <p:attrName>ppt_w</p:attrName>
                                        </p:attrNameLst>
                                      </p:cBhvr>
                                      <p:tavLst>
                                        <p:tav tm="0">
                                          <p:val>
                                            <p:strVal val="#ppt_w"/>
                                          </p:val>
                                        </p:tav>
                                        <p:tav tm="100000">
                                          <p:val>
                                            <p:strVal val="#ppt_w"/>
                                          </p:val>
                                        </p:tav>
                                      </p:tavLst>
                                    </p:anim>
                                    <p:anim calcmode="lin" valueType="num">
                                      <p:cBhvr>
                                        <p:cTn id="32" dur="250" fill="hold"/>
                                        <p:tgtEl>
                                          <p:spTgt spid="6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right)">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500"/>
                                        <p:tgtEl>
                                          <p:spTgt spid="52"/>
                                        </p:tgtEl>
                                      </p:cBhvr>
                                    </p:animEffect>
                                  </p:childTnLst>
                                </p:cTn>
                              </p:par>
                            </p:childTnLst>
                          </p:cTn>
                        </p:par>
                        <p:par>
                          <p:cTn id="48" fill="hold">
                            <p:stCondLst>
                              <p:cond delay="500"/>
                            </p:stCondLst>
                            <p:childTnLst>
                              <p:par>
                                <p:cTn id="49" presetID="17" presetClass="entr" presetSubtype="1" fill="hold" grpId="0" nodeType="afterEffect">
                                  <p:stCondLst>
                                    <p:cond delay="0"/>
                                  </p:stCondLst>
                                  <p:iterate type="lt">
                                    <p:tmPct val="40000"/>
                                  </p:iterate>
                                  <p:childTnLst>
                                    <p:set>
                                      <p:cBhvr>
                                        <p:cTn id="50" dur="1" fill="hold">
                                          <p:stCondLst>
                                            <p:cond delay="0"/>
                                          </p:stCondLst>
                                        </p:cTn>
                                        <p:tgtEl>
                                          <p:spTgt spid="55"/>
                                        </p:tgtEl>
                                        <p:attrNameLst>
                                          <p:attrName>style.visibility</p:attrName>
                                        </p:attrNameLst>
                                      </p:cBhvr>
                                      <p:to>
                                        <p:strVal val="visible"/>
                                      </p:to>
                                    </p:set>
                                    <p:anim calcmode="lin" valueType="num">
                                      <p:cBhvr>
                                        <p:cTn id="51" dur="250" fill="hold"/>
                                        <p:tgtEl>
                                          <p:spTgt spid="55"/>
                                        </p:tgtEl>
                                        <p:attrNameLst>
                                          <p:attrName>ppt_x</p:attrName>
                                        </p:attrNameLst>
                                      </p:cBhvr>
                                      <p:tavLst>
                                        <p:tav tm="0">
                                          <p:val>
                                            <p:strVal val="#ppt_x"/>
                                          </p:val>
                                        </p:tav>
                                        <p:tav tm="100000">
                                          <p:val>
                                            <p:strVal val="#ppt_x"/>
                                          </p:val>
                                        </p:tav>
                                      </p:tavLst>
                                    </p:anim>
                                    <p:anim calcmode="lin" valueType="num">
                                      <p:cBhvr>
                                        <p:cTn id="52" dur="250" fill="hold"/>
                                        <p:tgtEl>
                                          <p:spTgt spid="55"/>
                                        </p:tgtEl>
                                        <p:attrNameLst>
                                          <p:attrName>ppt_y</p:attrName>
                                        </p:attrNameLst>
                                      </p:cBhvr>
                                      <p:tavLst>
                                        <p:tav tm="0">
                                          <p:val>
                                            <p:strVal val="#ppt_y-#ppt_h/2"/>
                                          </p:val>
                                        </p:tav>
                                        <p:tav tm="100000">
                                          <p:val>
                                            <p:strVal val="#ppt_y"/>
                                          </p:val>
                                        </p:tav>
                                      </p:tavLst>
                                    </p:anim>
                                    <p:anim calcmode="lin" valueType="num">
                                      <p:cBhvr>
                                        <p:cTn id="53" dur="250" fill="hold"/>
                                        <p:tgtEl>
                                          <p:spTgt spid="55"/>
                                        </p:tgtEl>
                                        <p:attrNameLst>
                                          <p:attrName>ppt_w</p:attrName>
                                        </p:attrNameLst>
                                      </p:cBhvr>
                                      <p:tavLst>
                                        <p:tav tm="0">
                                          <p:val>
                                            <p:strVal val="#ppt_w"/>
                                          </p:val>
                                        </p:tav>
                                        <p:tav tm="100000">
                                          <p:val>
                                            <p:strVal val="#ppt_w"/>
                                          </p:val>
                                        </p:tav>
                                      </p:tavLst>
                                    </p:anim>
                                    <p:anim calcmode="lin" valueType="num">
                                      <p:cBhvr>
                                        <p:cTn id="54" dur="250" fill="hold"/>
                                        <p:tgtEl>
                                          <p:spTgt spid="55"/>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right)">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randombar(horizontal)">
                                      <p:cBhvr>
                                        <p:cTn id="69" dur="500"/>
                                        <p:tgtEl>
                                          <p:spTgt spid="53"/>
                                        </p:tgtEl>
                                      </p:cBhvr>
                                    </p:animEffect>
                                  </p:childTnLst>
                                </p:cTn>
                              </p:par>
                            </p:childTnLst>
                          </p:cTn>
                        </p:par>
                        <p:par>
                          <p:cTn id="70" fill="hold">
                            <p:stCondLst>
                              <p:cond delay="500"/>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9"/>
                                        </p:tgtEl>
                                        <p:attrNameLst>
                                          <p:attrName>style.visibility</p:attrName>
                                        </p:attrNameLst>
                                      </p:cBhvr>
                                      <p:to>
                                        <p:strVal val="visible"/>
                                      </p:to>
                                    </p:set>
                                    <p:anim calcmode="lin" valueType="num">
                                      <p:cBhvr>
                                        <p:cTn id="73" dur="250" fill="hold"/>
                                        <p:tgtEl>
                                          <p:spTgt spid="59"/>
                                        </p:tgtEl>
                                        <p:attrNameLst>
                                          <p:attrName>ppt_x</p:attrName>
                                        </p:attrNameLst>
                                      </p:cBhvr>
                                      <p:tavLst>
                                        <p:tav tm="0">
                                          <p:val>
                                            <p:strVal val="#ppt_x"/>
                                          </p:val>
                                        </p:tav>
                                        <p:tav tm="100000">
                                          <p:val>
                                            <p:strVal val="#ppt_x"/>
                                          </p:val>
                                        </p:tav>
                                      </p:tavLst>
                                    </p:anim>
                                    <p:anim calcmode="lin" valueType="num">
                                      <p:cBhvr>
                                        <p:cTn id="74" dur="250" fill="hold"/>
                                        <p:tgtEl>
                                          <p:spTgt spid="59"/>
                                        </p:tgtEl>
                                        <p:attrNameLst>
                                          <p:attrName>ppt_y</p:attrName>
                                        </p:attrNameLst>
                                      </p:cBhvr>
                                      <p:tavLst>
                                        <p:tav tm="0">
                                          <p:val>
                                            <p:strVal val="#ppt_y-#ppt_h/2"/>
                                          </p:val>
                                        </p:tav>
                                        <p:tav tm="100000">
                                          <p:val>
                                            <p:strVal val="#ppt_y"/>
                                          </p:val>
                                        </p:tav>
                                      </p:tavLst>
                                    </p:anim>
                                    <p:anim calcmode="lin" valueType="num">
                                      <p:cBhvr>
                                        <p:cTn id="75" dur="250" fill="hold"/>
                                        <p:tgtEl>
                                          <p:spTgt spid="59"/>
                                        </p:tgtEl>
                                        <p:attrNameLst>
                                          <p:attrName>ppt_w</p:attrName>
                                        </p:attrNameLst>
                                      </p:cBhvr>
                                      <p:tavLst>
                                        <p:tav tm="0">
                                          <p:val>
                                            <p:strVal val="#ppt_w"/>
                                          </p:val>
                                        </p:tav>
                                        <p:tav tm="100000">
                                          <p:val>
                                            <p:strVal val="#ppt_w"/>
                                          </p:val>
                                        </p:tav>
                                      </p:tavLst>
                                    </p:anim>
                                    <p:anim calcmode="lin" valueType="num">
                                      <p:cBhvr>
                                        <p:cTn id="76" dur="250" fill="hold"/>
                                        <p:tgtEl>
                                          <p:spTgt spid="59"/>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left)">
                                      <p:cBhvr>
                                        <p:cTn id="81" dur="500"/>
                                        <p:tgtEl>
                                          <p:spTgt spid="6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right)">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randombar(horizontal)">
                                      <p:cBhvr>
                                        <p:cTn id="91" dur="500"/>
                                        <p:tgtEl>
                                          <p:spTgt spid="51"/>
                                        </p:tgtEl>
                                      </p:cBhvr>
                                    </p:animEffect>
                                  </p:childTnLst>
                                </p:cTn>
                              </p:par>
                            </p:childTnLst>
                          </p:cTn>
                        </p:par>
                        <p:par>
                          <p:cTn id="92" fill="hold">
                            <p:stCondLst>
                              <p:cond delay="500"/>
                            </p:stCondLst>
                            <p:childTnLst>
                              <p:par>
                                <p:cTn id="93" presetID="17" presetClass="entr" presetSubtype="1" fill="hold" grpId="0" nodeType="afterEffect">
                                  <p:stCondLst>
                                    <p:cond delay="0"/>
                                  </p:stCondLst>
                                  <p:iterate type="lt">
                                    <p:tmPct val="40000"/>
                                  </p:iterate>
                                  <p:childTnLst>
                                    <p:set>
                                      <p:cBhvr>
                                        <p:cTn id="94" dur="1" fill="hold">
                                          <p:stCondLst>
                                            <p:cond delay="0"/>
                                          </p:stCondLst>
                                        </p:cTn>
                                        <p:tgtEl>
                                          <p:spTgt spid="57"/>
                                        </p:tgtEl>
                                        <p:attrNameLst>
                                          <p:attrName>style.visibility</p:attrName>
                                        </p:attrNameLst>
                                      </p:cBhvr>
                                      <p:to>
                                        <p:strVal val="visible"/>
                                      </p:to>
                                    </p:set>
                                    <p:anim calcmode="lin" valueType="num">
                                      <p:cBhvr>
                                        <p:cTn id="95" dur="250" fill="hold"/>
                                        <p:tgtEl>
                                          <p:spTgt spid="57"/>
                                        </p:tgtEl>
                                        <p:attrNameLst>
                                          <p:attrName>ppt_x</p:attrName>
                                        </p:attrNameLst>
                                      </p:cBhvr>
                                      <p:tavLst>
                                        <p:tav tm="0">
                                          <p:val>
                                            <p:strVal val="#ppt_x"/>
                                          </p:val>
                                        </p:tav>
                                        <p:tav tm="100000">
                                          <p:val>
                                            <p:strVal val="#ppt_x"/>
                                          </p:val>
                                        </p:tav>
                                      </p:tavLst>
                                    </p:anim>
                                    <p:anim calcmode="lin" valueType="num">
                                      <p:cBhvr>
                                        <p:cTn id="96" dur="250" fill="hold"/>
                                        <p:tgtEl>
                                          <p:spTgt spid="57"/>
                                        </p:tgtEl>
                                        <p:attrNameLst>
                                          <p:attrName>ppt_y</p:attrName>
                                        </p:attrNameLst>
                                      </p:cBhvr>
                                      <p:tavLst>
                                        <p:tav tm="0">
                                          <p:val>
                                            <p:strVal val="#ppt_y-#ppt_h/2"/>
                                          </p:val>
                                        </p:tav>
                                        <p:tav tm="100000">
                                          <p:val>
                                            <p:strVal val="#ppt_y"/>
                                          </p:val>
                                        </p:tav>
                                      </p:tavLst>
                                    </p:anim>
                                    <p:anim calcmode="lin" valueType="num">
                                      <p:cBhvr>
                                        <p:cTn id="97" dur="250" fill="hold"/>
                                        <p:tgtEl>
                                          <p:spTgt spid="57"/>
                                        </p:tgtEl>
                                        <p:attrNameLst>
                                          <p:attrName>ppt_w</p:attrName>
                                        </p:attrNameLst>
                                      </p:cBhvr>
                                      <p:tavLst>
                                        <p:tav tm="0">
                                          <p:val>
                                            <p:strVal val="#ppt_w"/>
                                          </p:val>
                                        </p:tav>
                                        <p:tav tm="100000">
                                          <p:val>
                                            <p:strVal val="#ppt_w"/>
                                          </p:val>
                                        </p:tav>
                                      </p:tavLst>
                                    </p:anim>
                                    <p:anim calcmode="lin" valueType="num">
                                      <p:cBhvr>
                                        <p:cTn id="98" dur="250" fill="hold"/>
                                        <p:tgtEl>
                                          <p:spTgt spid="57"/>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right)">
                                      <p:cBhvr>
                                        <p:cTn id="10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31" name="组合 30"/>
          <p:cNvGrpSpPr/>
          <p:nvPr/>
        </p:nvGrpSpPr>
        <p:grpSpPr>
          <a:xfrm>
            <a:off x="1974850" y="1835150"/>
            <a:ext cx="2674620" cy="3184525"/>
            <a:chOff x="3140" y="2412"/>
            <a:chExt cx="4212" cy="5015"/>
          </a:xfrm>
        </p:grpSpPr>
        <p:sp>
          <p:nvSpPr>
            <p:cNvPr id="6" name="TextBox 9"/>
            <p:cNvSpPr txBox="1"/>
            <p:nvPr/>
          </p:nvSpPr>
          <p:spPr bwMode="auto">
            <a:xfrm>
              <a:off x="3737" y="2412"/>
              <a:ext cx="3017" cy="691"/>
            </a:xfrm>
            <a:prstGeom prst="rect">
              <a:avLst/>
            </a:prstGeom>
            <a:noFill/>
            <a:ln>
              <a:noFill/>
            </a:ln>
          </p:spPr>
          <p:txBody>
            <a:bodyPr wrap="none">
              <a:normAutofit fontScale="97500"/>
            </a:bodyPr>
            <a:lstStyle/>
            <a:p>
              <a:pPr algn="ctr" eaLnBrk="1" hangingPunct="1"/>
              <a:r>
                <a:rPr lang="zh-CN" altLang="en-US" sz="225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7" name="Rectangle: Rounded Corners 10"/>
            <p:cNvSpPr/>
            <p:nvPr/>
          </p:nvSpPr>
          <p:spPr>
            <a:xfrm>
              <a:off x="3737" y="3087"/>
              <a:ext cx="2997" cy="8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2" name="Group 25"/>
            <p:cNvGrpSpPr/>
            <p:nvPr/>
          </p:nvGrpSpPr>
          <p:grpSpPr>
            <a:xfrm>
              <a:off x="3915" y="3714"/>
              <a:ext cx="2660" cy="2661"/>
              <a:chOff x="5013110" y="5059616"/>
              <a:chExt cx="3378533" cy="3379413"/>
            </a:xfrm>
          </p:grpSpPr>
          <p:sp>
            <p:nvSpPr>
              <p:cNvPr id="25" name="Oval 26"/>
              <p:cNvSpPr/>
              <p:nvPr/>
            </p:nvSpPr>
            <p:spPr>
              <a:xfrm>
                <a:off x="5013110" y="5059616"/>
                <a:ext cx="3378533" cy="3379413"/>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6" name="Oval 27"/>
              <p:cNvSpPr/>
              <p:nvPr/>
            </p:nvSpPr>
            <p:spPr>
              <a:xfrm>
                <a:off x="5286107" y="5332685"/>
                <a:ext cx="2832537" cy="2833275"/>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15" name="Freeform: Shape 34"/>
            <p:cNvSpPr/>
            <p:nvPr/>
          </p:nvSpPr>
          <p:spPr bwMode="auto">
            <a:xfrm>
              <a:off x="4703" y="4512"/>
              <a:ext cx="1086" cy="10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31383E"/>
            </a:solidFill>
            <a:ln>
              <a:noFill/>
            </a:ln>
            <a:effectLst/>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8" name="TextBox 38"/>
            <p:cNvSpPr txBox="1"/>
            <p:nvPr/>
          </p:nvSpPr>
          <p:spPr>
            <a:xfrm>
              <a:off x="3140" y="6160"/>
              <a:ext cx="4212" cy="1267"/>
            </a:xfrm>
            <a:prstGeom prst="rect">
              <a:avLst/>
            </a:prstGeom>
          </p:spPr>
          <p:txBody>
            <a:bodyPr vert="horz" wrap="square" lIns="45720" tIns="22860" rIns="45720" bIns="22860" anchor="b" anchorCtr="1">
              <a:normAutofit/>
            </a:bodyPr>
            <a:lstStyle/>
            <a:p>
              <a:pPr>
                <a:lnSpc>
                  <a:spcPct val="120000"/>
                </a:lnSpc>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r>
                <a:rPr lang="zh-CN" altLang="en-US"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30" name="组合 29"/>
          <p:cNvGrpSpPr/>
          <p:nvPr/>
        </p:nvGrpSpPr>
        <p:grpSpPr>
          <a:xfrm>
            <a:off x="4679315" y="1835150"/>
            <a:ext cx="2734945" cy="3456305"/>
            <a:chOff x="7399" y="2638"/>
            <a:chExt cx="4307" cy="5443"/>
          </a:xfrm>
        </p:grpSpPr>
        <p:cxnSp>
          <p:nvCxnSpPr>
            <p:cNvPr id="4" name="Straight Connector 4"/>
            <p:cNvCxnSpPr/>
            <p:nvPr/>
          </p:nvCxnSpPr>
          <p:spPr>
            <a:xfrm>
              <a:off x="7399" y="2923"/>
              <a:ext cx="0" cy="515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11"/>
            <p:cNvSpPr txBox="1"/>
            <p:nvPr/>
          </p:nvSpPr>
          <p:spPr bwMode="auto">
            <a:xfrm>
              <a:off x="8092" y="2638"/>
              <a:ext cx="3017" cy="691"/>
            </a:xfrm>
            <a:prstGeom prst="rect">
              <a:avLst/>
            </a:prstGeom>
            <a:noFill/>
            <a:ln>
              <a:noFill/>
            </a:ln>
          </p:spPr>
          <p:txBody>
            <a:bodyPr wrap="none">
              <a:normAutofit/>
            </a:bodyPr>
            <a:lstStyle/>
            <a:p>
              <a:pPr algn="ctr" eaLnBrk="1" hangingPunct="1"/>
              <a:r>
                <a:rPr lang="zh-CN" altLang="en-US" sz="225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9" name="Rectangle: Rounded Corners 12"/>
            <p:cNvSpPr/>
            <p:nvPr/>
          </p:nvSpPr>
          <p:spPr>
            <a:xfrm>
              <a:off x="8102" y="3313"/>
              <a:ext cx="2997" cy="8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3" name="Group 28"/>
            <p:cNvGrpSpPr/>
            <p:nvPr/>
          </p:nvGrpSpPr>
          <p:grpSpPr>
            <a:xfrm>
              <a:off x="8270" y="3702"/>
              <a:ext cx="2660" cy="2661"/>
              <a:chOff x="10517871" y="5059616"/>
              <a:chExt cx="3378533" cy="3379413"/>
            </a:xfrm>
          </p:grpSpPr>
          <p:sp>
            <p:nvSpPr>
              <p:cNvPr id="23" name="Oval 29"/>
              <p:cNvSpPr/>
              <p:nvPr/>
            </p:nvSpPr>
            <p:spPr>
              <a:xfrm>
                <a:off x="10517871" y="5059616"/>
                <a:ext cx="3378533" cy="3379413"/>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4" name="Oval 30"/>
              <p:cNvSpPr/>
              <p:nvPr/>
            </p:nvSpPr>
            <p:spPr>
              <a:xfrm>
                <a:off x="10790869" y="5332685"/>
                <a:ext cx="2832537" cy="2833275"/>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17" name="Freeform: Shape 36"/>
            <p:cNvSpPr/>
            <p:nvPr/>
          </p:nvSpPr>
          <p:spPr bwMode="auto">
            <a:xfrm>
              <a:off x="8983" y="4405"/>
              <a:ext cx="1235" cy="1199"/>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rgbClr val="31383E"/>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9" name="TextBox 39"/>
            <p:cNvSpPr txBox="1"/>
            <p:nvPr/>
          </p:nvSpPr>
          <p:spPr>
            <a:xfrm>
              <a:off x="7494" y="6363"/>
              <a:ext cx="4212" cy="1267"/>
            </a:xfrm>
            <a:prstGeom prst="rect">
              <a:avLst/>
            </a:prstGeom>
          </p:spPr>
          <p:txBody>
            <a:bodyPr vert="horz" wrap="square" lIns="45720" tIns="22860" rIns="45720" bIns="22860" anchor="b" anchorCtr="1">
              <a:normAutofit/>
            </a:bodyPr>
            <a:lstStyle/>
            <a:p>
              <a:pPr>
                <a:lnSpc>
                  <a:spcPct val="120000"/>
                </a:lnSpc>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r>
                <a:rPr lang="zh-CN" altLang="en-US"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nvGrpSpPr>
          <p:cNvPr id="3" name="组合 2"/>
          <p:cNvGrpSpPr/>
          <p:nvPr/>
        </p:nvGrpSpPr>
        <p:grpSpPr>
          <a:xfrm>
            <a:off x="7395210" y="1835150"/>
            <a:ext cx="2806700" cy="3382645"/>
            <a:chOff x="11676" y="2742"/>
            <a:chExt cx="4420" cy="5327"/>
          </a:xfrm>
        </p:grpSpPr>
        <p:cxnSp>
          <p:nvCxnSpPr>
            <p:cNvPr id="5" name="Straight Connector 5"/>
            <p:cNvCxnSpPr/>
            <p:nvPr/>
          </p:nvCxnSpPr>
          <p:spPr>
            <a:xfrm>
              <a:off x="11676" y="2911"/>
              <a:ext cx="0" cy="5158"/>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13"/>
            <p:cNvSpPr txBox="1"/>
            <p:nvPr/>
          </p:nvSpPr>
          <p:spPr bwMode="auto">
            <a:xfrm>
              <a:off x="12482" y="2742"/>
              <a:ext cx="3017" cy="691"/>
            </a:xfrm>
            <a:prstGeom prst="rect">
              <a:avLst/>
            </a:prstGeom>
            <a:noFill/>
            <a:ln>
              <a:noFill/>
            </a:ln>
          </p:spPr>
          <p:txBody>
            <a:bodyPr wrap="none">
              <a:normAutofit/>
            </a:bodyPr>
            <a:lstStyle/>
            <a:p>
              <a:pPr algn="ctr" eaLnBrk="1" hangingPunct="1"/>
              <a:r>
                <a:rPr lang="zh-CN" altLang="en-US" sz="2250" b="1"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 name="Rectangle: Rounded Corners 14"/>
            <p:cNvSpPr/>
            <p:nvPr/>
          </p:nvSpPr>
          <p:spPr>
            <a:xfrm>
              <a:off x="12502" y="3433"/>
              <a:ext cx="2997" cy="8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nvGrpSpPr>
            <p:cNvPr id="14" name="Group 31"/>
            <p:cNvGrpSpPr/>
            <p:nvPr/>
          </p:nvGrpSpPr>
          <p:grpSpPr>
            <a:xfrm>
              <a:off x="12661" y="3921"/>
              <a:ext cx="2660" cy="2661"/>
              <a:chOff x="16125389" y="5059616"/>
              <a:chExt cx="3378533" cy="3379413"/>
            </a:xfrm>
          </p:grpSpPr>
          <p:sp>
            <p:nvSpPr>
              <p:cNvPr id="21" name="Oval 32"/>
              <p:cNvSpPr/>
              <p:nvPr/>
            </p:nvSpPr>
            <p:spPr>
              <a:xfrm>
                <a:off x="16125389" y="5059616"/>
                <a:ext cx="3378533" cy="3379413"/>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2" name="Oval 33"/>
              <p:cNvSpPr/>
              <p:nvPr/>
            </p:nvSpPr>
            <p:spPr>
              <a:xfrm>
                <a:off x="16398387" y="5332685"/>
                <a:ext cx="2832537" cy="2833275"/>
              </a:xfrm>
              <a:prstGeom prst="ellipse">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16" name="Freeform: Shape 35"/>
            <p:cNvSpPr/>
            <p:nvPr/>
          </p:nvSpPr>
          <p:spPr bwMode="auto">
            <a:xfrm>
              <a:off x="13542" y="4797"/>
              <a:ext cx="897" cy="89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rgbClr val="31383E"/>
            </a:solidFill>
            <a:ln>
              <a:noFill/>
            </a:ln>
            <a:effectLst/>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20" name="TextBox 40"/>
            <p:cNvSpPr txBox="1"/>
            <p:nvPr/>
          </p:nvSpPr>
          <p:spPr>
            <a:xfrm>
              <a:off x="11884" y="6490"/>
              <a:ext cx="4212" cy="1267"/>
            </a:xfrm>
            <a:prstGeom prst="rect">
              <a:avLst/>
            </a:prstGeom>
          </p:spPr>
          <p:txBody>
            <a:bodyPr vert="horz" wrap="square" lIns="45720" tIns="22860" rIns="45720" bIns="22860" anchor="b" anchorCtr="1">
              <a:normAutofit/>
            </a:bodyPr>
            <a:lstStyle/>
            <a:p>
              <a:pPr>
                <a:lnSpc>
                  <a:spcPct val="120000"/>
                </a:lnSpc>
              </a:pPr>
              <a:r>
                <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 </a:t>
              </a:r>
              <a:r>
                <a:rPr lang="zh-CN" altLang="en-US"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2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2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spTree>
    <p:custDataLst>
      <p:tags r:id="rId1"/>
    </p:custData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
        <p:nvSpPr>
          <p:cNvPr id="4" name="千图设计师MC：ID 29795607库_矩形 29"/>
          <p:cNvSpPr/>
          <p:nvPr>
            <p:custDataLst>
              <p:tags r:id="rId2"/>
            </p:custDataLst>
          </p:nvPr>
        </p:nvSpPr>
        <p:spPr>
          <a:xfrm>
            <a:off x="2884643" y="4388473"/>
            <a:ext cx="7720955" cy="75471"/>
          </a:xfrm>
          <a:prstGeom prst="rect">
            <a:avLst/>
          </a:prstGeom>
          <a:solidFill>
            <a:srgbClr val="FFFFFF">
              <a:alpha val="4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12" name="千图设计师MC：ID 29795607库_文本框 32"/>
          <p:cNvSpPr txBox="1"/>
          <p:nvPr>
            <p:custDataLst>
              <p:tags r:id="rId3"/>
            </p:custDataLst>
          </p:nvPr>
        </p:nvSpPr>
        <p:spPr>
          <a:xfrm>
            <a:off x="4582182" y="2840116"/>
            <a:ext cx="7324227" cy="856143"/>
          </a:xfrm>
          <a:prstGeom prst="rect">
            <a:avLst/>
          </a:prstGeom>
          <a:noFill/>
        </p:spPr>
        <p:txBody>
          <a:bodyPr wrap="square" anchor="ctr">
            <a:normAutofit/>
          </a:bodyPr>
          <a:lstStyle/>
          <a:p>
            <a:pPr>
              <a:lnSpc>
                <a:spcPct val="120000"/>
              </a:lnSpc>
            </a:pPr>
            <a: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a:t>
            </a:r>
            <a:r>
              <a:rPr lang="zh-CN" altLang="en-US" sz="14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此第一</a:t>
            </a:r>
            <a:r>
              <a:rPr lang="en-US" altLang="zh-CN" sz="140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a:r>
            <a:b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40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如需更改请在（设置形状格式）菜单下（文本选项）中调整</a:t>
            </a:r>
          </a:p>
        </p:txBody>
      </p:sp>
      <p:grpSp>
        <p:nvGrpSpPr>
          <p:cNvPr id="37" name="千图设计师MC：ID 29795607库_组合 36"/>
          <p:cNvGrpSpPr/>
          <p:nvPr>
            <p:custDataLst>
              <p:tags r:id="rId4"/>
            </p:custDataLst>
          </p:nvPr>
        </p:nvGrpSpPr>
        <p:grpSpPr>
          <a:xfrm>
            <a:off x="3211352" y="4265308"/>
            <a:ext cx="2277172" cy="1358017"/>
            <a:chOff x="2494437" y="4246258"/>
            <a:chExt cx="2277172" cy="1358017"/>
          </a:xfrm>
        </p:grpSpPr>
        <p:grpSp>
          <p:nvGrpSpPr>
            <p:cNvPr id="5" name="Group 30"/>
            <p:cNvGrpSpPr/>
            <p:nvPr/>
          </p:nvGrpSpPr>
          <p:grpSpPr>
            <a:xfrm>
              <a:off x="3463116" y="4246258"/>
              <a:ext cx="330187" cy="330187"/>
              <a:chOff x="2251625" y="3145478"/>
              <a:chExt cx="200021" cy="200021"/>
            </a:xfrm>
          </p:grpSpPr>
          <p:sp>
            <p:nvSpPr>
              <p:cNvPr id="35" name="Oval 45"/>
              <p:cNvSpPr/>
              <p:nvPr/>
            </p:nvSpPr>
            <p:spPr>
              <a:xfrm>
                <a:off x="2251625" y="3145478"/>
                <a:ext cx="200021" cy="20002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6" name="Freeform: Shape 46"/>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13" name="Group 33"/>
            <p:cNvGrpSpPr/>
            <p:nvPr/>
          </p:nvGrpSpPr>
          <p:grpSpPr>
            <a:xfrm>
              <a:off x="2494437" y="4640122"/>
              <a:ext cx="2277172" cy="964153"/>
              <a:chOff x="3387808" y="4491719"/>
              <a:chExt cx="2277172" cy="964153"/>
            </a:xfrm>
          </p:grpSpPr>
          <p:sp>
            <p:nvSpPr>
              <p:cNvPr id="20" name="TextBox 34"/>
              <p:cNvSpPr txBox="1"/>
              <p:nvPr/>
            </p:nvSpPr>
            <p:spPr>
              <a:xfrm>
                <a:off x="3388836" y="4491719"/>
                <a:ext cx="2276144" cy="415861"/>
              </a:xfrm>
              <a:prstGeom prst="rect">
                <a:avLst/>
              </a:prstGeom>
            </p:spPr>
            <p:txBody>
              <a:bodyPr vert="horz" wrap="none">
                <a:normAutofit/>
              </a:bodyPr>
              <a:lstStyle/>
              <a:p>
                <a:pPr algn="ctr"/>
                <a:r>
                  <a:rPr lang="zh-CN" altLang="en-US" sz="1500"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21" name="TextBox 35"/>
              <p:cNvSpPr txBox="1"/>
              <p:nvPr/>
            </p:nvSpPr>
            <p:spPr>
              <a:xfrm>
                <a:off x="3387808" y="4907580"/>
                <a:ext cx="2276144" cy="548292"/>
              </a:xfrm>
              <a:prstGeom prst="rect">
                <a:avLst/>
              </a:prstGeom>
              <a:noFill/>
            </p:spPr>
            <p:txBody>
              <a:bodyPr wrap="square">
                <a:normAutofit/>
              </a:bodyPr>
              <a:lstStyle/>
              <a:p>
                <a:pPr algn="ct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38" name="千图设计师MC：ID 29795607库_组合 37"/>
          <p:cNvGrpSpPr/>
          <p:nvPr>
            <p:custDataLst>
              <p:tags r:id="rId5"/>
            </p:custDataLst>
          </p:nvPr>
        </p:nvGrpSpPr>
        <p:grpSpPr>
          <a:xfrm>
            <a:off x="6280788" y="4265308"/>
            <a:ext cx="2277173" cy="1358017"/>
            <a:chOff x="5563873" y="4246258"/>
            <a:chExt cx="2277173" cy="1358017"/>
          </a:xfrm>
        </p:grpSpPr>
        <p:grpSp>
          <p:nvGrpSpPr>
            <p:cNvPr id="6" name="Group 49"/>
            <p:cNvGrpSpPr/>
            <p:nvPr/>
          </p:nvGrpSpPr>
          <p:grpSpPr>
            <a:xfrm>
              <a:off x="6530278" y="4246258"/>
              <a:ext cx="330187" cy="330187"/>
              <a:chOff x="2251625" y="3145478"/>
              <a:chExt cx="200021" cy="200021"/>
            </a:xfrm>
          </p:grpSpPr>
          <p:sp>
            <p:nvSpPr>
              <p:cNvPr id="33" name="Oval 56"/>
              <p:cNvSpPr/>
              <p:nvPr/>
            </p:nvSpPr>
            <p:spPr>
              <a:xfrm>
                <a:off x="2251625" y="3145478"/>
                <a:ext cx="200021" cy="20002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4" name="Freeform: Shape 57"/>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14" name="Group 36"/>
            <p:cNvGrpSpPr/>
            <p:nvPr/>
          </p:nvGrpSpPr>
          <p:grpSpPr>
            <a:xfrm>
              <a:off x="5563873" y="4640122"/>
              <a:ext cx="2277173" cy="964153"/>
              <a:chOff x="6575869" y="4491719"/>
              <a:chExt cx="2277173" cy="964153"/>
            </a:xfrm>
          </p:grpSpPr>
          <p:sp>
            <p:nvSpPr>
              <p:cNvPr id="18" name="TextBox 37"/>
              <p:cNvSpPr txBox="1"/>
              <p:nvPr/>
            </p:nvSpPr>
            <p:spPr>
              <a:xfrm>
                <a:off x="6576898" y="4491719"/>
                <a:ext cx="2276144" cy="415861"/>
              </a:xfrm>
              <a:prstGeom prst="rect">
                <a:avLst/>
              </a:prstGeom>
            </p:spPr>
            <p:txBody>
              <a:bodyPr vert="horz" wrap="none">
                <a:normAutofit/>
              </a:bodyPr>
              <a:lstStyle/>
              <a:p>
                <a:pPr algn="ctr"/>
                <a:r>
                  <a:rPr lang="zh-CN" altLang="en-US" sz="1500"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9" name="TextBox 38"/>
              <p:cNvSpPr txBox="1"/>
              <p:nvPr/>
            </p:nvSpPr>
            <p:spPr>
              <a:xfrm>
                <a:off x="6575869" y="4907580"/>
                <a:ext cx="2276144" cy="548292"/>
              </a:xfrm>
              <a:prstGeom prst="rect">
                <a:avLst/>
              </a:prstGeom>
              <a:noFill/>
            </p:spPr>
            <p:txBody>
              <a:bodyPr wrap="square">
                <a:normAutofit/>
              </a:bodyPr>
              <a:lstStyle/>
              <a:p>
                <a:pPr lvl="0" algn="ct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grpSp>
        <p:nvGrpSpPr>
          <p:cNvPr id="39" name="千图设计师MC：ID 29795607库_组合 38"/>
          <p:cNvGrpSpPr/>
          <p:nvPr>
            <p:custDataLst>
              <p:tags r:id="rId6"/>
            </p:custDataLst>
          </p:nvPr>
        </p:nvGrpSpPr>
        <p:grpSpPr>
          <a:xfrm>
            <a:off x="9340860" y="4265308"/>
            <a:ext cx="2277172" cy="1358017"/>
            <a:chOff x="8623945" y="4246258"/>
            <a:chExt cx="2277172" cy="1358017"/>
          </a:xfrm>
        </p:grpSpPr>
        <p:grpSp>
          <p:nvGrpSpPr>
            <p:cNvPr id="7" name="Group 58"/>
            <p:cNvGrpSpPr/>
            <p:nvPr/>
          </p:nvGrpSpPr>
          <p:grpSpPr>
            <a:xfrm>
              <a:off x="9597438" y="4246258"/>
              <a:ext cx="330187" cy="330187"/>
              <a:chOff x="2251625" y="3145478"/>
              <a:chExt cx="200021" cy="200021"/>
            </a:xfrm>
          </p:grpSpPr>
          <p:sp>
            <p:nvSpPr>
              <p:cNvPr id="31" name="Oval 59"/>
              <p:cNvSpPr/>
              <p:nvPr/>
            </p:nvSpPr>
            <p:spPr>
              <a:xfrm>
                <a:off x="2251625" y="3145478"/>
                <a:ext cx="200021" cy="200021"/>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sp>
            <p:nvSpPr>
              <p:cNvPr id="32" name="Freeform: Shape 60"/>
              <p:cNvSpPr/>
              <p:nvPr/>
            </p:nvSpPr>
            <p:spPr bwMode="auto">
              <a:xfrm>
                <a:off x="2283157" y="3169067"/>
                <a:ext cx="144899" cy="144900"/>
              </a:xfrm>
              <a:custGeom>
                <a:avLst/>
                <a:gdLst>
                  <a:gd name="T0" fmla="*/ 230941 w 21591"/>
                  <a:gd name="T1" fmla="*/ 88335 h 21594"/>
                  <a:gd name="T2" fmla="*/ 224359 w 21591"/>
                  <a:gd name="T3" fmla="*/ 84207 h 21594"/>
                  <a:gd name="T4" fmla="*/ 218663 w 21591"/>
                  <a:gd name="T5" fmla="*/ 83526 h 21594"/>
                  <a:gd name="T6" fmla="*/ 153089 w 21591"/>
                  <a:gd name="T7" fmla="*/ 83494 h 21594"/>
                  <a:gd name="T8" fmla="*/ 149900 w 21591"/>
                  <a:gd name="T9" fmla="*/ 82208 h 21594"/>
                  <a:gd name="T10" fmla="*/ 147814 w 21591"/>
                  <a:gd name="T11" fmla="*/ 79495 h 21594"/>
                  <a:gd name="T12" fmla="*/ 128813 w 21591"/>
                  <a:gd name="T13" fmla="*/ 11380 h 21594"/>
                  <a:gd name="T14" fmla="*/ 126068 w 21591"/>
                  <a:gd name="T15" fmla="*/ 5187 h 21594"/>
                  <a:gd name="T16" fmla="*/ 116686 w 21591"/>
                  <a:gd name="T17" fmla="*/ 0 h 21594"/>
                  <a:gd name="T18" fmla="*/ 107305 w 21591"/>
                  <a:gd name="T19" fmla="*/ 5198 h 21594"/>
                  <a:gd name="T20" fmla="*/ 104570 w 21591"/>
                  <a:gd name="T21" fmla="*/ 11412 h 21594"/>
                  <a:gd name="T22" fmla="*/ 85569 w 21591"/>
                  <a:gd name="T23" fmla="*/ 79484 h 21594"/>
                  <a:gd name="T24" fmla="*/ 83472 w 21591"/>
                  <a:gd name="T25" fmla="*/ 82208 h 21594"/>
                  <a:gd name="T26" fmla="*/ 80306 w 21591"/>
                  <a:gd name="T27" fmla="*/ 83494 h 21594"/>
                  <a:gd name="T28" fmla="*/ 14721 w 21591"/>
                  <a:gd name="T29" fmla="*/ 83526 h 21594"/>
                  <a:gd name="T30" fmla="*/ 6971 w 21591"/>
                  <a:gd name="T31" fmla="*/ 84931 h 21594"/>
                  <a:gd name="T32" fmla="*/ 2453 w 21591"/>
                  <a:gd name="T33" fmla="*/ 88324 h 21594"/>
                  <a:gd name="T34" fmla="*/ 11 w 21591"/>
                  <a:gd name="T35" fmla="*/ 95187 h 21594"/>
                  <a:gd name="T36" fmla="*/ 3070 w 21591"/>
                  <a:gd name="T37" fmla="*/ 103065 h 21594"/>
                  <a:gd name="T38" fmla="*/ 7652 w 21591"/>
                  <a:gd name="T39" fmla="*/ 107009 h 21594"/>
                  <a:gd name="T40" fmla="*/ 60505 w 21591"/>
                  <a:gd name="T41" fmla="*/ 141764 h 21594"/>
                  <a:gd name="T42" fmla="*/ 62958 w 21591"/>
                  <a:gd name="T43" fmla="*/ 147038 h 21594"/>
                  <a:gd name="T44" fmla="*/ 62807 w 21591"/>
                  <a:gd name="T45" fmla="*/ 148216 h 21594"/>
                  <a:gd name="T46" fmla="*/ 42260 w 21591"/>
                  <a:gd name="T47" fmla="*/ 215391 h 21594"/>
                  <a:gd name="T48" fmla="*/ 41234 w 21591"/>
                  <a:gd name="T49" fmla="*/ 221497 h 21594"/>
                  <a:gd name="T50" fmla="*/ 43439 w 21591"/>
                  <a:gd name="T51" fmla="*/ 228727 h 21594"/>
                  <a:gd name="T52" fmla="*/ 52345 w 21591"/>
                  <a:gd name="T53" fmla="*/ 233255 h 21594"/>
                  <a:gd name="T54" fmla="*/ 62677 w 21591"/>
                  <a:gd name="T55" fmla="*/ 228803 h 21594"/>
                  <a:gd name="T56" fmla="*/ 114352 w 21591"/>
                  <a:gd name="T57" fmla="*/ 184894 h 21594"/>
                  <a:gd name="T58" fmla="*/ 117065 w 21591"/>
                  <a:gd name="T59" fmla="*/ 184051 h 21594"/>
                  <a:gd name="T60" fmla="*/ 119680 w 21591"/>
                  <a:gd name="T61" fmla="*/ 184829 h 21594"/>
                  <a:gd name="T62" fmla="*/ 174143 w 21591"/>
                  <a:gd name="T63" fmla="*/ 229094 h 21594"/>
                  <a:gd name="T64" fmla="*/ 184346 w 21591"/>
                  <a:gd name="T65" fmla="*/ 233352 h 21594"/>
                  <a:gd name="T66" fmla="*/ 184725 w 21591"/>
                  <a:gd name="T67" fmla="*/ 233363 h 21594"/>
                  <a:gd name="T68" fmla="*/ 193112 w 21591"/>
                  <a:gd name="T69" fmla="*/ 228975 h 21594"/>
                  <a:gd name="T70" fmla="*/ 195371 w 21591"/>
                  <a:gd name="T71" fmla="*/ 221767 h 21594"/>
                  <a:gd name="T72" fmla="*/ 194171 w 21591"/>
                  <a:gd name="T73" fmla="*/ 215240 h 21594"/>
                  <a:gd name="T74" fmla="*/ 171074 w 21591"/>
                  <a:gd name="T75" fmla="*/ 147632 h 21594"/>
                  <a:gd name="T76" fmla="*/ 170901 w 21591"/>
                  <a:gd name="T77" fmla="*/ 146433 h 21594"/>
                  <a:gd name="T78" fmla="*/ 173127 w 21591"/>
                  <a:gd name="T79" fmla="*/ 141635 h 21594"/>
                  <a:gd name="T80" fmla="*/ 225721 w 21591"/>
                  <a:gd name="T81" fmla="*/ 107009 h 21594"/>
                  <a:gd name="T82" fmla="*/ 230314 w 21591"/>
                  <a:gd name="T83" fmla="*/ 103065 h 21594"/>
                  <a:gd name="T84" fmla="*/ 233362 w 21591"/>
                  <a:gd name="T85" fmla="*/ 95176 h 21594"/>
                  <a:gd name="T86" fmla="*/ 230941 w 21591"/>
                  <a:gd name="T87" fmla="*/ 88335 h 21594"/>
                  <a:gd name="T88" fmla="*/ 230941 w 21591"/>
                  <a:gd name="T89" fmla="*/ 88335 h 21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591" h="21594">
                    <a:moveTo>
                      <a:pt x="21367" y="8174"/>
                    </a:moveTo>
                    <a:cubicBezTo>
                      <a:pt x="21159" y="7927"/>
                      <a:pt x="20937" y="7845"/>
                      <a:pt x="20758" y="7792"/>
                    </a:cubicBezTo>
                    <a:cubicBezTo>
                      <a:pt x="20574" y="7743"/>
                      <a:pt x="20407" y="7730"/>
                      <a:pt x="20231" y="7729"/>
                    </a:cubicBezTo>
                    <a:lnTo>
                      <a:pt x="14164" y="7726"/>
                    </a:lnTo>
                    <a:cubicBezTo>
                      <a:pt x="14107" y="7729"/>
                      <a:pt x="13977" y="7691"/>
                      <a:pt x="13869" y="7607"/>
                    </a:cubicBezTo>
                    <a:cubicBezTo>
                      <a:pt x="13759" y="7525"/>
                      <a:pt x="13688" y="7411"/>
                      <a:pt x="13676" y="7356"/>
                    </a:cubicBezTo>
                    <a:lnTo>
                      <a:pt x="11918" y="1053"/>
                    </a:lnTo>
                    <a:cubicBezTo>
                      <a:pt x="11861" y="855"/>
                      <a:pt x="11797" y="675"/>
                      <a:pt x="11664" y="480"/>
                    </a:cubicBezTo>
                    <a:cubicBezTo>
                      <a:pt x="11544" y="304"/>
                      <a:pt x="11278" y="12"/>
                      <a:pt x="10796" y="0"/>
                    </a:cubicBezTo>
                    <a:cubicBezTo>
                      <a:pt x="10316" y="10"/>
                      <a:pt x="10048" y="303"/>
                      <a:pt x="9928" y="481"/>
                    </a:cubicBezTo>
                    <a:cubicBezTo>
                      <a:pt x="9796" y="677"/>
                      <a:pt x="9731" y="858"/>
                      <a:pt x="9675" y="1056"/>
                    </a:cubicBezTo>
                    <a:lnTo>
                      <a:pt x="7917" y="7355"/>
                    </a:lnTo>
                    <a:cubicBezTo>
                      <a:pt x="7905" y="7411"/>
                      <a:pt x="7834" y="7525"/>
                      <a:pt x="7723" y="7607"/>
                    </a:cubicBezTo>
                    <a:cubicBezTo>
                      <a:pt x="7616" y="7691"/>
                      <a:pt x="7486" y="7729"/>
                      <a:pt x="7430" y="7726"/>
                    </a:cubicBezTo>
                    <a:lnTo>
                      <a:pt x="1362" y="7729"/>
                    </a:lnTo>
                    <a:cubicBezTo>
                      <a:pt x="1127" y="7732"/>
                      <a:pt x="909" y="7748"/>
                      <a:pt x="645" y="7859"/>
                    </a:cubicBezTo>
                    <a:cubicBezTo>
                      <a:pt x="514" y="7917"/>
                      <a:pt x="363" y="8007"/>
                      <a:pt x="227" y="8173"/>
                    </a:cubicBezTo>
                    <a:cubicBezTo>
                      <a:pt x="89" y="8334"/>
                      <a:pt x="-4" y="8584"/>
                      <a:pt x="1" y="8808"/>
                    </a:cubicBezTo>
                    <a:cubicBezTo>
                      <a:pt x="8" y="9167"/>
                      <a:pt x="160" y="9386"/>
                      <a:pt x="284" y="9537"/>
                    </a:cubicBezTo>
                    <a:cubicBezTo>
                      <a:pt x="415" y="9691"/>
                      <a:pt x="554" y="9799"/>
                      <a:pt x="708" y="9902"/>
                    </a:cubicBezTo>
                    <a:lnTo>
                      <a:pt x="5598" y="13118"/>
                    </a:lnTo>
                    <a:cubicBezTo>
                      <a:pt x="5685" y="13155"/>
                      <a:pt x="5839" y="13426"/>
                      <a:pt x="5825" y="13606"/>
                    </a:cubicBezTo>
                    <a:cubicBezTo>
                      <a:pt x="5825" y="13651"/>
                      <a:pt x="5819" y="13688"/>
                      <a:pt x="5811" y="13715"/>
                    </a:cubicBezTo>
                    <a:lnTo>
                      <a:pt x="3910" y="19931"/>
                    </a:lnTo>
                    <a:cubicBezTo>
                      <a:pt x="3857" y="20111"/>
                      <a:pt x="3817" y="20284"/>
                      <a:pt x="3815" y="20496"/>
                    </a:cubicBezTo>
                    <a:cubicBezTo>
                      <a:pt x="3818" y="20674"/>
                      <a:pt x="3839" y="20905"/>
                      <a:pt x="4019" y="21165"/>
                    </a:cubicBezTo>
                    <a:cubicBezTo>
                      <a:pt x="4193" y="21433"/>
                      <a:pt x="4580" y="21600"/>
                      <a:pt x="4843" y="21584"/>
                    </a:cubicBezTo>
                    <a:cubicBezTo>
                      <a:pt x="5343" y="21556"/>
                      <a:pt x="5551" y="21359"/>
                      <a:pt x="5799" y="21172"/>
                    </a:cubicBezTo>
                    <a:lnTo>
                      <a:pt x="10580" y="17109"/>
                    </a:lnTo>
                    <a:cubicBezTo>
                      <a:pt x="10619" y="17073"/>
                      <a:pt x="10719" y="17031"/>
                      <a:pt x="10831" y="17031"/>
                    </a:cubicBezTo>
                    <a:cubicBezTo>
                      <a:pt x="10940" y="17031"/>
                      <a:pt x="11034" y="17069"/>
                      <a:pt x="11073" y="17103"/>
                    </a:cubicBezTo>
                    <a:lnTo>
                      <a:pt x="16112" y="21199"/>
                    </a:lnTo>
                    <a:cubicBezTo>
                      <a:pt x="16361" y="21380"/>
                      <a:pt x="16567" y="21567"/>
                      <a:pt x="17056" y="21593"/>
                    </a:cubicBezTo>
                    <a:cubicBezTo>
                      <a:pt x="17067" y="21594"/>
                      <a:pt x="17079" y="21594"/>
                      <a:pt x="17091" y="21594"/>
                    </a:cubicBezTo>
                    <a:cubicBezTo>
                      <a:pt x="17342" y="21594"/>
                      <a:pt x="17695" y="21442"/>
                      <a:pt x="17867" y="21188"/>
                    </a:cubicBezTo>
                    <a:cubicBezTo>
                      <a:pt x="18051" y="20931"/>
                      <a:pt x="18074" y="20695"/>
                      <a:pt x="18076" y="20521"/>
                    </a:cubicBezTo>
                    <a:cubicBezTo>
                      <a:pt x="18074" y="20293"/>
                      <a:pt x="18028" y="20110"/>
                      <a:pt x="17965" y="19917"/>
                    </a:cubicBezTo>
                    <a:lnTo>
                      <a:pt x="15828" y="13661"/>
                    </a:lnTo>
                    <a:cubicBezTo>
                      <a:pt x="15819" y="13635"/>
                      <a:pt x="15812" y="13597"/>
                      <a:pt x="15812" y="13550"/>
                    </a:cubicBezTo>
                    <a:cubicBezTo>
                      <a:pt x="15800" y="13381"/>
                      <a:pt x="15938" y="13140"/>
                      <a:pt x="16018" y="13106"/>
                    </a:cubicBezTo>
                    <a:lnTo>
                      <a:pt x="20884" y="9902"/>
                    </a:lnTo>
                    <a:cubicBezTo>
                      <a:pt x="21039" y="9799"/>
                      <a:pt x="21177" y="9690"/>
                      <a:pt x="21309" y="9537"/>
                    </a:cubicBezTo>
                    <a:cubicBezTo>
                      <a:pt x="21432" y="9384"/>
                      <a:pt x="21584" y="9166"/>
                      <a:pt x="21591" y="8807"/>
                    </a:cubicBezTo>
                    <a:cubicBezTo>
                      <a:pt x="21596" y="8585"/>
                      <a:pt x="21503" y="8335"/>
                      <a:pt x="21367" y="8174"/>
                    </a:cubicBezTo>
                    <a:close/>
                    <a:moveTo>
                      <a:pt x="21367" y="8174"/>
                    </a:moveTo>
                  </a:path>
                </a:pathLst>
              </a:custGeom>
              <a:solidFill>
                <a:schemeClr val="bg1"/>
              </a:solidFill>
              <a:ln>
                <a:noFill/>
              </a:ln>
            </p:spPr>
            <p:txBody>
              <a:bodyPr anchor="ctr"/>
              <a:lstStyle/>
              <a:p>
                <a:pPr algn="ctr"/>
                <a:endParaRPr>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grpSp>
          <p:nvGrpSpPr>
            <p:cNvPr id="15" name="Group 39"/>
            <p:cNvGrpSpPr/>
            <p:nvPr/>
          </p:nvGrpSpPr>
          <p:grpSpPr>
            <a:xfrm>
              <a:off x="8623945" y="4640122"/>
              <a:ext cx="2277172" cy="964153"/>
              <a:chOff x="9821969" y="4491719"/>
              <a:chExt cx="2277172" cy="964153"/>
            </a:xfrm>
          </p:grpSpPr>
          <p:sp>
            <p:nvSpPr>
              <p:cNvPr id="16" name="TextBox 40"/>
              <p:cNvSpPr txBox="1"/>
              <p:nvPr/>
            </p:nvSpPr>
            <p:spPr>
              <a:xfrm>
                <a:off x="9822997" y="4491719"/>
                <a:ext cx="2276144" cy="415861"/>
              </a:xfrm>
              <a:prstGeom prst="rect">
                <a:avLst/>
              </a:prstGeom>
            </p:spPr>
            <p:txBody>
              <a:bodyPr vert="horz" wrap="none">
                <a:normAutofit/>
              </a:bodyPr>
              <a:lstStyle/>
              <a:p>
                <a:pPr algn="ctr"/>
                <a:r>
                  <a:rPr lang="zh-CN" altLang="en-US" sz="1500" dirty="0">
                    <a:solidFill>
                      <a:schemeClr val="bg1"/>
                    </a:solidFill>
                    <a:latin typeface="思源黑体 CN Light" panose="020B0300000000000000" charset="-122"/>
                    <a:ea typeface="思源黑体 CN Light" panose="020B0300000000000000" charset="-122"/>
                    <a:sym typeface="Arial" panose="020B0604020202020204" pitchFamily="34" charset="0"/>
                  </a:rPr>
                  <a:t>输入标题文本</a:t>
                </a:r>
              </a:p>
            </p:txBody>
          </p:sp>
          <p:sp>
            <p:nvSpPr>
              <p:cNvPr id="17" name="TextBox 41"/>
              <p:cNvSpPr txBox="1"/>
              <p:nvPr/>
            </p:nvSpPr>
            <p:spPr>
              <a:xfrm>
                <a:off x="9821969" y="4907580"/>
                <a:ext cx="2276144" cy="548292"/>
              </a:xfrm>
              <a:prstGeom prst="rect">
                <a:avLst/>
              </a:prstGeom>
              <a:noFill/>
            </p:spPr>
            <p:txBody>
              <a:bodyPr wrap="square">
                <a:normAutofit/>
              </a:bodyPr>
              <a:lstStyle/>
              <a:p>
                <a:pPr lvl="0" algn="ctr">
                  <a:lnSpc>
                    <a:spcPct val="120000"/>
                  </a:lnSpc>
                </a:pPr>
                <a: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请替换文字内容复制你的内容到此</a:t>
                </a:r>
                <a:br>
                  <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br>
                <a:r>
                  <a:rPr lang="zh-CN" altLang="en-US"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第一</a:t>
                </a:r>
                <a:r>
                  <a:rPr lang="en-US" altLang="zh-CN" sz="1050" dirty="0" smtClean="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PPT</a:t>
                </a:r>
                <a:endParaRPr lang="zh-CN" altLang="en-US" sz="1050"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p:txBody>
          </p:sp>
        </p:grpSp>
      </p:grpSp>
      <p:pic>
        <p:nvPicPr>
          <p:cNvPr id="3" name="图片 2" descr="a91a235ae3d248079bdfd3d7a9952e58"/>
          <p:cNvPicPr>
            <a:picLocks noChangeAspect="1"/>
          </p:cNvPicPr>
          <p:nvPr/>
        </p:nvPicPr>
        <p:blipFill>
          <a:blip r:embed="rId10"/>
          <a:stretch>
            <a:fillRect/>
          </a:stretch>
        </p:blipFill>
        <p:spPr>
          <a:xfrm>
            <a:off x="494030" y="927100"/>
            <a:ext cx="3171190" cy="4275455"/>
          </a:xfrm>
          <a:prstGeom prst="rect">
            <a:avLst/>
          </a:prstGeom>
        </p:spPr>
      </p:pic>
    </p:spTree>
    <p:custDataLst>
      <p:tags r:id="rId1"/>
    </p:custData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1049020" y="454660"/>
            <a:ext cx="4239226" cy="3631763"/>
          </a:xfrm>
          <a:prstGeom prst="rect">
            <a:avLst/>
          </a:prstGeom>
          <a:noFill/>
        </p:spPr>
        <p:txBody>
          <a:bodyPr wrap="square">
            <a:spAutoFit/>
          </a:bodyPr>
          <a:lstStyle>
            <a:defPPr>
              <a:defRPr lang="zh-CN"/>
            </a:defPPr>
            <a:lvl1pPr algn="ctr" defTabSz="685800">
              <a:defRPr sz="11500">
                <a:blipFill dpi="0" rotWithShape="1">
                  <a:blip r:embed="rId5">
                    <a:extLst>
                      <a:ext uri="{28A0092B-C50C-407E-A947-70E740481C1C}">
                        <a14:useLocalDpi xmlns:a14="http://schemas.microsoft.com/office/drawing/2010/main" val="0"/>
                      </a:ext>
                    </a:extLst>
                  </a:blip>
                  <a:srcRect/>
                  <a:stretch>
                    <a:fillRect/>
                  </a:stretch>
                </a:blipFill>
                <a:latin typeface="方正正大黑简体" panose="02000000000000000000" pitchFamily="2" charset="-122"/>
                <a:ea typeface="方正正大黑简体" panose="02000000000000000000" pitchFamily="2" charset="-122"/>
                <a:cs typeface="Mongolian Baiti" panose="03000500000000000000" pitchFamily="66" charset="0"/>
              </a:defRPr>
            </a:lvl1pPr>
          </a:lstStyle>
          <a:p>
            <a:r>
              <a:rPr lang="zh-CN" altLang="en-US" dirty="0"/>
              <a:t>谢谢</a:t>
            </a:r>
          </a:p>
          <a:p>
            <a:r>
              <a:rPr lang="zh-CN" altLang="en-US" dirty="0"/>
              <a:t>观看</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246" y="0"/>
            <a:ext cx="6903754" cy="6857999"/>
          </a:xfrm>
          <a:prstGeom prst="rect">
            <a:avLst/>
          </a:prstGeom>
        </p:spPr>
      </p:pic>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9" name="文本框 1"/>
          <p:cNvSpPr txBox="1">
            <a:spLocks noChangeArrowheads="1"/>
          </p:cNvSpPr>
          <p:nvPr/>
        </p:nvSpPr>
        <p:spPr bwMode="auto">
          <a:xfrm>
            <a:off x="5652107" y="3003686"/>
            <a:ext cx="4941098" cy="81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defTabSz="864235"/>
            <a:r>
              <a:rPr lang="zh-CN" altLang="en-US" sz="4500" b="1"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a typeface="微软雅黑" panose="020B0503020204020204" charset="-122"/>
              </a:rPr>
              <a:t>添加第一部分标题</a:t>
            </a:r>
          </a:p>
        </p:txBody>
      </p:sp>
      <p:sp>
        <p:nvSpPr>
          <p:cNvPr id="10" name="矩形 9"/>
          <p:cNvSpPr>
            <a:spLocks noChangeArrowheads="1"/>
          </p:cNvSpPr>
          <p:nvPr/>
        </p:nvSpPr>
        <p:spPr bwMode="auto">
          <a:xfrm>
            <a:off x="4689840" y="3873898"/>
            <a:ext cx="6865633" cy="94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您的内容打在这里，或者通过复制您的文本后，在此框中选择粘贴，并选择只保留文字。您的内容打在这里，或者通过复制您的文本后，在此框中选择粘贴并选择</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只保留文字。您的内容打在这里，或者通过复制</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p:txBody>
      </p:sp>
      <p:sp>
        <p:nvSpPr>
          <p:cNvPr id="11" name="文本框 16"/>
          <p:cNvSpPr txBox="1"/>
          <p:nvPr/>
        </p:nvSpPr>
        <p:spPr bwMode="auto">
          <a:xfrm>
            <a:off x="7354894" y="1296243"/>
            <a:ext cx="1535523" cy="1822586"/>
          </a:xfrm>
          <a:prstGeom prst="rect">
            <a:avLst/>
          </a:prstGeom>
          <a:noFill/>
        </p:spPr>
        <p:txBody>
          <a:bodyPr wrap="none" lIns="115214" tIns="57607" rIns="115214" bIns="57607">
            <a:spAutoFit/>
          </a:bodyPr>
          <a:lstStyle/>
          <a:p>
            <a:pPr algn="ctr" defTabSz="864235">
              <a:defRPr/>
            </a:pPr>
            <a:r>
              <a:rPr lang="en-US" altLang="zh-CN"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rPr>
              <a:t>01</a:t>
            </a:r>
            <a:endParaRPr lang="zh-CN" altLang="en-US"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1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127" name="组合 126"/>
          <p:cNvGrpSpPr/>
          <p:nvPr/>
        </p:nvGrpSpPr>
        <p:grpSpPr>
          <a:xfrm>
            <a:off x="7104193" y="1846637"/>
            <a:ext cx="3054812" cy="3611195"/>
            <a:chOff x="7679706" y="2145722"/>
            <a:chExt cx="3054812" cy="3611195"/>
          </a:xfrm>
        </p:grpSpPr>
        <p:cxnSp>
          <p:nvCxnSpPr>
            <p:cNvPr id="128" name="直接连接符 127"/>
            <p:cNvCxnSpPr/>
            <p:nvPr/>
          </p:nvCxnSpPr>
          <p:spPr>
            <a:xfrm>
              <a:off x="7679706" y="3308186"/>
              <a:ext cx="3054812"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7679706" y="4594452"/>
              <a:ext cx="3054812" cy="0"/>
            </a:xfrm>
            <a:prstGeom prst="line">
              <a:avLst/>
            </a:prstGeom>
            <a:ln w="12700" cap="rnd">
              <a:solidFill>
                <a:schemeClr val="bg1">
                  <a:lumMod val="75000"/>
                </a:schemeClr>
              </a:solidFill>
              <a:prstDash val="sysDash"/>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7679706" y="2145722"/>
              <a:ext cx="3054812" cy="1038662"/>
              <a:chOff x="7311406" y="2007024"/>
              <a:chExt cx="3054812" cy="1038662"/>
            </a:xfrm>
          </p:grpSpPr>
          <p:sp>
            <p:nvSpPr>
              <p:cNvPr id="139" name="íšliḑé"/>
              <p:cNvSpPr/>
              <p:nvPr/>
            </p:nvSpPr>
            <p:spPr bwMode="auto">
              <a:xfrm>
                <a:off x="7311406" y="2014547"/>
                <a:ext cx="1814487" cy="337112"/>
              </a:xfrm>
              <a:prstGeom prst="roundRect">
                <a:avLst>
                  <a:gd name="adj" fmla="val 5000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40" name="文本框 139"/>
              <p:cNvSpPr txBox="1"/>
              <p:nvPr/>
            </p:nvSpPr>
            <p:spPr>
              <a:xfrm>
                <a:off x="7377546" y="2007024"/>
                <a:ext cx="2133781" cy="368300"/>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41" name="文本框 140"/>
              <p:cNvSpPr txBox="1"/>
              <p:nvPr/>
            </p:nvSpPr>
            <p:spPr>
              <a:xfrm>
                <a:off x="7377546" y="2427055"/>
                <a:ext cx="298867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a:t>
                </a:r>
              </a:p>
            </p:txBody>
          </p:sp>
        </p:grpSp>
        <p:grpSp>
          <p:nvGrpSpPr>
            <p:cNvPr id="131" name="组合 130"/>
            <p:cNvGrpSpPr/>
            <p:nvPr/>
          </p:nvGrpSpPr>
          <p:grpSpPr>
            <a:xfrm>
              <a:off x="7679706" y="3431988"/>
              <a:ext cx="3054812" cy="1038662"/>
              <a:chOff x="7311406" y="3614874"/>
              <a:chExt cx="3054812" cy="1038662"/>
            </a:xfrm>
          </p:grpSpPr>
          <p:sp>
            <p:nvSpPr>
              <p:cNvPr id="136" name="íşľíḍe"/>
              <p:cNvSpPr/>
              <p:nvPr/>
            </p:nvSpPr>
            <p:spPr bwMode="auto">
              <a:xfrm>
                <a:off x="7311406" y="3631451"/>
                <a:ext cx="1814487" cy="337112"/>
              </a:xfrm>
              <a:prstGeom prst="roundRect">
                <a:avLst>
                  <a:gd name="adj" fmla="val 5000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37" name="文本框 136"/>
              <p:cNvSpPr txBox="1"/>
              <p:nvPr/>
            </p:nvSpPr>
            <p:spPr>
              <a:xfrm>
                <a:off x="7377546" y="3614874"/>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38" name="文本框 137"/>
              <p:cNvSpPr txBox="1"/>
              <p:nvPr/>
            </p:nvSpPr>
            <p:spPr>
              <a:xfrm>
                <a:off x="7377546" y="4034905"/>
                <a:ext cx="298867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a:t>
                </a:r>
              </a:p>
            </p:txBody>
          </p:sp>
        </p:grpSp>
        <p:grpSp>
          <p:nvGrpSpPr>
            <p:cNvPr id="132" name="组合 131"/>
            <p:cNvGrpSpPr/>
            <p:nvPr/>
          </p:nvGrpSpPr>
          <p:grpSpPr>
            <a:xfrm>
              <a:off x="7679706" y="4718255"/>
              <a:ext cx="3054812" cy="1038662"/>
              <a:chOff x="7311406" y="5241488"/>
              <a:chExt cx="3054812" cy="1038662"/>
            </a:xfrm>
          </p:grpSpPr>
          <p:sp>
            <p:nvSpPr>
              <p:cNvPr id="133" name="îsľíḑé"/>
              <p:cNvSpPr/>
              <p:nvPr/>
            </p:nvSpPr>
            <p:spPr bwMode="auto">
              <a:xfrm>
                <a:off x="7311406" y="5248354"/>
                <a:ext cx="1814487" cy="337112"/>
              </a:xfrm>
              <a:prstGeom prst="roundRect">
                <a:avLst>
                  <a:gd name="adj" fmla="val 50000"/>
                </a:avLst>
              </a:prstGeom>
              <a:solidFill>
                <a:schemeClr val="bg1"/>
              </a:solidFill>
              <a:ln w="38100">
                <a:noFill/>
              </a:ln>
            </p:spPr>
            <p:style>
              <a:lnRef idx="2">
                <a:schemeClr val="dk1"/>
              </a:lnRef>
              <a:fillRef idx="1">
                <a:schemeClr val="lt1"/>
              </a:fillRef>
              <a:effectRef idx="0">
                <a:schemeClr val="dk1"/>
              </a:effectRef>
              <a:fontRef idx="minor">
                <a:schemeClr val="dk1"/>
              </a:fontRef>
            </p:style>
            <p:txBody>
              <a:bodyPr wrap="none" rtlCol="0" anchor="ctr">
                <a:noAutofit/>
                <a:scene3d>
                  <a:camera prst="orthographicFront"/>
                  <a:lightRig rig="threePt" dir="t"/>
                </a:scene3d>
                <a:sp3d contourW="12700"/>
              </a:bodyPr>
              <a:lstStyle/>
              <a:p>
                <a:endParaRPr lang="en-US" altLang="zh-CN" sz="16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34" name="文本框 133"/>
              <p:cNvSpPr txBox="1"/>
              <p:nvPr/>
            </p:nvSpPr>
            <p:spPr>
              <a:xfrm>
                <a:off x="7377546" y="5241488"/>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1383E"/>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35" name="文本框 134"/>
              <p:cNvSpPr txBox="1"/>
              <p:nvPr/>
            </p:nvSpPr>
            <p:spPr>
              <a:xfrm>
                <a:off x="7377546" y="5661519"/>
                <a:ext cx="2988672"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presentation and make it film to be used in a wider field</a:t>
                </a:r>
              </a:p>
            </p:txBody>
          </p:sp>
        </p:grpSp>
      </p:grpSp>
      <p:pic>
        <p:nvPicPr>
          <p:cNvPr id="2" name="图片 1"/>
          <p:cNvPicPr>
            <a:picLocks noChangeAspect="1"/>
          </p:cNvPicPr>
          <p:nvPr/>
        </p:nvPicPr>
        <p:blipFill>
          <a:blip r:embed="rId5" cstate="screen"/>
          <a:stretch>
            <a:fillRect/>
          </a:stretch>
        </p:blipFill>
        <p:spPr>
          <a:xfrm>
            <a:off x="526415" y="852403"/>
            <a:ext cx="5899220" cy="5616055"/>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a:xfrm>
            <a:off x="4003748" y="1912558"/>
            <a:ext cx="3674770" cy="3674432"/>
          </a:xfrm>
          <a:prstGeom prst="ellipse">
            <a:avLst/>
          </a:prstGeom>
          <a:noFill/>
          <a:ln w="12700" cap="flat" cmpd="sng" algn="ctr">
            <a:solidFill>
              <a:srgbClr val="FFFFFF"/>
            </a:solidFill>
            <a:prstDash val="solid"/>
            <a:miter lim="800000"/>
          </a:ln>
          <a:effectLst/>
        </p:spPr>
        <p:txBody>
          <a:bodyPr lIns="115214" tIns="57607" rIns="115214" bIns="57607" rtlCol="0" anchor="ctr"/>
          <a:lstStyle/>
          <a:p>
            <a:pPr marL="0" marR="0" lvl="0" indent="0" algn="ctr" defTabSz="864235" eaLnBrk="1" fontAlgn="auto" latinLnBrk="0" hangingPunct="1">
              <a:lnSpc>
                <a:spcPct val="100000"/>
              </a:lnSpc>
              <a:spcBef>
                <a:spcPts val="0"/>
              </a:spcBef>
              <a:spcAft>
                <a:spcPts val="0"/>
              </a:spcAft>
              <a:buClrTx/>
              <a:buSzTx/>
              <a:buFontTx/>
              <a:buNone/>
              <a:defRPr/>
            </a:pPr>
            <a:endParaRPr kumimoji="0" lang="zh-CN" altLang="en-US" sz="1700" b="0" i="0" u="none" strike="noStrike" kern="0" cap="none" spc="0" normalizeH="0" baseline="0" noProof="0">
              <a:ln>
                <a:noFill/>
              </a:ln>
              <a:solidFill>
                <a:srgbClr val="FFFFFF"/>
              </a:solidFill>
              <a:effectLst/>
              <a:uLnTx/>
              <a:uFillTx/>
            </a:endParaRPr>
          </a:p>
        </p:txBody>
      </p:sp>
      <p:grpSp>
        <p:nvGrpSpPr>
          <p:cNvPr id="23" name="组合 22"/>
          <p:cNvGrpSpPr/>
          <p:nvPr/>
        </p:nvGrpSpPr>
        <p:grpSpPr>
          <a:xfrm>
            <a:off x="4086951" y="1995888"/>
            <a:ext cx="3507841" cy="3507515"/>
            <a:chOff x="3047429" y="1323744"/>
            <a:chExt cx="2783847" cy="2783844"/>
          </a:xfrm>
          <a:effectLst/>
        </p:grpSpPr>
        <p:sp>
          <p:nvSpPr>
            <p:cNvPr id="24"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lIns="0" tIns="0" rIns="0" bIns="0" anchor="ctr"/>
            <a:lstStyle/>
            <a:p>
              <a:pPr algn="ctr" defTabSz="864235">
                <a:spcAft>
                  <a:spcPts val="755"/>
                </a:spcAft>
              </a:pPr>
              <a:endParaRPr lang="zh-CN" altLang="en-US">
                <a:solidFill>
                  <a:srgbClr val="FFFFFF"/>
                </a:solidFill>
                <a:latin typeface="微软雅黑" panose="020B0503020204020204" charset="-122"/>
              </a:endParaRPr>
            </a:p>
          </p:txBody>
        </p:sp>
        <p:sp>
          <p:nvSpPr>
            <p:cNvPr id="25"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0" tIns="0" rIns="0" bIns="0" anchor="ctr"/>
            <a:lstStyle/>
            <a:p>
              <a:pPr algn="ctr" defTabSz="864235">
                <a:spcAft>
                  <a:spcPts val="755"/>
                </a:spcAft>
              </a:pPr>
              <a:endParaRPr lang="zh-CN" altLang="en-US">
                <a:solidFill>
                  <a:srgbClr val="FFFFFF"/>
                </a:solidFill>
                <a:latin typeface="微软雅黑" panose="020B0503020204020204" charset="-122"/>
              </a:endParaRPr>
            </a:p>
          </p:txBody>
        </p:sp>
        <p:sp>
          <p:nvSpPr>
            <p:cNvPr id="26"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txBody>
            <a:bodyPr lIns="0" tIns="0" rIns="0" bIns="0" anchor="ctr"/>
            <a:lstStyle/>
            <a:p>
              <a:pPr algn="ctr" defTabSz="864235">
                <a:spcAft>
                  <a:spcPts val="755"/>
                </a:spcAft>
              </a:pPr>
              <a:endParaRPr lang="zh-CN" altLang="en-US">
                <a:solidFill>
                  <a:srgbClr val="FFFFFF"/>
                </a:solidFill>
                <a:latin typeface="微软雅黑" panose="020B0503020204020204" charset="-122"/>
              </a:endParaRPr>
            </a:p>
          </p:txBody>
        </p:sp>
        <p:sp>
          <p:nvSpPr>
            <p:cNvPr id="27"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lIns="0" tIns="0" rIns="0" bIns="0" anchor="ctr"/>
            <a:lstStyle/>
            <a:p>
              <a:pPr algn="ctr" defTabSz="864235">
                <a:spcAft>
                  <a:spcPts val="755"/>
                </a:spcAft>
              </a:pPr>
              <a:endParaRPr lang="zh-CN" altLang="en-US">
                <a:solidFill>
                  <a:srgbClr val="FFFFFF"/>
                </a:solidFill>
                <a:latin typeface="微软雅黑" panose="020B0503020204020204" charset="-122"/>
              </a:endParaRPr>
            </a:p>
          </p:txBody>
        </p:sp>
      </p:grpSp>
      <p:sp>
        <p:nvSpPr>
          <p:cNvPr id="28" name="标题层"/>
          <p:cNvSpPr txBox="1"/>
          <p:nvPr/>
        </p:nvSpPr>
        <p:spPr bwMode="auto">
          <a:xfrm>
            <a:off x="4424384" y="2392887"/>
            <a:ext cx="778368" cy="659233"/>
          </a:xfrm>
          <a:prstGeom prst="rect">
            <a:avLst/>
          </a:prstGeom>
          <a:noFill/>
          <a:effectLst>
            <a:outerShdw blurRad="12700" dist="12700" dir="4380000" algn="tl" rotWithShape="0">
              <a:prstClr val="black">
                <a:alpha val="40000"/>
              </a:prstClr>
            </a:outerShdw>
          </a:effectLst>
        </p:spPr>
        <p:txBody>
          <a:bodyPr wrap="square" lIns="115214" tIns="57607" rIns="115214" bIns="57607">
            <a:spAutoFit/>
          </a:bodyPr>
          <a:lstStyle/>
          <a:p>
            <a:pPr algn="ctr" defTabSz="864235">
              <a:defRPr/>
            </a:pPr>
            <a:r>
              <a:rPr lang="en-US" altLang="zh-CN" sz="3500" kern="0" dirty="0">
                <a:solidFill>
                  <a:srgbClr val="FFFFFF"/>
                </a:solidFill>
                <a:latin typeface="Impact" panose="020B0806030902050204" pitchFamily="34" charset="0"/>
                <a:cs typeface="Arial" panose="020B0604020202020204" pitchFamily="34" charset="0"/>
              </a:rPr>
              <a:t>01</a:t>
            </a:r>
            <a:endParaRPr lang="zh-CN" altLang="en-US" sz="3500" kern="0" dirty="0">
              <a:solidFill>
                <a:srgbClr val="FFFFFF"/>
              </a:solidFill>
              <a:latin typeface="Impact" panose="020B0806030902050204" pitchFamily="34" charset="0"/>
              <a:cs typeface="Arial" panose="020B0604020202020204" pitchFamily="34" charset="0"/>
            </a:endParaRPr>
          </a:p>
        </p:txBody>
      </p:sp>
      <p:sp>
        <p:nvSpPr>
          <p:cNvPr id="29" name="标题层"/>
          <p:cNvSpPr txBox="1"/>
          <p:nvPr/>
        </p:nvSpPr>
        <p:spPr bwMode="auto">
          <a:xfrm>
            <a:off x="6478922" y="2392887"/>
            <a:ext cx="778368" cy="659233"/>
          </a:xfrm>
          <a:prstGeom prst="rect">
            <a:avLst/>
          </a:prstGeom>
          <a:noFill/>
          <a:effectLst>
            <a:outerShdw blurRad="12700" dist="12700" dir="4380000" algn="tl" rotWithShape="0">
              <a:prstClr val="black">
                <a:alpha val="40000"/>
              </a:prstClr>
            </a:outerShdw>
          </a:effectLst>
        </p:spPr>
        <p:txBody>
          <a:bodyPr wrap="square" lIns="115214" tIns="57607" rIns="115214" bIns="57607">
            <a:spAutoFit/>
          </a:bodyPr>
          <a:lstStyle/>
          <a:p>
            <a:pPr algn="ctr" defTabSz="864235">
              <a:defRPr/>
            </a:pPr>
            <a:r>
              <a:rPr lang="en-US" altLang="zh-CN" sz="3500" kern="0" dirty="0">
                <a:solidFill>
                  <a:srgbClr val="FFFFFF"/>
                </a:solidFill>
                <a:latin typeface="Impact" panose="020B0806030902050204" pitchFamily="34" charset="0"/>
                <a:cs typeface="Arial" panose="020B0604020202020204" pitchFamily="34" charset="0"/>
              </a:rPr>
              <a:t>02</a:t>
            </a:r>
            <a:endParaRPr lang="zh-CN" altLang="en-US" sz="3500" kern="0" dirty="0">
              <a:solidFill>
                <a:srgbClr val="FFFFFF"/>
              </a:solidFill>
              <a:latin typeface="Impact" panose="020B0806030902050204" pitchFamily="34" charset="0"/>
              <a:cs typeface="Arial" panose="020B0604020202020204" pitchFamily="34" charset="0"/>
            </a:endParaRPr>
          </a:p>
        </p:txBody>
      </p:sp>
      <p:sp>
        <p:nvSpPr>
          <p:cNvPr id="30" name="标题层"/>
          <p:cNvSpPr txBox="1"/>
          <p:nvPr/>
        </p:nvSpPr>
        <p:spPr bwMode="auto">
          <a:xfrm>
            <a:off x="6478922" y="4447016"/>
            <a:ext cx="778368" cy="659233"/>
          </a:xfrm>
          <a:prstGeom prst="rect">
            <a:avLst/>
          </a:prstGeom>
          <a:noFill/>
          <a:effectLst>
            <a:outerShdw blurRad="12700" dist="12700" dir="4380000" algn="tl" rotWithShape="0">
              <a:prstClr val="black">
                <a:alpha val="40000"/>
              </a:prstClr>
            </a:outerShdw>
          </a:effectLst>
        </p:spPr>
        <p:txBody>
          <a:bodyPr wrap="square" lIns="115214" tIns="57607" rIns="115214" bIns="57607">
            <a:spAutoFit/>
          </a:bodyPr>
          <a:lstStyle/>
          <a:p>
            <a:pPr algn="ctr" defTabSz="864235">
              <a:defRPr/>
            </a:pPr>
            <a:r>
              <a:rPr lang="en-US" altLang="zh-CN" sz="3500" kern="0" dirty="0">
                <a:solidFill>
                  <a:srgbClr val="FFFFFF"/>
                </a:solidFill>
                <a:latin typeface="Impact" panose="020B0806030902050204" pitchFamily="34" charset="0"/>
                <a:cs typeface="Arial" panose="020B0604020202020204" pitchFamily="34" charset="0"/>
              </a:rPr>
              <a:t>03</a:t>
            </a:r>
            <a:endParaRPr lang="zh-CN" altLang="en-US" sz="3500" kern="0" dirty="0">
              <a:solidFill>
                <a:srgbClr val="FFFFFF"/>
              </a:solidFill>
              <a:latin typeface="Impact" panose="020B0806030902050204" pitchFamily="34" charset="0"/>
              <a:cs typeface="Arial" panose="020B0604020202020204" pitchFamily="34" charset="0"/>
            </a:endParaRPr>
          </a:p>
        </p:txBody>
      </p:sp>
      <p:sp>
        <p:nvSpPr>
          <p:cNvPr id="31" name="标题层"/>
          <p:cNvSpPr txBox="1"/>
          <p:nvPr/>
        </p:nvSpPr>
        <p:spPr bwMode="auto">
          <a:xfrm>
            <a:off x="4424384" y="4447016"/>
            <a:ext cx="778368" cy="659233"/>
          </a:xfrm>
          <a:prstGeom prst="rect">
            <a:avLst/>
          </a:prstGeom>
          <a:noFill/>
          <a:effectLst>
            <a:outerShdw blurRad="12700" dist="12700" dir="4380000" algn="tl" rotWithShape="0">
              <a:prstClr val="black">
                <a:alpha val="40000"/>
              </a:prstClr>
            </a:outerShdw>
          </a:effectLst>
        </p:spPr>
        <p:txBody>
          <a:bodyPr wrap="square" lIns="115214" tIns="57607" rIns="115214" bIns="57607">
            <a:spAutoFit/>
          </a:bodyPr>
          <a:lstStyle/>
          <a:p>
            <a:pPr algn="ctr" defTabSz="864235">
              <a:defRPr/>
            </a:pPr>
            <a:r>
              <a:rPr lang="en-US" altLang="zh-CN" sz="3500" kern="0" dirty="0">
                <a:solidFill>
                  <a:srgbClr val="FFFFFF"/>
                </a:solidFill>
                <a:latin typeface="Impact" panose="020B0806030902050204" pitchFamily="34" charset="0"/>
                <a:cs typeface="Arial" panose="020B0604020202020204" pitchFamily="34" charset="0"/>
              </a:rPr>
              <a:t>04</a:t>
            </a:r>
            <a:endParaRPr lang="zh-CN" altLang="en-US" sz="3500" kern="0" dirty="0">
              <a:solidFill>
                <a:srgbClr val="FFFFFF"/>
              </a:solidFill>
              <a:latin typeface="Impact" panose="020B0806030902050204" pitchFamily="34" charset="0"/>
              <a:cs typeface="Arial" panose="020B0604020202020204" pitchFamily="34" charset="0"/>
            </a:endParaRPr>
          </a:p>
        </p:txBody>
      </p:sp>
      <p:cxnSp>
        <p:nvCxnSpPr>
          <p:cNvPr id="32" name="直接连接符 31"/>
          <p:cNvCxnSpPr/>
          <p:nvPr/>
        </p:nvCxnSpPr>
        <p:spPr>
          <a:xfrm>
            <a:off x="3640807" y="2767182"/>
            <a:ext cx="782998" cy="0"/>
          </a:xfrm>
          <a:prstGeom prst="line">
            <a:avLst/>
          </a:prstGeom>
          <a:noFill/>
          <a:ln w="9525" cap="flat" cmpd="sng" algn="ctr">
            <a:solidFill>
              <a:srgbClr val="FFFFFF"/>
            </a:solidFill>
            <a:prstDash val="sysDash"/>
            <a:headEnd type="oval"/>
            <a:tailEnd type="oval"/>
          </a:ln>
          <a:effectLst/>
        </p:spPr>
      </p:cxnSp>
      <p:sp>
        <p:nvSpPr>
          <p:cNvPr id="33" name="矩形 32"/>
          <p:cNvSpPr/>
          <p:nvPr/>
        </p:nvSpPr>
        <p:spPr>
          <a:xfrm>
            <a:off x="918753" y="2502279"/>
            <a:ext cx="2540323" cy="885781"/>
          </a:xfrm>
          <a:prstGeom prst="rect">
            <a:avLst/>
          </a:prstGeom>
        </p:spPr>
        <p:txBody>
          <a:bodyPr wrap="square" lIns="115214" tIns="57607" rIns="115214" bIns="57607">
            <a:spAutoFit/>
          </a:bodyPr>
          <a:lstStyle/>
          <a:p>
            <a:pPr algn="just" defTabSz="864235">
              <a:lnSpc>
                <a:spcPts val="1510"/>
              </a:lnSpc>
            </a:pPr>
            <a:r>
              <a:rPr lang="zh-CN" altLang="en-US" sz="1300" dirty="0">
                <a:solidFill>
                  <a:srgbClr val="FFFFFF"/>
                </a:solidFill>
                <a:latin typeface="微软雅黑" panose="020B0503020204020204" charset="-122"/>
              </a:rPr>
              <a:t>随着计算机技术的发展及印刷技术的进步，平面设计在视觉感观领域的表现和应用也越来越丰富。</a:t>
            </a:r>
          </a:p>
        </p:txBody>
      </p:sp>
      <p:cxnSp>
        <p:nvCxnSpPr>
          <p:cNvPr id="34" name="直接连接符 33"/>
          <p:cNvCxnSpPr/>
          <p:nvPr/>
        </p:nvCxnSpPr>
        <p:spPr>
          <a:xfrm>
            <a:off x="7257293" y="2767182"/>
            <a:ext cx="782998" cy="0"/>
          </a:xfrm>
          <a:prstGeom prst="line">
            <a:avLst/>
          </a:prstGeom>
          <a:noFill/>
          <a:ln w="9525" cap="flat" cmpd="sng" algn="ctr">
            <a:solidFill>
              <a:srgbClr val="FFFFFF"/>
            </a:solidFill>
            <a:prstDash val="sysDash"/>
            <a:headEnd type="oval"/>
            <a:tailEnd type="oval"/>
          </a:ln>
          <a:effectLst/>
        </p:spPr>
      </p:cxnSp>
      <p:sp>
        <p:nvSpPr>
          <p:cNvPr id="35" name="矩形 34"/>
          <p:cNvSpPr/>
          <p:nvPr/>
        </p:nvSpPr>
        <p:spPr>
          <a:xfrm>
            <a:off x="8177559" y="2502279"/>
            <a:ext cx="2540323" cy="885781"/>
          </a:xfrm>
          <a:prstGeom prst="rect">
            <a:avLst/>
          </a:prstGeom>
        </p:spPr>
        <p:txBody>
          <a:bodyPr wrap="square" lIns="115214" tIns="57607" rIns="115214" bIns="57607">
            <a:spAutoFit/>
          </a:bodyPr>
          <a:lstStyle/>
          <a:p>
            <a:pPr algn="just" defTabSz="864235">
              <a:lnSpc>
                <a:spcPts val="1510"/>
              </a:lnSpc>
            </a:pPr>
            <a:r>
              <a:rPr lang="zh-CN" altLang="en-US" sz="1300" dirty="0">
                <a:solidFill>
                  <a:srgbClr val="FFFFFF"/>
                </a:solidFill>
                <a:latin typeface="微软雅黑" panose="020B0503020204020204" charset="-122"/>
              </a:rPr>
              <a:t>随着计算机技术的发展及印刷技术的进步，平面设计在视觉感观领域的表现和应用也越来越丰富。</a:t>
            </a:r>
          </a:p>
        </p:txBody>
      </p:sp>
      <p:cxnSp>
        <p:nvCxnSpPr>
          <p:cNvPr id="36" name="直接连接符 35"/>
          <p:cNvCxnSpPr/>
          <p:nvPr/>
        </p:nvCxnSpPr>
        <p:spPr>
          <a:xfrm>
            <a:off x="7257293" y="4741960"/>
            <a:ext cx="782998" cy="0"/>
          </a:xfrm>
          <a:prstGeom prst="line">
            <a:avLst/>
          </a:prstGeom>
          <a:noFill/>
          <a:ln w="9525" cap="flat" cmpd="sng" algn="ctr">
            <a:solidFill>
              <a:srgbClr val="FFFFFF"/>
            </a:solidFill>
            <a:prstDash val="sysDash"/>
            <a:headEnd type="oval"/>
            <a:tailEnd type="oval"/>
          </a:ln>
          <a:effectLst/>
        </p:spPr>
      </p:cxnSp>
      <p:sp>
        <p:nvSpPr>
          <p:cNvPr id="37" name="矩形 36"/>
          <p:cNvSpPr/>
          <p:nvPr/>
        </p:nvSpPr>
        <p:spPr>
          <a:xfrm>
            <a:off x="8177559" y="4477057"/>
            <a:ext cx="2540323" cy="885781"/>
          </a:xfrm>
          <a:prstGeom prst="rect">
            <a:avLst/>
          </a:prstGeom>
        </p:spPr>
        <p:txBody>
          <a:bodyPr wrap="square" lIns="115214" tIns="57607" rIns="115214" bIns="57607">
            <a:spAutoFit/>
          </a:bodyPr>
          <a:lstStyle/>
          <a:p>
            <a:pPr algn="just" defTabSz="864235">
              <a:lnSpc>
                <a:spcPts val="1510"/>
              </a:lnSpc>
            </a:pPr>
            <a:r>
              <a:rPr lang="zh-CN" altLang="en-US" sz="1300" dirty="0">
                <a:solidFill>
                  <a:srgbClr val="FFFFFF"/>
                </a:solidFill>
                <a:latin typeface="微软雅黑" panose="020B0503020204020204" charset="-122"/>
              </a:rPr>
              <a:t>随着计算机技术的发展及印刷技术的进步，平面设计在视觉感观领域的表现和应用也越来越丰富。</a:t>
            </a:r>
          </a:p>
        </p:txBody>
      </p:sp>
      <p:cxnSp>
        <p:nvCxnSpPr>
          <p:cNvPr id="38" name="直接连接符 37"/>
          <p:cNvCxnSpPr/>
          <p:nvPr/>
        </p:nvCxnSpPr>
        <p:spPr>
          <a:xfrm>
            <a:off x="3640807" y="4741960"/>
            <a:ext cx="782998" cy="0"/>
          </a:xfrm>
          <a:prstGeom prst="line">
            <a:avLst/>
          </a:prstGeom>
          <a:noFill/>
          <a:ln w="9525" cap="flat" cmpd="sng" algn="ctr">
            <a:solidFill>
              <a:srgbClr val="FFFFFF"/>
            </a:solidFill>
            <a:prstDash val="sysDash"/>
            <a:headEnd type="oval"/>
            <a:tailEnd type="oval"/>
          </a:ln>
          <a:effectLst/>
        </p:spPr>
      </p:cxnSp>
      <p:sp>
        <p:nvSpPr>
          <p:cNvPr id="39" name="矩形 38"/>
          <p:cNvSpPr/>
          <p:nvPr/>
        </p:nvSpPr>
        <p:spPr>
          <a:xfrm>
            <a:off x="918753" y="4477057"/>
            <a:ext cx="2540323" cy="885781"/>
          </a:xfrm>
          <a:prstGeom prst="rect">
            <a:avLst/>
          </a:prstGeom>
        </p:spPr>
        <p:txBody>
          <a:bodyPr wrap="square" lIns="115214" tIns="57607" rIns="115214" bIns="57607">
            <a:spAutoFit/>
          </a:bodyPr>
          <a:lstStyle/>
          <a:p>
            <a:pPr algn="just" defTabSz="864235">
              <a:lnSpc>
                <a:spcPts val="1510"/>
              </a:lnSpc>
            </a:pPr>
            <a:r>
              <a:rPr lang="zh-CN" altLang="en-US" sz="1300" dirty="0">
                <a:solidFill>
                  <a:srgbClr val="FFFFFF"/>
                </a:solidFill>
                <a:latin typeface="微软雅黑" panose="020B0503020204020204" charset="-122"/>
              </a:rPr>
              <a:t>随着计算机技术的发展及印刷技术的进步，平面设计在视觉感观领域的表现和应用也越来越丰富。</a:t>
            </a:r>
          </a:p>
        </p:txBody>
      </p:sp>
      <p:sp>
        <p:nvSpPr>
          <p:cNvPr id="40"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Tree>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100" fill="hold"/>
                                            <p:tgtEl>
                                              <p:spTgt spid="23"/>
                                            </p:tgtEl>
                                            <p:attrNameLst>
                                              <p:attrName>ppt_w</p:attrName>
                                            </p:attrNameLst>
                                          </p:cBhvr>
                                          <p:tavLst>
                                            <p:tav tm="0">
                                              <p:val>
                                                <p:fltVal val="0"/>
                                              </p:val>
                                            </p:tav>
                                            <p:tav tm="100000">
                                              <p:val>
                                                <p:strVal val="#ppt_w"/>
                                              </p:val>
                                            </p:tav>
                                          </p:tavLst>
                                        </p:anim>
                                        <p:anim calcmode="lin" valueType="num">
                                          <p:cBhvr>
                                            <p:cTn id="8" dur="1100" fill="hold"/>
                                            <p:tgtEl>
                                              <p:spTgt spid="23"/>
                                            </p:tgtEl>
                                            <p:attrNameLst>
                                              <p:attrName>ppt_h</p:attrName>
                                            </p:attrNameLst>
                                          </p:cBhvr>
                                          <p:tavLst>
                                            <p:tav tm="0">
                                              <p:val>
                                                <p:fltVal val="0"/>
                                              </p:val>
                                            </p:tav>
                                            <p:tav tm="100000">
                                              <p:val>
                                                <p:strVal val="#ppt_h"/>
                                              </p:val>
                                            </p:tav>
                                          </p:tavLst>
                                        </p:anim>
                                        <p:animEffect transition="in" filter="fade">
                                          <p:cBhvr>
                                            <p:cTn id="9" dur="1100"/>
                                            <p:tgtEl>
                                              <p:spTgt spid="23"/>
                                            </p:tgtEl>
                                          </p:cBhvr>
                                        </p:animEffect>
                                      </p:childTnLst>
                                    </p:cTn>
                                  </p:par>
                                  <p:par>
                                    <p:cTn id="10" presetID="8" presetClass="emph" presetSubtype="0" fill="hold" nodeType="withEffect">
                                      <p:stCondLst>
                                        <p:cond delay="0"/>
                                      </p:stCondLst>
                                      <p:childTnLst>
                                        <p:animRot by="21600000">
                                          <p:cBhvr>
                                            <p:cTn id="11" dur="1600" fill="hold"/>
                                            <p:tgtEl>
                                              <p:spTgt spid="23"/>
                                            </p:tgtEl>
                                            <p:attrNameLst>
                                              <p:attrName>r</p:attrName>
                                            </p:attrNameLst>
                                          </p:cBhvr>
                                        </p:animRo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200" fill="hold"/>
                                            <p:tgtEl>
                                              <p:spTgt spid="28"/>
                                            </p:tgtEl>
                                            <p:attrNameLst>
                                              <p:attrName>ppt_w</p:attrName>
                                            </p:attrNameLst>
                                          </p:cBhvr>
                                          <p:tavLst>
                                            <p:tav tm="0">
                                              <p:val>
                                                <p:fltVal val="0"/>
                                              </p:val>
                                            </p:tav>
                                            <p:tav tm="100000">
                                              <p:val>
                                                <p:strVal val="#ppt_w"/>
                                              </p:val>
                                            </p:tav>
                                          </p:tavLst>
                                        </p:anim>
                                        <p:anim calcmode="lin" valueType="num">
                                          <p:cBhvr>
                                            <p:cTn id="22" dur="200" fill="hold"/>
                                            <p:tgtEl>
                                              <p:spTgt spid="28"/>
                                            </p:tgtEl>
                                            <p:attrNameLst>
                                              <p:attrName>ppt_h</p:attrName>
                                            </p:attrNameLst>
                                          </p:cBhvr>
                                          <p:tavLst>
                                            <p:tav tm="0">
                                              <p:val>
                                                <p:fltVal val="0"/>
                                              </p:val>
                                            </p:tav>
                                            <p:tav tm="100000">
                                              <p:val>
                                                <p:strVal val="#ppt_h"/>
                                              </p:val>
                                            </p:tav>
                                          </p:tavLst>
                                        </p:anim>
                                        <p:animEffect transition="in" filter="fade">
                                          <p:cBhvr>
                                            <p:cTn id="23" dur="200"/>
                                            <p:tgtEl>
                                              <p:spTgt spid="28"/>
                                            </p:tgtEl>
                                          </p:cBhvr>
                                        </p:animEffect>
                                      </p:childTnLst>
                                    </p:cTn>
                                  </p:par>
                                  <p:par>
                                    <p:cTn id="24" presetID="6" presetClass="emph" presetSubtype="0" autoRev="1" fill="hold" grpId="1" nodeType="withEffect">
                                      <p:stCondLst>
                                        <p:cond delay="150"/>
                                      </p:stCondLst>
                                      <p:childTnLst>
                                        <p:animScale>
                                          <p:cBhvr>
                                            <p:cTn id="25" dur="100" fill="hold"/>
                                            <p:tgtEl>
                                              <p:spTgt spid="28"/>
                                            </p:tgtEl>
                                          </p:cBhvr>
                                          <p:by x="130000" y="130000"/>
                                        </p:animScale>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200" fill="hold"/>
                                            <p:tgtEl>
                                              <p:spTgt spid="29"/>
                                            </p:tgtEl>
                                            <p:attrNameLst>
                                              <p:attrName>ppt_w</p:attrName>
                                            </p:attrNameLst>
                                          </p:cBhvr>
                                          <p:tavLst>
                                            <p:tav tm="0">
                                              <p:val>
                                                <p:fltVal val="0"/>
                                              </p:val>
                                            </p:tav>
                                            <p:tav tm="100000">
                                              <p:val>
                                                <p:strVal val="#ppt_w"/>
                                              </p:val>
                                            </p:tav>
                                          </p:tavLst>
                                        </p:anim>
                                        <p:anim calcmode="lin" valueType="num">
                                          <p:cBhvr>
                                            <p:cTn id="30" dur="200" fill="hold"/>
                                            <p:tgtEl>
                                              <p:spTgt spid="29"/>
                                            </p:tgtEl>
                                            <p:attrNameLst>
                                              <p:attrName>ppt_h</p:attrName>
                                            </p:attrNameLst>
                                          </p:cBhvr>
                                          <p:tavLst>
                                            <p:tav tm="0">
                                              <p:val>
                                                <p:fltVal val="0"/>
                                              </p:val>
                                            </p:tav>
                                            <p:tav tm="100000">
                                              <p:val>
                                                <p:strVal val="#ppt_h"/>
                                              </p:val>
                                            </p:tav>
                                          </p:tavLst>
                                        </p:anim>
                                        <p:animEffect transition="in" filter="fade">
                                          <p:cBhvr>
                                            <p:cTn id="31" dur="200"/>
                                            <p:tgtEl>
                                              <p:spTgt spid="29"/>
                                            </p:tgtEl>
                                          </p:cBhvr>
                                        </p:animEffect>
                                      </p:childTnLst>
                                    </p:cTn>
                                  </p:par>
                                  <p:par>
                                    <p:cTn id="32" presetID="6" presetClass="emph" presetSubtype="0" autoRev="1" fill="hold" grpId="1" nodeType="withEffect">
                                      <p:stCondLst>
                                        <p:cond delay="150"/>
                                      </p:stCondLst>
                                      <p:childTnLst>
                                        <p:animScale>
                                          <p:cBhvr>
                                            <p:cTn id="33" dur="100" fill="hold"/>
                                            <p:tgtEl>
                                              <p:spTgt spid="29"/>
                                            </p:tgtEl>
                                          </p:cBhvr>
                                          <p:by x="130000" y="130000"/>
                                        </p:animScale>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200" fill="hold"/>
                                            <p:tgtEl>
                                              <p:spTgt spid="30"/>
                                            </p:tgtEl>
                                            <p:attrNameLst>
                                              <p:attrName>ppt_w</p:attrName>
                                            </p:attrNameLst>
                                          </p:cBhvr>
                                          <p:tavLst>
                                            <p:tav tm="0">
                                              <p:val>
                                                <p:fltVal val="0"/>
                                              </p:val>
                                            </p:tav>
                                            <p:tav tm="100000">
                                              <p:val>
                                                <p:strVal val="#ppt_w"/>
                                              </p:val>
                                            </p:tav>
                                          </p:tavLst>
                                        </p:anim>
                                        <p:anim calcmode="lin" valueType="num">
                                          <p:cBhvr>
                                            <p:cTn id="38" dur="200" fill="hold"/>
                                            <p:tgtEl>
                                              <p:spTgt spid="30"/>
                                            </p:tgtEl>
                                            <p:attrNameLst>
                                              <p:attrName>ppt_h</p:attrName>
                                            </p:attrNameLst>
                                          </p:cBhvr>
                                          <p:tavLst>
                                            <p:tav tm="0">
                                              <p:val>
                                                <p:fltVal val="0"/>
                                              </p:val>
                                            </p:tav>
                                            <p:tav tm="100000">
                                              <p:val>
                                                <p:strVal val="#ppt_h"/>
                                              </p:val>
                                            </p:tav>
                                          </p:tavLst>
                                        </p:anim>
                                        <p:animEffect transition="in" filter="fade">
                                          <p:cBhvr>
                                            <p:cTn id="39" dur="200"/>
                                            <p:tgtEl>
                                              <p:spTgt spid="30"/>
                                            </p:tgtEl>
                                          </p:cBhvr>
                                        </p:animEffect>
                                      </p:childTnLst>
                                    </p:cTn>
                                  </p:par>
                                  <p:par>
                                    <p:cTn id="40" presetID="6" presetClass="emph" presetSubtype="0" autoRev="1" fill="hold" grpId="1" nodeType="withEffect">
                                      <p:stCondLst>
                                        <p:cond delay="150"/>
                                      </p:stCondLst>
                                      <p:childTnLst>
                                        <p:animScale>
                                          <p:cBhvr>
                                            <p:cTn id="41" dur="100" fill="hold"/>
                                            <p:tgtEl>
                                              <p:spTgt spid="30"/>
                                            </p:tgtEl>
                                          </p:cBhvr>
                                          <p:by x="130000" y="130000"/>
                                        </p:animScale>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200" fill="hold"/>
                                            <p:tgtEl>
                                              <p:spTgt spid="31"/>
                                            </p:tgtEl>
                                            <p:attrNameLst>
                                              <p:attrName>ppt_w</p:attrName>
                                            </p:attrNameLst>
                                          </p:cBhvr>
                                          <p:tavLst>
                                            <p:tav tm="0">
                                              <p:val>
                                                <p:fltVal val="0"/>
                                              </p:val>
                                            </p:tav>
                                            <p:tav tm="100000">
                                              <p:val>
                                                <p:strVal val="#ppt_w"/>
                                              </p:val>
                                            </p:tav>
                                          </p:tavLst>
                                        </p:anim>
                                        <p:anim calcmode="lin" valueType="num">
                                          <p:cBhvr>
                                            <p:cTn id="46" dur="200" fill="hold"/>
                                            <p:tgtEl>
                                              <p:spTgt spid="31"/>
                                            </p:tgtEl>
                                            <p:attrNameLst>
                                              <p:attrName>ppt_h</p:attrName>
                                            </p:attrNameLst>
                                          </p:cBhvr>
                                          <p:tavLst>
                                            <p:tav tm="0">
                                              <p:val>
                                                <p:fltVal val="0"/>
                                              </p:val>
                                            </p:tav>
                                            <p:tav tm="100000">
                                              <p:val>
                                                <p:strVal val="#ppt_h"/>
                                              </p:val>
                                            </p:tav>
                                          </p:tavLst>
                                        </p:anim>
                                        <p:animEffect transition="in" filter="fade">
                                          <p:cBhvr>
                                            <p:cTn id="47" dur="200"/>
                                            <p:tgtEl>
                                              <p:spTgt spid="31"/>
                                            </p:tgtEl>
                                          </p:cBhvr>
                                        </p:animEffect>
                                      </p:childTnLst>
                                    </p:cTn>
                                  </p:par>
                                  <p:par>
                                    <p:cTn id="48" presetID="6" presetClass="emph" presetSubtype="0" autoRev="1" fill="hold" grpId="1" nodeType="withEffect">
                                      <p:stCondLst>
                                        <p:cond delay="150"/>
                                      </p:stCondLst>
                                      <p:childTnLst>
                                        <p:animScale>
                                          <p:cBhvr>
                                            <p:cTn id="49" dur="100" fill="hold"/>
                                            <p:tgtEl>
                                              <p:spTgt spid="31"/>
                                            </p:tgtEl>
                                          </p:cBhvr>
                                          <p:by x="130000" y="130000"/>
                                        </p:animScale>
                                      </p:childTnLst>
                                    </p:cTn>
                                  </p:par>
                                </p:childTnLst>
                              </p:cTn>
                            </p:par>
                            <p:par>
                              <p:cTn id="50" fill="hold">
                                <p:stCondLst>
                                  <p:cond delay="4000"/>
                                </p:stCondLst>
                                <p:childTnLst>
                                  <p:par>
                                    <p:cTn id="51" presetID="22" presetClass="entr" presetSubtype="2"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300"/>
                                            <p:tgtEl>
                                              <p:spTgt spid="32"/>
                                            </p:tgtEl>
                                          </p:cBhvr>
                                        </p:animEffect>
                                      </p:childTnLst>
                                    </p:cTn>
                                  </p:par>
                                </p:childTnLst>
                              </p:cTn>
                            </p:par>
                            <p:par>
                              <p:cTn id="54" fill="hold">
                                <p:stCondLst>
                                  <p:cond delay="4500"/>
                                </p:stCondLst>
                                <p:childTnLst>
                                  <p:par>
                                    <p:cTn id="55" presetID="2" presetClass="entr" presetSubtype="8" fill="hold" grpId="0" nodeType="afterEffect" p14:presetBounceEnd="56000">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14:bounceEnd="56000">
                                          <p:cBhvr additive="base">
                                            <p:cTn id="57" dur="300" fill="hold"/>
                                            <p:tgtEl>
                                              <p:spTgt spid="33"/>
                                            </p:tgtEl>
                                            <p:attrNameLst>
                                              <p:attrName>ppt_x</p:attrName>
                                            </p:attrNameLst>
                                          </p:cBhvr>
                                          <p:tavLst>
                                            <p:tav tm="0">
                                              <p:val>
                                                <p:strVal val="0-#ppt_w/2"/>
                                              </p:val>
                                            </p:tav>
                                            <p:tav tm="100000">
                                              <p:val>
                                                <p:strVal val="#ppt_x"/>
                                              </p:val>
                                            </p:tav>
                                          </p:tavLst>
                                        </p:anim>
                                        <p:anim calcmode="lin" valueType="num" p14:bounceEnd="56000">
                                          <p:cBhvr additive="base">
                                            <p:cTn id="58" dur="3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300"/>
                                            <p:tgtEl>
                                              <p:spTgt spid="34"/>
                                            </p:tgtEl>
                                          </p:cBhvr>
                                        </p:animEffect>
                                      </p:childTnLst>
                                    </p:cTn>
                                  </p:par>
                                </p:childTnLst>
                              </p:cTn>
                            </p:par>
                            <p:par>
                              <p:cTn id="63" fill="hold">
                                <p:stCondLst>
                                  <p:cond delay="5500"/>
                                </p:stCondLst>
                                <p:childTnLst>
                                  <p:par>
                                    <p:cTn id="64" presetID="2" presetClass="entr" presetSubtype="2" fill="hold" grpId="0" nodeType="afterEffect" p14:presetBounceEnd="56000">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14:bounceEnd="56000">
                                          <p:cBhvr additive="base">
                                            <p:cTn id="66" dur="300" fill="hold"/>
                                            <p:tgtEl>
                                              <p:spTgt spid="35"/>
                                            </p:tgtEl>
                                            <p:attrNameLst>
                                              <p:attrName>ppt_x</p:attrName>
                                            </p:attrNameLst>
                                          </p:cBhvr>
                                          <p:tavLst>
                                            <p:tav tm="0">
                                              <p:val>
                                                <p:strVal val="1+#ppt_w/2"/>
                                              </p:val>
                                            </p:tav>
                                            <p:tav tm="100000">
                                              <p:val>
                                                <p:strVal val="#ppt_x"/>
                                              </p:val>
                                            </p:tav>
                                          </p:tavLst>
                                        </p:anim>
                                        <p:anim calcmode="lin" valueType="num" p14:bounceEnd="56000">
                                          <p:cBhvr additive="base">
                                            <p:cTn id="67" dur="300" fill="hold"/>
                                            <p:tgtEl>
                                              <p:spTgt spid="35"/>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300"/>
                                            <p:tgtEl>
                                              <p:spTgt spid="36"/>
                                            </p:tgtEl>
                                          </p:cBhvr>
                                        </p:animEffect>
                                      </p:childTnLst>
                                    </p:cTn>
                                  </p:par>
                                </p:childTnLst>
                              </p:cTn>
                            </p:par>
                            <p:par>
                              <p:cTn id="72" fill="hold">
                                <p:stCondLst>
                                  <p:cond delay="6500"/>
                                </p:stCondLst>
                                <p:childTnLst>
                                  <p:par>
                                    <p:cTn id="73" presetID="2" presetClass="entr" presetSubtype="2" fill="hold" grpId="0" nodeType="afterEffect" p14:presetBounceEnd="56000">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14:bounceEnd="56000">
                                          <p:cBhvr additive="base">
                                            <p:cTn id="75" dur="300" fill="hold"/>
                                            <p:tgtEl>
                                              <p:spTgt spid="37"/>
                                            </p:tgtEl>
                                            <p:attrNameLst>
                                              <p:attrName>ppt_x</p:attrName>
                                            </p:attrNameLst>
                                          </p:cBhvr>
                                          <p:tavLst>
                                            <p:tav tm="0">
                                              <p:val>
                                                <p:strVal val="1+#ppt_w/2"/>
                                              </p:val>
                                            </p:tav>
                                            <p:tav tm="100000">
                                              <p:val>
                                                <p:strVal val="#ppt_x"/>
                                              </p:val>
                                            </p:tav>
                                          </p:tavLst>
                                        </p:anim>
                                        <p:anim calcmode="lin" valueType="num" p14:bounceEnd="56000">
                                          <p:cBhvr additive="base">
                                            <p:cTn id="76" dur="300" fill="hold"/>
                                            <p:tgtEl>
                                              <p:spTgt spid="37"/>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300"/>
                                            <p:tgtEl>
                                              <p:spTgt spid="38"/>
                                            </p:tgtEl>
                                          </p:cBhvr>
                                        </p:animEffect>
                                      </p:childTnLst>
                                    </p:cTn>
                                  </p:par>
                                </p:childTnLst>
                              </p:cTn>
                            </p:par>
                            <p:par>
                              <p:cTn id="81" fill="hold">
                                <p:stCondLst>
                                  <p:cond delay="7500"/>
                                </p:stCondLst>
                                <p:childTnLst>
                                  <p:par>
                                    <p:cTn id="82" presetID="2" presetClass="entr" presetSubtype="8" fill="hold" grpId="0" nodeType="afterEffect" p14:presetBounceEnd="56000">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14:bounceEnd="56000">
                                          <p:cBhvr additive="base">
                                            <p:cTn id="84" dur="300" fill="hold"/>
                                            <p:tgtEl>
                                              <p:spTgt spid="39"/>
                                            </p:tgtEl>
                                            <p:attrNameLst>
                                              <p:attrName>ppt_x</p:attrName>
                                            </p:attrNameLst>
                                          </p:cBhvr>
                                          <p:tavLst>
                                            <p:tav tm="0">
                                              <p:val>
                                                <p:strVal val="0-#ppt_w/2"/>
                                              </p:val>
                                            </p:tav>
                                            <p:tav tm="100000">
                                              <p:val>
                                                <p:strVal val="#ppt_x"/>
                                              </p:val>
                                            </p:tav>
                                          </p:tavLst>
                                        </p:anim>
                                        <p:anim calcmode="lin" valueType="num" p14:bounceEnd="56000">
                                          <p:cBhvr additive="base">
                                            <p:cTn id="85"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P spid="28" grpId="1"/>
          <p:bldP spid="29" grpId="0"/>
          <p:bldP spid="29" grpId="1"/>
          <p:bldP spid="30" grpId="0"/>
          <p:bldP spid="30" grpId="1"/>
          <p:bldP spid="31" grpId="0"/>
          <p:bldP spid="31" grpId="1"/>
          <p:bldP spid="33" grpId="0"/>
          <p:bldP spid="35" grpId="0"/>
          <p:bldP spid="37"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100" fill="hold"/>
                                            <p:tgtEl>
                                              <p:spTgt spid="23"/>
                                            </p:tgtEl>
                                            <p:attrNameLst>
                                              <p:attrName>ppt_w</p:attrName>
                                            </p:attrNameLst>
                                          </p:cBhvr>
                                          <p:tavLst>
                                            <p:tav tm="0">
                                              <p:val>
                                                <p:fltVal val="0"/>
                                              </p:val>
                                            </p:tav>
                                            <p:tav tm="100000">
                                              <p:val>
                                                <p:strVal val="#ppt_w"/>
                                              </p:val>
                                            </p:tav>
                                          </p:tavLst>
                                        </p:anim>
                                        <p:anim calcmode="lin" valueType="num">
                                          <p:cBhvr>
                                            <p:cTn id="8" dur="1100" fill="hold"/>
                                            <p:tgtEl>
                                              <p:spTgt spid="23"/>
                                            </p:tgtEl>
                                            <p:attrNameLst>
                                              <p:attrName>ppt_h</p:attrName>
                                            </p:attrNameLst>
                                          </p:cBhvr>
                                          <p:tavLst>
                                            <p:tav tm="0">
                                              <p:val>
                                                <p:fltVal val="0"/>
                                              </p:val>
                                            </p:tav>
                                            <p:tav tm="100000">
                                              <p:val>
                                                <p:strVal val="#ppt_h"/>
                                              </p:val>
                                            </p:tav>
                                          </p:tavLst>
                                        </p:anim>
                                        <p:animEffect transition="in" filter="fade">
                                          <p:cBhvr>
                                            <p:cTn id="9" dur="1100"/>
                                            <p:tgtEl>
                                              <p:spTgt spid="23"/>
                                            </p:tgtEl>
                                          </p:cBhvr>
                                        </p:animEffect>
                                      </p:childTnLst>
                                    </p:cTn>
                                  </p:par>
                                  <p:par>
                                    <p:cTn id="10" presetID="8" presetClass="emph" presetSubtype="0" fill="hold" nodeType="withEffect">
                                      <p:stCondLst>
                                        <p:cond delay="0"/>
                                      </p:stCondLst>
                                      <p:childTnLst>
                                        <p:animRot by="21600000">
                                          <p:cBhvr>
                                            <p:cTn id="11" dur="1600" fill="hold"/>
                                            <p:tgtEl>
                                              <p:spTgt spid="23"/>
                                            </p:tgtEl>
                                            <p:attrNameLst>
                                              <p:attrName>r</p:attrName>
                                            </p:attrNameLst>
                                          </p:cBhvr>
                                        </p:animRo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200" fill="hold"/>
                                            <p:tgtEl>
                                              <p:spTgt spid="28"/>
                                            </p:tgtEl>
                                            <p:attrNameLst>
                                              <p:attrName>ppt_w</p:attrName>
                                            </p:attrNameLst>
                                          </p:cBhvr>
                                          <p:tavLst>
                                            <p:tav tm="0">
                                              <p:val>
                                                <p:fltVal val="0"/>
                                              </p:val>
                                            </p:tav>
                                            <p:tav tm="100000">
                                              <p:val>
                                                <p:strVal val="#ppt_w"/>
                                              </p:val>
                                            </p:tav>
                                          </p:tavLst>
                                        </p:anim>
                                        <p:anim calcmode="lin" valueType="num">
                                          <p:cBhvr>
                                            <p:cTn id="22" dur="200" fill="hold"/>
                                            <p:tgtEl>
                                              <p:spTgt spid="28"/>
                                            </p:tgtEl>
                                            <p:attrNameLst>
                                              <p:attrName>ppt_h</p:attrName>
                                            </p:attrNameLst>
                                          </p:cBhvr>
                                          <p:tavLst>
                                            <p:tav tm="0">
                                              <p:val>
                                                <p:fltVal val="0"/>
                                              </p:val>
                                            </p:tav>
                                            <p:tav tm="100000">
                                              <p:val>
                                                <p:strVal val="#ppt_h"/>
                                              </p:val>
                                            </p:tav>
                                          </p:tavLst>
                                        </p:anim>
                                        <p:animEffect transition="in" filter="fade">
                                          <p:cBhvr>
                                            <p:cTn id="23" dur="200"/>
                                            <p:tgtEl>
                                              <p:spTgt spid="28"/>
                                            </p:tgtEl>
                                          </p:cBhvr>
                                        </p:animEffect>
                                      </p:childTnLst>
                                    </p:cTn>
                                  </p:par>
                                  <p:par>
                                    <p:cTn id="24" presetID="6" presetClass="emph" presetSubtype="0" autoRev="1" fill="hold" grpId="1" nodeType="withEffect">
                                      <p:stCondLst>
                                        <p:cond delay="150"/>
                                      </p:stCondLst>
                                      <p:childTnLst>
                                        <p:animScale>
                                          <p:cBhvr>
                                            <p:cTn id="25" dur="100" fill="hold"/>
                                            <p:tgtEl>
                                              <p:spTgt spid="28"/>
                                            </p:tgtEl>
                                          </p:cBhvr>
                                          <p:by x="130000" y="130000"/>
                                        </p:animScale>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200" fill="hold"/>
                                            <p:tgtEl>
                                              <p:spTgt spid="29"/>
                                            </p:tgtEl>
                                            <p:attrNameLst>
                                              <p:attrName>ppt_w</p:attrName>
                                            </p:attrNameLst>
                                          </p:cBhvr>
                                          <p:tavLst>
                                            <p:tav tm="0">
                                              <p:val>
                                                <p:fltVal val="0"/>
                                              </p:val>
                                            </p:tav>
                                            <p:tav tm="100000">
                                              <p:val>
                                                <p:strVal val="#ppt_w"/>
                                              </p:val>
                                            </p:tav>
                                          </p:tavLst>
                                        </p:anim>
                                        <p:anim calcmode="lin" valueType="num">
                                          <p:cBhvr>
                                            <p:cTn id="30" dur="200" fill="hold"/>
                                            <p:tgtEl>
                                              <p:spTgt spid="29"/>
                                            </p:tgtEl>
                                            <p:attrNameLst>
                                              <p:attrName>ppt_h</p:attrName>
                                            </p:attrNameLst>
                                          </p:cBhvr>
                                          <p:tavLst>
                                            <p:tav tm="0">
                                              <p:val>
                                                <p:fltVal val="0"/>
                                              </p:val>
                                            </p:tav>
                                            <p:tav tm="100000">
                                              <p:val>
                                                <p:strVal val="#ppt_h"/>
                                              </p:val>
                                            </p:tav>
                                          </p:tavLst>
                                        </p:anim>
                                        <p:animEffect transition="in" filter="fade">
                                          <p:cBhvr>
                                            <p:cTn id="31" dur="200"/>
                                            <p:tgtEl>
                                              <p:spTgt spid="29"/>
                                            </p:tgtEl>
                                          </p:cBhvr>
                                        </p:animEffect>
                                      </p:childTnLst>
                                    </p:cTn>
                                  </p:par>
                                  <p:par>
                                    <p:cTn id="32" presetID="6" presetClass="emph" presetSubtype="0" autoRev="1" fill="hold" grpId="1" nodeType="withEffect">
                                      <p:stCondLst>
                                        <p:cond delay="150"/>
                                      </p:stCondLst>
                                      <p:childTnLst>
                                        <p:animScale>
                                          <p:cBhvr>
                                            <p:cTn id="33" dur="100" fill="hold"/>
                                            <p:tgtEl>
                                              <p:spTgt spid="29"/>
                                            </p:tgtEl>
                                          </p:cBhvr>
                                          <p:by x="130000" y="130000"/>
                                        </p:animScale>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200" fill="hold"/>
                                            <p:tgtEl>
                                              <p:spTgt spid="30"/>
                                            </p:tgtEl>
                                            <p:attrNameLst>
                                              <p:attrName>ppt_w</p:attrName>
                                            </p:attrNameLst>
                                          </p:cBhvr>
                                          <p:tavLst>
                                            <p:tav tm="0">
                                              <p:val>
                                                <p:fltVal val="0"/>
                                              </p:val>
                                            </p:tav>
                                            <p:tav tm="100000">
                                              <p:val>
                                                <p:strVal val="#ppt_w"/>
                                              </p:val>
                                            </p:tav>
                                          </p:tavLst>
                                        </p:anim>
                                        <p:anim calcmode="lin" valueType="num">
                                          <p:cBhvr>
                                            <p:cTn id="38" dur="200" fill="hold"/>
                                            <p:tgtEl>
                                              <p:spTgt spid="30"/>
                                            </p:tgtEl>
                                            <p:attrNameLst>
                                              <p:attrName>ppt_h</p:attrName>
                                            </p:attrNameLst>
                                          </p:cBhvr>
                                          <p:tavLst>
                                            <p:tav tm="0">
                                              <p:val>
                                                <p:fltVal val="0"/>
                                              </p:val>
                                            </p:tav>
                                            <p:tav tm="100000">
                                              <p:val>
                                                <p:strVal val="#ppt_h"/>
                                              </p:val>
                                            </p:tav>
                                          </p:tavLst>
                                        </p:anim>
                                        <p:animEffect transition="in" filter="fade">
                                          <p:cBhvr>
                                            <p:cTn id="39" dur="200"/>
                                            <p:tgtEl>
                                              <p:spTgt spid="30"/>
                                            </p:tgtEl>
                                          </p:cBhvr>
                                        </p:animEffect>
                                      </p:childTnLst>
                                    </p:cTn>
                                  </p:par>
                                  <p:par>
                                    <p:cTn id="40" presetID="6" presetClass="emph" presetSubtype="0" autoRev="1" fill="hold" grpId="1" nodeType="withEffect">
                                      <p:stCondLst>
                                        <p:cond delay="150"/>
                                      </p:stCondLst>
                                      <p:childTnLst>
                                        <p:animScale>
                                          <p:cBhvr>
                                            <p:cTn id="41" dur="100" fill="hold"/>
                                            <p:tgtEl>
                                              <p:spTgt spid="30"/>
                                            </p:tgtEl>
                                          </p:cBhvr>
                                          <p:by x="130000" y="130000"/>
                                        </p:animScale>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200" fill="hold"/>
                                            <p:tgtEl>
                                              <p:spTgt spid="31"/>
                                            </p:tgtEl>
                                            <p:attrNameLst>
                                              <p:attrName>ppt_w</p:attrName>
                                            </p:attrNameLst>
                                          </p:cBhvr>
                                          <p:tavLst>
                                            <p:tav tm="0">
                                              <p:val>
                                                <p:fltVal val="0"/>
                                              </p:val>
                                            </p:tav>
                                            <p:tav tm="100000">
                                              <p:val>
                                                <p:strVal val="#ppt_w"/>
                                              </p:val>
                                            </p:tav>
                                          </p:tavLst>
                                        </p:anim>
                                        <p:anim calcmode="lin" valueType="num">
                                          <p:cBhvr>
                                            <p:cTn id="46" dur="200" fill="hold"/>
                                            <p:tgtEl>
                                              <p:spTgt spid="31"/>
                                            </p:tgtEl>
                                            <p:attrNameLst>
                                              <p:attrName>ppt_h</p:attrName>
                                            </p:attrNameLst>
                                          </p:cBhvr>
                                          <p:tavLst>
                                            <p:tav tm="0">
                                              <p:val>
                                                <p:fltVal val="0"/>
                                              </p:val>
                                            </p:tav>
                                            <p:tav tm="100000">
                                              <p:val>
                                                <p:strVal val="#ppt_h"/>
                                              </p:val>
                                            </p:tav>
                                          </p:tavLst>
                                        </p:anim>
                                        <p:animEffect transition="in" filter="fade">
                                          <p:cBhvr>
                                            <p:cTn id="47" dur="200"/>
                                            <p:tgtEl>
                                              <p:spTgt spid="31"/>
                                            </p:tgtEl>
                                          </p:cBhvr>
                                        </p:animEffect>
                                      </p:childTnLst>
                                    </p:cTn>
                                  </p:par>
                                  <p:par>
                                    <p:cTn id="48" presetID="6" presetClass="emph" presetSubtype="0" autoRev="1" fill="hold" grpId="1" nodeType="withEffect">
                                      <p:stCondLst>
                                        <p:cond delay="150"/>
                                      </p:stCondLst>
                                      <p:childTnLst>
                                        <p:animScale>
                                          <p:cBhvr>
                                            <p:cTn id="49" dur="100" fill="hold"/>
                                            <p:tgtEl>
                                              <p:spTgt spid="31"/>
                                            </p:tgtEl>
                                          </p:cBhvr>
                                          <p:by x="130000" y="130000"/>
                                        </p:animScale>
                                      </p:childTnLst>
                                    </p:cTn>
                                  </p:par>
                                </p:childTnLst>
                              </p:cTn>
                            </p:par>
                            <p:par>
                              <p:cTn id="50" fill="hold">
                                <p:stCondLst>
                                  <p:cond delay="4000"/>
                                </p:stCondLst>
                                <p:childTnLst>
                                  <p:par>
                                    <p:cTn id="51" presetID="22" presetClass="entr" presetSubtype="2"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right)">
                                          <p:cBhvr>
                                            <p:cTn id="53" dur="300"/>
                                            <p:tgtEl>
                                              <p:spTgt spid="32"/>
                                            </p:tgtEl>
                                          </p:cBhvr>
                                        </p:animEffect>
                                      </p:childTnLst>
                                    </p:cTn>
                                  </p:par>
                                </p:childTnLst>
                              </p:cTn>
                            </p:par>
                            <p:par>
                              <p:cTn id="54" fill="hold">
                                <p:stCondLst>
                                  <p:cond delay="4500"/>
                                </p:stCondLst>
                                <p:childTnLst>
                                  <p:par>
                                    <p:cTn id="55" presetID="2" presetClass="entr" presetSubtype="8"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300" fill="hold"/>
                                            <p:tgtEl>
                                              <p:spTgt spid="33"/>
                                            </p:tgtEl>
                                            <p:attrNameLst>
                                              <p:attrName>ppt_x</p:attrName>
                                            </p:attrNameLst>
                                          </p:cBhvr>
                                          <p:tavLst>
                                            <p:tav tm="0">
                                              <p:val>
                                                <p:strVal val="0-#ppt_w/2"/>
                                              </p:val>
                                            </p:tav>
                                            <p:tav tm="100000">
                                              <p:val>
                                                <p:strVal val="#ppt_x"/>
                                              </p:val>
                                            </p:tav>
                                          </p:tavLst>
                                        </p:anim>
                                        <p:anim calcmode="lin" valueType="num">
                                          <p:cBhvr additive="base">
                                            <p:cTn id="58" dur="3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300"/>
                                            <p:tgtEl>
                                              <p:spTgt spid="34"/>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300" fill="hold"/>
                                            <p:tgtEl>
                                              <p:spTgt spid="35"/>
                                            </p:tgtEl>
                                            <p:attrNameLst>
                                              <p:attrName>ppt_x</p:attrName>
                                            </p:attrNameLst>
                                          </p:cBhvr>
                                          <p:tavLst>
                                            <p:tav tm="0">
                                              <p:val>
                                                <p:strVal val="1+#ppt_w/2"/>
                                              </p:val>
                                            </p:tav>
                                            <p:tav tm="100000">
                                              <p:val>
                                                <p:strVal val="#ppt_x"/>
                                              </p:val>
                                            </p:tav>
                                          </p:tavLst>
                                        </p:anim>
                                        <p:anim calcmode="lin" valueType="num">
                                          <p:cBhvr additive="base">
                                            <p:cTn id="67" dur="300" fill="hold"/>
                                            <p:tgtEl>
                                              <p:spTgt spid="35"/>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300"/>
                                            <p:tgtEl>
                                              <p:spTgt spid="36"/>
                                            </p:tgtEl>
                                          </p:cBhvr>
                                        </p:animEffect>
                                      </p:childTnLst>
                                    </p:cTn>
                                  </p:par>
                                </p:childTnLst>
                              </p:cTn>
                            </p:par>
                            <p:par>
                              <p:cTn id="72" fill="hold">
                                <p:stCondLst>
                                  <p:cond delay="6500"/>
                                </p:stCondLst>
                                <p:childTnLst>
                                  <p:par>
                                    <p:cTn id="73" presetID="2" presetClass="entr" presetSubtype="2"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300" fill="hold"/>
                                            <p:tgtEl>
                                              <p:spTgt spid="37"/>
                                            </p:tgtEl>
                                            <p:attrNameLst>
                                              <p:attrName>ppt_x</p:attrName>
                                            </p:attrNameLst>
                                          </p:cBhvr>
                                          <p:tavLst>
                                            <p:tav tm="0">
                                              <p:val>
                                                <p:strVal val="1+#ppt_w/2"/>
                                              </p:val>
                                            </p:tav>
                                            <p:tav tm="100000">
                                              <p:val>
                                                <p:strVal val="#ppt_x"/>
                                              </p:val>
                                            </p:tav>
                                          </p:tavLst>
                                        </p:anim>
                                        <p:anim calcmode="lin" valueType="num">
                                          <p:cBhvr additive="base">
                                            <p:cTn id="76" dur="300" fill="hold"/>
                                            <p:tgtEl>
                                              <p:spTgt spid="37"/>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300"/>
                                            <p:tgtEl>
                                              <p:spTgt spid="38"/>
                                            </p:tgtEl>
                                          </p:cBhvr>
                                        </p:animEffect>
                                      </p:childTnLst>
                                    </p:cTn>
                                  </p:par>
                                </p:childTnLst>
                              </p:cTn>
                            </p:par>
                            <p:par>
                              <p:cTn id="81" fill="hold">
                                <p:stCondLst>
                                  <p:cond delay="7500"/>
                                </p:stCondLst>
                                <p:childTnLst>
                                  <p:par>
                                    <p:cTn id="82" presetID="2" presetClass="entr" presetSubtype="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300" fill="hold"/>
                                            <p:tgtEl>
                                              <p:spTgt spid="39"/>
                                            </p:tgtEl>
                                            <p:attrNameLst>
                                              <p:attrName>ppt_x</p:attrName>
                                            </p:attrNameLst>
                                          </p:cBhvr>
                                          <p:tavLst>
                                            <p:tav tm="0">
                                              <p:val>
                                                <p:strVal val="0-#ppt_w/2"/>
                                              </p:val>
                                            </p:tav>
                                            <p:tav tm="100000">
                                              <p:val>
                                                <p:strVal val="#ppt_x"/>
                                              </p:val>
                                            </p:tav>
                                          </p:tavLst>
                                        </p:anim>
                                        <p:anim calcmode="lin" valueType="num">
                                          <p:cBhvr additive="base">
                                            <p:cTn id="85" dur="3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P spid="28" grpId="1"/>
          <p:bldP spid="29" grpId="0"/>
          <p:bldP spid="29" grpId="1"/>
          <p:bldP spid="30" grpId="0"/>
          <p:bldP spid="30" grpId="1"/>
          <p:bldP spid="31" grpId="0"/>
          <p:bldP spid="31" grpId="1"/>
          <p:bldP spid="33" grpId="0"/>
          <p:bldP spid="35" grpId="0"/>
          <p:bldP spid="37" grpId="0"/>
          <p:bldP spid="3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7" name="组合 6"/>
          <p:cNvGrpSpPr/>
          <p:nvPr/>
        </p:nvGrpSpPr>
        <p:grpSpPr>
          <a:xfrm>
            <a:off x="6320454" y="1995455"/>
            <a:ext cx="4286904" cy="895624"/>
            <a:chOff x="6365893" y="1960674"/>
            <a:chExt cx="4286904" cy="895624"/>
          </a:xfrm>
        </p:grpSpPr>
        <p:sp>
          <p:nvSpPr>
            <p:cNvPr id="8" name="矩形 7"/>
            <p:cNvSpPr/>
            <p:nvPr/>
          </p:nvSpPr>
          <p:spPr>
            <a:xfrm>
              <a:off x="6365893" y="1960674"/>
              <a:ext cx="2241974"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9" name="文本框 8"/>
            <p:cNvSpPr txBox="1"/>
            <p:nvPr/>
          </p:nvSpPr>
          <p:spPr>
            <a:xfrm>
              <a:off x="6365893" y="2342888"/>
              <a:ext cx="4286904" cy="5134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print the presentation and make it into a film to be used in a wider field. Using PowerPoint, not only can you create presentations</a:t>
              </a:r>
            </a:p>
          </p:txBody>
        </p:sp>
      </p:grpSp>
      <p:grpSp>
        <p:nvGrpSpPr>
          <p:cNvPr id="10" name="组合 9"/>
          <p:cNvGrpSpPr/>
          <p:nvPr/>
        </p:nvGrpSpPr>
        <p:grpSpPr>
          <a:xfrm>
            <a:off x="6320454" y="3292046"/>
            <a:ext cx="4286904" cy="895624"/>
            <a:chOff x="6365893" y="1960674"/>
            <a:chExt cx="4286904" cy="895624"/>
          </a:xfrm>
        </p:grpSpPr>
        <p:sp>
          <p:nvSpPr>
            <p:cNvPr id="2" name="矩形 1"/>
            <p:cNvSpPr/>
            <p:nvPr/>
          </p:nvSpPr>
          <p:spPr>
            <a:xfrm>
              <a:off x="6365893" y="1960674"/>
              <a:ext cx="2241974"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2" name="文本框 11"/>
            <p:cNvSpPr txBox="1"/>
            <p:nvPr/>
          </p:nvSpPr>
          <p:spPr>
            <a:xfrm>
              <a:off x="6365893" y="2342888"/>
              <a:ext cx="4286904" cy="5134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print the presentation and make it into a film to be used in a wider field. Using PowerPoint, not only can you create presentations</a:t>
              </a:r>
            </a:p>
          </p:txBody>
        </p:sp>
      </p:grpSp>
      <p:grpSp>
        <p:nvGrpSpPr>
          <p:cNvPr id="13" name="组合 12"/>
          <p:cNvGrpSpPr/>
          <p:nvPr/>
        </p:nvGrpSpPr>
        <p:grpSpPr>
          <a:xfrm>
            <a:off x="6320454" y="4588637"/>
            <a:ext cx="4286904" cy="895624"/>
            <a:chOff x="6365893" y="1960674"/>
            <a:chExt cx="4286904" cy="895624"/>
          </a:xfrm>
        </p:grpSpPr>
        <p:sp>
          <p:nvSpPr>
            <p:cNvPr id="14" name="矩形 13"/>
            <p:cNvSpPr/>
            <p:nvPr/>
          </p:nvSpPr>
          <p:spPr>
            <a:xfrm>
              <a:off x="6365893" y="1960674"/>
              <a:ext cx="2241974" cy="42354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latin typeface="思源黑体 CN Light" panose="020B0300000000000000" charset="-122"/>
                  <a:ea typeface="思源黑体 CN Light" panose="020B0300000000000000" charset="-122"/>
                  <a:sym typeface="Arial" panose="020B0604020202020204" pitchFamily="34" charset="0"/>
                </a:rPr>
                <a:t>标题文字添加</a:t>
              </a:r>
            </a:p>
          </p:txBody>
        </p:sp>
        <p:sp>
          <p:nvSpPr>
            <p:cNvPr id="15" name="文本框 14"/>
            <p:cNvSpPr txBox="1"/>
            <p:nvPr/>
          </p:nvSpPr>
          <p:spPr>
            <a:xfrm>
              <a:off x="6365893" y="2342888"/>
              <a:ext cx="4286904" cy="513410"/>
            </a:xfrm>
            <a:prstGeom prst="rect">
              <a:avLst/>
            </a:prstGeom>
            <a:noFill/>
          </p:spPr>
          <p:txBody>
            <a:bodyPr wrap="square" rtlCol="0">
              <a:spAutoFit/>
              <a:scene3d>
                <a:camera prst="orthographicFront"/>
                <a:lightRig rig="threePt" dir="t"/>
              </a:scene3d>
              <a:sp3d contourW="12700"/>
            </a:bodyPr>
            <a:lstStyle/>
            <a:p>
              <a:pPr algn="just">
                <a:lnSpc>
                  <a:spcPct val="114000"/>
                </a:lnSpc>
              </a:pPr>
              <a:r>
                <a:rPr lang="en-US" altLang="zh-CN" sz="800" dirty="0">
                  <a:solidFill>
                    <a:schemeClr val="bg1"/>
                  </a:solidFill>
                  <a:latin typeface="Arial" panose="020B0604020202020204" pitchFamily="34" charset="0"/>
                  <a:ea typeface="宋体" panose="02010600030101010101" pitchFamily="2" charset="-122"/>
                  <a:sym typeface="Arial" panose="020B0604020202020204" pitchFamily="34" charset="0"/>
                </a:rPr>
                <a:t>The user can demonstrate on a projector or computer, or print the presentation and make it into a film to be used in a wider field. Using PowerPoint, not only can you create presentations</a:t>
              </a:r>
            </a:p>
          </p:txBody>
        </p:sp>
      </p:grpSp>
      <p:pic>
        <p:nvPicPr>
          <p:cNvPr id="3" name="图片 2"/>
          <p:cNvPicPr>
            <a:picLocks noChangeAspect="1"/>
          </p:cNvPicPr>
          <p:nvPr/>
        </p:nvPicPr>
        <p:blipFill>
          <a:blip r:embed="rId5" cstate="screen"/>
          <a:stretch>
            <a:fillRect/>
          </a:stretch>
        </p:blipFill>
        <p:spPr>
          <a:xfrm>
            <a:off x="1256555" y="756625"/>
            <a:ext cx="4208257" cy="5611009"/>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7"/>
          <p:cNvCxnSpPr/>
          <p:nvPr/>
        </p:nvCxnSpPr>
        <p:spPr>
          <a:xfrm>
            <a:off x="4691" y="5619139"/>
            <a:ext cx="11476713" cy="2288"/>
          </a:xfrm>
          <a:prstGeom prst="line">
            <a:avLst/>
          </a:prstGeom>
          <a:ln w="12700" cap="flat">
            <a:solidFill>
              <a:schemeClr val="bg1"/>
            </a:solidFill>
            <a:prstDash val="sysDash"/>
            <a:round/>
          </a:ln>
        </p:spPr>
        <p:style>
          <a:lnRef idx="1">
            <a:schemeClr val="accent1"/>
          </a:lnRef>
          <a:fillRef idx="0">
            <a:schemeClr val="accent1"/>
          </a:fillRef>
          <a:effectRef idx="0">
            <a:schemeClr val="accent1"/>
          </a:effectRef>
          <a:fontRef idx="minor">
            <a:schemeClr val="tx1"/>
          </a:fontRef>
        </p:style>
      </p:cxnSp>
      <p:sp>
        <p:nvSpPr>
          <p:cNvPr id="5" name="Oval 12"/>
          <p:cNvSpPr/>
          <p:nvPr/>
        </p:nvSpPr>
        <p:spPr>
          <a:xfrm>
            <a:off x="1440446" y="5469154"/>
            <a:ext cx="299997" cy="2999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en-US">
              <a:solidFill>
                <a:schemeClr val="bg1"/>
              </a:solidFill>
            </a:endParaRPr>
          </a:p>
        </p:txBody>
      </p:sp>
      <p:grpSp>
        <p:nvGrpSpPr>
          <p:cNvPr id="6" name="Group 66"/>
          <p:cNvGrpSpPr/>
          <p:nvPr/>
        </p:nvGrpSpPr>
        <p:grpSpPr>
          <a:xfrm>
            <a:off x="1692163" y="2851181"/>
            <a:ext cx="1926715" cy="1562474"/>
            <a:chOff x="2285984" y="2232596"/>
            <a:chExt cx="1337190" cy="1084497"/>
          </a:xfrm>
        </p:grpSpPr>
        <p:sp>
          <p:nvSpPr>
            <p:cNvPr id="7" name="Rectangle 43"/>
            <p:cNvSpPr/>
            <p:nvPr/>
          </p:nvSpPr>
          <p:spPr>
            <a:xfrm>
              <a:off x="2285984" y="2428874"/>
              <a:ext cx="1337190" cy="888219"/>
            </a:xfrm>
            <a:prstGeom prst="rect">
              <a:avLst/>
            </a:prstGeom>
          </p:spPr>
          <p:txBody>
            <a:bodyPr wrap="square">
              <a:spAutoFit/>
            </a:bodyPr>
            <a:lstStyle/>
            <a:p>
              <a:pPr defTabSz="1370965">
                <a:lnSpc>
                  <a:spcPct val="150000"/>
                </a:lnSpc>
              </a:pPr>
              <a:r>
                <a:rPr lang="zh-CN" altLang="en-US" sz="1000" dirty="0">
                  <a:solidFill>
                    <a:schemeClr val="bg1"/>
                  </a:solidFill>
                  <a:latin typeface="微软雅黑" panose="020B0503020204020204" charset="-122"/>
                </a:rPr>
                <a:t>您的内容打在这里，或者通过复制您的文本后，在此框中选择粘贴，并选择只保留文字；您的内容打在这里或者通过复制您的文本后</a:t>
              </a:r>
              <a:endParaRPr lang="en-US" altLang="zh-CN" sz="1000" dirty="0">
                <a:solidFill>
                  <a:schemeClr val="bg1"/>
                </a:solidFill>
                <a:latin typeface="华文细黑" panose="02010600040101010101" pitchFamily="2" charset="-122"/>
                <a:cs typeface="Arial" panose="020B0604020202020204" pitchFamily="34" charset="0"/>
              </a:endParaRPr>
            </a:p>
          </p:txBody>
        </p:sp>
        <p:sp>
          <p:nvSpPr>
            <p:cNvPr id="8" name="Rectangle 44"/>
            <p:cNvSpPr/>
            <p:nvPr/>
          </p:nvSpPr>
          <p:spPr>
            <a:xfrm>
              <a:off x="2285984" y="2232596"/>
              <a:ext cx="590973" cy="202943"/>
            </a:xfrm>
            <a:prstGeom prst="rect">
              <a:avLst/>
            </a:prstGeom>
          </p:spPr>
          <p:txBody>
            <a:bodyPr wrap="none">
              <a:spAutoFit/>
            </a:bodyPr>
            <a:lstStyle/>
            <a:p>
              <a:r>
                <a:rPr lang="zh-CN" altLang="en-US" sz="1300" dirty="0">
                  <a:solidFill>
                    <a:schemeClr val="bg1"/>
                  </a:solidFill>
                </a:rPr>
                <a:t>添加标题</a:t>
              </a:r>
              <a:endParaRPr lang="en-US" altLang="zh-CN" sz="1300" dirty="0">
                <a:solidFill>
                  <a:schemeClr val="bg1"/>
                </a:solidFill>
              </a:endParaRPr>
            </a:p>
          </p:txBody>
        </p:sp>
      </p:grpSp>
      <p:cxnSp>
        <p:nvCxnSpPr>
          <p:cNvPr id="9" name="Straight Connector 26"/>
          <p:cNvCxnSpPr/>
          <p:nvPr/>
        </p:nvCxnSpPr>
        <p:spPr>
          <a:xfrm rot="16200000" flipH="1">
            <a:off x="325312" y="4192041"/>
            <a:ext cx="2540532" cy="126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59"/>
          <p:cNvGrpSpPr/>
          <p:nvPr/>
        </p:nvGrpSpPr>
        <p:grpSpPr>
          <a:xfrm>
            <a:off x="1288620" y="1993969"/>
            <a:ext cx="602687" cy="602632"/>
            <a:chOff x="2005914" y="1637612"/>
            <a:chExt cx="418280" cy="418280"/>
          </a:xfrm>
        </p:grpSpPr>
        <p:sp>
          <p:nvSpPr>
            <p:cNvPr id="11" name="Teardrop 25"/>
            <p:cNvSpPr/>
            <p:nvPr/>
          </p:nvSpPr>
          <p:spPr>
            <a:xfrm rot="8100000">
              <a:off x="2005914" y="1637612"/>
              <a:ext cx="418280" cy="418280"/>
            </a:xfrm>
            <a:prstGeom prst="teardrop">
              <a:avLst>
                <a:gd name="adj" fmla="val 131619"/>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endParaRPr>
            </a:p>
          </p:txBody>
        </p:sp>
      </p:grpSp>
      <p:sp>
        <p:nvSpPr>
          <p:cNvPr id="13" name="Oval 16"/>
          <p:cNvSpPr/>
          <p:nvPr/>
        </p:nvSpPr>
        <p:spPr>
          <a:xfrm>
            <a:off x="6664252" y="5469154"/>
            <a:ext cx="299997" cy="29997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en-US">
              <a:solidFill>
                <a:schemeClr val="bg1"/>
              </a:solidFill>
            </a:endParaRPr>
          </a:p>
        </p:txBody>
      </p:sp>
      <p:cxnSp>
        <p:nvCxnSpPr>
          <p:cNvPr id="14" name="Straight Connector 38"/>
          <p:cNvCxnSpPr/>
          <p:nvPr/>
        </p:nvCxnSpPr>
        <p:spPr>
          <a:xfrm rot="16200000" flipH="1">
            <a:off x="5549118" y="4192041"/>
            <a:ext cx="2540532" cy="1269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 name="Group 67"/>
          <p:cNvGrpSpPr/>
          <p:nvPr/>
        </p:nvGrpSpPr>
        <p:grpSpPr>
          <a:xfrm>
            <a:off x="7018902" y="2825200"/>
            <a:ext cx="1935116" cy="1588459"/>
            <a:chOff x="5429256" y="2214560"/>
            <a:chExt cx="1343020" cy="1102532"/>
          </a:xfrm>
        </p:grpSpPr>
        <p:sp>
          <p:nvSpPr>
            <p:cNvPr id="16" name="Rectangle 49"/>
            <p:cNvSpPr/>
            <p:nvPr/>
          </p:nvSpPr>
          <p:spPr>
            <a:xfrm>
              <a:off x="5429256" y="2428874"/>
              <a:ext cx="1343020" cy="888218"/>
            </a:xfrm>
            <a:prstGeom prst="rect">
              <a:avLst/>
            </a:prstGeom>
          </p:spPr>
          <p:txBody>
            <a:bodyPr wrap="square">
              <a:spAutoFit/>
            </a:bodyPr>
            <a:lstStyle/>
            <a:p>
              <a:pPr defTabSz="1370965">
                <a:lnSpc>
                  <a:spcPct val="150000"/>
                </a:lnSpc>
              </a:pPr>
              <a:r>
                <a:rPr lang="zh-CN" altLang="en-US" sz="1000" dirty="0">
                  <a:solidFill>
                    <a:schemeClr val="bg1"/>
                  </a:solidFill>
                  <a:latin typeface="微软雅黑" panose="020B0503020204020204" charset="-122"/>
                </a:rPr>
                <a:t>您的内容打在这里，或者通过复制您的文本后，在此框中选择粘贴，并选择只保留文字；您的内容打在这里或者通过复制您的文本后</a:t>
              </a:r>
              <a:endParaRPr lang="en-US" altLang="zh-CN" sz="1000" dirty="0">
                <a:solidFill>
                  <a:schemeClr val="bg1"/>
                </a:solidFill>
                <a:latin typeface="华文细黑" panose="02010600040101010101" pitchFamily="2" charset="-122"/>
                <a:cs typeface="Arial" panose="020B0604020202020204" pitchFamily="34" charset="0"/>
              </a:endParaRPr>
            </a:p>
          </p:txBody>
        </p:sp>
        <p:sp>
          <p:nvSpPr>
            <p:cNvPr id="17" name="Rectangle 50"/>
            <p:cNvSpPr/>
            <p:nvPr/>
          </p:nvSpPr>
          <p:spPr>
            <a:xfrm>
              <a:off x="5429256" y="2214560"/>
              <a:ext cx="590973" cy="202943"/>
            </a:xfrm>
            <a:prstGeom prst="rect">
              <a:avLst/>
            </a:prstGeom>
          </p:spPr>
          <p:txBody>
            <a:bodyPr wrap="none">
              <a:spAutoFit/>
            </a:bodyPr>
            <a:lstStyle/>
            <a:p>
              <a:r>
                <a:rPr lang="zh-CN" altLang="en-US" sz="1300" dirty="0">
                  <a:solidFill>
                    <a:schemeClr val="bg1"/>
                  </a:solidFill>
                </a:rPr>
                <a:t>添加标题</a:t>
              </a:r>
              <a:endParaRPr lang="en-US" altLang="zh-CN" sz="1300" dirty="0">
                <a:solidFill>
                  <a:schemeClr val="bg1"/>
                </a:solidFill>
              </a:endParaRPr>
            </a:p>
          </p:txBody>
        </p:sp>
      </p:grpSp>
      <p:grpSp>
        <p:nvGrpSpPr>
          <p:cNvPr id="18" name="Group 63"/>
          <p:cNvGrpSpPr/>
          <p:nvPr/>
        </p:nvGrpSpPr>
        <p:grpSpPr>
          <a:xfrm>
            <a:off x="6512425" y="1993969"/>
            <a:ext cx="602687" cy="602632"/>
            <a:chOff x="5077748" y="1637612"/>
            <a:chExt cx="418280" cy="418280"/>
          </a:xfrm>
        </p:grpSpPr>
        <p:sp>
          <p:nvSpPr>
            <p:cNvPr id="19" name="Teardrop 37"/>
            <p:cNvSpPr/>
            <p:nvPr/>
          </p:nvSpPr>
          <p:spPr>
            <a:xfrm rot="8100000">
              <a:off x="5077748" y="1637612"/>
              <a:ext cx="418280" cy="418280"/>
            </a:xfrm>
            <a:prstGeom prst="teardrop">
              <a:avLst>
                <a:gd name="adj" fmla="val 131619"/>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endParaRPr>
            </a:p>
          </p:txBody>
        </p:sp>
      </p:grpSp>
      <p:sp>
        <p:nvSpPr>
          <p:cNvPr id="21" name="Oval 14"/>
          <p:cNvSpPr/>
          <p:nvPr/>
        </p:nvSpPr>
        <p:spPr>
          <a:xfrm>
            <a:off x="4051845" y="5469154"/>
            <a:ext cx="299997" cy="2999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en-US">
              <a:solidFill>
                <a:schemeClr val="bg1"/>
              </a:solidFill>
            </a:endParaRPr>
          </a:p>
        </p:txBody>
      </p:sp>
      <p:cxnSp>
        <p:nvCxnSpPr>
          <p:cNvPr id="22" name="Straight Connector 34"/>
          <p:cNvCxnSpPr/>
          <p:nvPr/>
        </p:nvCxnSpPr>
        <p:spPr>
          <a:xfrm rot="5400000">
            <a:off x="3532773" y="4798507"/>
            <a:ext cx="1338004" cy="228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3" name="Group 65"/>
          <p:cNvGrpSpPr/>
          <p:nvPr/>
        </p:nvGrpSpPr>
        <p:grpSpPr>
          <a:xfrm>
            <a:off x="4303559" y="3957356"/>
            <a:ext cx="1775502" cy="1355788"/>
            <a:chOff x="3786181" y="3000378"/>
            <a:chExt cx="1232243" cy="941038"/>
          </a:xfrm>
        </p:grpSpPr>
        <p:sp>
          <p:nvSpPr>
            <p:cNvPr id="24" name="Rectangle 47"/>
            <p:cNvSpPr/>
            <p:nvPr/>
          </p:nvSpPr>
          <p:spPr>
            <a:xfrm>
              <a:off x="3786181" y="3214692"/>
              <a:ext cx="1232243" cy="726724"/>
            </a:xfrm>
            <a:prstGeom prst="rect">
              <a:avLst/>
            </a:prstGeom>
          </p:spPr>
          <p:txBody>
            <a:bodyPr wrap="square">
              <a:spAutoFit/>
            </a:bodyPr>
            <a:lstStyle/>
            <a:p>
              <a:pPr defTabSz="1370965">
                <a:lnSpc>
                  <a:spcPct val="150000"/>
                </a:lnSpc>
              </a:pPr>
              <a:r>
                <a:rPr lang="zh-CN" altLang="en-US" sz="1000" dirty="0">
                  <a:solidFill>
                    <a:schemeClr val="bg1"/>
                  </a:solidFill>
                  <a:latin typeface="微软雅黑" panose="020B0503020204020204" charset="-122"/>
                </a:rPr>
                <a:t>您的内容打在这里，或者通过复制您的文本后，在此框中选择粘贴，并选择只保留文字；您的内容打</a:t>
              </a:r>
              <a:endParaRPr lang="en-US" altLang="zh-CN" sz="1000" dirty="0">
                <a:solidFill>
                  <a:schemeClr val="bg1"/>
                </a:solidFill>
                <a:latin typeface="华文细黑" panose="02010600040101010101" pitchFamily="2" charset="-122"/>
                <a:cs typeface="Arial" panose="020B0604020202020204" pitchFamily="34" charset="0"/>
              </a:endParaRPr>
            </a:p>
          </p:txBody>
        </p:sp>
        <p:sp>
          <p:nvSpPr>
            <p:cNvPr id="25" name="Rectangle 48"/>
            <p:cNvSpPr/>
            <p:nvPr/>
          </p:nvSpPr>
          <p:spPr>
            <a:xfrm>
              <a:off x="3786182" y="3000378"/>
              <a:ext cx="590973" cy="202943"/>
            </a:xfrm>
            <a:prstGeom prst="rect">
              <a:avLst/>
            </a:prstGeom>
          </p:spPr>
          <p:txBody>
            <a:bodyPr wrap="none">
              <a:spAutoFit/>
            </a:bodyPr>
            <a:lstStyle/>
            <a:p>
              <a:r>
                <a:rPr lang="zh-CN" altLang="en-US" sz="1300" dirty="0">
                  <a:solidFill>
                    <a:schemeClr val="bg1"/>
                  </a:solidFill>
                </a:rPr>
                <a:t>添加标题</a:t>
              </a:r>
              <a:endParaRPr lang="en-US" altLang="zh-CN" sz="1300" dirty="0">
                <a:solidFill>
                  <a:schemeClr val="bg1"/>
                </a:solidFill>
              </a:endParaRPr>
            </a:p>
          </p:txBody>
        </p:sp>
      </p:grpSp>
      <p:grpSp>
        <p:nvGrpSpPr>
          <p:cNvPr id="26" name="Group 62"/>
          <p:cNvGrpSpPr/>
          <p:nvPr/>
        </p:nvGrpSpPr>
        <p:grpSpPr>
          <a:xfrm>
            <a:off x="3901026" y="3155855"/>
            <a:ext cx="602687" cy="602632"/>
            <a:chOff x="3506811" y="2444065"/>
            <a:chExt cx="418280" cy="418280"/>
          </a:xfrm>
        </p:grpSpPr>
        <p:sp>
          <p:nvSpPr>
            <p:cNvPr id="27" name="Teardrop 33"/>
            <p:cNvSpPr/>
            <p:nvPr/>
          </p:nvSpPr>
          <p:spPr>
            <a:xfrm rot="8100000">
              <a:off x="3506811" y="2444065"/>
              <a:ext cx="418280" cy="418280"/>
            </a:xfrm>
            <a:prstGeom prst="teardrop">
              <a:avLst>
                <a:gd name="adj" fmla="val 131619"/>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bg1"/>
                </a:solidFill>
              </a:endParaRPr>
            </a:p>
          </p:txBody>
        </p:sp>
      </p:grpSp>
      <p:sp>
        <p:nvSpPr>
          <p:cNvPr id="29" name="Oval 18"/>
          <p:cNvSpPr/>
          <p:nvPr/>
        </p:nvSpPr>
        <p:spPr>
          <a:xfrm>
            <a:off x="9378584" y="5469154"/>
            <a:ext cx="299997" cy="299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214" tIns="57607" rIns="115214" bIns="57607" rtlCol="0" anchor="ctr"/>
          <a:lstStyle/>
          <a:p>
            <a:pPr algn="ctr"/>
            <a:endParaRPr lang="en-US">
              <a:solidFill>
                <a:schemeClr val="bg1"/>
              </a:solidFill>
            </a:endParaRPr>
          </a:p>
        </p:txBody>
      </p:sp>
      <p:cxnSp>
        <p:nvCxnSpPr>
          <p:cNvPr id="30" name="Straight Connector 24"/>
          <p:cNvCxnSpPr/>
          <p:nvPr/>
        </p:nvCxnSpPr>
        <p:spPr>
          <a:xfrm rot="5400000">
            <a:off x="8859511" y="4798507"/>
            <a:ext cx="1338004" cy="22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Group 68"/>
          <p:cNvGrpSpPr/>
          <p:nvPr/>
        </p:nvGrpSpPr>
        <p:grpSpPr>
          <a:xfrm>
            <a:off x="9630299" y="3957354"/>
            <a:ext cx="1773209" cy="1328077"/>
            <a:chOff x="6929453" y="3000378"/>
            <a:chExt cx="1230651" cy="921804"/>
          </a:xfrm>
        </p:grpSpPr>
        <p:sp>
          <p:nvSpPr>
            <p:cNvPr id="32" name="Rectangle 51"/>
            <p:cNvSpPr/>
            <p:nvPr/>
          </p:nvSpPr>
          <p:spPr>
            <a:xfrm>
              <a:off x="6929453" y="3214692"/>
              <a:ext cx="1230651" cy="707490"/>
            </a:xfrm>
            <a:prstGeom prst="rect">
              <a:avLst/>
            </a:prstGeom>
          </p:spPr>
          <p:txBody>
            <a:bodyPr wrap="square">
              <a:spAutoFit/>
            </a:bodyPr>
            <a:lstStyle/>
            <a:p>
              <a:pPr>
                <a:lnSpc>
                  <a:spcPct val="150000"/>
                </a:lnSpc>
              </a:pPr>
              <a:r>
                <a:rPr lang="zh-CN" altLang="en-US" sz="1000" dirty="0">
                  <a:solidFill>
                    <a:schemeClr val="bg1"/>
                  </a:solidFill>
                  <a:latin typeface="微软雅黑" panose="020B0503020204020204" charset="-122"/>
                </a:rPr>
                <a:t>您的内容打在这里，或者通过复制您的文本后，在此框中选择粘贴，并选择只保留文字；您的内容</a:t>
              </a:r>
              <a:endParaRPr lang="ms-MY" sz="1000" dirty="0">
                <a:solidFill>
                  <a:schemeClr val="bg1"/>
                </a:solidFill>
                <a:ea typeface="Open Sans Light" pitchFamily="34" charset="0"/>
                <a:cs typeface="Open Sans Light" pitchFamily="34" charset="0"/>
              </a:endParaRPr>
            </a:p>
          </p:txBody>
        </p:sp>
        <p:sp>
          <p:nvSpPr>
            <p:cNvPr id="33" name="Rectangle 52"/>
            <p:cNvSpPr/>
            <p:nvPr/>
          </p:nvSpPr>
          <p:spPr>
            <a:xfrm>
              <a:off x="6929454" y="3000378"/>
              <a:ext cx="590973" cy="202943"/>
            </a:xfrm>
            <a:prstGeom prst="rect">
              <a:avLst/>
            </a:prstGeom>
          </p:spPr>
          <p:txBody>
            <a:bodyPr wrap="none">
              <a:spAutoFit/>
            </a:bodyPr>
            <a:lstStyle/>
            <a:p>
              <a:r>
                <a:rPr lang="zh-CN" altLang="en-US" sz="1300" dirty="0">
                  <a:solidFill>
                    <a:schemeClr val="bg1"/>
                  </a:solidFill>
                </a:rPr>
                <a:t>添加标题</a:t>
              </a:r>
              <a:endParaRPr lang="en-US" altLang="zh-CN" sz="1300" dirty="0">
                <a:solidFill>
                  <a:schemeClr val="bg1"/>
                </a:solidFill>
              </a:endParaRPr>
            </a:p>
          </p:txBody>
        </p:sp>
      </p:grpSp>
      <p:grpSp>
        <p:nvGrpSpPr>
          <p:cNvPr id="34" name="Group 64"/>
          <p:cNvGrpSpPr/>
          <p:nvPr/>
        </p:nvGrpSpPr>
        <p:grpSpPr>
          <a:xfrm>
            <a:off x="9227764" y="3155855"/>
            <a:ext cx="602687" cy="602632"/>
            <a:chOff x="6650083" y="2444065"/>
            <a:chExt cx="418280" cy="418280"/>
          </a:xfrm>
        </p:grpSpPr>
        <p:sp>
          <p:nvSpPr>
            <p:cNvPr id="35" name="Teardrop 21"/>
            <p:cNvSpPr/>
            <p:nvPr/>
          </p:nvSpPr>
          <p:spPr>
            <a:xfrm rot="8100000">
              <a:off x="6650083" y="2444065"/>
              <a:ext cx="418280" cy="418280"/>
            </a:xfrm>
            <a:prstGeom prst="teardrop">
              <a:avLst>
                <a:gd name="adj" fmla="val 131619"/>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6" name="Group 58"/>
            <p:cNvGrpSpPr/>
            <p:nvPr/>
          </p:nvGrpSpPr>
          <p:grpSpPr>
            <a:xfrm>
              <a:off x="6760454" y="2563811"/>
              <a:ext cx="188740" cy="250826"/>
              <a:chOff x="8429652" y="3143254"/>
              <a:chExt cx="241300" cy="320675"/>
            </a:xfrm>
            <a:solidFill>
              <a:schemeClr val="bg1"/>
            </a:solidFill>
          </p:grpSpPr>
          <p:sp>
            <p:nvSpPr>
              <p:cNvPr id="37"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bg1"/>
                  </a:solidFill>
                </a:endParaRPr>
              </a:p>
            </p:txBody>
          </p:sp>
          <p:sp>
            <p:nvSpPr>
              <p:cNvPr id="38"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bg1"/>
                  </a:solidFill>
                </a:endParaRPr>
              </a:p>
            </p:txBody>
          </p:sp>
        </p:grpSp>
      </p:grpSp>
      <p:sp>
        <p:nvSpPr>
          <p:cNvPr id="39" name="文本框 49"/>
          <p:cNvSpPr txBox="1"/>
          <p:nvPr/>
        </p:nvSpPr>
        <p:spPr>
          <a:xfrm>
            <a:off x="1092296" y="5929543"/>
            <a:ext cx="993868" cy="393338"/>
          </a:xfrm>
          <a:prstGeom prst="rect">
            <a:avLst/>
          </a:prstGeom>
          <a:noFill/>
        </p:spPr>
        <p:txBody>
          <a:bodyPr wrap="square" lIns="115214" tIns="57607" rIns="115214" bIns="57607" rtlCol="0">
            <a:spAutoFit/>
          </a:bodyPr>
          <a:lstStyle/>
          <a:p>
            <a:pPr algn="ctr"/>
            <a:r>
              <a:rPr lang="en-US" altLang="zh-CN" dirty="0">
                <a:solidFill>
                  <a:schemeClr val="bg1"/>
                </a:solidFill>
              </a:rPr>
              <a:t>2013</a:t>
            </a:r>
            <a:endParaRPr lang="zh-CN" altLang="en-US" dirty="0">
              <a:solidFill>
                <a:schemeClr val="bg1"/>
              </a:solidFill>
            </a:endParaRPr>
          </a:p>
        </p:txBody>
      </p:sp>
      <p:sp>
        <p:nvSpPr>
          <p:cNvPr id="40" name="文本框 50"/>
          <p:cNvSpPr txBox="1"/>
          <p:nvPr/>
        </p:nvSpPr>
        <p:spPr>
          <a:xfrm>
            <a:off x="3703695" y="5929543"/>
            <a:ext cx="993868" cy="393338"/>
          </a:xfrm>
          <a:prstGeom prst="rect">
            <a:avLst/>
          </a:prstGeom>
          <a:noFill/>
        </p:spPr>
        <p:txBody>
          <a:bodyPr wrap="square" lIns="115214" tIns="57607" rIns="115214" bIns="57607" rtlCol="0">
            <a:spAutoFit/>
          </a:bodyPr>
          <a:lstStyle/>
          <a:p>
            <a:pPr algn="ctr"/>
            <a:r>
              <a:rPr lang="en-US" altLang="zh-CN" dirty="0">
                <a:solidFill>
                  <a:schemeClr val="bg1"/>
                </a:solidFill>
              </a:rPr>
              <a:t>2014</a:t>
            </a:r>
            <a:endParaRPr lang="zh-CN" altLang="en-US" dirty="0">
              <a:solidFill>
                <a:schemeClr val="bg1"/>
              </a:solidFill>
            </a:endParaRPr>
          </a:p>
        </p:txBody>
      </p:sp>
      <p:sp>
        <p:nvSpPr>
          <p:cNvPr id="41" name="文本框 51"/>
          <p:cNvSpPr txBox="1"/>
          <p:nvPr/>
        </p:nvSpPr>
        <p:spPr>
          <a:xfrm>
            <a:off x="6316103" y="5929543"/>
            <a:ext cx="993868" cy="393338"/>
          </a:xfrm>
          <a:prstGeom prst="rect">
            <a:avLst/>
          </a:prstGeom>
          <a:noFill/>
        </p:spPr>
        <p:txBody>
          <a:bodyPr wrap="square" lIns="115214" tIns="57607" rIns="115214" bIns="57607" rtlCol="0">
            <a:spAutoFit/>
          </a:bodyPr>
          <a:lstStyle/>
          <a:p>
            <a:pPr algn="ctr"/>
            <a:r>
              <a:rPr lang="en-US" altLang="zh-CN" dirty="0" smtClean="0">
                <a:solidFill>
                  <a:schemeClr val="bg1"/>
                </a:solidFill>
              </a:rPr>
              <a:t>2020</a:t>
            </a:r>
            <a:endParaRPr lang="zh-CN" altLang="en-US" dirty="0">
              <a:solidFill>
                <a:schemeClr val="bg1"/>
              </a:solidFill>
            </a:endParaRPr>
          </a:p>
        </p:txBody>
      </p:sp>
      <p:sp>
        <p:nvSpPr>
          <p:cNvPr id="42" name="文本框 52"/>
          <p:cNvSpPr txBox="1"/>
          <p:nvPr/>
        </p:nvSpPr>
        <p:spPr>
          <a:xfrm>
            <a:off x="9070564" y="5929543"/>
            <a:ext cx="993868" cy="393338"/>
          </a:xfrm>
          <a:prstGeom prst="rect">
            <a:avLst/>
          </a:prstGeom>
          <a:noFill/>
        </p:spPr>
        <p:txBody>
          <a:bodyPr wrap="square" lIns="115214" tIns="57607" rIns="115214" bIns="57607" rtlCol="0">
            <a:spAutoFit/>
          </a:bodyPr>
          <a:lstStyle/>
          <a:p>
            <a:pPr algn="ctr"/>
            <a:r>
              <a:rPr lang="en-US" altLang="zh-CN" dirty="0" smtClean="0">
                <a:solidFill>
                  <a:schemeClr val="bg1"/>
                </a:solidFill>
              </a:rPr>
              <a:t>2030</a:t>
            </a:r>
            <a:endParaRPr lang="zh-CN" altLang="en-US" dirty="0">
              <a:solidFill>
                <a:schemeClr val="bg1"/>
              </a:solidFill>
            </a:endParaRPr>
          </a:p>
        </p:txBody>
      </p:sp>
      <p:sp>
        <p:nvSpPr>
          <p:cNvPr id="43"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500"/>
                            </p:stCondLst>
                            <p:childTnLst>
                              <p:par>
                                <p:cTn id="22" presetID="2" presetClass="entr" presetSubtype="4" decel="10000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10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ppt_x"/>
                                          </p:val>
                                        </p:tav>
                                        <p:tav tm="100000">
                                          <p:val>
                                            <p:strVal val="#ppt_x"/>
                                          </p:val>
                                        </p:tav>
                                      </p:tavLst>
                                    </p:anim>
                                    <p:anim calcmode="lin" valueType="num">
                                      <p:cBhvr additive="base">
                                        <p:cTn id="33" dur="500" fill="hold"/>
                                        <p:tgtEl>
                                          <p:spTgt spid="41"/>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30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par>
                                <p:cTn id="43" presetID="2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1" decel="10000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0-#ppt_h/2"/>
                                          </p:val>
                                        </p:tav>
                                        <p:tav tm="100000">
                                          <p:val>
                                            <p:strVal val="#ppt_y"/>
                                          </p:val>
                                        </p:tav>
                                      </p:tavLst>
                                    </p:anim>
                                  </p:childTnLst>
                                </p:cTn>
                              </p:par>
                              <p:par>
                                <p:cTn id="58" presetID="2" presetClass="entr" presetSubtype="1" decel="10000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0-#ppt_h/2"/>
                                          </p:val>
                                        </p:tav>
                                        <p:tav tm="100000">
                                          <p:val>
                                            <p:strVal val="#ppt_y"/>
                                          </p:val>
                                        </p:tav>
                                      </p:tavLst>
                                    </p:anim>
                                  </p:childTnLst>
                                </p:cTn>
                              </p:par>
                              <p:par>
                                <p:cTn id="62" presetID="2" presetClass="entr" presetSubtype="1" decel="10000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0-#ppt_h/2"/>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additive="base">
                                        <p:cTn id="68" dur="500" fill="hold"/>
                                        <p:tgtEl>
                                          <p:spTgt spid="34"/>
                                        </p:tgtEl>
                                        <p:attrNameLst>
                                          <p:attrName>ppt_x</p:attrName>
                                        </p:attrNameLst>
                                      </p:cBhvr>
                                      <p:tavLst>
                                        <p:tav tm="0">
                                          <p:val>
                                            <p:strVal val="#ppt_x"/>
                                          </p:val>
                                        </p:tav>
                                        <p:tav tm="100000">
                                          <p:val>
                                            <p:strVal val="#ppt_x"/>
                                          </p:val>
                                        </p:tav>
                                      </p:tavLst>
                                    </p:anim>
                                    <p:anim calcmode="lin" valueType="num">
                                      <p:cBhvr additive="base">
                                        <p:cTn id="69"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par>
                                <p:cTn id="75" presetID="22" presetClass="entr" presetSubtype="8"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par>
                                <p:cTn id="78" presetID="22" presetClass="entr" presetSubtype="8"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par>
                                <p:cTn id="81" presetID="22" presetClass="entr" presetSubtype="8"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1" grpId="0" animBg="1"/>
      <p:bldP spid="29" grpId="0" animBg="1"/>
      <p:bldP spid="3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5" name="图片 4" descr="图片3"/>
          <p:cNvPicPr>
            <a:picLocks noChangeAspect="1"/>
          </p:cNvPicPr>
          <p:nvPr/>
        </p:nvPicPr>
        <p:blipFill>
          <a:blip r:embed="rId5"/>
          <a:stretch>
            <a:fillRect/>
          </a:stretch>
        </p:blipFill>
        <p:spPr>
          <a:xfrm>
            <a:off x="1905" y="2628900"/>
            <a:ext cx="4919345" cy="4227830"/>
          </a:xfrm>
          <a:prstGeom prst="rect">
            <a:avLst/>
          </a:prstGeom>
        </p:spPr>
      </p:pic>
      <p:sp>
        <p:nvSpPr>
          <p:cNvPr id="9" name="文本框 1"/>
          <p:cNvSpPr txBox="1">
            <a:spLocks noChangeArrowheads="1"/>
          </p:cNvSpPr>
          <p:nvPr/>
        </p:nvSpPr>
        <p:spPr bwMode="auto">
          <a:xfrm>
            <a:off x="5883516" y="3365036"/>
            <a:ext cx="4941098" cy="81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lvl1pPr>
              <a:defRPr sz="1300">
                <a:solidFill>
                  <a:schemeClr val="tx1"/>
                </a:solidFill>
                <a:latin typeface="Lao UI" panose="020B0502040204020203" pitchFamily="34" charset="0"/>
                <a:ea typeface="华康少女文字W5(P)" panose="040F0500000000000000" pitchFamily="82" charset="-122"/>
              </a:defRPr>
            </a:lvl1pPr>
            <a:lvl2pPr marL="742950" indent="-285750">
              <a:defRPr sz="1300">
                <a:solidFill>
                  <a:schemeClr val="tx1"/>
                </a:solidFill>
                <a:latin typeface="Lao UI" panose="020B0502040204020203" pitchFamily="34" charset="0"/>
                <a:ea typeface="华康少女文字W5(P)" panose="040F0500000000000000" pitchFamily="82" charset="-122"/>
              </a:defRPr>
            </a:lvl2pPr>
            <a:lvl3pPr marL="1143000" indent="-228600">
              <a:defRPr sz="1300">
                <a:solidFill>
                  <a:schemeClr val="tx1"/>
                </a:solidFill>
                <a:latin typeface="Lao UI" panose="020B0502040204020203" pitchFamily="34" charset="0"/>
                <a:ea typeface="华康少女文字W5(P)" panose="040F0500000000000000" pitchFamily="82" charset="-122"/>
              </a:defRPr>
            </a:lvl3pPr>
            <a:lvl4pPr marL="1600200" indent="-228600">
              <a:defRPr sz="1300">
                <a:solidFill>
                  <a:schemeClr val="tx1"/>
                </a:solidFill>
                <a:latin typeface="Lao UI" panose="020B0502040204020203" pitchFamily="34" charset="0"/>
                <a:ea typeface="华康少女文字W5(P)" panose="040F0500000000000000" pitchFamily="82" charset="-122"/>
              </a:defRPr>
            </a:lvl4pPr>
            <a:lvl5pPr marL="2057400" indent="-228600">
              <a:defRPr sz="1300">
                <a:solidFill>
                  <a:schemeClr val="tx1"/>
                </a:solidFill>
                <a:latin typeface="Lao UI" panose="020B0502040204020203" pitchFamily="34"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华康少女文字W5(P)" panose="040F0500000000000000" pitchFamily="82" charset="-122"/>
              </a:defRPr>
            </a:lvl9pPr>
          </a:lstStyle>
          <a:p>
            <a:pPr defTabSz="864235"/>
            <a:r>
              <a:rPr lang="zh-CN" altLang="en-US" sz="4500" b="1"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a typeface="微软雅黑" panose="020B0503020204020204" charset="-122"/>
              </a:rPr>
              <a:t>添加第一部分标题</a:t>
            </a:r>
          </a:p>
        </p:txBody>
      </p:sp>
      <p:sp>
        <p:nvSpPr>
          <p:cNvPr id="10" name="矩形 9"/>
          <p:cNvSpPr>
            <a:spLocks noChangeArrowheads="1"/>
          </p:cNvSpPr>
          <p:nvPr/>
        </p:nvSpPr>
        <p:spPr bwMode="auto">
          <a:xfrm>
            <a:off x="4921250" y="4235249"/>
            <a:ext cx="6865633" cy="94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spAutoFit/>
          </a:bodyPr>
          <a:lstStyle/>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您的内容打在这里，或者通过复制您的文本后，在此框中选择粘贴，并选择只保留文字。您的内容打在这里，或者通过复制您的文本后，在此框中选择粘贴并选择</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a:p>
            <a:pPr algn="ctr" defTabSz="864235">
              <a:lnSpc>
                <a:spcPct val="130000"/>
              </a:lnSpc>
              <a:defRPr/>
            </a:pPr>
            <a:r>
              <a:rPr lang="zh-CN" altLang="en-US"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rPr>
              <a:t>只保留文字。您的内容打在这里，或者通过复制</a:t>
            </a:r>
            <a:endParaRPr lang="en-US" altLang="zh-CN" sz="1400" dirty="0">
              <a:blipFill dpi="0" rotWithShape="1">
                <a:blip r:embed="rId6">
                  <a:extLst>
                    <a:ext uri="{28A0092B-C50C-407E-A947-70E740481C1C}">
                      <a14:useLocalDpi xmlns:a14="http://schemas.microsoft.com/office/drawing/2010/main" val="0"/>
                    </a:ext>
                  </a:extLst>
                </a:blip>
                <a:srcRect/>
                <a:stretch>
                  <a:fillRect/>
                </a:stretch>
              </a:blipFill>
              <a:latin typeface="微软雅黑" panose="020B0503020204020204" charset="-122"/>
            </a:endParaRPr>
          </a:p>
        </p:txBody>
      </p:sp>
      <p:sp>
        <p:nvSpPr>
          <p:cNvPr id="11" name="文本框 16"/>
          <p:cNvSpPr txBox="1"/>
          <p:nvPr/>
        </p:nvSpPr>
        <p:spPr bwMode="auto">
          <a:xfrm>
            <a:off x="7500458" y="1657594"/>
            <a:ext cx="1707215" cy="1822586"/>
          </a:xfrm>
          <a:prstGeom prst="rect">
            <a:avLst/>
          </a:prstGeom>
          <a:noFill/>
        </p:spPr>
        <p:txBody>
          <a:bodyPr wrap="none" lIns="115214" tIns="57607" rIns="115214" bIns="57607">
            <a:spAutoFit/>
          </a:bodyPr>
          <a:lstStyle/>
          <a:p>
            <a:pPr algn="ctr" defTabSz="864235">
              <a:defRPr/>
            </a:pPr>
            <a:r>
              <a:rPr lang="en-US" altLang="zh-CN"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rPr>
              <a:t>02</a:t>
            </a:r>
            <a:endParaRPr lang="zh-CN" altLang="en-US" sz="11100" dirty="0">
              <a:blipFill dpi="0" rotWithShape="1">
                <a:blip r:embed="rId6">
                  <a:extLst>
                    <a:ext uri="{28A0092B-C50C-407E-A947-70E740481C1C}">
                      <a14:useLocalDpi xmlns:a14="http://schemas.microsoft.com/office/drawing/2010/main" val="0"/>
                    </a:ext>
                  </a:extLst>
                </a:blip>
                <a:srcRect/>
                <a:stretch>
                  <a:fillRect/>
                </a:stretch>
              </a:blipFill>
              <a:latin typeface="Impact" panose="020B0806030902050204" pitchFamily="34" charset="0"/>
              <a:cs typeface="Mongolian Baiti" panose="03000500000000000000" pitchFamily="66" charset="0"/>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1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1" name="文本框 10"/>
          <p:cNvSpPr txBox="1"/>
          <p:nvPr/>
        </p:nvSpPr>
        <p:spPr>
          <a:xfrm>
            <a:off x="220980" y="173355"/>
            <a:ext cx="2993390" cy="583565"/>
          </a:xfrm>
          <a:prstGeom prst="rect">
            <a:avLst/>
          </a:prstGeom>
          <a:noFill/>
        </p:spPr>
        <p:txBody>
          <a:bodyPr wrap="square" rtlCol="0">
            <a:spAutoFit/>
            <a:scene3d>
              <a:camera prst="orthographicFront"/>
              <a:lightRig rig="threePt" dir="t"/>
            </a:scene3d>
            <a:sp3d contourW="12700"/>
          </a:bodyPr>
          <a:lstStyle/>
          <a:p>
            <a:pPr algn="dist"/>
            <a:r>
              <a:rPr lang="zh-CN" altLang="en-US" sz="3200" b="1" dirty="0">
                <a:solidFill>
                  <a:schemeClr val="bg1"/>
                </a:solidFill>
                <a:latin typeface="思源黑体 Bold" panose="020B0800000000000000" charset="-122"/>
                <a:ea typeface="思源黑体 Bold" panose="020B0800000000000000" charset="-122"/>
              </a:rPr>
              <a:t>添加标题信息</a:t>
            </a:r>
          </a:p>
        </p:txBody>
      </p:sp>
      <p:grpSp>
        <p:nvGrpSpPr>
          <p:cNvPr id="38" name="组合 37"/>
          <p:cNvGrpSpPr/>
          <p:nvPr/>
        </p:nvGrpSpPr>
        <p:grpSpPr>
          <a:xfrm>
            <a:off x="5221605" y="2060575"/>
            <a:ext cx="5947410" cy="570230"/>
            <a:chOff x="8011" y="3801"/>
            <a:chExt cx="9366" cy="898"/>
          </a:xfrm>
        </p:grpSpPr>
        <p:grpSp>
          <p:nvGrpSpPr>
            <p:cNvPr id="6" name="组合 5"/>
            <p:cNvGrpSpPr/>
            <p:nvPr/>
          </p:nvGrpSpPr>
          <p:grpSpPr>
            <a:xfrm>
              <a:off x="8011" y="3801"/>
              <a:ext cx="9366" cy="899"/>
              <a:chOff x="5319967" y="2251896"/>
              <a:chExt cx="5688397" cy="545911"/>
            </a:xfrm>
          </p:grpSpPr>
          <p:sp>
            <p:nvSpPr>
              <p:cNvPr id="22" name="矩形 21"/>
              <p:cNvSpPr/>
              <p:nvPr/>
            </p:nvSpPr>
            <p:spPr>
              <a:xfrm>
                <a:off x="5319967" y="2251897"/>
                <a:ext cx="753848" cy="5459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3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23" name="矩形 22"/>
              <p:cNvSpPr/>
              <p:nvPr/>
            </p:nvSpPr>
            <p:spPr>
              <a:xfrm>
                <a:off x="6092664" y="2251896"/>
                <a:ext cx="4915700" cy="545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100" b="1"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24" name="文本框 23"/>
            <p:cNvSpPr txBox="1"/>
            <p:nvPr/>
          </p:nvSpPr>
          <p:spPr>
            <a:xfrm>
              <a:off x="9912" y="3916"/>
              <a:ext cx="5610" cy="567"/>
            </a:xfrm>
            <a:prstGeom prst="rect">
              <a:avLst/>
            </a:prstGeom>
            <a:noFill/>
          </p:spPr>
          <p:txBody>
            <a:bodyPr wrap="square" rtlCol="0">
              <a:spAutoFit/>
            </a:bodyPr>
            <a:lstStyle/>
            <a:p>
              <a:pPr>
                <a:lnSpc>
                  <a:spcPct val="150000"/>
                </a:lnSpc>
              </a:pPr>
              <a:r>
                <a:rPr lang="zh-CN" altLang="en-US" sz="1315" dirty="0">
                  <a:solidFill>
                    <a:srgbClr val="31383E"/>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a:t>
              </a:r>
            </a:p>
          </p:txBody>
        </p:sp>
        <p:sp>
          <p:nvSpPr>
            <p:cNvPr id="26" name="矩形 25"/>
            <p:cNvSpPr/>
            <p:nvPr/>
          </p:nvSpPr>
          <p:spPr>
            <a:xfrm>
              <a:off x="8168" y="3872"/>
              <a:ext cx="821" cy="719"/>
            </a:xfrm>
            <a:prstGeom prst="rect">
              <a:avLst/>
            </a:prstGeom>
          </p:spPr>
          <p:txBody>
            <a:bodyPr wrap="none">
              <a:spAutoFit/>
            </a:bodyPr>
            <a:lstStyle/>
            <a:p>
              <a:r>
                <a:rPr lang="en-US" altLang="zh-CN" sz="2365" dirty="0">
                  <a:solidFill>
                    <a:schemeClr val="bg1"/>
                  </a:solidFill>
                  <a:latin typeface="思源黑体 CN Light" panose="020B0300000000000000" charset="-122"/>
                  <a:ea typeface="思源黑体 CN Light" panose="020B0300000000000000" charset="-122"/>
                  <a:sym typeface="Arial" panose="020B0604020202020204" pitchFamily="34" charset="0"/>
                </a:rPr>
                <a:t>01</a:t>
              </a:r>
            </a:p>
          </p:txBody>
        </p:sp>
      </p:grpSp>
      <p:grpSp>
        <p:nvGrpSpPr>
          <p:cNvPr id="31" name="组合 30"/>
          <p:cNvGrpSpPr/>
          <p:nvPr/>
        </p:nvGrpSpPr>
        <p:grpSpPr>
          <a:xfrm>
            <a:off x="5221605" y="3620770"/>
            <a:ext cx="5947410" cy="571500"/>
            <a:chOff x="8011" y="6304"/>
            <a:chExt cx="9366" cy="900"/>
          </a:xfrm>
        </p:grpSpPr>
        <p:grpSp>
          <p:nvGrpSpPr>
            <p:cNvPr id="3" name="组合 2"/>
            <p:cNvGrpSpPr/>
            <p:nvPr/>
          </p:nvGrpSpPr>
          <p:grpSpPr>
            <a:xfrm>
              <a:off x="8011" y="6304"/>
              <a:ext cx="9366" cy="901"/>
              <a:chOff x="5319967" y="3772181"/>
              <a:chExt cx="5688397" cy="547200"/>
            </a:xfrm>
          </p:grpSpPr>
          <p:sp>
            <p:nvSpPr>
              <p:cNvPr id="4" name="矩形 3"/>
              <p:cNvSpPr/>
              <p:nvPr/>
            </p:nvSpPr>
            <p:spPr>
              <a:xfrm>
                <a:off x="5319967" y="3772181"/>
                <a:ext cx="753848" cy="54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3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5" name="矩形 4"/>
              <p:cNvSpPr/>
              <p:nvPr/>
            </p:nvSpPr>
            <p:spPr>
              <a:xfrm>
                <a:off x="6092664" y="3772181"/>
                <a:ext cx="4915700" cy="5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sz="2100" b="1"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25" name="矩形 24"/>
            <p:cNvSpPr/>
            <p:nvPr/>
          </p:nvSpPr>
          <p:spPr>
            <a:xfrm>
              <a:off x="8162" y="6372"/>
              <a:ext cx="821" cy="719"/>
            </a:xfrm>
            <a:prstGeom prst="rect">
              <a:avLst/>
            </a:prstGeom>
          </p:spPr>
          <p:txBody>
            <a:bodyPr wrap="none">
              <a:spAutoFit/>
            </a:bodyPr>
            <a:lstStyle/>
            <a:p>
              <a:r>
                <a:rPr lang="en-US" altLang="zh-CN" sz="2365" dirty="0">
                  <a:solidFill>
                    <a:schemeClr val="bg1"/>
                  </a:solidFill>
                  <a:latin typeface="思源黑体 CN Light" panose="020B0300000000000000" charset="-122"/>
                  <a:ea typeface="思源黑体 CN Light" panose="020B0300000000000000" charset="-122"/>
                  <a:sym typeface="Arial" panose="020B0604020202020204" pitchFamily="34" charset="0"/>
                </a:rPr>
                <a:t>02</a:t>
              </a:r>
            </a:p>
          </p:txBody>
        </p:sp>
        <p:sp>
          <p:nvSpPr>
            <p:cNvPr id="27" name="文本框 26"/>
            <p:cNvSpPr txBox="1"/>
            <p:nvPr/>
          </p:nvSpPr>
          <p:spPr>
            <a:xfrm>
              <a:off x="9912" y="6374"/>
              <a:ext cx="5610" cy="623"/>
            </a:xfrm>
            <a:prstGeom prst="rect">
              <a:avLst/>
            </a:prstGeom>
            <a:noFill/>
          </p:spPr>
          <p:txBody>
            <a:bodyPr wrap="square" rtlCol="0">
              <a:spAutoFit/>
            </a:bodyPr>
            <a:lstStyle/>
            <a:p>
              <a:pPr>
                <a:lnSpc>
                  <a:spcPct val="150000"/>
                </a:lnSpc>
              </a:pPr>
              <a:r>
                <a:rPr lang="zh-CN" altLang="en-US" sz="1315" dirty="0">
                  <a:solidFill>
                    <a:srgbClr val="31383E"/>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a:t>
              </a:r>
            </a:p>
          </p:txBody>
        </p:sp>
      </p:grpSp>
      <p:grpSp>
        <p:nvGrpSpPr>
          <p:cNvPr id="32" name="组合 31"/>
          <p:cNvGrpSpPr/>
          <p:nvPr/>
        </p:nvGrpSpPr>
        <p:grpSpPr>
          <a:xfrm>
            <a:off x="5221605" y="5182235"/>
            <a:ext cx="5947410" cy="572135"/>
            <a:chOff x="8011" y="6304"/>
            <a:chExt cx="9366" cy="901"/>
          </a:xfrm>
        </p:grpSpPr>
        <p:grpSp>
          <p:nvGrpSpPr>
            <p:cNvPr id="33" name="组合 32"/>
            <p:cNvGrpSpPr/>
            <p:nvPr/>
          </p:nvGrpSpPr>
          <p:grpSpPr>
            <a:xfrm>
              <a:off x="8011" y="6304"/>
              <a:ext cx="9366" cy="901"/>
              <a:chOff x="5319967" y="3772181"/>
              <a:chExt cx="5688397" cy="547200"/>
            </a:xfrm>
          </p:grpSpPr>
          <p:sp>
            <p:nvSpPr>
              <p:cNvPr id="34" name="矩形 33"/>
              <p:cNvSpPr/>
              <p:nvPr/>
            </p:nvSpPr>
            <p:spPr>
              <a:xfrm>
                <a:off x="5319967" y="3772181"/>
                <a:ext cx="753848" cy="54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30" b="1" dirty="0">
                  <a:solidFill>
                    <a:schemeClr val="bg1"/>
                  </a:solidFill>
                  <a:latin typeface="思源黑体 CN Light" panose="020B0300000000000000" charset="-122"/>
                  <a:ea typeface="思源黑体 CN Light" panose="020B0300000000000000" charset="-122"/>
                  <a:cs typeface="Arial" panose="020B0604020202020204" pitchFamily="34" charset="0"/>
                  <a:sym typeface="Arial" panose="020B0604020202020204" pitchFamily="34" charset="0"/>
                </a:endParaRPr>
              </a:p>
            </p:txBody>
          </p:sp>
          <p:sp>
            <p:nvSpPr>
              <p:cNvPr id="35" name="矩形 34"/>
              <p:cNvSpPr/>
              <p:nvPr/>
            </p:nvSpPr>
            <p:spPr>
              <a:xfrm>
                <a:off x="6092664" y="3772181"/>
                <a:ext cx="4915700" cy="5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sz="2100" b="1" dirty="0">
                  <a:solidFill>
                    <a:schemeClr val="bg1"/>
                  </a:solidFill>
                  <a:latin typeface="思源黑体 CN Light" panose="020B0300000000000000" charset="-122"/>
                  <a:ea typeface="思源黑体 CN Light" panose="020B0300000000000000" charset="-122"/>
                  <a:sym typeface="Arial" panose="020B0604020202020204" pitchFamily="34" charset="0"/>
                </a:endParaRPr>
              </a:p>
            </p:txBody>
          </p:sp>
        </p:grpSp>
        <p:sp>
          <p:nvSpPr>
            <p:cNvPr id="36" name="矩形 35"/>
            <p:cNvSpPr/>
            <p:nvPr/>
          </p:nvSpPr>
          <p:spPr>
            <a:xfrm>
              <a:off x="8162" y="6372"/>
              <a:ext cx="796" cy="717"/>
            </a:xfrm>
            <a:prstGeom prst="rect">
              <a:avLst/>
            </a:prstGeom>
          </p:spPr>
          <p:txBody>
            <a:bodyPr wrap="none">
              <a:spAutoFit/>
            </a:bodyPr>
            <a:lstStyle/>
            <a:p>
              <a:r>
                <a:rPr lang="en-US" altLang="zh-CN" sz="2365" dirty="0">
                  <a:solidFill>
                    <a:schemeClr val="bg1"/>
                  </a:solidFill>
                  <a:latin typeface="思源黑体 CN Light" panose="020B0300000000000000" charset="-122"/>
                  <a:ea typeface="思源黑体 CN Light" panose="020B0300000000000000" charset="-122"/>
                  <a:sym typeface="Arial" panose="020B0604020202020204" pitchFamily="34" charset="0"/>
                </a:rPr>
                <a:t>03</a:t>
              </a:r>
            </a:p>
          </p:txBody>
        </p:sp>
        <p:sp>
          <p:nvSpPr>
            <p:cNvPr id="37" name="文本框 36"/>
            <p:cNvSpPr txBox="1"/>
            <p:nvPr/>
          </p:nvSpPr>
          <p:spPr>
            <a:xfrm>
              <a:off x="9912" y="6374"/>
              <a:ext cx="5610" cy="623"/>
            </a:xfrm>
            <a:prstGeom prst="rect">
              <a:avLst/>
            </a:prstGeom>
            <a:noFill/>
          </p:spPr>
          <p:txBody>
            <a:bodyPr wrap="square" rtlCol="0">
              <a:spAutoFit/>
            </a:bodyPr>
            <a:lstStyle/>
            <a:p>
              <a:pPr>
                <a:lnSpc>
                  <a:spcPct val="150000"/>
                </a:lnSpc>
              </a:pPr>
              <a:r>
                <a:rPr lang="zh-CN" altLang="en-US" sz="1315" dirty="0">
                  <a:solidFill>
                    <a:srgbClr val="31383E"/>
                  </a:solidFill>
                  <a:latin typeface="思源黑体 CN Light" panose="020B0300000000000000" charset="-122"/>
                  <a:ea typeface="思源黑体 CN Light" panose="020B0300000000000000" charset="-122"/>
                  <a:cs typeface="Hiragino Sans GB W3" charset="-122"/>
                  <a:sym typeface="Arial" panose="020B0604020202020204" pitchFamily="34" charset="0"/>
                </a:rPr>
                <a:t>输入替换内容输入替换</a:t>
              </a:r>
            </a:p>
          </p:txBody>
        </p:sp>
      </p:grpSp>
      <p:pic>
        <p:nvPicPr>
          <p:cNvPr id="39" name="图片 38" descr="C:\Users\summer\Desktop\PPT\ALL\ALL-素材\教师节\艺术字及元素\70ca98cb61183ae838fa12ebddfe2356.png70ca98cb61183ae838fa12ebddfe2356"/>
          <p:cNvPicPr>
            <a:picLocks noChangeAspect="1"/>
          </p:cNvPicPr>
          <p:nvPr/>
        </p:nvPicPr>
        <p:blipFill>
          <a:blip r:embed="rId5"/>
          <a:srcRect/>
          <a:stretch>
            <a:fillRect/>
          </a:stretch>
        </p:blipFill>
        <p:spPr>
          <a:xfrm>
            <a:off x="1207135" y="1634490"/>
            <a:ext cx="2742565" cy="4457065"/>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1766</Words>
  <Application>Microsoft Office PowerPoint</Application>
  <PresentationFormat>宽屏</PresentationFormat>
  <Paragraphs>209</Paragraphs>
  <Slides>24</Slides>
  <Notes>19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Hiragino Sans GB W3</vt:lpstr>
      <vt:lpstr>Open Sans Light</vt:lpstr>
      <vt:lpstr>方正正大黑简体</vt:lpstr>
      <vt:lpstr>华文细黑</vt:lpstr>
      <vt:lpstr>思源黑体 Bold</vt:lpstr>
      <vt:lpstr>思源黑体 CN Light</vt:lpstr>
      <vt:lpstr>宋体</vt:lpstr>
      <vt:lpstr>微软雅黑</vt:lpstr>
      <vt:lpstr>站酷快乐体2016修订版</vt:lpstr>
      <vt:lpstr>Arial</vt:lpstr>
      <vt:lpstr>Calibri</vt:lpstr>
      <vt:lpstr>Impact</vt:lpstr>
      <vt:lpstr>Mongolian Baiti</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2022-03-04T06:01:42Z</dcterms:created>
  <dcterms:modified xsi:type="dcterms:W3CDTF">2023-01-10T06:37:26Z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6BA86B2B892046AB89C0BB698D202DCD</vt:lpwstr>
  </property>
  <property fmtid="{A09F084E-AD41-489F-8076-AA5BE3082BCA}" pid="100">
    <vt:ui4>5</vt:ui4>
  </property>
  <property fmtid="{64440492-4C8B-11D1-8B70-080036B11A03}" pid="11">
    <vt:lpwstr>www.2ppt.com-爱PPT提供资源下载</vt:lpwstr>
  </property>
</Properties>
</file>