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334" r:id="rId4"/>
    <p:sldId id="335" r:id="rId5"/>
    <p:sldId id="339" r:id="rId6"/>
    <p:sldId id="340" r:id="rId7"/>
    <p:sldId id="341" r:id="rId8"/>
    <p:sldId id="342" r:id="rId9"/>
    <p:sldId id="343" r:id="rId10"/>
    <p:sldId id="336" r:id="rId11"/>
    <p:sldId id="344" r:id="rId12"/>
    <p:sldId id="345" r:id="rId13"/>
    <p:sldId id="346" r:id="rId14"/>
    <p:sldId id="347" r:id="rId15"/>
    <p:sldId id="348" r:id="rId16"/>
    <p:sldId id="337" r:id="rId17"/>
    <p:sldId id="349" r:id="rId18"/>
    <p:sldId id="350" r:id="rId19"/>
    <p:sldId id="351" r:id="rId20"/>
    <p:sldId id="352" r:id="rId21"/>
    <p:sldId id="338" r:id="rId22"/>
    <p:sldId id="353" r:id="rId23"/>
    <p:sldId id="354" r:id="rId24"/>
    <p:sldId id="356" r:id="rId25"/>
    <p:sldId id="3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13"/>
    <a:srgbClr val="F7EDDB"/>
    <a:srgbClr val="E59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67C2A67C-055F-4891-9BE3-543D64749AF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02C9F391-532B-46E3-A34F-5A50D8A8089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64904" y="64457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7560FE-5E69-4788-9B70-E35C451C7D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406621-DCF9-4290-9FEC-E901DBAB19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0"/>
            <a:ext cx="12192000" cy="6858000"/>
          </a:xfrm>
          <a:prstGeom prst="rect">
            <a:avLst/>
          </a:prstGeom>
        </p:spPr>
      </p:pic>
      <p:sp>
        <p:nvSpPr>
          <p:cNvPr id="7" name="PA_库_文本框 1110"/>
          <p:cNvSpPr txBox="1"/>
          <p:nvPr>
            <p:custDataLst>
              <p:tags r:id="rId1"/>
            </p:custDataLst>
          </p:nvPr>
        </p:nvSpPr>
        <p:spPr>
          <a:xfrm>
            <a:off x="3700512" y="3915187"/>
            <a:ext cx="689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   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2030.12.12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06777" y="3322050"/>
            <a:ext cx="3605831" cy="3561117"/>
          </a:xfrm>
          <a:prstGeom prst="rect">
            <a:avLst/>
          </a:prstGeom>
        </p:spPr>
      </p:pic>
      <p:sp>
        <p:nvSpPr>
          <p:cNvPr id="6" name="PA_库_文本框 1110"/>
          <p:cNvSpPr txBox="1"/>
          <p:nvPr>
            <p:custDataLst>
              <p:tags r:id="rId2"/>
            </p:custDataLst>
          </p:nvPr>
        </p:nvSpPr>
        <p:spPr>
          <a:xfrm>
            <a:off x="2368628" y="1215787"/>
            <a:ext cx="785022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圣诞节</a:t>
            </a:r>
            <a:endParaRPr lang="en-US" altLang="zh-CN" sz="8000" dirty="0">
              <a:solidFill>
                <a:schemeClr val="bg1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活动策划</a:t>
            </a:r>
            <a:r>
              <a:rPr lang="en-US" altLang="zh-CN" sz="72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7200" dirty="0">
                <a:solidFill>
                  <a:schemeClr val="bg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财务预算</a:t>
            </a:r>
            <a:endParaRPr kumimoji="0" lang="zh-CN" altLang="en-US" sz="2800" b="1" i="0" u="none" strike="noStrike" kern="1200" cap="none" normalizeH="0" baseline="0" noProof="0" dirty="0">
              <a:ln>
                <a:noFill/>
              </a:ln>
              <a:solidFill>
                <a:srgbClr val="07281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11554" y="3429000"/>
            <a:ext cx="3091101" cy="1781642"/>
            <a:chOff x="1192434" y="3221068"/>
            <a:chExt cx="3091101" cy="1781642"/>
          </a:xfrm>
        </p:grpSpPr>
        <p:sp>
          <p:nvSpPr>
            <p:cNvPr id="29" name="文本框 28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61549" y="3429000"/>
            <a:ext cx="3091101" cy="1781642"/>
            <a:chOff x="1192434" y="3221068"/>
            <a:chExt cx="3091101" cy="1781642"/>
          </a:xfrm>
        </p:grpSpPr>
        <p:sp>
          <p:nvSpPr>
            <p:cNvPr id="32" name="文本框 31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11545" y="3429000"/>
            <a:ext cx="3091101" cy="1781642"/>
            <a:chOff x="1192434" y="3221068"/>
            <a:chExt cx="3091101" cy="1781642"/>
          </a:xfrm>
        </p:grpSpPr>
        <p:sp>
          <p:nvSpPr>
            <p:cNvPr id="41" name="文本框 40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623468" y="2247946"/>
            <a:ext cx="2067272" cy="69941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909261" y="2149980"/>
            <a:ext cx="2195675" cy="8953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137471" y="2149980"/>
            <a:ext cx="2439247" cy="817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活动财务预算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600157" y="1828139"/>
            <a:ext cx="3155794" cy="407085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147215" y="3983816"/>
            <a:ext cx="309110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900889" y="35221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804257" y="2856584"/>
            <a:ext cx="309110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557931" y="239491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225106" y="2627192"/>
            <a:ext cx="924998" cy="67007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892468" y="1493103"/>
            <a:ext cx="924998" cy="67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活动财务预算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92646" y="3429000"/>
            <a:ext cx="4586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75418" y="276363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705310" y="1216186"/>
            <a:ext cx="1561171" cy="15621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6" cstate="screen"/>
          <a:srcRect l="19059" t="12358" r="18753" b="12520"/>
          <a:stretch>
            <a:fillRect/>
          </a:stretch>
        </p:blipFill>
        <p:spPr>
          <a:xfrm>
            <a:off x="1238881" y="1653021"/>
            <a:ext cx="4760475" cy="4057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活动财务预算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87743" y="1982098"/>
            <a:ext cx="3805076" cy="339136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98621" y="2247407"/>
            <a:ext cx="2488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18021" y="2247407"/>
            <a:ext cx="2488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98621" y="4238133"/>
            <a:ext cx="2488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518021" y="4238133"/>
            <a:ext cx="2488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活动财务预算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35425" y="2222763"/>
            <a:ext cx="4668731" cy="30388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928061" y="1520297"/>
            <a:ext cx="1028699" cy="10307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428740" y="2457815"/>
            <a:ext cx="459159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910300" y="186089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添加标题内容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233901" y="3805673"/>
            <a:ext cx="1028699" cy="103078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781040" y="4836458"/>
            <a:ext cx="459159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7" name="矩形 26"/>
          <p:cNvSpPr/>
          <p:nvPr/>
        </p:nvSpPr>
        <p:spPr>
          <a:xfrm>
            <a:off x="7262600" y="423954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添加标题内容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4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23" name="文本框 22"/>
          <p:cNvSpPr txBox="1"/>
          <p:nvPr/>
        </p:nvSpPr>
        <p:spPr>
          <a:xfrm>
            <a:off x="4741354" y="2554821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b="1" spc="300" dirty="0">
                <a:solidFill>
                  <a:srgbClr val="072813"/>
                </a:solidFill>
                <a:cs typeface="+mn-ea"/>
                <a:sym typeface="+mn-lt"/>
              </a:rPr>
              <a:t>执行保障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7281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04974" y="3477174"/>
            <a:ext cx="578205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072813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2000" dirty="0">
              <a:solidFill>
                <a:srgbClr val="072813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7689" y="2409345"/>
            <a:ext cx="893684" cy="89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活动执行保障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873232" y="2129588"/>
            <a:ext cx="3540768" cy="3361493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899281" y="2318623"/>
            <a:ext cx="4062651" cy="31724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活动执行保障</a:t>
            </a:r>
          </a:p>
        </p:txBody>
      </p:sp>
      <p:pic>
        <p:nvPicPr>
          <p:cNvPr id="11" name="图片 10" descr="59fdb54f371b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13167" y="1981165"/>
            <a:ext cx="1264739" cy="593705"/>
          </a:xfrm>
          <a:prstGeom prst="rect">
            <a:avLst/>
          </a:prstGeom>
        </p:spPr>
      </p:pic>
      <p:pic>
        <p:nvPicPr>
          <p:cNvPr id="13" name="图片 12" descr="59fdb54f371b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13167" y="3496754"/>
            <a:ext cx="1264739" cy="593705"/>
          </a:xfrm>
          <a:prstGeom prst="rect">
            <a:avLst/>
          </a:prstGeom>
        </p:spPr>
      </p:pic>
      <p:pic>
        <p:nvPicPr>
          <p:cNvPr id="14" name="图片 13" descr="59fdb54f371b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13167" y="4999643"/>
            <a:ext cx="1264739" cy="5937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06652" y="1771197"/>
            <a:ext cx="352490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76627" y="3238500"/>
            <a:ext cx="3548473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802027" y="4693102"/>
            <a:ext cx="3548474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359117" y="1651826"/>
            <a:ext cx="3155794" cy="407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6986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活动执行保障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211614" y="1822756"/>
            <a:ext cx="1465943" cy="157872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357585" y="4106586"/>
            <a:ext cx="1320800" cy="1346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472715" y="1822756"/>
            <a:ext cx="1393371" cy="139427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37590" y="3644921"/>
            <a:ext cx="3091101" cy="1781642"/>
            <a:chOff x="1192434" y="3221068"/>
            <a:chExt cx="3091101" cy="1781642"/>
          </a:xfrm>
        </p:grpSpPr>
        <p:sp>
          <p:nvSpPr>
            <p:cNvPr id="26" name="文本框 25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72435" y="1852122"/>
            <a:ext cx="3091101" cy="1781642"/>
            <a:chOff x="1192434" y="3221068"/>
            <a:chExt cx="3091101" cy="1781642"/>
          </a:xfrm>
        </p:grpSpPr>
        <p:sp>
          <p:nvSpPr>
            <p:cNvPr id="29" name="文本框 28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23849" y="3644921"/>
            <a:ext cx="3091101" cy="1781642"/>
            <a:chOff x="1192434" y="3221068"/>
            <a:chExt cx="3091101" cy="1781642"/>
          </a:xfrm>
        </p:grpSpPr>
        <p:sp>
          <p:nvSpPr>
            <p:cNvPr id="32" name="文本框 31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6986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活动执行保障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055316" y="3973339"/>
            <a:ext cx="306691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35" name="矩形 34"/>
          <p:cNvSpPr/>
          <p:nvPr/>
        </p:nvSpPr>
        <p:spPr>
          <a:xfrm>
            <a:off x="2573110" y="34290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054480" y="3054744"/>
            <a:ext cx="4808711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360264" y="257603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838829" y="2260026"/>
            <a:ext cx="1592398" cy="104808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579727" y="1407059"/>
            <a:ext cx="1592398" cy="104808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81657" y="3308113"/>
            <a:ext cx="4299064" cy="307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5491716" y="1218659"/>
            <a:ext cx="1967750" cy="1553478"/>
            <a:chOff x="4572917" y="656956"/>
            <a:chExt cx="1967750" cy="1553478"/>
          </a:xfrm>
        </p:grpSpPr>
        <p:sp>
          <p:nvSpPr>
            <p:cNvPr id="7" name="文本框 6"/>
            <p:cNvSpPr txBox="1"/>
            <p:nvPr/>
          </p:nvSpPr>
          <p:spPr>
            <a:xfrm>
              <a:off x="4572917" y="656956"/>
              <a:ext cx="18838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u="none" strike="noStrike" kern="1200" cap="none" spc="0" normalizeH="0" baseline="0" noProof="0" dirty="0">
                  <a:ln>
                    <a:noFill/>
                  </a:ln>
                  <a:solidFill>
                    <a:srgbClr val="072813"/>
                  </a:solidFill>
                  <a:uLnTx/>
                  <a:uFillTx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636235" y="1687214"/>
              <a:ext cx="1904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u="none" strike="noStrike" kern="1200" cap="none" spc="0" normalizeH="0" baseline="0" noProof="0" dirty="0">
                  <a:ln>
                    <a:noFill/>
                  </a:ln>
                  <a:solidFill>
                    <a:srgbClr val="072813"/>
                  </a:solidFill>
                  <a:uLnTx/>
                  <a:uFillTx/>
                  <a:cs typeface="+mn-ea"/>
                  <a:sym typeface="+mn-lt"/>
                </a:rPr>
                <a:t>CONTENT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13503" y="3229932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96928" y="3229932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活动财务预算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13503" y="4788531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活动执行保障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12760" y="4788531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活动效果展望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84135" y="3106255"/>
            <a:ext cx="893684" cy="8936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89964" y="3106255"/>
            <a:ext cx="893684" cy="8936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84135" y="4615126"/>
            <a:ext cx="893684" cy="89368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89964" y="4541178"/>
            <a:ext cx="893684" cy="8936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79265" y="1110392"/>
            <a:ext cx="1544110" cy="153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23" name="文本框 22"/>
          <p:cNvSpPr txBox="1"/>
          <p:nvPr/>
        </p:nvSpPr>
        <p:spPr>
          <a:xfrm>
            <a:off x="4741354" y="2554821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b="1" spc="300" dirty="0">
                <a:solidFill>
                  <a:srgbClr val="072813"/>
                </a:solidFill>
                <a:cs typeface="+mn-ea"/>
                <a:sym typeface="+mn-lt"/>
              </a:rPr>
              <a:t>效果展望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7281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04974" y="3477174"/>
            <a:ext cx="578205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072813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2000" dirty="0">
              <a:solidFill>
                <a:srgbClr val="072813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7689" y="2409345"/>
            <a:ext cx="893684" cy="89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6986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活动执行保障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56394" y="3973339"/>
            <a:ext cx="306691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974188" y="34290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239907" y="2260026"/>
            <a:ext cx="1592398" cy="104808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654348" y="3973339"/>
            <a:ext cx="3066912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30" name="矩形 29"/>
          <p:cNvSpPr/>
          <p:nvPr/>
        </p:nvSpPr>
        <p:spPr>
          <a:xfrm>
            <a:off x="5172142" y="342900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单击添加标题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437861" y="2260026"/>
            <a:ext cx="1592398" cy="104808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68696" y="1673255"/>
            <a:ext cx="2938879" cy="391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6986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活动执行保障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839028" y="1701800"/>
            <a:ext cx="4112419" cy="39878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125318" y="3035322"/>
            <a:ext cx="3091101" cy="1781642"/>
            <a:chOff x="1192434" y="3221068"/>
            <a:chExt cx="3091101" cy="1781642"/>
          </a:xfrm>
        </p:grpSpPr>
        <p:sp>
          <p:nvSpPr>
            <p:cNvPr id="19" name="文本框 18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61760" y="3035322"/>
            <a:ext cx="3091101" cy="1781642"/>
            <a:chOff x="1192434" y="3221068"/>
            <a:chExt cx="3091101" cy="1781642"/>
          </a:xfrm>
        </p:grpSpPr>
        <p:sp>
          <p:nvSpPr>
            <p:cNvPr id="24" name="文本框 23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3009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245607" y="2014185"/>
            <a:ext cx="850522" cy="94297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2049" y="2014185"/>
            <a:ext cx="850522" cy="94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698664" y="1012940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072813"/>
                </a:solidFill>
                <a:cs typeface="+mn-ea"/>
                <a:sym typeface="+mn-lt"/>
              </a:rPr>
              <a:t>活动执行保障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130186" y="2669949"/>
            <a:ext cx="5476302" cy="345245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334164" y="3772064"/>
            <a:ext cx="3091101" cy="1781642"/>
            <a:chOff x="1192434" y="3221068"/>
            <a:chExt cx="3091101" cy="1781642"/>
          </a:xfrm>
        </p:grpSpPr>
        <p:sp>
          <p:nvSpPr>
            <p:cNvPr id="15" name="文本框 14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23624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602150" y="3672712"/>
            <a:ext cx="749300" cy="72346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550449" y="1597712"/>
            <a:ext cx="3091101" cy="1781642"/>
            <a:chOff x="1192434" y="3221068"/>
            <a:chExt cx="3091101" cy="1781642"/>
          </a:xfrm>
        </p:grpSpPr>
        <p:sp>
          <p:nvSpPr>
            <p:cNvPr id="22" name="文本框 21"/>
            <p:cNvSpPr txBox="1"/>
            <p:nvPr/>
          </p:nvSpPr>
          <p:spPr>
            <a:xfrm>
              <a:off x="1192434" y="3682733"/>
              <a:ext cx="3091101" cy="1319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请在此处添加具体内容，文字尽量言简意赅，简单描述即可，不必过于繁琐，注意版面的美观度。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236248" y="322106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791631" y="1353057"/>
            <a:ext cx="837182" cy="95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777" y="3322050"/>
            <a:ext cx="3605831" cy="3561117"/>
          </a:xfrm>
          <a:prstGeom prst="rect">
            <a:avLst/>
          </a:prstGeom>
        </p:spPr>
      </p:pic>
      <p:sp>
        <p:nvSpPr>
          <p:cNvPr id="6" name="PA_库_文本框 1110"/>
          <p:cNvSpPr txBox="1"/>
          <p:nvPr>
            <p:custDataLst>
              <p:tags r:id="rId1"/>
            </p:custDataLst>
          </p:nvPr>
        </p:nvSpPr>
        <p:spPr>
          <a:xfrm>
            <a:off x="3891729" y="2320687"/>
            <a:ext cx="5338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cs typeface="+mn-ea"/>
                <a:sym typeface="+mn-lt"/>
              </a:rPr>
              <a:t>谢谢欣赏！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23" name="文本框 22"/>
          <p:cNvSpPr txBox="1"/>
          <p:nvPr/>
        </p:nvSpPr>
        <p:spPr>
          <a:xfrm>
            <a:off x="4741354" y="2554821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204974" y="3477174"/>
            <a:ext cx="578205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072813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2000" dirty="0">
              <a:solidFill>
                <a:srgbClr val="072813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7689" y="2409345"/>
            <a:ext cx="893684" cy="89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008393" y="1545684"/>
            <a:ext cx="3319343" cy="391655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540980" y="2440819"/>
            <a:ext cx="588584" cy="81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53338" y="3429000"/>
            <a:ext cx="4586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236111" y="273039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标题内容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114376" y="954576"/>
            <a:ext cx="975566" cy="110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298875" y="2458720"/>
            <a:ext cx="4010240" cy="348827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589084" y="2042814"/>
            <a:ext cx="459159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559668" y="1521346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716388" y="4721133"/>
            <a:ext cx="4591599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5" name="矩形 24"/>
          <p:cNvSpPr/>
          <p:nvPr/>
        </p:nvSpPr>
        <p:spPr>
          <a:xfrm>
            <a:off x="6691720" y="410938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单击添加标题内容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5970983" y="1313794"/>
            <a:ext cx="588685" cy="6692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130120" y="3947611"/>
            <a:ext cx="588685" cy="66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41357" y="2492575"/>
            <a:ext cx="1661533" cy="13054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346851" y="1377369"/>
            <a:ext cx="1661533" cy="130549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947618" y="4345382"/>
            <a:ext cx="350738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9" name="矩形 28"/>
          <p:cNvSpPr/>
          <p:nvPr/>
        </p:nvSpPr>
        <p:spPr>
          <a:xfrm>
            <a:off x="1947618" y="379806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346851" y="3365104"/>
            <a:ext cx="3507381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31" name="矩形 30"/>
          <p:cNvSpPr/>
          <p:nvPr/>
        </p:nvSpPr>
        <p:spPr>
          <a:xfrm>
            <a:off x="7346851" y="281778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添加标题内容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400925" y="3116580"/>
            <a:ext cx="0" cy="2234458"/>
          </a:xfrm>
          <a:prstGeom prst="line">
            <a:avLst/>
          </a:prstGeom>
          <a:ln>
            <a:solidFill>
              <a:srgbClr val="072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218561" y="1636571"/>
            <a:ext cx="3726819" cy="387932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5557790" y="2112117"/>
            <a:ext cx="357187" cy="425450"/>
            <a:chOff x="6096000" y="2010707"/>
            <a:chExt cx="357187" cy="425450"/>
          </a:xfrm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6096000" y="2010707"/>
              <a:ext cx="357187" cy="425450"/>
            </a:xfrm>
            <a:custGeom>
              <a:avLst/>
              <a:gdLst>
                <a:gd name="T0" fmla="*/ 1 w 42"/>
                <a:gd name="T1" fmla="*/ 24 h 50"/>
                <a:gd name="T2" fmla="*/ 16 w 42"/>
                <a:gd name="T3" fmla="*/ 2 h 50"/>
                <a:gd name="T4" fmla="*/ 38 w 42"/>
                <a:gd name="T5" fmla="*/ 12 h 50"/>
                <a:gd name="T6" fmla="*/ 39 w 42"/>
                <a:gd name="T7" fmla="*/ 33 h 50"/>
                <a:gd name="T8" fmla="*/ 33 w 42"/>
                <a:gd name="T9" fmla="*/ 41 h 50"/>
                <a:gd name="T10" fmla="*/ 1 w 42"/>
                <a:gd name="T11" fmla="*/ 24 h 50"/>
                <a:gd name="T12" fmla="*/ 36 w 42"/>
                <a:gd name="T13" fmla="*/ 24 h 50"/>
                <a:gd name="T14" fmla="*/ 14 w 42"/>
                <a:gd name="T15" fmla="*/ 9 h 50"/>
                <a:gd name="T16" fmla="*/ 5 w 42"/>
                <a:gd name="T17" fmla="*/ 26 h 50"/>
                <a:gd name="T18" fmla="*/ 21 w 42"/>
                <a:gd name="T19" fmla="*/ 38 h 50"/>
                <a:gd name="T20" fmla="*/ 36 w 42"/>
                <a:gd name="T21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0">
                  <a:moveTo>
                    <a:pt x="1" y="24"/>
                  </a:moveTo>
                  <a:cubicBezTo>
                    <a:pt x="0" y="13"/>
                    <a:pt x="6" y="5"/>
                    <a:pt x="16" y="2"/>
                  </a:cubicBezTo>
                  <a:cubicBezTo>
                    <a:pt x="23" y="0"/>
                    <a:pt x="34" y="5"/>
                    <a:pt x="38" y="12"/>
                  </a:cubicBezTo>
                  <a:cubicBezTo>
                    <a:pt x="41" y="19"/>
                    <a:pt x="42" y="26"/>
                    <a:pt x="39" y="33"/>
                  </a:cubicBezTo>
                  <a:cubicBezTo>
                    <a:pt x="38" y="36"/>
                    <a:pt x="36" y="39"/>
                    <a:pt x="33" y="41"/>
                  </a:cubicBezTo>
                  <a:cubicBezTo>
                    <a:pt x="18" y="50"/>
                    <a:pt x="1" y="42"/>
                    <a:pt x="1" y="24"/>
                  </a:cubicBezTo>
                  <a:close/>
                  <a:moveTo>
                    <a:pt x="36" y="24"/>
                  </a:moveTo>
                  <a:cubicBezTo>
                    <a:pt x="36" y="14"/>
                    <a:pt x="24" y="5"/>
                    <a:pt x="14" y="9"/>
                  </a:cubicBezTo>
                  <a:cubicBezTo>
                    <a:pt x="7" y="11"/>
                    <a:pt x="3" y="18"/>
                    <a:pt x="5" y="26"/>
                  </a:cubicBezTo>
                  <a:cubicBezTo>
                    <a:pt x="7" y="33"/>
                    <a:pt x="14" y="38"/>
                    <a:pt x="21" y="38"/>
                  </a:cubicBezTo>
                  <a:cubicBezTo>
                    <a:pt x="31" y="37"/>
                    <a:pt x="36" y="32"/>
                    <a:pt x="36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6121400" y="2053569"/>
              <a:ext cx="280987" cy="280988"/>
            </a:xfrm>
            <a:custGeom>
              <a:avLst/>
              <a:gdLst>
                <a:gd name="T0" fmla="*/ 33 w 33"/>
                <a:gd name="T1" fmla="*/ 19 h 33"/>
                <a:gd name="T2" fmla="*/ 18 w 33"/>
                <a:gd name="T3" fmla="*/ 33 h 33"/>
                <a:gd name="T4" fmla="*/ 2 w 33"/>
                <a:gd name="T5" fmla="*/ 21 h 33"/>
                <a:gd name="T6" fmla="*/ 11 w 33"/>
                <a:gd name="T7" fmla="*/ 4 h 33"/>
                <a:gd name="T8" fmla="*/ 33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9"/>
                  </a:moveTo>
                  <a:cubicBezTo>
                    <a:pt x="33" y="27"/>
                    <a:pt x="28" y="32"/>
                    <a:pt x="18" y="33"/>
                  </a:cubicBezTo>
                  <a:cubicBezTo>
                    <a:pt x="11" y="33"/>
                    <a:pt x="4" y="28"/>
                    <a:pt x="2" y="21"/>
                  </a:cubicBezTo>
                  <a:cubicBezTo>
                    <a:pt x="0" y="13"/>
                    <a:pt x="4" y="6"/>
                    <a:pt x="11" y="4"/>
                  </a:cubicBezTo>
                  <a:cubicBezTo>
                    <a:pt x="21" y="0"/>
                    <a:pt x="33" y="9"/>
                    <a:pt x="33" y="19"/>
                  </a:cubicBezTo>
                  <a:close/>
                </a:path>
              </a:pathLst>
            </a:custGeom>
            <a:solidFill>
              <a:srgbClr val="24C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201224" y="1985844"/>
            <a:ext cx="4252961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553166" y="3436545"/>
            <a:ext cx="339725" cy="374650"/>
            <a:chOff x="6105928" y="3198428"/>
            <a:chExt cx="339725" cy="374650"/>
          </a:xfrm>
        </p:grpSpPr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6105928" y="3198428"/>
              <a:ext cx="339725" cy="374650"/>
            </a:xfrm>
            <a:custGeom>
              <a:avLst/>
              <a:gdLst>
                <a:gd name="T0" fmla="*/ 40 w 40"/>
                <a:gd name="T1" fmla="*/ 23 h 44"/>
                <a:gd name="T2" fmla="*/ 39 w 40"/>
                <a:gd name="T3" fmla="*/ 29 h 44"/>
                <a:gd name="T4" fmla="*/ 27 w 40"/>
                <a:gd name="T5" fmla="*/ 42 h 44"/>
                <a:gd name="T6" fmla="*/ 6 w 40"/>
                <a:gd name="T7" fmla="*/ 35 h 44"/>
                <a:gd name="T8" fmla="*/ 1 w 40"/>
                <a:gd name="T9" fmla="*/ 18 h 44"/>
                <a:gd name="T10" fmla="*/ 21 w 40"/>
                <a:gd name="T11" fmla="*/ 2 h 44"/>
                <a:gd name="T12" fmla="*/ 40 w 40"/>
                <a:gd name="T13" fmla="*/ 23 h 44"/>
                <a:gd name="T14" fmla="*/ 35 w 40"/>
                <a:gd name="T15" fmla="*/ 22 h 44"/>
                <a:gd name="T16" fmla="*/ 24 w 40"/>
                <a:gd name="T17" fmla="*/ 8 h 44"/>
                <a:gd name="T18" fmla="*/ 16 w 40"/>
                <a:gd name="T19" fmla="*/ 7 h 44"/>
                <a:gd name="T20" fmla="*/ 9 w 40"/>
                <a:gd name="T21" fmla="*/ 9 h 44"/>
                <a:gd name="T22" fmla="*/ 9 w 40"/>
                <a:gd name="T23" fmla="*/ 29 h 44"/>
                <a:gd name="T24" fmla="*/ 27 w 40"/>
                <a:gd name="T25" fmla="*/ 35 h 44"/>
                <a:gd name="T26" fmla="*/ 35 w 40"/>
                <a:gd name="T2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4">
                  <a:moveTo>
                    <a:pt x="40" y="23"/>
                  </a:moveTo>
                  <a:cubicBezTo>
                    <a:pt x="39" y="24"/>
                    <a:pt x="39" y="26"/>
                    <a:pt x="39" y="29"/>
                  </a:cubicBezTo>
                  <a:cubicBezTo>
                    <a:pt x="37" y="37"/>
                    <a:pt x="34" y="41"/>
                    <a:pt x="27" y="42"/>
                  </a:cubicBezTo>
                  <a:cubicBezTo>
                    <a:pt x="18" y="44"/>
                    <a:pt x="11" y="42"/>
                    <a:pt x="6" y="35"/>
                  </a:cubicBezTo>
                  <a:cubicBezTo>
                    <a:pt x="3" y="30"/>
                    <a:pt x="0" y="25"/>
                    <a:pt x="1" y="18"/>
                  </a:cubicBezTo>
                  <a:cubicBezTo>
                    <a:pt x="1" y="8"/>
                    <a:pt x="11" y="0"/>
                    <a:pt x="21" y="2"/>
                  </a:cubicBezTo>
                  <a:cubicBezTo>
                    <a:pt x="33" y="3"/>
                    <a:pt x="39" y="10"/>
                    <a:pt x="40" y="23"/>
                  </a:cubicBezTo>
                  <a:close/>
                  <a:moveTo>
                    <a:pt x="35" y="22"/>
                  </a:moveTo>
                  <a:cubicBezTo>
                    <a:pt x="35" y="14"/>
                    <a:pt x="31" y="10"/>
                    <a:pt x="24" y="8"/>
                  </a:cubicBezTo>
                  <a:cubicBezTo>
                    <a:pt x="22" y="7"/>
                    <a:pt x="19" y="8"/>
                    <a:pt x="16" y="7"/>
                  </a:cubicBezTo>
                  <a:cubicBezTo>
                    <a:pt x="13" y="5"/>
                    <a:pt x="11" y="7"/>
                    <a:pt x="9" y="9"/>
                  </a:cubicBezTo>
                  <a:cubicBezTo>
                    <a:pt x="4" y="14"/>
                    <a:pt x="3" y="21"/>
                    <a:pt x="9" y="29"/>
                  </a:cubicBezTo>
                  <a:cubicBezTo>
                    <a:pt x="12" y="35"/>
                    <a:pt x="20" y="37"/>
                    <a:pt x="27" y="35"/>
                  </a:cubicBezTo>
                  <a:cubicBezTo>
                    <a:pt x="33" y="34"/>
                    <a:pt x="35" y="30"/>
                    <a:pt x="35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6131328" y="3241290"/>
              <a:ext cx="271462" cy="271463"/>
            </a:xfrm>
            <a:custGeom>
              <a:avLst/>
              <a:gdLst>
                <a:gd name="T0" fmla="*/ 32 w 32"/>
                <a:gd name="T1" fmla="*/ 17 h 32"/>
                <a:gd name="T2" fmla="*/ 24 w 32"/>
                <a:gd name="T3" fmla="*/ 30 h 32"/>
                <a:gd name="T4" fmla="*/ 6 w 32"/>
                <a:gd name="T5" fmla="*/ 24 h 32"/>
                <a:gd name="T6" fmla="*/ 6 w 32"/>
                <a:gd name="T7" fmla="*/ 4 h 32"/>
                <a:gd name="T8" fmla="*/ 13 w 32"/>
                <a:gd name="T9" fmla="*/ 2 h 32"/>
                <a:gd name="T10" fmla="*/ 21 w 32"/>
                <a:gd name="T11" fmla="*/ 3 h 32"/>
                <a:gd name="T12" fmla="*/ 32 w 32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2" y="17"/>
                  </a:moveTo>
                  <a:cubicBezTo>
                    <a:pt x="32" y="25"/>
                    <a:pt x="30" y="29"/>
                    <a:pt x="24" y="30"/>
                  </a:cubicBezTo>
                  <a:cubicBezTo>
                    <a:pt x="17" y="32"/>
                    <a:pt x="9" y="30"/>
                    <a:pt x="6" y="24"/>
                  </a:cubicBezTo>
                  <a:cubicBezTo>
                    <a:pt x="0" y="16"/>
                    <a:pt x="1" y="9"/>
                    <a:pt x="6" y="4"/>
                  </a:cubicBezTo>
                  <a:cubicBezTo>
                    <a:pt x="8" y="2"/>
                    <a:pt x="10" y="0"/>
                    <a:pt x="13" y="2"/>
                  </a:cubicBezTo>
                  <a:cubicBezTo>
                    <a:pt x="16" y="3"/>
                    <a:pt x="19" y="2"/>
                    <a:pt x="21" y="3"/>
                  </a:cubicBezTo>
                  <a:cubicBezTo>
                    <a:pt x="28" y="5"/>
                    <a:pt x="32" y="9"/>
                    <a:pt x="32" y="17"/>
                  </a:cubicBezTo>
                  <a:close/>
                </a:path>
              </a:pathLst>
            </a:custGeom>
            <a:solidFill>
              <a:srgbClr val="FBB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171199" y="3300747"/>
            <a:ext cx="4252961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578566" y="4710173"/>
            <a:ext cx="339725" cy="382588"/>
            <a:chOff x="6110277" y="4424587"/>
            <a:chExt cx="339725" cy="382588"/>
          </a:xfrm>
        </p:grpSpPr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110277" y="4424587"/>
              <a:ext cx="339725" cy="382588"/>
            </a:xfrm>
            <a:custGeom>
              <a:avLst/>
              <a:gdLst>
                <a:gd name="T0" fmla="*/ 40 w 40"/>
                <a:gd name="T1" fmla="*/ 24 h 45"/>
                <a:gd name="T2" fmla="*/ 35 w 40"/>
                <a:gd name="T3" fmla="*/ 39 h 45"/>
                <a:gd name="T4" fmla="*/ 18 w 40"/>
                <a:gd name="T5" fmla="*/ 44 h 45"/>
                <a:gd name="T6" fmla="*/ 0 w 40"/>
                <a:gd name="T7" fmla="*/ 22 h 45"/>
                <a:gd name="T8" fmla="*/ 1 w 40"/>
                <a:gd name="T9" fmla="*/ 16 h 45"/>
                <a:gd name="T10" fmla="*/ 34 w 40"/>
                <a:gd name="T11" fmla="*/ 9 h 45"/>
                <a:gd name="T12" fmla="*/ 40 w 40"/>
                <a:gd name="T13" fmla="*/ 24 h 45"/>
                <a:gd name="T14" fmla="*/ 35 w 40"/>
                <a:gd name="T15" fmla="*/ 24 h 45"/>
                <a:gd name="T16" fmla="*/ 24 w 40"/>
                <a:gd name="T17" fmla="*/ 11 h 45"/>
                <a:gd name="T18" fmla="*/ 19 w 40"/>
                <a:gd name="T19" fmla="*/ 10 h 45"/>
                <a:gd name="T20" fmla="*/ 5 w 40"/>
                <a:gd name="T21" fmla="*/ 17 h 45"/>
                <a:gd name="T22" fmla="*/ 8 w 40"/>
                <a:gd name="T23" fmla="*/ 30 h 45"/>
                <a:gd name="T24" fmla="*/ 12 w 40"/>
                <a:gd name="T25" fmla="*/ 34 h 45"/>
                <a:gd name="T26" fmla="*/ 29 w 40"/>
                <a:gd name="T27" fmla="*/ 36 h 45"/>
                <a:gd name="T28" fmla="*/ 35 w 40"/>
                <a:gd name="T29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5">
                  <a:moveTo>
                    <a:pt x="40" y="24"/>
                  </a:moveTo>
                  <a:cubicBezTo>
                    <a:pt x="40" y="30"/>
                    <a:pt x="38" y="35"/>
                    <a:pt x="35" y="39"/>
                  </a:cubicBezTo>
                  <a:cubicBezTo>
                    <a:pt x="31" y="44"/>
                    <a:pt x="24" y="45"/>
                    <a:pt x="18" y="44"/>
                  </a:cubicBezTo>
                  <a:cubicBezTo>
                    <a:pt x="8" y="42"/>
                    <a:pt x="0" y="32"/>
                    <a:pt x="0" y="22"/>
                  </a:cubicBezTo>
                  <a:cubicBezTo>
                    <a:pt x="0" y="20"/>
                    <a:pt x="0" y="17"/>
                    <a:pt x="1" y="16"/>
                  </a:cubicBezTo>
                  <a:cubicBezTo>
                    <a:pt x="9" y="4"/>
                    <a:pt x="22" y="0"/>
                    <a:pt x="34" y="9"/>
                  </a:cubicBezTo>
                  <a:cubicBezTo>
                    <a:pt x="39" y="13"/>
                    <a:pt x="39" y="19"/>
                    <a:pt x="40" y="24"/>
                  </a:cubicBezTo>
                  <a:close/>
                  <a:moveTo>
                    <a:pt x="35" y="24"/>
                  </a:moveTo>
                  <a:cubicBezTo>
                    <a:pt x="35" y="17"/>
                    <a:pt x="31" y="12"/>
                    <a:pt x="24" y="11"/>
                  </a:cubicBezTo>
                  <a:cubicBezTo>
                    <a:pt x="22" y="10"/>
                    <a:pt x="21" y="10"/>
                    <a:pt x="19" y="10"/>
                  </a:cubicBezTo>
                  <a:cubicBezTo>
                    <a:pt x="14" y="10"/>
                    <a:pt x="7" y="13"/>
                    <a:pt x="5" y="17"/>
                  </a:cubicBezTo>
                  <a:cubicBezTo>
                    <a:pt x="3" y="22"/>
                    <a:pt x="5" y="26"/>
                    <a:pt x="8" y="30"/>
                  </a:cubicBezTo>
                  <a:cubicBezTo>
                    <a:pt x="9" y="31"/>
                    <a:pt x="10" y="33"/>
                    <a:pt x="12" y="34"/>
                  </a:cubicBezTo>
                  <a:cubicBezTo>
                    <a:pt x="17" y="37"/>
                    <a:pt x="23" y="39"/>
                    <a:pt x="29" y="36"/>
                  </a:cubicBezTo>
                  <a:cubicBezTo>
                    <a:pt x="34" y="34"/>
                    <a:pt x="34" y="29"/>
                    <a:pt x="3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6135677" y="4508725"/>
              <a:ext cx="271462" cy="246063"/>
            </a:xfrm>
            <a:custGeom>
              <a:avLst/>
              <a:gdLst>
                <a:gd name="T0" fmla="*/ 32 w 32"/>
                <a:gd name="T1" fmla="*/ 14 h 29"/>
                <a:gd name="T2" fmla="*/ 26 w 32"/>
                <a:gd name="T3" fmla="*/ 26 h 29"/>
                <a:gd name="T4" fmla="*/ 9 w 32"/>
                <a:gd name="T5" fmla="*/ 24 h 29"/>
                <a:gd name="T6" fmla="*/ 5 w 32"/>
                <a:gd name="T7" fmla="*/ 20 h 29"/>
                <a:gd name="T8" fmla="*/ 2 w 32"/>
                <a:gd name="T9" fmla="*/ 7 h 29"/>
                <a:gd name="T10" fmla="*/ 16 w 32"/>
                <a:gd name="T11" fmla="*/ 0 h 29"/>
                <a:gd name="T12" fmla="*/ 21 w 32"/>
                <a:gd name="T13" fmla="*/ 1 h 29"/>
                <a:gd name="T14" fmla="*/ 32 w 32"/>
                <a:gd name="T15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cubicBezTo>
                    <a:pt x="31" y="19"/>
                    <a:pt x="31" y="24"/>
                    <a:pt x="26" y="26"/>
                  </a:cubicBezTo>
                  <a:cubicBezTo>
                    <a:pt x="20" y="29"/>
                    <a:pt x="14" y="27"/>
                    <a:pt x="9" y="24"/>
                  </a:cubicBezTo>
                  <a:cubicBezTo>
                    <a:pt x="7" y="23"/>
                    <a:pt x="6" y="21"/>
                    <a:pt x="5" y="20"/>
                  </a:cubicBezTo>
                  <a:cubicBezTo>
                    <a:pt x="2" y="16"/>
                    <a:pt x="0" y="12"/>
                    <a:pt x="2" y="7"/>
                  </a:cubicBezTo>
                  <a:cubicBezTo>
                    <a:pt x="4" y="3"/>
                    <a:pt x="11" y="0"/>
                    <a:pt x="16" y="0"/>
                  </a:cubicBezTo>
                  <a:cubicBezTo>
                    <a:pt x="18" y="0"/>
                    <a:pt x="19" y="0"/>
                    <a:pt x="21" y="1"/>
                  </a:cubicBezTo>
                  <a:cubicBezTo>
                    <a:pt x="28" y="2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303F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196599" y="4615649"/>
            <a:ext cx="4252961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4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1711364" y="1012940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活动流程介绍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10752" y="1922344"/>
            <a:ext cx="3783529" cy="378352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58720" y="1816313"/>
            <a:ext cx="4436512" cy="88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043935" y="3187700"/>
            <a:ext cx="1908215" cy="2650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187785" y="3172424"/>
            <a:ext cx="1908215" cy="2650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199389" y="3289300"/>
            <a:ext cx="0" cy="2416573"/>
          </a:xfrm>
          <a:prstGeom prst="line">
            <a:avLst/>
          </a:prstGeom>
          <a:ln>
            <a:solidFill>
              <a:srgbClr val="072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-179594" y="0"/>
            <a:ext cx="12622293" cy="6858000"/>
            <a:chOff x="-179594" y="0"/>
            <a:chExt cx="1262229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670560" y="660400"/>
              <a:ext cx="10901680" cy="5720080"/>
            </a:xfrm>
            <a:prstGeom prst="rect">
              <a:avLst/>
            </a:prstGeom>
            <a:solidFill>
              <a:srgbClr val="F7ED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-179594" y="203200"/>
              <a:ext cx="12622293" cy="6502400"/>
              <a:chOff x="-179594" y="203200"/>
              <a:chExt cx="12622293" cy="6502400"/>
            </a:xfrm>
          </p:grpSpPr>
          <p:pic>
            <p:nvPicPr>
              <p:cNvPr id="20" name="图片 19" descr="OQAAAB+LCAAAAAAABACrVlIpqSxIVbJSCs5NLCpxyUxML0rM9SxJzVXSUfJMUbLKK83J0VFyysxLycxLdy/KLy0oVrKKjq0FALpUkis5AAAA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>
                <a:off x="9955985" y="4218886"/>
                <a:ext cx="2486714" cy="2486714"/>
              </a:xfrm>
              <a:prstGeom prst="rect">
                <a:avLst/>
              </a:prstGeom>
            </p:spPr>
          </p:pic>
          <p:pic>
            <p:nvPicPr>
              <p:cNvPr id="21" name="图片 20" descr="图片包含 室内&#10;&#10;自动生成的说明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79594" y="203200"/>
                <a:ext cx="2179094" cy="2351621"/>
              </a:xfrm>
              <a:prstGeom prst="rect">
                <a:avLst/>
              </a:prstGeom>
            </p:spPr>
          </p:pic>
        </p:grpSp>
      </p:grpSp>
      <p:sp>
        <p:nvSpPr>
          <p:cNvPr id="23" name="文本框 22"/>
          <p:cNvSpPr txBox="1"/>
          <p:nvPr/>
        </p:nvSpPr>
        <p:spPr>
          <a:xfrm>
            <a:off x="4741354" y="2554821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7281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3600" b="1" spc="300" dirty="0">
                <a:solidFill>
                  <a:srgbClr val="072813"/>
                </a:solidFill>
                <a:cs typeface="+mn-ea"/>
                <a:sym typeface="+mn-lt"/>
              </a:rPr>
              <a:t>财务预算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7281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04974" y="3477174"/>
            <a:ext cx="578205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000" dirty="0">
                <a:solidFill>
                  <a:srgbClr val="072813"/>
                </a:solidFill>
                <a:cs typeface="+mn-ea"/>
                <a:sym typeface="+mn-lt"/>
              </a:rPr>
              <a:t>请在此处添加具体内容，文字尽量言简意赅，简单描述即可，不必过于繁琐，注意版面的美观度。</a:t>
            </a:r>
            <a:endParaRPr lang="zh-CN" altLang="en-US" sz="2000" dirty="0">
              <a:solidFill>
                <a:srgbClr val="072813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87689" y="2409345"/>
            <a:ext cx="893684" cy="89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rg1dqu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Microsoft Office PowerPoint</Application>
  <PresentationFormat>宽屏</PresentationFormat>
  <Paragraphs>97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阿里巴巴普惠体 R</vt:lpstr>
      <vt:lpstr>方正正黑简体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2022-03-09T02:35:07Z</dcterms:created>
  <dcterms:modified xsi:type="dcterms:W3CDTF">2023-01-10T12:17:09Z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3B9E02D8A8B44C968412F9E17603126E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