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0" r:id="rId4"/>
    <p:sldId id="261" r:id="rId5"/>
    <p:sldId id="265" r:id="rId6"/>
    <p:sldId id="266" r:id="rId7"/>
    <p:sldId id="267" r:id="rId8"/>
    <p:sldId id="268" r:id="rId9"/>
    <p:sldId id="262" r:id="rId10"/>
    <p:sldId id="269" r:id="rId11"/>
    <p:sldId id="270" r:id="rId12"/>
    <p:sldId id="271" r:id="rId13"/>
    <p:sldId id="272" r:id="rId14"/>
    <p:sldId id="263" r:id="rId15"/>
    <p:sldId id="273" r:id="rId16"/>
    <p:sldId id="274" r:id="rId17"/>
    <p:sldId id="275" r:id="rId18"/>
    <p:sldId id="276" r:id="rId19"/>
    <p:sldId id="277" r:id="rId20"/>
    <p:sldId id="264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B8"/>
    <a:srgbClr val="BD0210"/>
    <a:srgbClr val="ED1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5B470-6F2A-455C-A990-FAF94C4B29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E4F3F-98B6-4E30-8FB2-61C6C78F5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E4F3F-98B6-4E30-8FB2-61C6C78F5A4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2"/>
            <a:ext cx="864826" cy="49452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1688319" y="4461860"/>
            <a:ext cx="461665" cy="226604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FAF0B8"/>
                </a:solidFill>
                <a:effectLst>
                  <a:innerShdw blurRad="114300" dir="1800000">
                    <a:schemeClr val="accent2">
                      <a:lumMod val="50000"/>
                      <a:alpha val="80000"/>
                    </a:schemeClr>
                  </a:innerShdw>
                </a:effectLst>
              </a:rPr>
              <a:t>PART ONE</a:t>
            </a:r>
            <a:endParaRPr lang="zh-CN" altLang="en-US" b="1" dirty="0">
              <a:solidFill>
                <a:srgbClr val="FAF0B8"/>
              </a:solidFill>
              <a:effectLst>
                <a:innerShdw blurRad="114300" dir="1800000">
                  <a:schemeClr val="accent2">
                    <a:lumMod val="50000"/>
                    <a:alpha val="8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2"/>
            <a:ext cx="864826" cy="49452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1688319" y="4461860"/>
            <a:ext cx="461665" cy="226604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FAF0B8"/>
                </a:solidFill>
                <a:effectLst>
                  <a:innerShdw blurRad="114300" dir="1800000">
                    <a:schemeClr val="accent2">
                      <a:lumMod val="50000"/>
                      <a:alpha val="80000"/>
                    </a:schemeClr>
                  </a:innerShdw>
                </a:effectLst>
              </a:rPr>
              <a:t>PART TWO</a:t>
            </a:r>
            <a:endParaRPr lang="zh-CN" altLang="en-US" b="1" dirty="0">
              <a:solidFill>
                <a:srgbClr val="FAF0B8"/>
              </a:solidFill>
              <a:effectLst>
                <a:innerShdw blurRad="114300" dir="1800000">
                  <a:schemeClr val="accent2">
                    <a:lumMod val="50000"/>
                    <a:alpha val="8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2"/>
            <a:ext cx="864826" cy="49452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1688319" y="4461860"/>
            <a:ext cx="461665" cy="226604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FAF0B8"/>
                </a:solidFill>
                <a:effectLst>
                  <a:innerShdw blurRad="114300" dir="1800000">
                    <a:schemeClr val="accent2">
                      <a:lumMod val="50000"/>
                      <a:alpha val="80000"/>
                    </a:schemeClr>
                  </a:innerShdw>
                </a:effectLst>
              </a:rPr>
              <a:t>PART THREE</a:t>
            </a:r>
            <a:endParaRPr lang="zh-CN" altLang="en-US" b="1" dirty="0">
              <a:solidFill>
                <a:srgbClr val="FAF0B8"/>
              </a:solidFill>
              <a:effectLst>
                <a:innerShdw blurRad="114300" dir="1800000">
                  <a:schemeClr val="accent2">
                    <a:lumMod val="50000"/>
                    <a:alpha val="8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2"/>
            <a:ext cx="864826" cy="49452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1688319" y="4461860"/>
            <a:ext cx="461665" cy="226604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FAF0B8"/>
                </a:solidFill>
                <a:effectLst>
                  <a:innerShdw blurRad="114300" dir="1800000">
                    <a:schemeClr val="accent2">
                      <a:lumMod val="50000"/>
                      <a:alpha val="80000"/>
                    </a:schemeClr>
                  </a:innerShdw>
                </a:effectLst>
              </a:rPr>
              <a:t>PART FOUR</a:t>
            </a:r>
            <a:endParaRPr lang="zh-CN" altLang="en-US" b="1" dirty="0">
              <a:solidFill>
                <a:srgbClr val="FAF0B8"/>
              </a:solidFill>
              <a:effectLst>
                <a:innerShdw blurRad="114300" dir="1800000">
                  <a:schemeClr val="accent2">
                    <a:lumMod val="50000"/>
                    <a:alpha val="8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90114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32A52-2602-4ABD-BBF0-364768C4B9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E023-08C2-4933-9581-4A2C8ABC5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5590" y="4233112"/>
            <a:ext cx="2322065" cy="232206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4390611" y="1841771"/>
            <a:ext cx="6105363" cy="2019030"/>
            <a:chOff x="4862134" y="-919557"/>
            <a:chExt cx="6517677" cy="2316519"/>
          </a:xfrm>
        </p:grpSpPr>
        <p:sp>
          <p:nvSpPr>
            <p:cNvPr id="29" name="矩形 28"/>
            <p:cNvSpPr/>
            <p:nvPr/>
          </p:nvSpPr>
          <p:spPr>
            <a:xfrm>
              <a:off x="4862135" y="-919557"/>
              <a:ext cx="6517676" cy="23165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862134" y="-831315"/>
              <a:ext cx="6517675" cy="432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862134" y="1230010"/>
              <a:ext cx="6517675" cy="432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96025" y="0"/>
            <a:ext cx="2817202" cy="6858000"/>
            <a:chOff x="1696025" y="0"/>
            <a:chExt cx="2817202" cy="6858000"/>
          </a:xfrm>
        </p:grpSpPr>
        <p:sp>
          <p:nvSpPr>
            <p:cNvPr id="19" name="矩形 18"/>
            <p:cNvSpPr/>
            <p:nvPr/>
          </p:nvSpPr>
          <p:spPr>
            <a:xfrm>
              <a:off x="1696025" y="0"/>
              <a:ext cx="2817202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998886" y="836994"/>
              <a:ext cx="2457190" cy="518401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1"/>
            <a:ext cx="3166110" cy="18104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166110" y="4423647"/>
            <a:ext cx="9025889" cy="243435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984690" y="1912801"/>
            <a:ext cx="6908800" cy="1768254"/>
            <a:chOff x="5275579" y="1722301"/>
            <a:chExt cx="6908800" cy="1768254"/>
          </a:xfrm>
        </p:grpSpPr>
        <p:sp>
          <p:nvSpPr>
            <p:cNvPr id="21" name="文本框 20"/>
            <p:cNvSpPr txBox="1"/>
            <p:nvPr/>
          </p:nvSpPr>
          <p:spPr>
            <a:xfrm>
              <a:off x="5275579" y="2474892"/>
              <a:ext cx="690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新年活动模板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355407" y="1722301"/>
              <a:ext cx="4391754" cy="923330"/>
              <a:chOff x="754742" y="1611086"/>
              <a:chExt cx="4391754" cy="92333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754742" y="1611086"/>
                <a:ext cx="27141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bg1"/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2021</a:t>
                </a:r>
                <a:endParaRPr lang="zh-CN" altLang="en-US" sz="5400" dirty="0">
                  <a:solidFill>
                    <a:schemeClr val="bg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256795" y="2142503"/>
                <a:ext cx="28897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spcAft>
                    <a:spcPts val="110"/>
                  </a:spcAft>
                  <a:defRPr/>
                </a:pPr>
                <a:r>
                  <a:rPr lang="en-US" altLang="zh-CN" sz="1600" dirty="0">
                    <a:solidFill>
                      <a:srgbClr val="FAF0B8"/>
                    </a:solidFill>
                    <a:cs typeface="+mn-ea"/>
                    <a:sym typeface="+mn-lt"/>
                  </a:rPr>
                  <a:t>STANDARD TEMPLATE</a:t>
                </a:r>
                <a:endParaRPr kumimoji="0" lang="zh-CN" altLang="en-US" sz="1600" i="0" u="none" strike="noStrike" kern="1200" cap="none" normalizeH="0" baseline="0" noProof="0" dirty="0">
                  <a:ln>
                    <a:noFill/>
                  </a:ln>
                  <a:solidFill>
                    <a:srgbClr val="FAF0B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256795" y="1712535"/>
                <a:ext cx="28897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spcAft>
                    <a:spcPts val="110"/>
                  </a:spcAft>
                  <a:defRPr/>
                </a:pPr>
                <a:r>
                  <a:rPr kumimoji="0" lang="en-US" altLang="zh-CN" sz="2800" i="0" u="none" strike="noStrike" kern="1200" cap="none" spc="-300" normalizeH="0" baseline="0" noProof="0" dirty="0">
                    <a:ln>
                      <a:noFill/>
                    </a:ln>
                    <a:solidFill>
                      <a:srgbClr val="FAF0B8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HAPPY NEW YEAR</a:t>
                </a:r>
                <a:endParaRPr kumimoji="0" lang="zh-CN" altLang="en-US" sz="2800" i="0" u="none" strike="noStrike" kern="1200" cap="none" spc="-300" normalizeH="0" baseline="0" noProof="0" dirty="0">
                  <a:ln>
                    <a:noFill/>
                  </a:ln>
                  <a:solidFill>
                    <a:srgbClr val="FAF0B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763106" y="1517807"/>
            <a:ext cx="1238882" cy="6014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819499" y="3075262"/>
            <a:ext cx="2714173" cy="131770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984690" y="3891480"/>
            <a:ext cx="395610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dist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FAF0B8"/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b="0" dirty="0">
                <a:sym typeface="+mn-lt"/>
              </a:rPr>
              <a:t>Speaker name and title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909810" y="377725"/>
            <a:ext cx="1490280" cy="149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6593405" y="2329542"/>
            <a:ext cx="4452427" cy="2752724"/>
            <a:chOff x="6201521" y="1981199"/>
            <a:chExt cx="4452427" cy="2752724"/>
          </a:xfrm>
        </p:grpSpPr>
        <p:sp>
          <p:nvSpPr>
            <p:cNvPr id="41" name="圆角矩形 3"/>
            <p:cNvSpPr/>
            <p:nvPr/>
          </p:nvSpPr>
          <p:spPr>
            <a:xfrm>
              <a:off x="6201521" y="1981199"/>
              <a:ext cx="4452427" cy="2752724"/>
            </a:xfrm>
            <a:prstGeom prst="roundRect">
              <a:avLst>
                <a:gd name="adj" fmla="val 0"/>
              </a:avLst>
            </a:prstGeom>
            <a:noFill/>
            <a:ln w="31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078174" y="3113982"/>
              <a:ext cx="3348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078174" y="2806205"/>
              <a:ext cx="3348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此处输入标题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803608" y="2229551"/>
              <a:ext cx="576654" cy="576654"/>
              <a:chOff x="11104678" y="3231118"/>
              <a:chExt cx="720000" cy="720000"/>
            </a:xfrm>
          </p:grpSpPr>
          <p:sp>
            <p:nvSpPr>
              <p:cNvPr id="45" name="椭圆 44"/>
              <p:cNvSpPr/>
              <p:nvPr/>
            </p:nvSpPr>
            <p:spPr>
              <a:xfrm flipH="1">
                <a:off x="11104678" y="3231118"/>
                <a:ext cx="720000" cy="72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任意多边形 12"/>
              <p:cNvSpPr/>
              <p:nvPr/>
            </p:nvSpPr>
            <p:spPr>
              <a:xfrm>
                <a:off x="11324910" y="3404760"/>
                <a:ext cx="279537" cy="372716"/>
              </a:xfrm>
              <a:custGeom>
                <a:avLst/>
                <a:gdLst>
                  <a:gd name="connsiteX0" fmla="*/ 267948 w 400050"/>
                  <a:gd name="connsiteY0" fmla="*/ 621 h 533400"/>
                  <a:gd name="connsiteX1" fmla="*/ 296523 w 400050"/>
                  <a:gd name="connsiteY1" fmla="*/ 27291 h 533400"/>
                  <a:gd name="connsiteX2" fmla="*/ 296523 w 400050"/>
                  <a:gd name="connsiteY2" fmla="*/ 29196 h 533400"/>
                  <a:gd name="connsiteX3" fmla="*/ 296523 w 400050"/>
                  <a:gd name="connsiteY3" fmla="*/ 38721 h 533400"/>
                  <a:gd name="connsiteX4" fmla="*/ 363198 w 400050"/>
                  <a:gd name="connsiteY4" fmla="*/ 38721 h 533400"/>
                  <a:gd name="connsiteX5" fmla="*/ 401298 w 400050"/>
                  <a:gd name="connsiteY5" fmla="*/ 74916 h 533400"/>
                  <a:gd name="connsiteX6" fmla="*/ 401298 w 400050"/>
                  <a:gd name="connsiteY6" fmla="*/ 76821 h 533400"/>
                  <a:gd name="connsiteX7" fmla="*/ 401298 w 400050"/>
                  <a:gd name="connsiteY7" fmla="*/ 495921 h 533400"/>
                  <a:gd name="connsiteX8" fmla="*/ 365103 w 400050"/>
                  <a:gd name="connsiteY8" fmla="*/ 534021 h 533400"/>
                  <a:gd name="connsiteX9" fmla="*/ 363198 w 400050"/>
                  <a:gd name="connsiteY9" fmla="*/ 534021 h 533400"/>
                  <a:gd name="connsiteX10" fmla="*/ 39348 w 400050"/>
                  <a:gd name="connsiteY10" fmla="*/ 534021 h 533400"/>
                  <a:gd name="connsiteX11" fmla="*/ 1248 w 400050"/>
                  <a:gd name="connsiteY11" fmla="*/ 497826 h 533400"/>
                  <a:gd name="connsiteX12" fmla="*/ 1248 w 400050"/>
                  <a:gd name="connsiteY12" fmla="*/ 495921 h 533400"/>
                  <a:gd name="connsiteX13" fmla="*/ 1248 w 400050"/>
                  <a:gd name="connsiteY13" fmla="*/ 76821 h 533400"/>
                  <a:gd name="connsiteX14" fmla="*/ 37443 w 400050"/>
                  <a:gd name="connsiteY14" fmla="*/ 38721 h 533400"/>
                  <a:gd name="connsiteX15" fmla="*/ 39348 w 400050"/>
                  <a:gd name="connsiteY15" fmla="*/ 38721 h 533400"/>
                  <a:gd name="connsiteX16" fmla="*/ 106023 w 400050"/>
                  <a:gd name="connsiteY16" fmla="*/ 38721 h 533400"/>
                  <a:gd name="connsiteX17" fmla="*/ 106023 w 400050"/>
                  <a:gd name="connsiteY17" fmla="*/ 29196 h 533400"/>
                  <a:gd name="connsiteX18" fmla="*/ 132693 w 400050"/>
                  <a:gd name="connsiteY18" fmla="*/ 621 h 533400"/>
                  <a:gd name="connsiteX19" fmla="*/ 134598 w 400050"/>
                  <a:gd name="connsiteY19" fmla="*/ 621 h 533400"/>
                  <a:gd name="connsiteX20" fmla="*/ 267948 w 400050"/>
                  <a:gd name="connsiteY20" fmla="*/ 621 h 533400"/>
                  <a:gd name="connsiteX21" fmla="*/ 106023 w 400050"/>
                  <a:gd name="connsiteY21" fmla="*/ 57771 h 533400"/>
                  <a:gd name="connsiteX22" fmla="*/ 39348 w 400050"/>
                  <a:gd name="connsiteY22" fmla="*/ 57771 h 533400"/>
                  <a:gd name="connsiteX23" fmla="*/ 20298 w 400050"/>
                  <a:gd name="connsiteY23" fmla="*/ 75869 h 533400"/>
                  <a:gd name="connsiteX24" fmla="*/ 20298 w 400050"/>
                  <a:gd name="connsiteY24" fmla="*/ 76821 h 533400"/>
                  <a:gd name="connsiteX25" fmla="*/ 20298 w 400050"/>
                  <a:gd name="connsiteY25" fmla="*/ 495921 h 533400"/>
                  <a:gd name="connsiteX26" fmla="*/ 38395 w 400050"/>
                  <a:gd name="connsiteY26" fmla="*/ 514971 h 533400"/>
                  <a:gd name="connsiteX27" fmla="*/ 39348 w 400050"/>
                  <a:gd name="connsiteY27" fmla="*/ 514971 h 533400"/>
                  <a:gd name="connsiteX28" fmla="*/ 363198 w 400050"/>
                  <a:gd name="connsiteY28" fmla="*/ 514971 h 533400"/>
                  <a:gd name="connsiteX29" fmla="*/ 382248 w 400050"/>
                  <a:gd name="connsiteY29" fmla="*/ 496873 h 533400"/>
                  <a:gd name="connsiteX30" fmla="*/ 382248 w 400050"/>
                  <a:gd name="connsiteY30" fmla="*/ 495921 h 533400"/>
                  <a:gd name="connsiteX31" fmla="*/ 382248 w 400050"/>
                  <a:gd name="connsiteY31" fmla="*/ 76821 h 533400"/>
                  <a:gd name="connsiteX32" fmla="*/ 364151 w 400050"/>
                  <a:gd name="connsiteY32" fmla="*/ 57771 h 533400"/>
                  <a:gd name="connsiteX33" fmla="*/ 363198 w 400050"/>
                  <a:gd name="connsiteY33" fmla="*/ 57771 h 533400"/>
                  <a:gd name="connsiteX34" fmla="*/ 296523 w 400050"/>
                  <a:gd name="connsiteY34" fmla="*/ 57771 h 533400"/>
                  <a:gd name="connsiteX35" fmla="*/ 296523 w 400050"/>
                  <a:gd name="connsiteY35" fmla="*/ 67296 h 533400"/>
                  <a:gd name="connsiteX36" fmla="*/ 269853 w 400050"/>
                  <a:gd name="connsiteY36" fmla="*/ 95871 h 533400"/>
                  <a:gd name="connsiteX37" fmla="*/ 267948 w 400050"/>
                  <a:gd name="connsiteY37" fmla="*/ 95871 h 533400"/>
                  <a:gd name="connsiteX38" fmla="*/ 134598 w 400050"/>
                  <a:gd name="connsiteY38" fmla="*/ 95871 h 533400"/>
                  <a:gd name="connsiteX39" fmla="*/ 106023 w 400050"/>
                  <a:gd name="connsiteY39" fmla="*/ 69201 h 533400"/>
                  <a:gd name="connsiteX40" fmla="*/ 106023 w 400050"/>
                  <a:gd name="connsiteY40" fmla="*/ 67296 h 533400"/>
                  <a:gd name="connsiteX41" fmla="*/ 106023 w 400050"/>
                  <a:gd name="connsiteY41" fmla="*/ 57771 h 533400"/>
                  <a:gd name="connsiteX42" fmla="*/ 201273 w 400050"/>
                  <a:gd name="connsiteY42" fmla="*/ 343521 h 533400"/>
                  <a:gd name="connsiteX43" fmla="*/ 201273 w 400050"/>
                  <a:gd name="connsiteY43" fmla="*/ 362571 h 533400"/>
                  <a:gd name="connsiteX44" fmla="*/ 86973 w 400050"/>
                  <a:gd name="connsiteY44" fmla="*/ 362571 h 533400"/>
                  <a:gd name="connsiteX45" fmla="*/ 86973 w 400050"/>
                  <a:gd name="connsiteY45" fmla="*/ 343521 h 533400"/>
                  <a:gd name="connsiteX46" fmla="*/ 201273 w 400050"/>
                  <a:gd name="connsiteY46" fmla="*/ 343521 h 533400"/>
                  <a:gd name="connsiteX47" fmla="*/ 315573 w 400050"/>
                  <a:gd name="connsiteY47" fmla="*/ 267321 h 533400"/>
                  <a:gd name="connsiteX48" fmla="*/ 315573 w 400050"/>
                  <a:gd name="connsiteY48" fmla="*/ 286371 h 533400"/>
                  <a:gd name="connsiteX49" fmla="*/ 86973 w 400050"/>
                  <a:gd name="connsiteY49" fmla="*/ 286371 h 533400"/>
                  <a:gd name="connsiteX50" fmla="*/ 86973 w 400050"/>
                  <a:gd name="connsiteY50" fmla="*/ 267321 h 533400"/>
                  <a:gd name="connsiteX51" fmla="*/ 315573 w 400050"/>
                  <a:gd name="connsiteY51" fmla="*/ 267321 h 533400"/>
                  <a:gd name="connsiteX52" fmla="*/ 315573 w 400050"/>
                  <a:gd name="connsiteY52" fmla="*/ 191121 h 533400"/>
                  <a:gd name="connsiteX53" fmla="*/ 315573 w 400050"/>
                  <a:gd name="connsiteY53" fmla="*/ 210171 h 533400"/>
                  <a:gd name="connsiteX54" fmla="*/ 86973 w 400050"/>
                  <a:gd name="connsiteY54" fmla="*/ 210171 h 533400"/>
                  <a:gd name="connsiteX55" fmla="*/ 86973 w 400050"/>
                  <a:gd name="connsiteY55" fmla="*/ 191121 h 533400"/>
                  <a:gd name="connsiteX56" fmla="*/ 315573 w 400050"/>
                  <a:gd name="connsiteY56" fmla="*/ 191121 h 533400"/>
                  <a:gd name="connsiteX57" fmla="*/ 267948 w 400050"/>
                  <a:gd name="connsiteY57" fmla="*/ 19671 h 533400"/>
                  <a:gd name="connsiteX58" fmla="*/ 134598 w 400050"/>
                  <a:gd name="connsiteY58" fmla="*/ 19671 h 533400"/>
                  <a:gd name="connsiteX59" fmla="*/ 125073 w 400050"/>
                  <a:gd name="connsiteY59" fmla="*/ 28244 h 533400"/>
                  <a:gd name="connsiteX60" fmla="*/ 125073 w 400050"/>
                  <a:gd name="connsiteY60" fmla="*/ 29196 h 533400"/>
                  <a:gd name="connsiteX61" fmla="*/ 125073 w 400050"/>
                  <a:gd name="connsiteY61" fmla="*/ 67296 h 533400"/>
                  <a:gd name="connsiteX62" fmla="*/ 133645 w 400050"/>
                  <a:gd name="connsiteY62" fmla="*/ 76821 h 533400"/>
                  <a:gd name="connsiteX63" fmla="*/ 134598 w 400050"/>
                  <a:gd name="connsiteY63" fmla="*/ 76821 h 533400"/>
                  <a:gd name="connsiteX64" fmla="*/ 267948 w 400050"/>
                  <a:gd name="connsiteY64" fmla="*/ 76821 h 533400"/>
                  <a:gd name="connsiteX65" fmla="*/ 277473 w 400050"/>
                  <a:gd name="connsiteY65" fmla="*/ 68248 h 533400"/>
                  <a:gd name="connsiteX66" fmla="*/ 277473 w 400050"/>
                  <a:gd name="connsiteY66" fmla="*/ 67296 h 533400"/>
                  <a:gd name="connsiteX67" fmla="*/ 277473 w 400050"/>
                  <a:gd name="connsiteY67" fmla="*/ 29196 h 533400"/>
                  <a:gd name="connsiteX68" fmla="*/ 267948 w 400050"/>
                  <a:gd name="connsiteY68" fmla="*/ 196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00050" h="533400">
                    <a:moveTo>
                      <a:pt x="267948" y="621"/>
                    </a:moveTo>
                    <a:cubicBezTo>
                      <a:pt x="283188" y="621"/>
                      <a:pt x="295570" y="12051"/>
                      <a:pt x="296523" y="27291"/>
                    </a:cubicBezTo>
                    <a:lnTo>
                      <a:pt x="296523" y="29196"/>
                    </a:lnTo>
                    <a:lnTo>
                      <a:pt x="296523" y="38721"/>
                    </a:lnTo>
                    <a:lnTo>
                      <a:pt x="363198" y="38721"/>
                    </a:lnTo>
                    <a:cubicBezTo>
                      <a:pt x="383201" y="38721"/>
                      <a:pt x="400345" y="54914"/>
                      <a:pt x="401298" y="74916"/>
                    </a:cubicBezTo>
                    <a:lnTo>
                      <a:pt x="401298" y="76821"/>
                    </a:lnTo>
                    <a:lnTo>
                      <a:pt x="401298" y="495921"/>
                    </a:lnTo>
                    <a:cubicBezTo>
                      <a:pt x="401298" y="515923"/>
                      <a:pt x="385105" y="533069"/>
                      <a:pt x="365103" y="534021"/>
                    </a:cubicBezTo>
                    <a:lnTo>
                      <a:pt x="363198" y="534021"/>
                    </a:lnTo>
                    <a:lnTo>
                      <a:pt x="39348" y="534021"/>
                    </a:lnTo>
                    <a:cubicBezTo>
                      <a:pt x="19345" y="534021"/>
                      <a:pt x="2201" y="517828"/>
                      <a:pt x="1248" y="497826"/>
                    </a:cubicBezTo>
                    <a:lnTo>
                      <a:pt x="1248" y="495921"/>
                    </a:lnTo>
                    <a:lnTo>
                      <a:pt x="1248" y="76821"/>
                    </a:lnTo>
                    <a:cubicBezTo>
                      <a:pt x="1248" y="56819"/>
                      <a:pt x="17441" y="39673"/>
                      <a:pt x="37443" y="38721"/>
                    </a:cubicBezTo>
                    <a:lnTo>
                      <a:pt x="39348" y="38721"/>
                    </a:lnTo>
                    <a:lnTo>
                      <a:pt x="106023" y="38721"/>
                    </a:lnTo>
                    <a:lnTo>
                      <a:pt x="106023" y="29196"/>
                    </a:lnTo>
                    <a:cubicBezTo>
                      <a:pt x="106023" y="13956"/>
                      <a:pt x="117453" y="1573"/>
                      <a:pt x="132693" y="621"/>
                    </a:cubicBezTo>
                    <a:lnTo>
                      <a:pt x="134598" y="621"/>
                    </a:lnTo>
                    <a:lnTo>
                      <a:pt x="267948" y="621"/>
                    </a:lnTo>
                    <a:close/>
                    <a:moveTo>
                      <a:pt x="106023" y="57771"/>
                    </a:moveTo>
                    <a:lnTo>
                      <a:pt x="39348" y="57771"/>
                    </a:lnTo>
                    <a:cubicBezTo>
                      <a:pt x="28870" y="57771"/>
                      <a:pt x="21251" y="65391"/>
                      <a:pt x="20298" y="75869"/>
                    </a:cubicBezTo>
                    <a:lnTo>
                      <a:pt x="20298" y="76821"/>
                    </a:lnTo>
                    <a:lnTo>
                      <a:pt x="20298" y="495921"/>
                    </a:lnTo>
                    <a:cubicBezTo>
                      <a:pt x="20298" y="506398"/>
                      <a:pt x="27918" y="514019"/>
                      <a:pt x="38395" y="514971"/>
                    </a:cubicBezTo>
                    <a:lnTo>
                      <a:pt x="39348" y="514971"/>
                    </a:lnTo>
                    <a:lnTo>
                      <a:pt x="363198" y="514971"/>
                    </a:lnTo>
                    <a:cubicBezTo>
                      <a:pt x="373676" y="514971"/>
                      <a:pt x="381295" y="507351"/>
                      <a:pt x="382248" y="496873"/>
                    </a:cubicBezTo>
                    <a:lnTo>
                      <a:pt x="382248" y="495921"/>
                    </a:lnTo>
                    <a:lnTo>
                      <a:pt x="382248" y="76821"/>
                    </a:lnTo>
                    <a:cubicBezTo>
                      <a:pt x="382248" y="66344"/>
                      <a:pt x="374628" y="58723"/>
                      <a:pt x="364151" y="57771"/>
                    </a:cubicBezTo>
                    <a:lnTo>
                      <a:pt x="363198" y="57771"/>
                    </a:lnTo>
                    <a:lnTo>
                      <a:pt x="296523" y="57771"/>
                    </a:lnTo>
                    <a:lnTo>
                      <a:pt x="296523" y="67296"/>
                    </a:lnTo>
                    <a:cubicBezTo>
                      <a:pt x="296523" y="82536"/>
                      <a:pt x="285093" y="94919"/>
                      <a:pt x="269853" y="95871"/>
                    </a:cubicBezTo>
                    <a:lnTo>
                      <a:pt x="267948" y="95871"/>
                    </a:lnTo>
                    <a:lnTo>
                      <a:pt x="134598" y="95871"/>
                    </a:lnTo>
                    <a:cubicBezTo>
                      <a:pt x="119358" y="95871"/>
                      <a:pt x="106976" y="84441"/>
                      <a:pt x="106023" y="69201"/>
                    </a:cubicBezTo>
                    <a:lnTo>
                      <a:pt x="106023" y="67296"/>
                    </a:lnTo>
                    <a:lnTo>
                      <a:pt x="106023" y="57771"/>
                    </a:lnTo>
                    <a:close/>
                    <a:moveTo>
                      <a:pt x="201273" y="343521"/>
                    </a:moveTo>
                    <a:lnTo>
                      <a:pt x="201273" y="362571"/>
                    </a:lnTo>
                    <a:lnTo>
                      <a:pt x="86973" y="362571"/>
                    </a:lnTo>
                    <a:lnTo>
                      <a:pt x="86973" y="343521"/>
                    </a:lnTo>
                    <a:lnTo>
                      <a:pt x="201273" y="343521"/>
                    </a:lnTo>
                    <a:close/>
                    <a:moveTo>
                      <a:pt x="315573" y="267321"/>
                    </a:moveTo>
                    <a:lnTo>
                      <a:pt x="315573" y="286371"/>
                    </a:lnTo>
                    <a:lnTo>
                      <a:pt x="86973" y="286371"/>
                    </a:lnTo>
                    <a:lnTo>
                      <a:pt x="86973" y="267321"/>
                    </a:lnTo>
                    <a:lnTo>
                      <a:pt x="315573" y="267321"/>
                    </a:lnTo>
                    <a:close/>
                    <a:moveTo>
                      <a:pt x="315573" y="191121"/>
                    </a:moveTo>
                    <a:lnTo>
                      <a:pt x="315573" y="210171"/>
                    </a:lnTo>
                    <a:lnTo>
                      <a:pt x="86973" y="210171"/>
                    </a:lnTo>
                    <a:lnTo>
                      <a:pt x="86973" y="191121"/>
                    </a:lnTo>
                    <a:lnTo>
                      <a:pt x="315573" y="191121"/>
                    </a:lnTo>
                    <a:close/>
                    <a:moveTo>
                      <a:pt x="267948" y="19671"/>
                    </a:moveTo>
                    <a:lnTo>
                      <a:pt x="134598" y="19671"/>
                    </a:lnTo>
                    <a:cubicBezTo>
                      <a:pt x="129836" y="19671"/>
                      <a:pt x="126026" y="23481"/>
                      <a:pt x="125073" y="28244"/>
                    </a:cubicBezTo>
                    <a:lnTo>
                      <a:pt x="125073" y="29196"/>
                    </a:lnTo>
                    <a:lnTo>
                      <a:pt x="125073" y="67296"/>
                    </a:lnTo>
                    <a:cubicBezTo>
                      <a:pt x="125073" y="72059"/>
                      <a:pt x="128883" y="75869"/>
                      <a:pt x="133645" y="76821"/>
                    </a:cubicBezTo>
                    <a:lnTo>
                      <a:pt x="134598" y="76821"/>
                    </a:lnTo>
                    <a:lnTo>
                      <a:pt x="267948" y="76821"/>
                    </a:lnTo>
                    <a:cubicBezTo>
                      <a:pt x="272711" y="76821"/>
                      <a:pt x="276520" y="73011"/>
                      <a:pt x="277473" y="68248"/>
                    </a:cubicBezTo>
                    <a:lnTo>
                      <a:pt x="277473" y="67296"/>
                    </a:lnTo>
                    <a:lnTo>
                      <a:pt x="277473" y="29196"/>
                    </a:lnTo>
                    <a:cubicBezTo>
                      <a:pt x="277473" y="23481"/>
                      <a:pt x="273663" y="19671"/>
                      <a:pt x="267948" y="19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1929938" y="2329541"/>
            <a:ext cx="4452427" cy="2752725"/>
            <a:chOff x="1538054" y="1981198"/>
            <a:chExt cx="4452427" cy="2752725"/>
          </a:xfrm>
        </p:grpSpPr>
        <p:sp>
          <p:nvSpPr>
            <p:cNvPr id="48" name="圆角矩形 2"/>
            <p:cNvSpPr/>
            <p:nvPr/>
          </p:nvSpPr>
          <p:spPr>
            <a:xfrm>
              <a:off x="1538054" y="1981198"/>
              <a:ext cx="4452427" cy="2752725"/>
            </a:xfrm>
            <a:prstGeom prst="roundRect">
              <a:avLst>
                <a:gd name="adj" fmla="val 0"/>
              </a:avLst>
            </a:prstGeom>
            <a:noFill/>
            <a:ln w="31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65110" y="3113982"/>
              <a:ext cx="3348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765110" y="2806205"/>
              <a:ext cx="3348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此处输入标题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811740" y="2202412"/>
              <a:ext cx="576654" cy="576654"/>
              <a:chOff x="367322" y="3231118"/>
              <a:chExt cx="720000" cy="7200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367322" y="3231118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任意多边形 15"/>
              <p:cNvSpPr/>
              <p:nvPr/>
            </p:nvSpPr>
            <p:spPr>
              <a:xfrm>
                <a:off x="556799" y="3404760"/>
                <a:ext cx="341044" cy="372716"/>
              </a:xfrm>
              <a:custGeom>
                <a:avLst/>
                <a:gdLst>
                  <a:gd name="connsiteX0" fmla="*/ 368431 w 488073"/>
                  <a:gd name="connsiteY0" fmla="*/ 621 h 533400"/>
                  <a:gd name="connsiteX1" fmla="*/ 368431 w 488073"/>
                  <a:gd name="connsiteY1" fmla="*/ 19671 h 533400"/>
                  <a:gd name="connsiteX2" fmla="*/ 339856 w 488073"/>
                  <a:gd name="connsiteY2" fmla="*/ 19671 h 533400"/>
                  <a:gd name="connsiteX3" fmla="*/ 339856 w 488073"/>
                  <a:gd name="connsiteY3" fmla="*/ 135876 h 533400"/>
                  <a:gd name="connsiteX4" fmla="*/ 341761 w 488073"/>
                  <a:gd name="connsiteY4" fmla="*/ 145401 h 533400"/>
                  <a:gd name="connsiteX5" fmla="*/ 342713 w 488073"/>
                  <a:gd name="connsiteY5" fmla="*/ 147306 h 533400"/>
                  <a:gd name="connsiteX6" fmla="*/ 483683 w 488073"/>
                  <a:gd name="connsiteY6" fmla="*/ 464489 h 533400"/>
                  <a:gd name="connsiteX7" fmla="*/ 484636 w 488073"/>
                  <a:gd name="connsiteY7" fmla="*/ 509256 h 533400"/>
                  <a:gd name="connsiteX8" fmla="*/ 448441 w 488073"/>
                  <a:gd name="connsiteY8" fmla="*/ 534021 h 533400"/>
                  <a:gd name="connsiteX9" fmla="*/ 448441 w 488073"/>
                  <a:gd name="connsiteY9" fmla="*/ 534021 h 533400"/>
                  <a:gd name="connsiteX10" fmla="*/ 40771 w 488073"/>
                  <a:gd name="connsiteY10" fmla="*/ 534021 h 533400"/>
                  <a:gd name="connsiteX11" fmla="*/ 4576 w 488073"/>
                  <a:gd name="connsiteY11" fmla="*/ 509256 h 533400"/>
                  <a:gd name="connsiteX12" fmla="*/ 5528 w 488073"/>
                  <a:gd name="connsiteY12" fmla="*/ 464489 h 533400"/>
                  <a:gd name="connsiteX13" fmla="*/ 5528 w 488073"/>
                  <a:gd name="connsiteY13" fmla="*/ 464489 h 533400"/>
                  <a:gd name="connsiteX14" fmla="*/ 146498 w 488073"/>
                  <a:gd name="connsiteY14" fmla="*/ 147306 h 533400"/>
                  <a:gd name="connsiteX15" fmla="*/ 149356 w 488073"/>
                  <a:gd name="connsiteY15" fmla="*/ 135876 h 533400"/>
                  <a:gd name="connsiteX16" fmla="*/ 149356 w 488073"/>
                  <a:gd name="connsiteY16" fmla="*/ 135876 h 533400"/>
                  <a:gd name="connsiteX17" fmla="*/ 149356 w 488073"/>
                  <a:gd name="connsiteY17" fmla="*/ 19671 h 533400"/>
                  <a:gd name="connsiteX18" fmla="*/ 120781 w 488073"/>
                  <a:gd name="connsiteY18" fmla="*/ 19671 h 533400"/>
                  <a:gd name="connsiteX19" fmla="*/ 120781 w 488073"/>
                  <a:gd name="connsiteY19" fmla="*/ 621 h 533400"/>
                  <a:gd name="connsiteX20" fmla="*/ 368431 w 488073"/>
                  <a:gd name="connsiteY20" fmla="*/ 621 h 533400"/>
                  <a:gd name="connsiteX21" fmla="*/ 253178 w 488073"/>
                  <a:gd name="connsiteY21" fmla="*/ 415911 h 533400"/>
                  <a:gd name="connsiteX22" fmla="*/ 250321 w 488073"/>
                  <a:gd name="connsiteY22" fmla="*/ 417816 h 533400"/>
                  <a:gd name="connsiteX23" fmla="*/ 51248 w 488073"/>
                  <a:gd name="connsiteY23" fmla="*/ 409244 h 533400"/>
                  <a:gd name="connsiteX24" fmla="*/ 23626 w 488073"/>
                  <a:gd name="connsiteY24" fmla="*/ 471156 h 533400"/>
                  <a:gd name="connsiteX25" fmla="*/ 22673 w 488073"/>
                  <a:gd name="connsiteY25" fmla="*/ 501636 h 533400"/>
                  <a:gd name="connsiteX26" fmla="*/ 40771 w 488073"/>
                  <a:gd name="connsiteY26" fmla="*/ 514971 h 533400"/>
                  <a:gd name="connsiteX27" fmla="*/ 40771 w 488073"/>
                  <a:gd name="connsiteY27" fmla="*/ 514971 h 533400"/>
                  <a:gd name="connsiteX28" fmla="*/ 447488 w 488073"/>
                  <a:gd name="connsiteY28" fmla="*/ 514971 h 533400"/>
                  <a:gd name="connsiteX29" fmla="*/ 465586 w 488073"/>
                  <a:gd name="connsiteY29" fmla="*/ 502589 h 533400"/>
                  <a:gd name="connsiteX30" fmla="*/ 464633 w 488073"/>
                  <a:gd name="connsiteY30" fmla="*/ 472109 h 533400"/>
                  <a:gd name="connsiteX31" fmla="*/ 464633 w 488073"/>
                  <a:gd name="connsiteY31" fmla="*/ 472109 h 533400"/>
                  <a:gd name="connsiteX32" fmla="*/ 436058 w 488073"/>
                  <a:gd name="connsiteY32" fmla="*/ 408291 h 533400"/>
                  <a:gd name="connsiteX33" fmla="*/ 435106 w 488073"/>
                  <a:gd name="connsiteY33" fmla="*/ 408291 h 533400"/>
                  <a:gd name="connsiteX34" fmla="*/ 253178 w 488073"/>
                  <a:gd name="connsiteY34" fmla="*/ 415911 h 533400"/>
                  <a:gd name="connsiteX35" fmla="*/ 320806 w 488073"/>
                  <a:gd name="connsiteY35" fmla="*/ 19671 h 533400"/>
                  <a:gd name="connsiteX36" fmla="*/ 168406 w 488073"/>
                  <a:gd name="connsiteY36" fmla="*/ 19671 h 533400"/>
                  <a:gd name="connsiteX37" fmla="*/ 168406 w 488073"/>
                  <a:gd name="connsiteY37" fmla="*/ 135876 h 533400"/>
                  <a:gd name="connsiteX38" fmla="*/ 165548 w 488073"/>
                  <a:gd name="connsiteY38" fmla="*/ 153021 h 533400"/>
                  <a:gd name="connsiteX39" fmla="*/ 165548 w 488073"/>
                  <a:gd name="connsiteY39" fmla="*/ 153021 h 533400"/>
                  <a:gd name="connsiteX40" fmla="*/ 164596 w 488073"/>
                  <a:gd name="connsiteY40" fmla="*/ 155878 h 533400"/>
                  <a:gd name="connsiteX41" fmla="*/ 58868 w 488073"/>
                  <a:gd name="connsiteY41" fmla="*/ 392098 h 533400"/>
                  <a:gd name="connsiteX42" fmla="*/ 236033 w 488073"/>
                  <a:gd name="connsiteY42" fmla="*/ 404481 h 533400"/>
                  <a:gd name="connsiteX43" fmla="*/ 238891 w 488073"/>
                  <a:gd name="connsiteY43" fmla="*/ 402576 h 533400"/>
                  <a:gd name="connsiteX44" fmla="*/ 425581 w 488073"/>
                  <a:gd name="connsiteY44" fmla="*/ 382573 h 533400"/>
                  <a:gd name="connsiteX45" fmla="*/ 324616 w 488073"/>
                  <a:gd name="connsiteY45" fmla="*/ 154926 h 533400"/>
                  <a:gd name="connsiteX46" fmla="*/ 320806 w 488073"/>
                  <a:gd name="connsiteY46" fmla="*/ 135876 h 533400"/>
                  <a:gd name="connsiteX47" fmla="*/ 320806 w 488073"/>
                  <a:gd name="connsiteY47" fmla="*/ 135876 h 533400"/>
                  <a:gd name="connsiteX48" fmla="*/ 320806 w 488073"/>
                  <a:gd name="connsiteY48" fmla="*/ 19671 h 533400"/>
                  <a:gd name="connsiteX49" fmla="*/ 306518 w 488073"/>
                  <a:gd name="connsiteY49" fmla="*/ 248271 h 533400"/>
                  <a:gd name="connsiteX50" fmla="*/ 349381 w 488073"/>
                  <a:gd name="connsiteY50" fmla="*/ 291134 h 533400"/>
                  <a:gd name="connsiteX51" fmla="*/ 306518 w 488073"/>
                  <a:gd name="connsiteY51" fmla="*/ 333996 h 533400"/>
                  <a:gd name="connsiteX52" fmla="*/ 263656 w 488073"/>
                  <a:gd name="connsiteY52" fmla="*/ 291134 h 533400"/>
                  <a:gd name="connsiteX53" fmla="*/ 306518 w 488073"/>
                  <a:gd name="connsiteY53" fmla="*/ 248271 h 533400"/>
                  <a:gd name="connsiteX54" fmla="*/ 306518 w 488073"/>
                  <a:gd name="connsiteY54" fmla="*/ 267321 h 533400"/>
                  <a:gd name="connsiteX55" fmla="*/ 282706 w 488073"/>
                  <a:gd name="connsiteY55" fmla="*/ 291134 h 533400"/>
                  <a:gd name="connsiteX56" fmla="*/ 306518 w 488073"/>
                  <a:gd name="connsiteY56" fmla="*/ 314946 h 533400"/>
                  <a:gd name="connsiteX57" fmla="*/ 330331 w 488073"/>
                  <a:gd name="connsiteY57" fmla="*/ 291134 h 533400"/>
                  <a:gd name="connsiteX58" fmla="*/ 306518 w 488073"/>
                  <a:gd name="connsiteY58" fmla="*/ 26732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8073" h="533400">
                    <a:moveTo>
                      <a:pt x="368431" y="621"/>
                    </a:moveTo>
                    <a:lnTo>
                      <a:pt x="368431" y="19671"/>
                    </a:lnTo>
                    <a:lnTo>
                      <a:pt x="339856" y="19671"/>
                    </a:lnTo>
                    <a:lnTo>
                      <a:pt x="339856" y="135876"/>
                    </a:lnTo>
                    <a:cubicBezTo>
                      <a:pt x="339856" y="138734"/>
                      <a:pt x="340808" y="142544"/>
                      <a:pt x="341761" y="145401"/>
                    </a:cubicBezTo>
                    <a:lnTo>
                      <a:pt x="342713" y="147306"/>
                    </a:lnTo>
                    <a:lnTo>
                      <a:pt x="483683" y="464489"/>
                    </a:lnTo>
                    <a:cubicBezTo>
                      <a:pt x="490351" y="478776"/>
                      <a:pt x="490351" y="494969"/>
                      <a:pt x="484636" y="509256"/>
                    </a:cubicBezTo>
                    <a:cubicBezTo>
                      <a:pt x="478921" y="524496"/>
                      <a:pt x="464633" y="534021"/>
                      <a:pt x="448441" y="534021"/>
                    </a:cubicBezTo>
                    <a:lnTo>
                      <a:pt x="448441" y="534021"/>
                    </a:lnTo>
                    <a:lnTo>
                      <a:pt x="40771" y="534021"/>
                    </a:lnTo>
                    <a:cubicBezTo>
                      <a:pt x="24578" y="534021"/>
                      <a:pt x="10291" y="524496"/>
                      <a:pt x="4576" y="509256"/>
                    </a:cubicBezTo>
                    <a:cubicBezTo>
                      <a:pt x="-1139" y="494969"/>
                      <a:pt x="-187" y="478776"/>
                      <a:pt x="5528" y="464489"/>
                    </a:cubicBezTo>
                    <a:lnTo>
                      <a:pt x="5528" y="464489"/>
                    </a:lnTo>
                    <a:lnTo>
                      <a:pt x="146498" y="147306"/>
                    </a:lnTo>
                    <a:cubicBezTo>
                      <a:pt x="148403" y="143496"/>
                      <a:pt x="149356" y="139686"/>
                      <a:pt x="149356" y="135876"/>
                    </a:cubicBezTo>
                    <a:lnTo>
                      <a:pt x="149356" y="135876"/>
                    </a:lnTo>
                    <a:lnTo>
                      <a:pt x="149356" y="19671"/>
                    </a:lnTo>
                    <a:lnTo>
                      <a:pt x="120781" y="19671"/>
                    </a:lnTo>
                    <a:lnTo>
                      <a:pt x="120781" y="621"/>
                    </a:lnTo>
                    <a:lnTo>
                      <a:pt x="368431" y="621"/>
                    </a:lnTo>
                    <a:close/>
                    <a:moveTo>
                      <a:pt x="253178" y="415911"/>
                    </a:moveTo>
                    <a:lnTo>
                      <a:pt x="250321" y="417816"/>
                    </a:lnTo>
                    <a:cubicBezTo>
                      <a:pt x="195076" y="456869"/>
                      <a:pt x="119828" y="453059"/>
                      <a:pt x="51248" y="409244"/>
                    </a:cubicBezTo>
                    <a:lnTo>
                      <a:pt x="23626" y="471156"/>
                    </a:lnTo>
                    <a:cubicBezTo>
                      <a:pt x="19816" y="480681"/>
                      <a:pt x="18863" y="491159"/>
                      <a:pt x="22673" y="501636"/>
                    </a:cubicBezTo>
                    <a:cubicBezTo>
                      <a:pt x="25531" y="510209"/>
                      <a:pt x="33151" y="514971"/>
                      <a:pt x="40771" y="514971"/>
                    </a:cubicBezTo>
                    <a:lnTo>
                      <a:pt x="40771" y="514971"/>
                    </a:lnTo>
                    <a:lnTo>
                      <a:pt x="447488" y="514971"/>
                    </a:lnTo>
                    <a:cubicBezTo>
                      <a:pt x="456061" y="514971"/>
                      <a:pt x="462728" y="510209"/>
                      <a:pt x="465586" y="502589"/>
                    </a:cubicBezTo>
                    <a:cubicBezTo>
                      <a:pt x="469396" y="493064"/>
                      <a:pt x="469396" y="481634"/>
                      <a:pt x="464633" y="472109"/>
                    </a:cubicBezTo>
                    <a:lnTo>
                      <a:pt x="464633" y="472109"/>
                    </a:lnTo>
                    <a:lnTo>
                      <a:pt x="436058" y="408291"/>
                    </a:lnTo>
                    <a:lnTo>
                      <a:pt x="435106" y="408291"/>
                    </a:lnTo>
                    <a:cubicBezTo>
                      <a:pt x="375098" y="378764"/>
                      <a:pt x="302708" y="382573"/>
                      <a:pt x="253178" y="415911"/>
                    </a:cubicBezTo>
                    <a:close/>
                    <a:moveTo>
                      <a:pt x="320806" y="19671"/>
                    </a:moveTo>
                    <a:lnTo>
                      <a:pt x="168406" y="19671"/>
                    </a:lnTo>
                    <a:lnTo>
                      <a:pt x="168406" y="135876"/>
                    </a:lnTo>
                    <a:cubicBezTo>
                      <a:pt x="168406" y="141591"/>
                      <a:pt x="167453" y="147306"/>
                      <a:pt x="165548" y="153021"/>
                    </a:cubicBezTo>
                    <a:lnTo>
                      <a:pt x="165548" y="153021"/>
                    </a:lnTo>
                    <a:lnTo>
                      <a:pt x="164596" y="155878"/>
                    </a:lnTo>
                    <a:lnTo>
                      <a:pt x="58868" y="392098"/>
                    </a:lnTo>
                    <a:cubicBezTo>
                      <a:pt x="120781" y="432103"/>
                      <a:pt x="187456" y="436866"/>
                      <a:pt x="236033" y="404481"/>
                    </a:cubicBezTo>
                    <a:lnTo>
                      <a:pt x="238891" y="402576"/>
                    </a:lnTo>
                    <a:cubicBezTo>
                      <a:pt x="290326" y="366381"/>
                      <a:pt x="361763" y="359714"/>
                      <a:pt x="425581" y="382573"/>
                    </a:cubicBezTo>
                    <a:lnTo>
                      <a:pt x="324616" y="154926"/>
                    </a:lnTo>
                    <a:cubicBezTo>
                      <a:pt x="321758" y="149211"/>
                      <a:pt x="320806" y="142544"/>
                      <a:pt x="320806" y="135876"/>
                    </a:cubicBezTo>
                    <a:lnTo>
                      <a:pt x="320806" y="135876"/>
                    </a:lnTo>
                    <a:lnTo>
                      <a:pt x="320806" y="19671"/>
                    </a:lnTo>
                    <a:close/>
                    <a:moveTo>
                      <a:pt x="306518" y="248271"/>
                    </a:moveTo>
                    <a:cubicBezTo>
                      <a:pt x="330331" y="248271"/>
                      <a:pt x="349381" y="267321"/>
                      <a:pt x="349381" y="291134"/>
                    </a:cubicBezTo>
                    <a:cubicBezTo>
                      <a:pt x="349381" y="314946"/>
                      <a:pt x="330331" y="333996"/>
                      <a:pt x="306518" y="333996"/>
                    </a:cubicBezTo>
                    <a:cubicBezTo>
                      <a:pt x="282706" y="333996"/>
                      <a:pt x="263656" y="314946"/>
                      <a:pt x="263656" y="291134"/>
                    </a:cubicBezTo>
                    <a:cubicBezTo>
                      <a:pt x="263656" y="267321"/>
                      <a:pt x="282706" y="248271"/>
                      <a:pt x="306518" y="248271"/>
                    </a:cubicBezTo>
                    <a:close/>
                    <a:moveTo>
                      <a:pt x="306518" y="267321"/>
                    </a:moveTo>
                    <a:cubicBezTo>
                      <a:pt x="293183" y="267321"/>
                      <a:pt x="282706" y="277798"/>
                      <a:pt x="282706" y="291134"/>
                    </a:cubicBezTo>
                    <a:cubicBezTo>
                      <a:pt x="282706" y="304469"/>
                      <a:pt x="293183" y="314946"/>
                      <a:pt x="306518" y="314946"/>
                    </a:cubicBezTo>
                    <a:cubicBezTo>
                      <a:pt x="319853" y="314946"/>
                      <a:pt x="330331" y="304469"/>
                      <a:pt x="330331" y="291134"/>
                    </a:cubicBezTo>
                    <a:cubicBezTo>
                      <a:pt x="330331" y="277798"/>
                      <a:pt x="319853" y="267321"/>
                      <a:pt x="306518" y="2673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sp>
        <p:nvSpPr>
          <p:cNvPr id="45" name="弧形 44"/>
          <p:cNvSpPr/>
          <p:nvPr/>
        </p:nvSpPr>
        <p:spPr>
          <a:xfrm flipH="1">
            <a:off x="3544009" y="2225577"/>
            <a:ext cx="3074505" cy="3074505"/>
          </a:xfrm>
          <a:prstGeom prst="arc">
            <a:avLst>
              <a:gd name="adj1" fmla="val 16200000"/>
              <a:gd name="adj2" fmla="val 10503538"/>
            </a:avLst>
          </a:prstGeom>
          <a:ln w="3175" cap="rnd">
            <a:solidFill>
              <a:schemeClr val="accent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弧形 45"/>
          <p:cNvSpPr/>
          <p:nvPr/>
        </p:nvSpPr>
        <p:spPr>
          <a:xfrm flipV="1">
            <a:off x="6618514" y="2225576"/>
            <a:ext cx="3074505" cy="3074505"/>
          </a:xfrm>
          <a:prstGeom prst="arc">
            <a:avLst>
              <a:gd name="adj1" fmla="val 16200000"/>
              <a:gd name="adj2" fmla="val 10503538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778382" y="1922696"/>
            <a:ext cx="605759" cy="605759"/>
            <a:chOff x="367322" y="3865113"/>
            <a:chExt cx="720000" cy="720000"/>
          </a:xfrm>
        </p:grpSpPr>
        <p:sp>
          <p:nvSpPr>
            <p:cNvPr id="48" name="椭圆 47"/>
            <p:cNvSpPr/>
            <p:nvPr/>
          </p:nvSpPr>
          <p:spPr>
            <a:xfrm>
              <a:off x="367322" y="3865113"/>
              <a:ext cx="720000" cy="720000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 6"/>
            <p:cNvSpPr/>
            <p:nvPr/>
          </p:nvSpPr>
          <p:spPr>
            <a:xfrm>
              <a:off x="556799" y="4038756"/>
              <a:ext cx="341044" cy="372716"/>
            </a:xfrm>
            <a:custGeom>
              <a:avLst/>
              <a:gdLst>
                <a:gd name="connsiteX0" fmla="*/ 368431 w 488073"/>
                <a:gd name="connsiteY0" fmla="*/ 621 h 533400"/>
                <a:gd name="connsiteX1" fmla="*/ 368431 w 488073"/>
                <a:gd name="connsiteY1" fmla="*/ 19671 h 533400"/>
                <a:gd name="connsiteX2" fmla="*/ 339856 w 488073"/>
                <a:gd name="connsiteY2" fmla="*/ 19671 h 533400"/>
                <a:gd name="connsiteX3" fmla="*/ 339856 w 488073"/>
                <a:gd name="connsiteY3" fmla="*/ 135876 h 533400"/>
                <a:gd name="connsiteX4" fmla="*/ 341761 w 488073"/>
                <a:gd name="connsiteY4" fmla="*/ 145401 h 533400"/>
                <a:gd name="connsiteX5" fmla="*/ 342713 w 488073"/>
                <a:gd name="connsiteY5" fmla="*/ 147306 h 533400"/>
                <a:gd name="connsiteX6" fmla="*/ 483683 w 488073"/>
                <a:gd name="connsiteY6" fmla="*/ 464489 h 533400"/>
                <a:gd name="connsiteX7" fmla="*/ 484636 w 488073"/>
                <a:gd name="connsiteY7" fmla="*/ 509256 h 533400"/>
                <a:gd name="connsiteX8" fmla="*/ 448441 w 488073"/>
                <a:gd name="connsiteY8" fmla="*/ 534021 h 533400"/>
                <a:gd name="connsiteX9" fmla="*/ 448441 w 488073"/>
                <a:gd name="connsiteY9" fmla="*/ 534021 h 533400"/>
                <a:gd name="connsiteX10" fmla="*/ 40771 w 488073"/>
                <a:gd name="connsiteY10" fmla="*/ 534021 h 533400"/>
                <a:gd name="connsiteX11" fmla="*/ 4576 w 488073"/>
                <a:gd name="connsiteY11" fmla="*/ 509256 h 533400"/>
                <a:gd name="connsiteX12" fmla="*/ 5528 w 488073"/>
                <a:gd name="connsiteY12" fmla="*/ 464489 h 533400"/>
                <a:gd name="connsiteX13" fmla="*/ 5528 w 488073"/>
                <a:gd name="connsiteY13" fmla="*/ 464489 h 533400"/>
                <a:gd name="connsiteX14" fmla="*/ 146498 w 488073"/>
                <a:gd name="connsiteY14" fmla="*/ 147306 h 533400"/>
                <a:gd name="connsiteX15" fmla="*/ 149356 w 488073"/>
                <a:gd name="connsiteY15" fmla="*/ 135876 h 533400"/>
                <a:gd name="connsiteX16" fmla="*/ 149356 w 488073"/>
                <a:gd name="connsiteY16" fmla="*/ 135876 h 533400"/>
                <a:gd name="connsiteX17" fmla="*/ 149356 w 488073"/>
                <a:gd name="connsiteY17" fmla="*/ 19671 h 533400"/>
                <a:gd name="connsiteX18" fmla="*/ 120781 w 488073"/>
                <a:gd name="connsiteY18" fmla="*/ 19671 h 533400"/>
                <a:gd name="connsiteX19" fmla="*/ 120781 w 488073"/>
                <a:gd name="connsiteY19" fmla="*/ 621 h 533400"/>
                <a:gd name="connsiteX20" fmla="*/ 368431 w 488073"/>
                <a:gd name="connsiteY20" fmla="*/ 621 h 533400"/>
                <a:gd name="connsiteX21" fmla="*/ 253178 w 488073"/>
                <a:gd name="connsiteY21" fmla="*/ 415911 h 533400"/>
                <a:gd name="connsiteX22" fmla="*/ 250321 w 488073"/>
                <a:gd name="connsiteY22" fmla="*/ 417816 h 533400"/>
                <a:gd name="connsiteX23" fmla="*/ 51248 w 488073"/>
                <a:gd name="connsiteY23" fmla="*/ 409244 h 533400"/>
                <a:gd name="connsiteX24" fmla="*/ 23626 w 488073"/>
                <a:gd name="connsiteY24" fmla="*/ 471156 h 533400"/>
                <a:gd name="connsiteX25" fmla="*/ 22673 w 488073"/>
                <a:gd name="connsiteY25" fmla="*/ 501636 h 533400"/>
                <a:gd name="connsiteX26" fmla="*/ 40771 w 488073"/>
                <a:gd name="connsiteY26" fmla="*/ 514971 h 533400"/>
                <a:gd name="connsiteX27" fmla="*/ 40771 w 488073"/>
                <a:gd name="connsiteY27" fmla="*/ 514971 h 533400"/>
                <a:gd name="connsiteX28" fmla="*/ 447488 w 488073"/>
                <a:gd name="connsiteY28" fmla="*/ 514971 h 533400"/>
                <a:gd name="connsiteX29" fmla="*/ 465586 w 488073"/>
                <a:gd name="connsiteY29" fmla="*/ 502589 h 533400"/>
                <a:gd name="connsiteX30" fmla="*/ 464633 w 488073"/>
                <a:gd name="connsiteY30" fmla="*/ 472109 h 533400"/>
                <a:gd name="connsiteX31" fmla="*/ 464633 w 488073"/>
                <a:gd name="connsiteY31" fmla="*/ 472109 h 533400"/>
                <a:gd name="connsiteX32" fmla="*/ 436058 w 488073"/>
                <a:gd name="connsiteY32" fmla="*/ 408291 h 533400"/>
                <a:gd name="connsiteX33" fmla="*/ 435106 w 488073"/>
                <a:gd name="connsiteY33" fmla="*/ 408291 h 533400"/>
                <a:gd name="connsiteX34" fmla="*/ 253178 w 488073"/>
                <a:gd name="connsiteY34" fmla="*/ 415911 h 533400"/>
                <a:gd name="connsiteX35" fmla="*/ 320806 w 488073"/>
                <a:gd name="connsiteY35" fmla="*/ 19671 h 533400"/>
                <a:gd name="connsiteX36" fmla="*/ 168406 w 488073"/>
                <a:gd name="connsiteY36" fmla="*/ 19671 h 533400"/>
                <a:gd name="connsiteX37" fmla="*/ 168406 w 488073"/>
                <a:gd name="connsiteY37" fmla="*/ 135876 h 533400"/>
                <a:gd name="connsiteX38" fmla="*/ 165548 w 488073"/>
                <a:gd name="connsiteY38" fmla="*/ 153021 h 533400"/>
                <a:gd name="connsiteX39" fmla="*/ 165548 w 488073"/>
                <a:gd name="connsiteY39" fmla="*/ 153021 h 533400"/>
                <a:gd name="connsiteX40" fmla="*/ 164596 w 488073"/>
                <a:gd name="connsiteY40" fmla="*/ 155878 h 533400"/>
                <a:gd name="connsiteX41" fmla="*/ 58868 w 488073"/>
                <a:gd name="connsiteY41" fmla="*/ 392098 h 533400"/>
                <a:gd name="connsiteX42" fmla="*/ 236033 w 488073"/>
                <a:gd name="connsiteY42" fmla="*/ 404481 h 533400"/>
                <a:gd name="connsiteX43" fmla="*/ 238891 w 488073"/>
                <a:gd name="connsiteY43" fmla="*/ 402576 h 533400"/>
                <a:gd name="connsiteX44" fmla="*/ 425581 w 488073"/>
                <a:gd name="connsiteY44" fmla="*/ 382573 h 533400"/>
                <a:gd name="connsiteX45" fmla="*/ 324616 w 488073"/>
                <a:gd name="connsiteY45" fmla="*/ 154926 h 533400"/>
                <a:gd name="connsiteX46" fmla="*/ 320806 w 488073"/>
                <a:gd name="connsiteY46" fmla="*/ 135876 h 533400"/>
                <a:gd name="connsiteX47" fmla="*/ 320806 w 488073"/>
                <a:gd name="connsiteY47" fmla="*/ 135876 h 533400"/>
                <a:gd name="connsiteX48" fmla="*/ 320806 w 488073"/>
                <a:gd name="connsiteY48" fmla="*/ 19671 h 533400"/>
                <a:gd name="connsiteX49" fmla="*/ 306518 w 488073"/>
                <a:gd name="connsiteY49" fmla="*/ 248271 h 533400"/>
                <a:gd name="connsiteX50" fmla="*/ 349381 w 488073"/>
                <a:gd name="connsiteY50" fmla="*/ 291134 h 533400"/>
                <a:gd name="connsiteX51" fmla="*/ 306518 w 488073"/>
                <a:gd name="connsiteY51" fmla="*/ 333996 h 533400"/>
                <a:gd name="connsiteX52" fmla="*/ 263656 w 488073"/>
                <a:gd name="connsiteY52" fmla="*/ 291134 h 533400"/>
                <a:gd name="connsiteX53" fmla="*/ 306518 w 488073"/>
                <a:gd name="connsiteY53" fmla="*/ 248271 h 533400"/>
                <a:gd name="connsiteX54" fmla="*/ 306518 w 488073"/>
                <a:gd name="connsiteY54" fmla="*/ 267321 h 533400"/>
                <a:gd name="connsiteX55" fmla="*/ 282706 w 488073"/>
                <a:gd name="connsiteY55" fmla="*/ 291134 h 533400"/>
                <a:gd name="connsiteX56" fmla="*/ 306518 w 488073"/>
                <a:gd name="connsiteY56" fmla="*/ 314946 h 533400"/>
                <a:gd name="connsiteX57" fmla="*/ 330331 w 488073"/>
                <a:gd name="connsiteY57" fmla="*/ 291134 h 533400"/>
                <a:gd name="connsiteX58" fmla="*/ 306518 w 488073"/>
                <a:gd name="connsiteY58" fmla="*/ 26732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8073" h="533400">
                  <a:moveTo>
                    <a:pt x="368431" y="621"/>
                  </a:moveTo>
                  <a:lnTo>
                    <a:pt x="368431" y="19671"/>
                  </a:lnTo>
                  <a:lnTo>
                    <a:pt x="339856" y="19671"/>
                  </a:lnTo>
                  <a:lnTo>
                    <a:pt x="339856" y="135876"/>
                  </a:lnTo>
                  <a:cubicBezTo>
                    <a:pt x="339856" y="138734"/>
                    <a:pt x="340808" y="142544"/>
                    <a:pt x="341761" y="145401"/>
                  </a:cubicBezTo>
                  <a:lnTo>
                    <a:pt x="342713" y="147306"/>
                  </a:lnTo>
                  <a:lnTo>
                    <a:pt x="483683" y="464489"/>
                  </a:lnTo>
                  <a:cubicBezTo>
                    <a:pt x="490351" y="478776"/>
                    <a:pt x="490351" y="494969"/>
                    <a:pt x="484636" y="509256"/>
                  </a:cubicBezTo>
                  <a:cubicBezTo>
                    <a:pt x="478921" y="524496"/>
                    <a:pt x="464633" y="534021"/>
                    <a:pt x="448441" y="534021"/>
                  </a:cubicBezTo>
                  <a:lnTo>
                    <a:pt x="448441" y="534021"/>
                  </a:lnTo>
                  <a:lnTo>
                    <a:pt x="40771" y="534021"/>
                  </a:lnTo>
                  <a:cubicBezTo>
                    <a:pt x="24578" y="534021"/>
                    <a:pt x="10291" y="524496"/>
                    <a:pt x="4576" y="509256"/>
                  </a:cubicBezTo>
                  <a:cubicBezTo>
                    <a:pt x="-1139" y="494969"/>
                    <a:pt x="-187" y="478776"/>
                    <a:pt x="5528" y="464489"/>
                  </a:cubicBezTo>
                  <a:lnTo>
                    <a:pt x="5528" y="464489"/>
                  </a:lnTo>
                  <a:lnTo>
                    <a:pt x="146498" y="147306"/>
                  </a:lnTo>
                  <a:cubicBezTo>
                    <a:pt x="148403" y="143496"/>
                    <a:pt x="149356" y="139686"/>
                    <a:pt x="149356" y="135876"/>
                  </a:cubicBezTo>
                  <a:lnTo>
                    <a:pt x="149356" y="135876"/>
                  </a:lnTo>
                  <a:lnTo>
                    <a:pt x="149356" y="19671"/>
                  </a:lnTo>
                  <a:lnTo>
                    <a:pt x="120781" y="19671"/>
                  </a:lnTo>
                  <a:lnTo>
                    <a:pt x="120781" y="621"/>
                  </a:lnTo>
                  <a:lnTo>
                    <a:pt x="368431" y="621"/>
                  </a:lnTo>
                  <a:close/>
                  <a:moveTo>
                    <a:pt x="253178" y="415911"/>
                  </a:moveTo>
                  <a:lnTo>
                    <a:pt x="250321" y="417816"/>
                  </a:lnTo>
                  <a:cubicBezTo>
                    <a:pt x="195076" y="456869"/>
                    <a:pt x="119828" y="453059"/>
                    <a:pt x="51248" y="409244"/>
                  </a:cubicBezTo>
                  <a:lnTo>
                    <a:pt x="23626" y="471156"/>
                  </a:lnTo>
                  <a:cubicBezTo>
                    <a:pt x="19816" y="480681"/>
                    <a:pt x="18863" y="491159"/>
                    <a:pt x="22673" y="501636"/>
                  </a:cubicBezTo>
                  <a:cubicBezTo>
                    <a:pt x="25531" y="510209"/>
                    <a:pt x="33151" y="514971"/>
                    <a:pt x="40771" y="514971"/>
                  </a:cubicBezTo>
                  <a:lnTo>
                    <a:pt x="40771" y="514971"/>
                  </a:lnTo>
                  <a:lnTo>
                    <a:pt x="447488" y="514971"/>
                  </a:lnTo>
                  <a:cubicBezTo>
                    <a:pt x="456061" y="514971"/>
                    <a:pt x="462728" y="510209"/>
                    <a:pt x="465586" y="502589"/>
                  </a:cubicBezTo>
                  <a:cubicBezTo>
                    <a:pt x="469396" y="493064"/>
                    <a:pt x="469396" y="481634"/>
                    <a:pt x="464633" y="472109"/>
                  </a:cubicBezTo>
                  <a:lnTo>
                    <a:pt x="464633" y="472109"/>
                  </a:lnTo>
                  <a:lnTo>
                    <a:pt x="436058" y="408291"/>
                  </a:lnTo>
                  <a:lnTo>
                    <a:pt x="435106" y="408291"/>
                  </a:lnTo>
                  <a:cubicBezTo>
                    <a:pt x="375098" y="378764"/>
                    <a:pt x="302708" y="382573"/>
                    <a:pt x="253178" y="415911"/>
                  </a:cubicBezTo>
                  <a:close/>
                  <a:moveTo>
                    <a:pt x="320806" y="19671"/>
                  </a:moveTo>
                  <a:lnTo>
                    <a:pt x="168406" y="19671"/>
                  </a:lnTo>
                  <a:lnTo>
                    <a:pt x="168406" y="135876"/>
                  </a:lnTo>
                  <a:cubicBezTo>
                    <a:pt x="168406" y="141591"/>
                    <a:pt x="167453" y="147306"/>
                    <a:pt x="165548" y="153021"/>
                  </a:cubicBezTo>
                  <a:lnTo>
                    <a:pt x="165548" y="153021"/>
                  </a:lnTo>
                  <a:lnTo>
                    <a:pt x="164596" y="155878"/>
                  </a:lnTo>
                  <a:lnTo>
                    <a:pt x="58868" y="392098"/>
                  </a:lnTo>
                  <a:cubicBezTo>
                    <a:pt x="120781" y="432103"/>
                    <a:pt x="187456" y="436866"/>
                    <a:pt x="236033" y="404481"/>
                  </a:cubicBezTo>
                  <a:lnTo>
                    <a:pt x="238891" y="402576"/>
                  </a:lnTo>
                  <a:cubicBezTo>
                    <a:pt x="290326" y="366381"/>
                    <a:pt x="361763" y="359714"/>
                    <a:pt x="425581" y="382573"/>
                  </a:cubicBezTo>
                  <a:lnTo>
                    <a:pt x="324616" y="154926"/>
                  </a:lnTo>
                  <a:cubicBezTo>
                    <a:pt x="321758" y="149211"/>
                    <a:pt x="320806" y="142544"/>
                    <a:pt x="320806" y="135876"/>
                  </a:cubicBezTo>
                  <a:lnTo>
                    <a:pt x="320806" y="135876"/>
                  </a:lnTo>
                  <a:lnTo>
                    <a:pt x="320806" y="19671"/>
                  </a:lnTo>
                  <a:close/>
                  <a:moveTo>
                    <a:pt x="306518" y="248271"/>
                  </a:moveTo>
                  <a:cubicBezTo>
                    <a:pt x="330331" y="248271"/>
                    <a:pt x="349381" y="267321"/>
                    <a:pt x="349381" y="291134"/>
                  </a:cubicBezTo>
                  <a:cubicBezTo>
                    <a:pt x="349381" y="314946"/>
                    <a:pt x="330331" y="333996"/>
                    <a:pt x="306518" y="333996"/>
                  </a:cubicBezTo>
                  <a:cubicBezTo>
                    <a:pt x="282706" y="333996"/>
                    <a:pt x="263656" y="314946"/>
                    <a:pt x="263656" y="291134"/>
                  </a:cubicBezTo>
                  <a:cubicBezTo>
                    <a:pt x="263656" y="267321"/>
                    <a:pt x="282706" y="248271"/>
                    <a:pt x="306518" y="248271"/>
                  </a:cubicBezTo>
                  <a:close/>
                  <a:moveTo>
                    <a:pt x="306518" y="267321"/>
                  </a:moveTo>
                  <a:cubicBezTo>
                    <a:pt x="293183" y="267321"/>
                    <a:pt x="282706" y="277798"/>
                    <a:pt x="282706" y="291134"/>
                  </a:cubicBezTo>
                  <a:cubicBezTo>
                    <a:pt x="282706" y="304469"/>
                    <a:pt x="293183" y="314946"/>
                    <a:pt x="306518" y="314946"/>
                  </a:cubicBezTo>
                  <a:cubicBezTo>
                    <a:pt x="319853" y="314946"/>
                    <a:pt x="330331" y="304469"/>
                    <a:pt x="330331" y="291134"/>
                  </a:cubicBezTo>
                  <a:cubicBezTo>
                    <a:pt x="330331" y="277798"/>
                    <a:pt x="319853" y="267321"/>
                    <a:pt x="306518" y="2673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52886" y="4997201"/>
            <a:ext cx="605759" cy="605759"/>
            <a:chOff x="10321926" y="5309904"/>
            <a:chExt cx="720000" cy="720000"/>
          </a:xfrm>
        </p:grpSpPr>
        <p:sp>
          <p:nvSpPr>
            <p:cNvPr id="51" name="椭圆 50"/>
            <p:cNvSpPr/>
            <p:nvPr/>
          </p:nvSpPr>
          <p:spPr>
            <a:xfrm flipH="1">
              <a:off x="10321926" y="5309904"/>
              <a:ext cx="720000" cy="72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 9"/>
            <p:cNvSpPr/>
            <p:nvPr/>
          </p:nvSpPr>
          <p:spPr>
            <a:xfrm>
              <a:off x="10511916" y="5483546"/>
              <a:ext cx="340022" cy="372716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52081 h 542925"/>
                <a:gd name="connsiteX11" fmla="*/ 1120 w 495300"/>
                <a:gd name="connsiteY11" fmla="*/ 248271 h 542925"/>
                <a:gd name="connsiteX12" fmla="*/ 248770 w 495300"/>
                <a:gd name="connsiteY12" fmla="*/ 621 h 542925"/>
                <a:gd name="connsiteX13" fmla="*/ 304967 w 495300"/>
                <a:gd name="connsiteY13" fmla="*/ 489253 h 542925"/>
                <a:gd name="connsiteX14" fmla="*/ 248770 w 495300"/>
                <a:gd name="connsiteY14" fmla="*/ 495921 h 542925"/>
                <a:gd name="connsiteX15" fmla="*/ 192573 w 495300"/>
                <a:gd name="connsiteY15" fmla="*/ 489253 h 542925"/>
                <a:gd name="connsiteX16" fmla="*/ 172570 w 495300"/>
                <a:gd name="connsiteY16" fmla="*/ 524496 h 542925"/>
                <a:gd name="connsiteX17" fmla="*/ 324970 w 495300"/>
                <a:gd name="connsiteY17" fmla="*/ 524496 h 542925"/>
                <a:gd name="connsiteX18" fmla="*/ 304967 w 495300"/>
                <a:gd name="connsiteY18" fmla="*/ 489253 h 542925"/>
                <a:gd name="connsiteX19" fmla="*/ 248770 w 495300"/>
                <a:gd name="connsiteY19" fmla="*/ 19671 h 542925"/>
                <a:gd name="connsiteX20" fmla="*/ 20170 w 495300"/>
                <a:gd name="connsiteY20" fmla="*/ 248271 h 542925"/>
                <a:gd name="connsiteX21" fmla="*/ 248770 w 495300"/>
                <a:gd name="connsiteY21" fmla="*/ 476871 h 542925"/>
                <a:gd name="connsiteX22" fmla="*/ 477370 w 495300"/>
                <a:gd name="connsiteY22" fmla="*/ 248271 h 542925"/>
                <a:gd name="connsiteX23" fmla="*/ 248770 w 495300"/>
                <a:gd name="connsiteY23" fmla="*/ 19671 h 542925"/>
                <a:gd name="connsiteX24" fmla="*/ 248770 w 495300"/>
                <a:gd name="connsiteY24" fmla="*/ 133971 h 542925"/>
                <a:gd name="connsiteX25" fmla="*/ 363070 w 495300"/>
                <a:gd name="connsiteY25" fmla="*/ 248271 h 542925"/>
                <a:gd name="connsiteX26" fmla="*/ 248770 w 495300"/>
                <a:gd name="connsiteY26" fmla="*/ 362571 h 542925"/>
                <a:gd name="connsiteX27" fmla="*/ 134470 w 495300"/>
                <a:gd name="connsiteY27" fmla="*/ 248271 h 542925"/>
                <a:gd name="connsiteX28" fmla="*/ 248770 w 495300"/>
                <a:gd name="connsiteY28" fmla="*/ 133971 h 542925"/>
                <a:gd name="connsiteX29" fmla="*/ 248770 w 495300"/>
                <a:gd name="connsiteY29" fmla="*/ 153021 h 542925"/>
                <a:gd name="connsiteX30" fmla="*/ 153520 w 495300"/>
                <a:gd name="connsiteY30" fmla="*/ 248271 h 542925"/>
                <a:gd name="connsiteX31" fmla="*/ 248770 w 495300"/>
                <a:gd name="connsiteY31" fmla="*/ 343521 h 542925"/>
                <a:gd name="connsiteX32" fmla="*/ 344020 w 495300"/>
                <a:gd name="connsiteY32" fmla="*/ 248271 h 542925"/>
                <a:gd name="connsiteX33" fmla="*/ 248770 w 495300"/>
                <a:gd name="connsiteY33" fmla="*/ 153021 h 542925"/>
                <a:gd name="connsiteX34" fmla="*/ 367833 w 495300"/>
                <a:gd name="connsiteY34" fmla="*/ 114921 h 542925"/>
                <a:gd name="connsiteX35" fmla="*/ 382120 w 495300"/>
                <a:gd name="connsiteY35" fmla="*/ 129209 h 542925"/>
                <a:gd name="connsiteX36" fmla="*/ 367833 w 495300"/>
                <a:gd name="connsiteY36" fmla="*/ 143496 h 542925"/>
                <a:gd name="connsiteX37" fmla="*/ 353545 w 495300"/>
                <a:gd name="connsiteY37" fmla="*/ 129209 h 542925"/>
                <a:gd name="connsiteX38" fmla="*/ 367833 w 495300"/>
                <a:gd name="connsiteY38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4463" y="453059"/>
                    <a:pt x="3025" y="361619"/>
                    <a:pt x="1120" y="252081"/>
                  </a:cubicBezTo>
                  <a:lnTo>
                    <a:pt x="1120" y="248271"/>
                  </a:ln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304967" y="489253"/>
                  </a:moveTo>
                  <a:cubicBezTo>
                    <a:pt x="286870" y="494016"/>
                    <a:pt x="267820" y="495921"/>
                    <a:pt x="248770" y="495921"/>
                  </a:cubicBezTo>
                  <a:cubicBezTo>
                    <a:pt x="229720" y="495921"/>
                    <a:pt x="210670" y="494016"/>
                    <a:pt x="192573" y="489253"/>
                  </a:cubicBez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3"/>
                  </a:lnTo>
                  <a:close/>
                  <a:moveTo>
                    <a:pt x="248770" y="19671"/>
                  </a:moveTo>
                  <a:cubicBezTo>
                    <a:pt x="122088" y="19671"/>
                    <a:pt x="20170" y="121589"/>
                    <a:pt x="20170" y="248271"/>
                  </a:cubicBezTo>
                  <a:cubicBezTo>
                    <a:pt x="20170" y="374953"/>
                    <a:pt x="122088" y="476871"/>
                    <a:pt x="248770" y="476871"/>
                  </a:cubicBezTo>
                  <a:cubicBezTo>
                    <a:pt x="375452" y="476871"/>
                    <a:pt x="477370" y="374953"/>
                    <a:pt x="477370" y="248271"/>
                  </a:cubicBezTo>
                  <a:cubicBezTo>
                    <a:pt x="477370" y="121589"/>
                    <a:pt x="375452" y="19671"/>
                    <a:pt x="248770" y="19671"/>
                  </a:cubicBezTo>
                  <a:close/>
                  <a:moveTo>
                    <a:pt x="248770" y="133971"/>
                  </a:moveTo>
                  <a:cubicBezTo>
                    <a:pt x="311635" y="133971"/>
                    <a:pt x="363070" y="185406"/>
                    <a:pt x="363070" y="248271"/>
                  </a:cubicBezTo>
                  <a:cubicBezTo>
                    <a:pt x="363070" y="311136"/>
                    <a:pt x="311635" y="362571"/>
                    <a:pt x="248770" y="362571"/>
                  </a:cubicBezTo>
                  <a:cubicBezTo>
                    <a:pt x="185905" y="362571"/>
                    <a:pt x="134470" y="311136"/>
                    <a:pt x="134470" y="248271"/>
                  </a:cubicBezTo>
                  <a:cubicBezTo>
                    <a:pt x="134470" y="185406"/>
                    <a:pt x="185905" y="133971"/>
                    <a:pt x="248770" y="133971"/>
                  </a:cubicBezTo>
                  <a:close/>
                  <a:moveTo>
                    <a:pt x="248770" y="153021"/>
                  </a:moveTo>
                  <a:cubicBezTo>
                    <a:pt x="196383" y="153021"/>
                    <a:pt x="153520" y="195884"/>
                    <a:pt x="153520" y="248271"/>
                  </a:cubicBezTo>
                  <a:cubicBezTo>
                    <a:pt x="153520" y="300659"/>
                    <a:pt x="196383" y="343521"/>
                    <a:pt x="248770" y="343521"/>
                  </a:cubicBezTo>
                  <a:cubicBezTo>
                    <a:pt x="301158" y="343521"/>
                    <a:pt x="344020" y="300659"/>
                    <a:pt x="344020" y="248271"/>
                  </a:cubicBezTo>
                  <a:cubicBezTo>
                    <a:pt x="344020" y="195884"/>
                    <a:pt x="301158" y="153021"/>
                    <a:pt x="248770" y="153021"/>
                  </a:cubicBezTo>
                  <a:close/>
                  <a:moveTo>
                    <a:pt x="367833" y="114921"/>
                  </a:moveTo>
                  <a:cubicBezTo>
                    <a:pt x="375452" y="114921"/>
                    <a:pt x="382120" y="121589"/>
                    <a:pt x="382120" y="129209"/>
                  </a:cubicBezTo>
                  <a:cubicBezTo>
                    <a:pt x="382120" y="136828"/>
                    <a:pt x="375452" y="143496"/>
                    <a:pt x="367833" y="143496"/>
                  </a:cubicBezTo>
                  <a:cubicBezTo>
                    <a:pt x="360213" y="143496"/>
                    <a:pt x="353545" y="136828"/>
                    <a:pt x="353545" y="129209"/>
                  </a:cubicBezTo>
                  <a:cubicBezTo>
                    <a:pt x="353545" y="121589"/>
                    <a:pt x="360213" y="114921"/>
                    <a:pt x="367833" y="1149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999792" y="3400805"/>
            <a:ext cx="216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326363" y="2901991"/>
            <a:ext cx="150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70532" y="3400805"/>
            <a:ext cx="216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97103" y="2901991"/>
            <a:ext cx="150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sp>
        <p:nvSpPr>
          <p:cNvPr id="13" name="ExtraShape"/>
          <p:cNvSpPr/>
          <p:nvPr/>
        </p:nvSpPr>
        <p:spPr>
          <a:xfrm>
            <a:off x="8757920" y="2723151"/>
            <a:ext cx="1926764" cy="1926764"/>
          </a:xfrm>
          <a:prstGeom prst="ellipse">
            <a:avLst/>
          </a:prstGeom>
          <a:noFill/>
          <a:ln w="76200" cap="rnd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ValueShape3"/>
          <p:cNvSpPr/>
          <p:nvPr/>
        </p:nvSpPr>
        <p:spPr>
          <a:xfrm>
            <a:off x="8757920" y="2723151"/>
            <a:ext cx="1926764" cy="1926764"/>
          </a:xfrm>
          <a:prstGeom prst="arc">
            <a:avLst>
              <a:gd name="adj1" fmla="val 16200000"/>
              <a:gd name="adj2" fmla="val 20320615"/>
            </a:avLst>
          </a:prstGeom>
          <a:noFill/>
          <a:ln w="76200" cap="rnd">
            <a:solidFill>
              <a:schemeClr val="accent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ExtraShape"/>
          <p:cNvSpPr/>
          <p:nvPr/>
        </p:nvSpPr>
        <p:spPr>
          <a:xfrm>
            <a:off x="8583808" y="2549039"/>
            <a:ext cx="2274989" cy="2274989"/>
          </a:xfrm>
          <a:prstGeom prst="ellipse">
            <a:avLst/>
          </a:prstGeom>
          <a:noFill/>
          <a:ln w="76200" cap="rnd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ValueShape2"/>
          <p:cNvSpPr/>
          <p:nvPr/>
        </p:nvSpPr>
        <p:spPr>
          <a:xfrm>
            <a:off x="8583808" y="2549039"/>
            <a:ext cx="2274989" cy="2274989"/>
          </a:xfrm>
          <a:prstGeom prst="arc">
            <a:avLst>
              <a:gd name="adj1" fmla="val 16200000"/>
              <a:gd name="adj2" fmla="val 7992000"/>
            </a:avLst>
          </a:prstGeom>
          <a:noFill/>
          <a:ln w="76200" cap="rnd">
            <a:solidFill>
              <a:schemeClr val="accent3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ExtraShape"/>
          <p:cNvSpPr/>
          <p:nvPr/>
        </p:nvSpPr>
        <p:spPr>
          <a:xfrm>
            <a:off x="8408464" y="2373695"/>
            <a:ext cx="2625677" cy="2625678"/>
          </a:xfrm>
          <a:prstGeom prst="ellipse">
            <a:avLst/>
          </a:prstGeom>
          <a:noFill/>
          <a:ln w="76200" cap="rnd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ValueShape1"/>
          <p:cNvSpPr/>
          <p:nvPr/>
        </p:nvSpPr>
        <p:spPr>
          <a:xfrm>
            <a:off x="8408464" y="2373695"/>
            <a:ext cx="2625677" cy="2625678"/>
          </a:xfrm>
          <a:prstGeom prst="arc">
            <a:avLst>
              <a:gd name="adj1" fmla="val 16200000"/>
              <a:gd name="adj2" fmla="val 4951385"/>
            </a:avLst>
          </a:prstGeom>
          <a:noFill/>
          <a:ln w="76200" cap="rnd">
            <a:solidFill>
              <a:schemeClr val="accent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ExtraShape"/>
          <p:cNvSpPr/>
          <p:nvPr/>
        </p:nvSpPr>
        <p:spPr>
          <a:xfrm>
            <a:off x="8235890" y="2201121"/>
            <a:ext cx="2970825" cy="2970826"/>
          </a:xfrm>
          <a:prstGeom prst="ellipse">
            <a:avLst/>
          </a:prstGeom>
          <a:noFill/>
          <a:ln w="76200" cap="rnd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ValueShape0"/>
          <p:cNvSpPr/>
          <p:nvPr/>
        </p:nvSpPr>
        <p:spPr>
          <a:xfrm>
            <a:off x="8235890" y="2201121"/>
            <a:ext cx="2970825" cy="2970826"/>
          </a:xfrm>
          <a:prstGeom prst="arc">
            <a:avLst>
              <a:gd name="adj1" fmla="val 16200000"/>
              <a:gd name="adj2" fmla="val 12627692"/>
            </a:avLst>
          </a:prstGeom>
          <a:noFill/>
          <a:ln w="76200" cap="rnd">
            <a:solidFill>
              <a:schemeClr val="accent4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988457" y="1973943"/>
            <a:ext cx="5710842" cy="855695"/>
            <a:chOff x="1204687" y="2368195"/>
            <a:chExt cx="5699888" cy="854054"/>
          </a:xfrm>
        </p:grpSpPr>
        <p:sp>
          <p:nvSpPr>
            <p:cNvPr id="28" name="ExtraShape0"/>
            <p:cNvSpPr/>
            <p:nvPr/>
          </p:nvSpPr>
          <p:spPr>
            <a:xfrm>
              <a:off x="6362712" y="2434914"/>
              <a:ext cx="528231" cy="528231"/>
            </a:xfrm>
            <a:prstGeom prst="ellipse">
              <a:avLst/>
            </a:prstGeom>
            <a:solidFill>
              <a:schemeClr val="accent4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ValueText0"/>
            <p:cNvSpPr txBox="1"/>
            <p:nvPr/>
          </p:nvSpPr>
          <p:spPr>
            <a:xfrm>
              <a:off x="6349080" y="2545731"/>
              <a:ext cx="555495" cy="307187"/>
            </a:xfrm>
            <a:prstGeom prst="rect">
              <a:avLst/>
            </a:prstGeom>
            <a:noFill/>
          </p:spPr>
          <p:txBody>
            <a:bodyPr wrap="none" anchor="b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83%</a:t>
              </a:r>
            </a:p>
          </p:txBody>
        </p:sp>
        <p:sp>
          <p:nvSpPr>
            <p:cNvPr id="30" name="CustomText"/>
            <p:cNvSpPr txBox="1"/>
            <p:nvPr/>
          </p:nvSpPr>
          <p:spPr>
            <a:xfrm>
              <a:off x="1786737" y="2368195"/>
              <a:ext cx="4568221" cy="338554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CustomText"/>
            <p:cNvSpPr txBox="1"/>
            <p:nvPr/>
          </p:nvSpPr>
          <p:spPr>
            <a:xfrm>
              <a:off x="1204687" y="2699029"/>
              <a:ext cx="51502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88457" y="2906693"/>
            <a:ext cx="5710842" cy="855695"/>
            <a:chOff x="1204687" y="2368195"/>
            <a:chExt cx="5699888" cy="854054"/>
          </a:xfrm>
        </p:grpSpPr>
        <p:sp>
          <p:nvSpPr>
            <p:cNvPr id="35" name="ExtraShape1"/>
            <p:cNvSpPr/>
            <p:nvPr/>
          </p:nvSpPr>
          <p:spPr>
            <a:xfrm>
              <a:off x="6362712" y="2434914"/>
              <a:ext cx="528231" cy="528231"/>
            </a:xfrm>
            <a:prstGeom prst="ellipse">
              <a:avLst/>
            </a:pr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ValueText1"/>
            <p:cNvSpPr txBox="1"/>
            <p:nvPr/>
          </p:nvSpPr>
          <p:spPr>
            <a:xfrm>
              <a:off x="6349080" y="2545731"/>
              <a:ext cx="555495" cy="307187"/>
            </a:xfrm>
            <a:prstGeom prst="rect">
              <a:avLst/>
            </a:prstGeom>
            <a:noFill/>
          </p:spPr>
          <p:txBody>
            <a:bodyPr wrap="none" anchor="b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48%</a:t>
              </a:r>
            </a:p>
          </p:txBody>
        </p:sp>
        <p:sp>
          <p:nvSpPr>
            <p:cNvPr id="37" name="CustomText"/>
            <p:cNvSpPr txBox="1"/>
            <p:nvPr/>
          </p:nvSpPr>
          <p:spPr>
            <a:xfrm>
              <a:off x="1786737" y="2368195"/>
              <a:ext cx="4568221" cy="338554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CustomText"/>
            <p:cNvSpPr txBox="1"/>
            <p:nvPr/>
          </p:nvSpPr>
          <p:spPr>
            <a:xfrm>
              <a:off x="1204687" y="2699029"/>
              <a:ext cx="51502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88457" y="3839443"/>
            <a:ext cx="5710842" cy="794022"/>
            <a:chOff x="1204687" y="2368195"/>
            <a:chExt cx="5699888" cy="792499"/>
          </a:xfrm>
        </p:grpSpPr>
        <p:sp>
          <p:nvSpPr>
            <p:cNvPr id="40" name="ExtraShape2"/>
            <p:cNvSpPr/>
            <p:nvPr/>
          </p:nvSpPr>
          <p:spPr>
            <a:xfrm>
              <a:off x="6362712" y="2434914"/>
              <a:ext cx="528231" cy="528231"/>
            </a:xfrm>
            <a:prstGeom prst="ellipse">
              <a:avLst/>
            </a:prstGeom>
            <a:solidFill>
              <a:schemeClr val="accent3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ValueText2"/>
            <p:cNvSpPr txBox="1"/>
            <p:nvPr/>
          </p:nvSpPr>
          <p:spPr>
            <a:xfrm>
              <a:off x="6349080" y="2545731"/>
              <a:ext cx="555495" cy="307187"/>
            </a:xfrm>
            <a:prstGeom prst="rect">
              <a:avLst/>
            </a:prstGeom>
            <a:noFill/>
          </p:spPr>
          <p:txBody>
            <a:bodyPr wrap="none" anchor="b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62%</a:t>
              </a:r>
            </a:p>
          </p:txBody>
        </p:sp>
        <p:sp>
          <p:nvSpPr>
            <p:cNvPr id="42" name="CustomText"/>
            <p:cNvSpPr txBox="1"/>
            <p:nvPr/>
          </p:nvSpPr>
          <p:spPr>
            <a:xfrm>
              <a:off x="1786737" y="2368195"/>
              <a:ext cx="4568221" cy="338554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CustomText"/>
            <p:cNvSpPr txBox="1"/>
            <p:nvPr/>
          </p:nvSpPr>
          <p:spPr>
            <a:xfrm>
              <a:off x="1204687" y="2699029"/>
              <a:ext cx="51502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988457" y="4772195"/>
            <a:ext cx="5710842" cy="855695"/>
            <a:chOff x="1204687" y="2368195"/>
            <a:chExt cx="5699888" cy="854054"/>
          </a:xfrm>
        </p:grpSpPr>
        <p:sp>
          <p:nvSpPr>
            <p:cNvPr id="45" name="ExtraShape3"/>
            <p:cNvSpPr/>
            <p:nvPr/>
          </p:nvSpPr>
          <p:spPr>
            <a:xfrm>
              <a:off x="6362712" y="2434914"/>
              <a:ext cx="528231" cy="528231"/>
            </a:xfrm>
            <a:prstGeom prst="ellipse">
              <a:avLst/>
            </a:prstGeom>
            <a:solidFill>
              <a:schemeClr val="accent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ValueText3"/>
            <p:cNvSpPr txBox="1"/>
            <p:nvPr/>
          </p:nvSpPr>
          <p:spPr>
            <a:xfrm>
              <a:off x="6349080" y="2545731"/>
              <a:ext cx="555495" cy="307187"/>
            </a:xfrm>
            <a:prstGeom prst="rect">
              <a:avLst/>
            </a:prstGeom>
            <a:noFill/>
          </p:spPr>
          <p:txBody>
            <a:bodyPr wrap="none" anchor="b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19%</a:t>
              </a:r>
            </a:p>
          </p:txBody>
        </p:sp>
        <p:sp>
          <p:nvSpPr>
            <p:cNvPr id="47" name="CustomText"/>
            <p:cNvSpPr txBox="1"/>
            <p:nvPr/>
          </p:nvSpPr>
          <p:spPr>
            <a:xfrm>
              <a:off x="1786737" y="2368195"/>
              <a:ext cx="4568221" cy="338554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8" name="CustomText"/>
            <p:cNvSpPr txBox="1"/>
            <p:nvPr/>
          </p:nvSpPr>
          <p:spPr>
            <a:xfrm>
              <a:off x="1204687" y="2699029"/>
              <a:ext cx="51502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7126" y="1426877"/>
            <a:ext cx="1537886" cy="153788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94413" y="0"/>
            <a:ext cx="1779013" cy="6858000"/>
          </a:xfrm>
          <a:prstGeom prst="rect">
            <a:avLst/>
          </a:prstGeom>
          <a:solidFill>
            <a:srgbClr val="ED163F"/>
          </a:solidFill>
          <a:ln>
            <a:noFill/>
          </a:ln>
          <a:effectLst>
            <a:outerShdw blurRad="165100" sx="104000" sy="104000" algn="ctr" rotWithShape="0">
              <a:schemeClr val="accent5">
                <a:lumMod val="75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2"/>
            <a:ext cx="2721482" cy="15561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832727" y="586050"/>
            <a:ext cx="3535111" cy="21938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68516" y="1237392"/>
            <a:ext cx="1107996" cy="55210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eaVert" wrap="squar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rgbClr val="FAF0B8"/>
                </a:solidFill>
                <a:effectLst>
                  <a:innerShdw blurRad="114300" dir="1800000">
                    <a:schemeClr val="accent2">
                      <a:lumMod val="50000"/>
                      <a:alpha val="80000"/>
                    </a:schemeClr>
                  </a:innerShdw>
                </a:effectLst>
                <a:cs typeface="+mn-ea"/>
                <a:sym typeface="+mn-lt"/>
              </a:rPr>
              <a:t>PART THREE</a:t>
            </a:r>
            <a:endParaRPr lang="zh-CN" altLang="en-US" sz="6000" b="1" dirty="0">
              <a:solidFill>
                <a:srgbClr val="FAF0B8"/>
              </a:solidFill>
              <a:effectLst>
                <a:innerShdw blurRad="114300" dir="1800000">
                  <a:schemeClr val="accent2">
                    <a:lumMod val="50000"/>
                    <a:alpha val="80000"/>
                  </a:scheme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0712" y="973399"/>
            <a:ext cx="6105363" cy="3237996"/>
            <a:chOff x="4770712" y="973399"/>
            <a:chExt cx="6105363" cy="323799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7" cstate="screen"/>
            <a:srcRect l="-1" r="-1476"/>
            <a:stretch>
              <a:fillRect/>
            </a:stretch>
          </p:blipFill>
          <p:spPr>
            <a:xfrm>
              <a:off x="9098043" y="973399"/>
              <a:ext cx="1261229" cy="1242882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4770712" y="1827315"/>
              <a:ext cx="6105363" cy="2384080"/>
              <a:chOff x="4862134" y="-919557"/>
              <a:chExt cx="6517677" cy="231651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862135" y="-919557"/>
                <a:ext cx="6517676" cy="23165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254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862134" y="-831315"/>
                <a:ext cx="6517675" cy="43200"/>
              </a:xfrm>
              <a:prstGeom prst="rect">
                <a:avLst/>
              </a:prstGeom>
              <a:solidFill>
                <a:srgbClr val="FAF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862134" y="1230010"/>
                <a:ext cx="6517675" cy="43200"/>
              </a:xfrm>
              <a:prstGeom prst="rect">
                <a:avLst/>
              </a:prstGeom>
              <a:solidFill>
                <a:srgbClr val="FAF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AF0B8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9098862" y="3179751"/>
              <a:ext cx="1685249" cy="818173"/>
            </a:xfrm>
            <a:prstGeom prst="rect">
              <a:avLst/>
            </a:prstGeom>
          </p:spPr>
        </p:pic>
        <p:sp>
          <p:nvSpPr>
            <p:cNvPr id="20" name="标题 3"/>
            <p:cNvSpPr txBox="1"/>
            <p:nvPr/>
          </p:nvSpPr>
          <p:spPr>
            <a:xfrm>
              <a:off x="4937709" y="2274946"/>
              <a:ext cx="5214950" cy="10947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4400" b="1" kern="1200" dirty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此处输入标题</a:t>
              </a:r>
              <a:endPara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PA-矩形 11"/>
            <p:cNvSpPr/>
            <p:nvPr>
              <p:custDataLst>
                <p:tags r:id="rId1"/>
              </p:custDataLst>
            </p:nvPr>
          </p:nvSpPr>
          <p:spPr>
            <a:xfrm>
              <a:off x="4937709" y="3237138"/>
              <a:ext cx="3761397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200" i="1" dirty="0">
                  <a:solidFill>
                    <a:srgbClr val="FAF0B8"/>
                  </a:solidFill>
                  <a:cs typeface="+mn-ea"/>
                  <a:sym typeface="+mn-lt"/>
                </a:rPr>
                <a:t>CLICK HERE TO ADD YOUR TEXT HERE 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054600" y="4932987"/>
            <a:ext cx="7137399" cy="19250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877457" y="4085858"/>
            <a:ext cx="2347686" cy="2347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4979606" y="2974109"/>
            <a:ext cx="1207912" cy="1569660"/>
          </a:xfrm>
          <a:prstGeom prst="rect">
            <a:avLst/>
          </a:prstGeom>
          <a:noFill/>
          <a:effectLst>
            <a:outerShdw blurRad="127000" dist="76200" dir="2700000" algn="tl" rotWithShape="0">
              <a:schemeClr val="accent2">
                <a:alpha val="2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2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4" name="弧形 13"/>
          <p:cNvSpPr/>
          <p:nvPr/>
        </p:nvSpPr>
        <p:spPr>
          <a:xfrm>
            <a:off x="5567031" y="2536371"/>
            <a:ext cx="2220686" cy="2220686"/>
          </a:xfrm>
          <a:prstGeom prst="arc">
            <a:avLst>
              <a:gd name="adj1" fmla="val 12212580"/>
              <a:gd name="adj2" fmla="val 9456440"/>
            </a:avLst>
          </a:prstGeom>
          <a:ln w="317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75142" y="2974109"/>
            <a:ext cx="1207912" cy="1569660"/>
          </a:xfrm>
          <a:prstGeom prst="rect">
            <a:avLst/>
          </a:prstGeom>
          <a:noFill/>
          <a:effectLst>
            <a:outerShdw blurRad="127000" dist="76200" dir="2700000" algn="tl" rotWithShape="0">
              <a:schemeClr val="accent3">
                <a:alpha val="2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3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6" name="弧形 15"/>
          <p:cNvSpPr/>
          <p:nvPr/>
        </p:nvSpPr>
        <p:spPr>
          <a:xfrm>
            <a:off x="8962567" y="2536371"/>
            <a:ext cx="2220686" cy="2220686"/>
          </a:xfrm>
          <a:prstGeom prst="arc">
            <a:avLst>
              <a:gd name="adj1" fmla="val 12212580"/>
              <a:gd name="adj2" fmla="val 9456440"/>
            </a:avLst>
          </a:prstGeom>
          <a:ln w="31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985875" y="2800466"/>
            <a:ext cx="1801840" cy="1754521"/>
            <a:chOff x="1884288" y="3438284"/>
            <a:chExt cx="1801840" cy="1754521"/>
          </a:xfrm>
        </p:grpSpPr>
        <p:sp>
          <p:nvSpPr>
            <p:cNvPr id="20" name="文本框 19"/>
            <p:cNvSpPr txBox="1"/>
            <p:nvPr/>
          </p:nvSpPr>
          <p:spPr>
            <a:xfrm>
              <a:off x="1971829" y="3438284"/>
              <a:ext cx="1714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84288" y="3715477"/>
              <a:ext cx="16087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381411" y="2811352"/>
            <a:ext cx="1801840" cy="1754521"/>
            <a:chOff x="1884288" y="3438284"/>
            <a:chExt cx="1801840" cy="1754521"/>
          </a:xfrm>
        </p:grpSpPr>
        <p:sp>
          <p:nvSpPr>
            <p:cNvPr id="27" name="文本框 26"/>
            <p:cNvSpPr txBox="1"/>
            <p:nvPr/>
          </p:nvSpPr>
          <p:spPr>
            <a:xfrm>
              <a:off x="1971829" y="3438284"/>
              <a:ext cx="1714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84288" y="3715477"/>
              <a:ext cx="16087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778233" y="2974109"/>
            <a:ext cx="1207912" cy="1569660"/>
          </a:xfrm>
          <a:prstGeom prst="rect">
            <a:avLst/>
          </a:prstGeom>
          <a:noFill/>
          <a:effectLst>
            <a:outerShdw blurRad="127000" dist="76200" dir="2700000" algn="tl" rotWithShape="0">
              <a:schemeClr val="accent2">
                <a:alpha val="2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2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弧形 29"/>
          <p:cNvSpPr/>
          <p:nvPr/>
        </p:nvSpPr>
        <p:spPr>
          <a:xfrm>
            <a:off x="2365658" y="2536371"/>
            <a:ext cx="2220686" cy="2220686"/>
          </a:xfrm>
          <a:prstGeom prst="arc">
            <a:avLst>
              <a:gd name="adj1" fmla="val 12212580"/>
              <a:gd name="adj2" fmla="val 9456440"/>
            </a:avLst>
          </a:prstGeom>
          <a:ln w="317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84502" y="2800466"/>
            <a:ext cx="1801840" cy="1754521"/>
            <a:chOff x="1884288" y="3438284"/>
            <a:chExt cx="1801840" cy="1754521"/>
          </a:xfrm>
        </p:grpSpPr>
        <p:sp>
          <p:nvSpPr>
            <p:cNvPr id="34" name="文本框 33"/>
            <p:cNvSpPr txBox="1"/>
            <p:nvPr/>
          </p:nvSpPr>
          <p:spPr>
            <a:xfrm>
              <a:off x="1971829" y="3438284"/>
              <a:ext cx="1714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884288" y="3715477"/>
              <a:ext cx="16087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326409" y="1305320"/>
            <a:ext cx="3338552" cy="3925415"/>
            <a:chOff x="1963550" y="1395198"/>
            <a:chExt cx="3338552" cy="3925415"/>
          </a:xfrm>
        </p:grpSpPr>
        <p:sp>
          <p:nvSpPr>
            <p:cNvPr id="14" name="矩形 13"/>
            <p:cNvSpPr/>
            <p:nvPr/>
          </p:nvSpPr>
          <p:spPr>
            <a:xfrm>
              <a:off x="1963550" y="1395198"/>
              <a:ext cx="3143604" cy="2533018"/>
            </a:xfrm>
            <a:prstGeom prst="rect">
              <a:avLst/>
            </a:prstGeom>
          </p:spPr>
          <p:txBody>
            <a:bodyPr anchor="b" anchorCtr="0">
              <a:noAutofit/>
            </a:bodyPr>
            <a:lstStyle/>
            <a:p>
              <a:pPr>
                <a:buSzPct val="25000"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在此框中选择粘贴，</a:t>
              </a:r>
              <a:endParaRPr lang="en-US" altLang="zh-CN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  <a:p>
              <a:pPr>
                <a:buSzPct val="25000"/>
              </a:pPr>
              <a:r>
                <a:rPr lang="zh-CN" altLang="en-US" sz="2000" b="1" dirty="0">
                  <a:cs typeface="+mn-ea"/>
                  <a:sym typeface="+mn-lt"/>
                </a:rPr>
                <a:t>并选择只保留文字。</a:t>
              </a:r>
              <a:endParaRPr lang="en-US" altLang="zh-CN" sz="2000" b="1" dirty="0">
                <a:cs typeface="+mn-ea"/>
                <a:sym typeface="+mn-lt"/>
              </a:endParaRPr>
            </a:p>
            <a:p>
              <a:pPr>
                <a:buSzPct val="25000"/>
              </a:pP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—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63551" y="4341884"/>
              <a:ext cx="333855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79076" y="1744521"/>
            <a:ext cx="4277323" cy="3692978"/>
            <a:chOff x="5899300" y="1744521"/>
            <a:chExt cx="4277323" cy="3692978"/>
          </a:xfrm>
        </p:grpSpPr>
        <p:sp>
          <p:nvSpPr>
            <p:cNvPr id="17" name="矩形 16"/>
            <p:cNvSpPr/>
            <p:nvPr/>
          </p:nvSpPr>
          <p:spPr>
            <a:xfrm>
              <a:off x="8321021" y="3591010"/>
              <a:ext cx="1855602" cy="32400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21020" y="3221677"/>
              <a:ext cx="18556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五边形 9"/>
            <p:cNvSpPr/>
            <p:nvPr/>
          </p:nvSpPr>
          <p:spPr>
            <a:xfrm>
              <a:off x="7218985" y="3039921"/>
              <a:ext cx="893456" cy="1102178"/>
            </a:xfrm>
            <a:prstGeom prst="homePlate">
              <a:avLst>
                <a:gd name="adj" fmla="val 100001"/>
              </a:avLst>
            </a:pr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102935" y="2295610"/>
              <a:ext cx="1855602" cy="32400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102934" y="1926277"/>
              <a:ext cx="18556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五边形 4"/>
            <p:cNvSpPr/>
            <p:nvPr/>
          </p:nvSpPr>
          <p:spPr>
            <a:xfrm>
              <a:off x="5899300" y="1744521"/>
              <a:ext cx="893456" cy="1102178"/>
            </a:xfrm>
            <a:prstGeom prst="homePlate">
              <a:avLst>
                <a:gd name="adj" fmla="val 100001"/>
              </a:avLst>
            </a:prstGeom>
            <a:solidFill>
              <a:schemeClr val="accent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102935" y="4886410"/>
              <a:ext cx="1855602" cy="32400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102934" y="4517077"/>
              <a:ext cx="18556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五边形 13"/>
            <p:cNvSpPr/>
            <p:nvPr/>
          </p:nvSpPr>
          <p:spPr>
            <a:xfrm>
              <a:off x="5899300" y="4335321"/>
              <a:ext cx="893456" cy="1102178"/>
            </a:xfrm>
            <a:prstGeom prst="homePlate">
              <a:avLst>
                <a:gd name="adj" fmla="val 100001"/>
              </a:avLst>
            </a:prstGeom>
            <a:solidFill>
              <a:schemeClr val="accent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 38"/>
            <p:cNvSpPr/>
            <p:nvPr/>
          </p:nvSpPr>
          <p:spPr bwMode="auto">
            <a:xfrm>
              <a:off x="6053987" y="2131559"/>
              <a:ext cx="322137" cy="328102"/>
            </a:xfrm>
            <a:custGeom>
              <a:avLst/>
              <a:gdLst>
                <a:gd name="connsiteX0" fmla="*/ 257175 w 514350"/>
                <a:gd name="connsiteY0" fmla="*/ 266700 h 523875"/>
                <a:gd name="connsiteX1" fmla="*/ 390525 w 514350"/>
                <a:gd name="connsiteY1" fmla="*/ 133350 h 523875"/>
                <a:gd name="connsiteX2" fmla="*/ 257175 w 514350"/>
                <a:gd name="connsiteY2" fmla="*/ 0 h 523875"/>
                <a:gd name="connsiteX3" fmla="*/ 123825 w 514350"/>
                <a:gd name="connsiteY3" fmla="*/ 133350 h 523875"/>
                <a:gd name="connsiteX4" fmla="*/ 257175 w 514350"/>
                <a:gd name="connsiteY4" fmla="*/ 266700 h 523875"/>
                <a:gd name="connsiteX5" fmla="*/ 457200 w 514350"/>
                <a:gd name="connsiteY5" fmla="*/ 333375 h 523875"/>
                <a:gd name="connsiteX6" fmla="*/ 57150 w 514350"/>
                <a:gd name="connsiteY6" fmla="*/ 333375 h 523875"/>
                <a:gd name="connsiteX7" fmla="*/ 0 w 514350"/>
                <a:gd name="connsiteY7" fmla="*/ 390525 h 523875"/>
                <a:gd name="connsiteX8" fmla="*/ 0 w 514350"/>
                <a:gd name="connsiteY8" fmla="*/ 523875 h 523875"/>
                <a:gd name="connsiteX9" fmla="*/ 514350 w 514350"/>
                <a:gd name="connsiteY9" fmla="*/ 523875 h 523875"/>
                <a:gd name="connsiteX10" fmla="*/ 514350 w 514350"/>
                <a:gd name="connsiteY10" fmla="*/ 390525 h 523875"/>
                <a:gd name="connsiteX11" fmla="*/ 457200 w 514350"/>
                <a:gd name="connsiteY11" fmla="*/ 333375 h 523875"/>
                <a:gd name="connsiteX12" fmla="*/ 447675 w 514350"/>
                <a:gd name="connsiteY12" fmla="*/ 457200 h 523875"/>
                <a:gd name="connsiteX13" fmla="*/ 333375 w 514350"/>
                <a:gd name="connsiteY13" fmla="*/ 457200 h 523875"/>
                <a:gd name="connsiteX14" fmla="*/ 333375 w 514350"/>
                <a:gd name="connsiteY14" fmla="*/ 438150 h 523875"/>
                <a:gd name="connsiteX15" fmla="*/ 447675 w 514350"/>
                <a:gd name="connsiteY15" fmla="*/ 438150 h 523875"/>
                <a:gd name="connsiteX16" fmla="*/ 447675 w 514350"/>
                <a:gd name="connsiteY16" fmla="*/ 45720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350" h="523875">
                  <a:moveTo>
                    <a:pt x="257175" y="266700"/>
                  </a:moveTo>
                  <a:cubicBezTo>
                    <a:pt x="330518" y="266700"/>
                    <a:pt x="390525" y="206693"/>
                    <a:pt x="390525" y="133350"/>
                  </a:cubicBezTo>
                  <a:cubicBezTo>
                    <a:pt x="390525" y="60008"/>
                    <a:pt x="330518" y="0"/>
                    <a:pt x="257175" y="0"/>
                  </a:cubicBezTo>
                  <a:cubicBezTo>
                    <a:pt x="183833" y="0"/>
                    <a:pt x="123825" y="60008"/>
                    <a:pt x="123825" y="133350"/>
                  </a:cubicBezTo>
                  <a:cubicBezTo>
                    <a:pt x="123825" y="206693"/>
                    <a:pt x="183833" y="266700"/>
                    <a:pt x="257175" y="266700"/>
                  </a:cubicBezTo>
                  <a:close/>
                  <a:moveTo>
                    <a:pt x="457200" y="333375"/>
                  </a:moveTo>
                  <a:lnTo>
                    <a:pt x="57150" y="333375"/>
                  </a:lnTo>
                  <a:lnTo>
                    <a:pt x="0" y="390525"/>
                  </a:lnTo>
                  <a:lnTo>
                    <a:pt x="0" y="523875"/>
                  </a:lnTo>
                  <a:lnTo>
                    <a:pt x="514350" y="523875"/>
                  </a:lnTo>
                  <a:lnTo>
                    <a:pt x="514350" y="390525"/>
                  </a:lnTo>
                  <a:lnTo>
                    <a:pt x="457200" y="333375"/>
                  </a:lnTo>
                  <a:close/>
                  <a:moveTo>
                    <a:pt x="447675" y="457200"/>
                  </a:moveTo>
                  <a:lnTo>
                    <a:pt x="333375" y="457200"/>
                  </a:lnTo>
                  <a:lnTo>
                    <a:pt x="333375" y="438150"/>
                  </a:lnTo>
                  <a:lnTo>
                    <a:pt x="447675" y="438150"/>
                  </a:lnTo>
                  <a:lnTo>
                    <a:pt x="447675" y="457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 39"/>
            <p:cNvSpPr/>
            <p:nvPr/>
          </p:nvSpPr>
          <p:spPr bwMode="auto">
            <a:xfrm>
              <a:off x="7399984" y="3426959"/>
              <a:ext cx="269513" cy="328102"/>
            </a:xfrm>
            <a:custGeom>
              <a:avLst/>
              <a:gdLst>
                <a:gd name="connsiteX0" fmla="*/ 286102 w 438150"/>
                <a:gd name="connsiteY0" fmla="*/ 621 h 533400"/>
                <a:gd name="connsiteX1" fmla="*/ 286102 w 438150"/>
                <a:gd name="connsiteY1" fmla="*/ 153021 h 533400"/>
                <a:gd name="connsiteX2" fmla="*/ 438502 w 438150"/>
                <a:gd name="connsiteY2" fmla="*/ 153021 h 533400"/>
                <a:gd name="connsiteX3" fmla="*/ 438502 w 438150"/>
                <a:gd name="connsiteY3" fmla="*/ 534021 h 533400"/>
                <a:gd name="connsiteX4" fmla="*/ 352 w 438150"/>
                <a:gd name="connsiteY4" fmla="*/ 534021 h 533400"/>
                <a:gd name="connsiteX5" fmla="*/ 352 w 438150"/>
                <a:gd name="connsiteY5" fmla="*/ 621 h 533400"/>
                <a:gd name="connsiteX6" fmla="*/ 286102 w 438150"/>
                <a:gd name="connsiteY6" fmla="*/ 621 h 533400"/>
                <a:gd name="connsiteX7" fmla="*/ 248002 w 438150"/>
                <a:gd name="connsiteY7" fmla="*/ 200646 h 533400"/>
                <a:gd name="connsiteX8" fmla="*/ 152752 w 438150"/>
                <a:gd name="connsiteY8" fmla="*/ 200646 h 533400"/>
                <a:gd name="connsiteX9" fmla="*/ 152752 w 438150"/>
                <a:gd name="connsiteY9" fmla="*/ 410196 h 533400"/>
                <a:gd name="connsiteX10" fmla="*/ 171802 w 438150"/>
                <a:gd name="connsiteY10" fmla="*/ 410196 h 533400"/>
                <a:gd name="connsiteX11" fmla="*/ 171802 w 438150"/>
                <a:gd name="connsiteY11" fmla="*/ 314946 h 533400"/>
                <a:gd name="connsiteX12" fmla="*/ 248002 w 438150"/>
                <a:gd name="connsiteY12" fmla="*/ 314946 h 533400"/>
                <a:gd name="connsiteX13" fmla="*/ 250098 w 438150"/>
                <a:gd name="connsiteY13" fmla="*/ 314946 h 533400"/>
                <a:gd name="connsiteX14" fmla="*/ 305152 w 438150"/>
                <a:gd name="connsiteY14" fmla="*/ 257796 h 533400"/>
                <a:gd name="connsiteX15" fmla="*/ 248002 w 438150"/>
                <a:gd name="connsiteY15" fmla="*/ 200646 h 533400"/>
                <a:gd name="connsiteX16" fmla="*/ 248002 w 438150"/>
                <a:gd name="connsiteY16" fmla="*/ 200646 h 533400"/>
                <a:gd name="connsiteX17" fmla="*/ 248002 w 438150"/>
                <a:gd name="connsiteY17" fmla="*/ 219696 h 533400"/>
                <a:gd name="connsiteX18" fmla="*/ 286102 w 438150"/>
                <a:gd name="connsiteY18" fmla="*/ 257796 h 533400"/>
                <a:gd name="connsiteX19" fmla="*/ 248002 w 438150"/>
                <a:gd name="connsiteY19" fmla="*/ 295896 h 533400"/>
                <a:gd name="connsiteX20" fmla="*/ 248002 w 438150"/>
                <a:gd name="connsiteY20" fmla="*/ 295896 h 533400"/>
                <a:gd name="connsiteX21" fmla="*/ 171802 w 438150"/>
                <a:gd name="connsiteY21" fmla="*/ 295896 h 533400"/>
                <a:gd name="connsiteX22" fmla="*/ 171802 w 438150"/>
                <a:gd name="connsiteY22" fmla="*/ 219696 h 533400"/>
                <a:gd name="connsiteX23" fmla="*/ 248002 w 438150"/>
                <a:gd name="connsiteY23" fmla="*/ 219696 h 533400"/>
                <a:gd name="connsiteX24" fmla="*/ 428977 w 438150"/>
                <a:gd name="connsiteY24" fmla="*/ 133971 h 533400"/>
                <a:gd name="connsiteX25" fmla="*/ 305152 w 438150"/>
                <a:gd name="connsiteY25" fmla="*/ 133971 h 533400"/>
                <a:gd name="connsiteX26" fmla="*/ 305152 w 438150"/>
                <a:gd name="connsiteY26" fmla="*/ 10146 h 533400"/>
                <a:gd name="connsiteX27" fmla="*/ 428977 w 438150"/>
                <a:gd name="connsiteY27" fmla="*/ 13397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8150" h="533400">
                  <a:moveTo>
                    <a:pt x="286102" y="621"/>
                  </a:moveTo>
                  <a:lnTo>
                    <a:pt x="286102" y="153021"/>
                  </a:lnTo>
                  <a:lnTo>
                    <a:pt x="438502" y="153021"/>
                  </a:lnTo>
                  <a:lnTo>
                    <a:pt x="438502" y="534021"/>
                  </a:lnTo>
                  <a:lnTo>
                    <a:pt x="352" y="534021"/>
                  </a:lnTo>
                  <a:lnTo>
                    <a:pt x="352" y="621"/>
                  </a:lnTo>
                  <a:lnTo>
                    <a:pt x="286102" y="621"/>
                  </a:lnTo>
                  <a:close/>
                  <a:moveTo>
                    <a:pt x="248002" y="200646"/>
                  </a:moveTo>
                  <a:lnTo>
                    <a:pt x="152752" y="200646"/>
                  </a:lnTo>
                  <a:lnTo>
                    <a:pt x="152752" y="410196"/>
                  </a:lnTo>
                  <a:lnTo>
                    <a:pt x="171802" y="410196"/>
                  </a:lnTo>
                  <a:lnTo>
                    <a:pt x="171802" y="314946"/>
                  </a:lnTo>
                  <a:lnTo>
                    <a:pt x="248002" y="314946"/>
                  </a:lnTo>
                  <a:lnTo>
                    <a:pt x="250098" y="314946"/>
                  </a:lnTo>
                  <a:cubicBezTo>
                    <a:pt x="280673" y="313803"/>
                    <a:pt x="305152" y="288657"/>
                    <a:pt x="305152" y="257796"/>
                  </a:cubicBezTo>
                  <a:cubicBezTo>
                    <a:pt x="305152" y="226268"/>
                    <a:pt x="279530" y="200646"/>
                    <a:pt x="248002" y="200646"/>
                  </a:cubicBezTo>
                  <a:lnTo>
                    <a:pt x="248002" y="200646"/>
                  </a:lnTo>
                  <a:close/>
                  <a:moveTo>
                    <a:pt x="248002" y="219696"/>
                  </a:moveTo>
                  <a:cubicBezTo>
                    <a:pt x="269052" y="219696"/>
                    <a:pt x="286102" y="236746"/>
                    <a:pt x="286102" y="257796"/>
                  </a:cubicBezTo>
                  <a:cubicBezTo>
                    <a:pt x="286102" y="278846"/>
                    <a:pt x="269052" y="295896"/>
                    <a:pt x="248002" y="295896"/>
                  </a:cubicBezTo>
                  <a:lnTo>
                    <a:pt x="248002" y="295896"/>
                  </a:lnTo>
                  <a:lnTo>
                    <a:pt x="171802" y="295896"/>
                  </a:lnTo>
                  <a:lnTo>
                    <a:pt x="171802" y="219696"/>
                  </a:lnTo>
                  <a:lnTo>
                    <a:pt x="248002" y="219696"/>
                  </a:lnTo>
                  <a:close/>
                  <a:moveTo>
                    <a:pt x="428977" y="133971"/>
                  </a:moveTo>
                  <a:lnTo>
                    <a:pt x="305152" y="133971"/>
                  </a:lnTo>
                  <a:lnTo>
                    <a:pt x="305152" y="10146"/>
                  </a:lnTo>
                  <a:lnTo>
                    <a:pt x="428977" y="1339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 41"/>
            <p:cNvSpPr/>
            <p:nvPr/>
          </p:nvSpPr>
          <p:spPr bwMode="auto">
            <a:xfrm>
              <a:off x="6051004" y="4755777"/>
              <a:ext cx="328102" cy="261266"/>
            </a:xfrm>
            <a:custGeom>
              <a:avLst/>
              <a:gdLst>
                <a:gd name="connsiteX0" fmla="*/ 515342 w 514350"/>
                <a:gd name="connsiteY0" fmla="*/ 621 h 409575"/>
                <a:gd name="connsiteX1" fmla="*/ 515342 w 514350"/>
                <a:gd name="connsiteY1" fmla="*/ 353046 h 409575"/>
                <a:gd name="connsiteX2" fmla="*/ 192159 w 514350"/>
                <a:gd name="connsiteY2" fmla="*/ 353046 h 409575"/>
                <a:gd name="connsiteX3" fmla="*/ 115387 w 514350"/>
                <a:gd name="connsiteY3" fmla="*/ 410196 h 409575"/>
                <a:gd name="connsiteX4" fmla="*/ 115387 w 514350"/>
                <a:gd name="connsiteY4" fmla="*/ 353046 h 409575"/>
                <a:gd name="connsiteX5" fmla="*/ 992 w 514350"/>
                <a:gd name="connsiteY5" fmla="*/ 353046 h 409575"/>
                <a:gd name="connsiteX6" fmla="*/ 992 w 514350"/>
                <a:gd name="connsiteY6" fmla="*/ 621 h 409575"/>
                <a:gd name="connsiteX7" fmla="*/ 515342 w 514350"/>
                <a:gd name="connsiteY7" fmla="*/ 621 h 409575"/>
                <a:gd name="connsiteX8" fmla="*/ 124817 w 514350"/>
                <a:gd name="connsiteY8" fmla="*/ 143496 h 409575"/>
                <a:gd name="connsiteX9" fmla="*/ 91480 w 514350"/>
                <a:gd name="connsiteY9" fmla="*/ 176834 h 409575"/>
                <a:gd name="connsiteX10" fmla="*/ 124817 w 514350"/>
                <a:gd name="connsiteY10" fmla="*/ 210171 h 409575"/>
                <a:gd name="connsiteX11" fmla="*/ 158155 w 514350"/>
                <a:gd name="connsiteY11" fmla="*/ 176834 h 409575"/>
                <a:gd name="connsiteX12" fmla="*/ 124817 w 514350"/>
                <a:gd name="connsiteY12" fmla="*/ 143496 h 409575"/>
                <a:gd name="connsiteX13" fmla="*/ 258167 w 514350"/>
                <a:gd name="connsiteY13" fmla="*/ 143496 h 409575"/>
                <a:gd name="connsiteX14" fmla="*/ 224830 w 514350"/>
                <a:gd name="connsiteY14" fmla="*/ 176834 h 409575"/>
                <a:gd name="connsiteX15" fmla="*/ 258167 w 514350"/>
                <a:gd name="connsiteY15" fmla="*/ 210171 h 409575"/>
                <a:gd name="connsiteX16" fmla="*/ 291505 w 514350"/>
                <a:gd name="connsiteY16" fmla="*/ 176834 h 409575"/>
                <a:gd name="connsiteX17" fmla="*/ 258167 w 514350"/>
                <a:gd name="connsiteY17" fmla="*/ 143496 h 409575"/>
                <a:gd name="connsiteX18" fmla="*/ 391517 w 514350"/>
                <a:gd name="connsiteY18" fmla="*/ 143496 h 409575"/>
                <a:gd name="connsiteX19" fmla="*/ 358180 w 514350"/>
                <a:gd name="connsiteY19" fmla="*/ 176834 h 409575"/>
                <a:gd name="connsiteX20" fmla="*/ 391517 w 514350"/>
                <a:gd name="connsiteY20" fmla="*/ 210171 h 409575"/>
                <a:gd name="connsiteX21" fmla="*/ 424855 w 514350"/>
                <a:gd name="connsiteY21" fmla="*/ 176834 h 409575"/>
                <a:gd name="connsiteX22" fmla="*/ 391517 w 514350"/>
                <a:gd name="connsiteY22" fmla="*/ 14349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4350" h="409575">
                  <a:moveTo>
                    <a:pt x="515342" y="621"/>
                  </a:moveTo>
                  <a:lnTo>
                    <a:pt x="515342" y="353046"/>
                  </a:lnTo>
                  <a:lnTo>
                    <a:pt x="192159" y="353046"/>
                  </a:lnTo>
                  <a:lnTo>
                    <a:pt x="115387" y="410196"/>
                  </a:lnTo>
                  <a:lnTo>
                    <a:pt x="115387" y="353046"/>
                  </a:lnTo>
                  <a:lnTo>
                    <a:pt x="992" y="353046"/>
                  </a:lnTo>
                  <a:lnTo>
                    <a:pt x="992" y="621"/>
                  </a:lnTo>
                  <a:lnTo>
                    <a:pt x="515342" y="621"/>
                  </a:lnTo>
                  <a:close/>
                  <a:moveTo>
                    <a:pt x="124817" y="143496"/>
                  </a:moveTo>
                  <a:cubicBezTo>
                    <a:pt x="106434" y="143496"/>
                    <a:pt x="91480" y="158450"/>
                    <a:pt x="91480" y="176834"/>
                  </a:cubicBezTo>
                  <a:cubicBezTo>
                    <a:pt x="91480" y="195217"/>
                    <a:pt x="106434" y="210171"/>
                    <a:pt x="124817" y="210171"/>
                  </a:cubicBezTo>
                  <a:cubicBezTo>
                    <a:pt x="143200" y="210171"/>
                    <a:pt x="158155" y="195217"/>
                    <a:pt x="158155" y="176834"/>
                  </a:cubicBezTo>
                  <a:cubicBezTo>
                    <a:pt x="158155" y="158450"/>
                    <a:pt x="143200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39784" y="143496"/>
                    <a:pt x="224830" y="158450"/>
                    <a:pt x="224830" y="176834"/>
                  </a:cubicBezTo>
                  <a:cubicBezTo>
                    <a:pt x="224830" y="195217"/>
                    <a:pt x="239784" y="210171"/>
                    <a:pt x="258167" y="210171"/>
                  </a:cubicBezTo>
                  <a:cubicBezTo>
                    <a:pt x="276550" y="210171"/>
                    <a:pt x="291505" y="195217"/>
                    <a:pt x="291505" y="176834"/>
                  </a:cubicBezTo>
                  <a:cubicBezTo>
                    <a:pt x="291505" y="158450"/>
                    <a:pt x="276550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134" y="143496"/>
                    <a:pt x="358180" y="158450"/>
                    <a:pt x="358180" y="176834"/>
                  </a:cubicBezTo>
                  <a:cubicBezTo>
                    <a:pt x="358180" y="195217"/>
                    <a:pt x="373134" y="210171"/>
                    <a:pt x="391517" y="210171"/>
                  </a:cubicBezTo>
                  <a:cubicBezTo>
                    <a:pt x="409900" y="210171"/>
                    <a:pt x="424855" y="195217"/>
                    <a:pt x="424855" y="176834"/>
                  </a:cubicBezTo>
                  <a:cubicBezTo>
                    <a:pt x="424855" y="158450"/>
                    <a:pt x="409900" y="143496"/>
                    <a:pt x="391517" y="1434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sp>
        <p:nvSpPr>
          <p:cNvPr id="13" name="ExtraShape1"/>
          <p:cNvSpPr/>
          <p:nvPr/>
        </p:nvSpPr>
        <p:spPr>
          <a:xfrm>
            <a:off x="2136376" y="3393587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ExtraShape2"/>
          <p:cNvSpPr/>
          <p:nvPr/>
        </p:nvSpPr>
        <p:spPr>
          <a:xfrm>
            <a:off x="4560604" y="3393587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ExtraShape3"/>
          <p:cNvSpPr/>
          <p:nvPr/>
        </p:nvSpPr>
        <p:spPr>
          <a:xfrm>
            <a:off x="6929828" y="3393587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ExtraShape4"/>
          <p:cNvSpPr/>
          <p:nvPr/>
        </p:nvSpPr>
        <p:spPr>
          <a:xfrm>
            <a:off x="9326554" y="3393587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ValueShape1"/>
          <p:cNvSpPr/>
          <p:nvPr/>
        </p:nvSpPr>
        <p:spPr>
          <a:xfrm>
            <a:off x="2219165" y="3470461"/>
            <a:ext cx="1643936" cy="1643936"/>
          </a:xfrm>
          <a:prstGeom prst="arc">
            <a:avLst>
              <a:gd name="adj1" fmla="val 16200000"/>
              <a:gd name="adj2" fmla="val 8307692"/>
            </a:avLst>
          </a:prstGeom>
          <a:ln w="165100" cap="rnd">
            <a:solidFill>
              <a:schemeClr val="accent1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ValueBack1"/>
          <p:cNvSpPr/>
          <p:nvPr/>
        </p:nvSpPr>
        <p:spPr>
          <a:xfrm>
            <a:off x="2740941" y="2645020"/>
            <a:ext cx="527547" cy="527547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ValueBack1"/>
          <p:cNvSpPr/>
          <p:nvPr/>
        </p:nvSpPr>
        <p:spPr>
          <a:xfrm>
            <a:off x="2568057" y="3795701"/>
            <a:ext cx="957977" cy="957977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ValueShape2"/>
          <p:cNvSpPr/>
          <p:nvPr/>
        </p:nvSpPr>
        <p:spPr>
          <a:xfrm>
            <a:off x="4643393" y="3470461"/>
            <a:ext cx="1643936" cy="1643936"/>
          </a:xfrm>
          <a:prstGeom prst="arc">
            <a:avLst>
              <a:gd name="adj1" fmla="val 16200000"/>
              <a:gd name="adj2" fmla="val 2708308"/>
            </a:avLst>
          </a:prstGeom>
          <a:ln w="165100" cap="rnd">
            <a:solidFill>
              <a:schemeClr val="accent2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ValueBack2"/>
          <p:cNvSpPr/>
          <p:nvPr/>
        </p:nvSpPr>
        <p:spPr>
          <a:xfrm>
            <a:off x="5165169" y="2645020"/>
            <a:ext cx="527547" cy="527547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ValueBack2"/>
          <p:cNvSpPr/>
          <p:nvPr/>
        </p:nvSpPr>
        <p:spPr>
          <a:xfrm>
            <a:off x="4992285" y="3795701"/>
            <a:ext cx="957977" cy="957977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ValueShape3"/>
          <p:cNvSpPr/>
          <p:nvPr/>
        </p:nvSpPr>
        <p:spPr>
          <a:xfrm>
            <a:off x="7012617" y="3470461"/>
            <a:ext cx="1643936" cy="1643936"/>
          </a:xfrm>
          <a:prstGeom prst="arc">
            <a:avLst>
              <a:gd name="adj1" fmla="val 16200000"/>
              <a:gd name="adj2" fmla="val 10800000"/>
            </a:avLst>
          </a:prstGeom>
          <a:ln w="165100" cap="rnd">
            <a:solidFill>
              <a:schemeClr val="accent3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ValueBack3"/>
          <p:cNvSpPr/>
          <p:nvPr/>
        </p:nvSpPr>
        <p:spPr>
          <a:xfrm>
            <a:off x="7534393" y="2645020"/>
            <a:ext cx="527547" cy="527547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ValueBack3"/>
          <p:cNvSpPr/>
          <p:nvPr/>
        </p:nvSpPr>
        <p:spPr>
          <a:xfrm>
            <a:off x="7361509" y="3795701"/>
            <a:ext cx="957977" cy="957977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ValueShape4"/>
          <p:cNvSpPr/>
          <p:nvPr/>
        </p:nvSpPr>
        <p:spPr>
          <a:xfrm>
            <a:off x="9406386" y="3470461"/>
            <a:ext cx="1643936" cy="1643936"/>
          </a:xfrm>
          <a:prstGeom prst="arc">
            <a:avLst>
              <a:gd name="adj1" fmla="val 16200000"/>
              <a:gd name="adj2" fmla="val 4153846"/>
            </a:avLst>
          </a:prstGeom>
          <a:ln w="165100" cap="rnd">
            <a:solidFill>
              <a:schemeClr val="accent4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ValueBack4"/>
          <p:cNvSpPr/>
          <p:nvPr/>
        </p:nvSpPr>
        <p:spPr>
          <a:xfrm>
            <a:off x="9931119" y="2645020"/>
            <a:ext cx="527547" cy="527547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ValueBack4"/>
          <p:cNvSpPr/>
          <p:nvPr/>
        </p:nvSpPr>
        <p:spPr>
          <a:xfrm>
            <a:off x="9758235" y="3795701"/>
            <a:ext cx="957977" cy="957977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IconShape1"/>
          <p:cNvSpPr/>
          <p:nvPr/>
        </p:nvSpPr>
        <p:spPr bwMode="auto">
          <a:xfrm>
            <a:off x="2865374" y="4039882"/>
            <a:ext cx="424735" cy="449621"/>
          </a:xfrm>
          <a:custGeom>
            <a:avLst/>
            <a:gdLst>
              <a:gd name="connsiteX0" fmla="*/ 426181 w 570341"/>
              <a:gd name="connsiteY0" fmla="*/ 379669 h 603758"/>
              <a:gd name="connsiteX1" fmla="*/ 430735 w 570341"/>
              <a:gd name="connsiteY1" fmla="*/ 394400 h 603758"/>
              <a:gd name="connsiteX2" fmla="*/ 409593 w 570341"/>
              <a:gd name="connsiteY2" fmla="*/ 434586 h 603758"/>
              <a:gd name="connsiteX3" fmla="*/ 394848 w 570341"/>
              <a:gd name="connsiteY3" fmla="*/ 439136 h 603758"/>
              <a:gd name="connsiteX4" fmla="*/ 390294 w 570341"/>
              <a:gd name="connsiteY4" fmla="*/ 424513 h 603758"/>
              <a:gd name="connsiteX5" fmla="*/ 411436 w 570341"/>
              <a:gd name="connsiteY5" fmla="*/ 384327 h 603758"/>
              <a:gd name="connsiteX6" fmla="*/ 426181 w 570341"/>
              <a:gd name="connsiteY6" fmla="*/ 379669 h 603758"/>
              <a:gd name="connsiteX7" fmla="*/ 518823 w 570341"/>
              <a:gd name="connsiteY7" fmla="*/ 274101 h 603758"/>
              <a:gd name="connsiteX8" fmla="*/ 515569 w 570341"/>
              <a:gd name="connsiteY8" fmla="*/ 285472 h 603758"/>
              <a:gd name="connsiteX9" fmla="*/ 517196 w 570341"/>
              <a:gd name="connsiteY9" fmla="*/ 313521 h 603758"/>
              <a:gd name="connsiteX10" fmla="*/ 483685 w 570341"/>
              <a:gd name="connsiteY10" fmla="*/ 321752 h 603758"/>
              <a:gd name="connsiteX11" fmla="*/ 483360 w 570341"/>
              <a:gd name="connsiteY11" fmla="*/ 321643 h 603758"/>
              <a:gd name="connsiteX12" fmla="*/ 445945 w 570341"/>
              <a:gd name="connsiteY12" fmla="*/ 326625 h 603758"/>
              <a:gd name="connsiteX13" fmla="*/ 428918 w 570341"/>
              <a:gd name="connsiteY13" fmla="*/ 353916 h 603758"/>
              <a:gd name="connsiteX14" fmla="*/ 371982 w 570341"/>
              <a:gd name="connsiteY14" fmla="*/ 350017 h 603758"/>
              <a:gd name="connsiteX15" fmla="*/ 365150 w 570341"/>
              <a:gd name="connsiteY15" fmla="*/ 353699 h 603758"/>
              <a:gd name="connsiteX16" fmla="*/ 317757 w 570341"/>
              <a:gd name="connsiteY16" fmla="*/ 428425 h 603758"/>
              <a:gd name="connsiteX17" fmla="*/ 295308 w 570341"/>
              <a:gd name="connsiteY17" fmla="*/ 513005 h 603758"/>
              <a:gd name="connsiteX18" fmla="*/ 296176 w 570341"/>
              <a:gd name="connsiteY18" fmla="*/ 520802 h 603758"/>
              <a:gd name="connsiteX19" fmla="*/ 332289 w 570341"/>
              <a:gd name="connsiteY19" fmla="*/ 557948 h 603758"/>
              <a:gd name="connsiteX20" fmla="*/ 383478 w 570341"/>
              <a:gd name="connsiteY20" fmla="*/ 566612 h 603758"/>
              <a:gd name="connsiteX21" fmla="*/ 390310 w 570341"/>
              <a:gd name="connsiteY21" fmla="*/ 562930 h 603758"/>
              <a:gd name="connsiteX22" fmla="*/ 447463 w 570341"/>
              <a:gd name="connsiteY22" fmla="*/ 496544 h 603758"/>
              <a:gd name="connsiteX23" fmla="*/ 482275 w 570341"/>
              <a:gd name="connsiteY23" fmla="*/ 415104 h 603758"/>
              <a:gd name="connsiteX24" fmla="*/ 481408 w 570341"/>
              <a:gd name="connsiteY24" fmla="*/ 407415 h 603758"/>
              <a:gd name="connsiteX25" fmla="*/ 444209 w 570341"/>
              <a:gd name="connsiteY25" fmla="*/ 361713 h 603758"/>
              <a:gd name="connsiteX26" fmla="*/ 455488 w 570341"/>
              <a:gd name="connsiteY26" fmla="*/ 340379 h 603758"/>
              <a:gd name="connsiteX27" fmla="*/ 479998 w 570341"/>
              <a:gd name="connsiteY27" fmla="*/ 337996 h 603758"/>
              <a:gd name="connsiteX28" fmla="*/ 530535 w 570341"/>
              <a:gd name="connsiteY28" fmla="*/ 323593 h 603758"/>
              <a:gd name="connsiteX29" fmla="*/ 530101 w 570341"/>
              <a:gd name="connsiteY29" fmla="*/ 277350 h 603758"/>
              <a:gd name="connsiteX30" fmla="*/ 518823 w 570341"/>
              <a:gd name="connsiteY30" fmla="*/ 274101 h 603758"/>
              <a:gd name="connsiteX31" fmla="*/ 88061 w 570341"/>
              <a:gd name="connsiteY31" fmla="*/ 140787 h 603758"/>
              <a:gd name="connsiteX32" fmla="*/ 67889 w 570341"/>
              <a:gd name="connsiteY32" fmla="*/ 160930 h 603758"/>
              <a:gd name="connsiteX33" fmla="*/ 67889 w 570341"/>
              <a:gd name="connsiteY33" fmla="*/ 422360 h 603758"/>
              <a:gd name="connsiteX34" fmla="*/ 88061 w 570341"/>
              <a:gd name="connsiteY34" fmla="*/ 442395 h 603758"/>
              <a:gd name="connsiteX35" fmla="*/ 108124 w 570341"/>
              <a:gd name="connsiteY35" fmla="*/ 422360 h 603758"/>
              <a:gd name="connsiteX36" fmla="*/ 108124 w 570341"/>
              <a:gd name="connsiteY36" fmla="*/ 160930 h 603758"/>
              <a:gd name="connsiteX37" fmla="*/ 88061 w 570341"/>
              <a:gd name="connsiteY37" fmla="*/ 140787 h 603758"/>
              <a:gd name="connsiteX38" fmla="*/ 66371 w 570341"/>
              <a:gd name="connsiteY38" fmla="*/ 0 h 603758"/>
              <a:gd name="connsiteX39" fmla="*/ 353329 w 570341"/>
              <a:gd name="connsiteY39" fmla="*/ 0 h 603758"/>
              <a:gd name="connsiteX40" fmla="*/ 378489 w 570341"/>
              <a:gd name="connsiteY40" fmla="*/ 25125 h 603758"/>
              <a:gd name="connsiteX41" fmla="*/ 353329 w 570341"/>
              <a:gd name="connsiteY41" fmla="*/ 50250 h 603758"/>
              <a:gd name="connsiteX42" fmla="*/ 66371 w 570341"/>
              <a:gd name="connsiteY42" fmla="*/ 50250 h 603758"/>
              <a:gd name="connsiteX43" fmla="*/ 50321 w 570341"/>
              <a:gd name="connsiteY43" fmla="*/ 66278 h 603758"/>
              <a:gd name="connsiteX44" fmla="*/ 66371 w 570341"/>
              <a:gd name="connsiteY44" fmla="*/ 82198 h 603758"/>
              <a:gd name="connsiteX45" fmla="*/ 329470 w 570341"/>
              <a:gd name="connsiteY45" fmla="*/ 82198 h 603758"/>
              <a:gd name="connsiteX46" fmla="*/ 404951 w 570341"/>
              <a:gd name="connsiteY46" fmla="*/ 157573 h 603758"/>
              <a:gd name="connsiteX47" fmla="*/ 404951 w 570341"/>
              <a:gd name="connsiteY47" fmla="*/ 312438 h 603758"/>
              <a:gd name="connsiteX48" fmla="*/ 405927 w 570341"/>
              <a:gd name="connsiteY48" fmla="*/ 312546 h 603758"/>
              <a:gd name="connsiteX49" fmla="*/ 422303 w 570341"/>
              <a:gd name="connsiteY49" fmla="*/ 296952 h 603758"/>
              <a:gd name="connsiteX50" fmla="*/ 465791 w 570341"/>
              <a:gd name="connsiteY50" fmla="*/ 284064 h 603758"/>
              <a:gd name="connsiteX51" fmla="*/ 475226 w 570341"/>
              <a:gd name="connsiteY51" fmla="*/ 284497 h 603758"/>
              <a:gd name="connsiteX52" fmla="*/ 476853 w 570341"/>
              <a:gd name="connsiteY52" fmla="*/ 269227 h 603758"/>
              <a:gd name="connsiteX53" fmla="*/ 498109 w 570341"/>
              <a:gd name="connsiteY53" fmla="*/ 242586 h 603758"/>
              <a:gd name="connsiteX54" fmla="*/ 519690 w 570341"/>
              <a:gd name="connsiteY54" fmla="*/ 236955 h 603758"/>
              <a:gd name="connsiteX55" fmla="*/ 558624 w 570341"/>
              <a:gd name="connsiteY55" fmla="*/ 259914 h 603758"/>
              <a:gd name="connsiteX56" fmla="*/ 556129 w 570341"/>
              <a:gd name="connsiteY56" fmla="*/ 345252 h 603758"/>
              <a:gd name="connsiteX57" fmla="*/ 502013 w 570341"/>
              <a:gd name="connsiteY57" fmla="*/ 375142 h 603758"/>
              <a:gd name="connsiteX58" fmla="*/ 511014 w 570341"/>
              <a:gd name="connsiteY58" fmla="*/ 392362 h 603758"/>
              <a:gd name="connsiteX59" fmla="*/ 514485 w 570341"/>
              <a:gd name="connsiteY59" fmla="*/ 422360 h 603758"/>
              <a:gd name="connsiteX60" fmla="*/ 474141 w 570341"/>
              <a:gd name="connsiteY60" fmla="*/ 516904 h 603758"/>
              <a:gd name="connsiteX61" fmla="*/ 413301 w 570341"/>
              <a:gd name="connsiteY61" fmla="*/ 587947 h 603758"/>
              <a:gd name="connsiteX62" fmla="*/ 386514 w 570341"/>
              <a:gd name="connsiteY62" fmla="*/ 602134 h 603758"/>
              <a:gd name="connsiteX63" fmla="*/ 367752 w 570341"/>
              <a:gd name="connsiteY63" fmla="*/ 603758 h 603758"/>
              <a:gd name="connsiteX64" fmla="*/ 312335 w 570341"/>
              <a:gd name="connsiteY64" fmla="*/ 589896 h 603758"/>
              <a:gd name="connsiteX65" fmla="*/ 260170 w 570341"/>
              <a:gd name="connsiteY65" fmla="*/ 535856 h 603758"/>
              <a:gd name="connsiteX66" fmla="*/ 255941 w 570341"/>
              <a:gd name="connsiteY66" fmla="*/ 520477 h 603758"/>
              <a:gd name="connsiteX67" fmla="*/ 75481 w 570341"/>
              <a:gd name="connsiteY67" fmla="*/ 520477 h 603758"/>
              <a:gd name="connsiteX68" fmla="*/ 0 w 570341"/>
              <a:gd name="connsiteY68" fmla="*/ 445102 h 603758"/>
              <a:gd name="connsiteX69" fmla="*/ 0 w 570341"/>
              <a:gd name="connsiteY69" fmla="*/ 66278 h 603758"/>
              <a:gd name="connsiteX70" fmla="*/ 66371 w 570341"/>
              <a:gd name="connsiteY70" fmla="*/ 0 h 60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70341" h="603758">
                <a:moveTo>
                  <a:pt x="426181" y="379669"/>
                </a:moveTo>
                <a:cubicBezTo>
                  <a:pt x="431494" y="382485"/>
                  <a:pt x="433554" y="389093"/>
                  <a:pt x="430735" y="394400"/>
                </a:cubicBezTo>
                <a:lnTo>
                  <a:pt x="409593" y="434586"/>
                </a:lnTo>
                <a:cubicBezTo>
                  <a:pt x="406774" y="439894"/>
                  <a:pt x="400160" y="441952"/>
                  <a:pt x="394848" y="439136"/>
                </a:cubicBezTo>
                <a:cubicBezTo>
                  <a:pt x="389535" y="436428"/>
                  <a:pt x="387475" y="429820"/>
                  <a:pt x="390294" y="424513"/>
                </a:cubicBezTo>
                <a:lnTo>
                  <a:pt x="411436" y="384327"/>
                </a:lnTo>
                <a:cubicBezTo>
                  <a:pt x="414255" y="379019"/>
                  <a:pt x="420760" y="376961"/>
                  <a:pt x="426181" y="379669"/>
                </a:cubicBezTo>
                <a:close/>
                <a:moveTo>
                  <a:pt x="518823" y="274101"/>
                </a:moveTo>
                <a:cubicBezTo>
                  <a:pt x="514810" y="276375"/>
                  <a:pt x="513292" y="281465"/>
                  <a:pt x="515569" y="285472"/>
                </a:cubicBezTo>
                <a:cubicBezTo>
                  <a:pt x="519907" y="293378"/>
                  <a:pt x="523811" y="304641"/>
                  <a:pt x="517196" y="313521"/>
                </a:cubicBezTo>
                <a:cubicBezTo>
                  <a:pt x="510906" y="321643"/>
                  <a:pt x="497458" y="325001"/>
                  <a:pt x="483685" y="321752"/>
                </a:cubicBezTo>
                <a:cubicBezTo>
                  <a:pt x="483577" y="321752"/>
                  <a:pt x="483468" y="321643"/>
                  <a:pt x="483360" y="321643"/>
                </a:cubicBezTo>
                <a:cubicBezTo>
                  <a:pt x="467418" y="318611"/>
                  <a:pt x="455271" y="320235"/>
                  <a:pt x="445945" y="326625"/>
                </a:cubicBezTo>
                <a:cubicBezTo>
                  <a:pt x="438028" y="332148"/>
                  <a:pt x="432388" y="341137"/>
                  <a:pt x="428918" y="353916"/>
                </a:cubicBezTo>
                <a:cubicBezTo>
                  <a:pt x="412542" y="347635"/>
                  <a:pt x="393347" y="346335"/>
                  <a:pt x="371982" y="350017"/>
                </a:cubicBezTo>
                <a:cubicBezTo>
                  <a:pt x="369379" y="350450"/>
                  <a:pt x="366993" y="351750"/>
                  <a:pt x="365150" y="353699"/>
                </a:cubicBezTo>
                <a:cubicBezTo>
                  <a:pt x="344110" y="375575"/>
                  <a:pt x="329036" y="399401"/>
                  <a:pt x="317757" y="428425"/>
                </a:cubicBezTo>
                <a:cubicBezTo>
                  <a:pt x="307888" y="454091"/>
                  <a:pt x="301707" y="481924"/>
                  <a:pt x="295308" y="513005"/>
                </a:cubicBezTo>
                <a:cubicBezTo>
                  <a:pt x="294766" y="515604"/>
                  <a:pt x="295091" y="518311"/>
                  <a:pt x="296176" y="520802"/>
                </a:cubicBezTo>
                <a:cubicBezTo>
                  <a:pt x="303333" y="536181"/>
                  <a:pt x="316130" y="549393"/>
                  <a:pt x="332289" y="557948"/>
                </a:cubicBezTo>
                <a:cubicBezTo>
                  <a:pt x="348557" y="566395"/>
                  <a:pt x="366668" y="569536"/>
                  <a:pt x="383478" y="566612"/>
                </a:cubicBezTo>
                <a:cubicBezTo>
                  <a:pt x="386080" y="566179"/>
                  <a:pt x="388466" y="564879"/>
                  <a:pt x="390310" y="562930"/>
                </a:cubicBezTo>
                <a:cubicBezTo>
                  <a:pt x="412325" y="540079"/>
                  <a:pt x="431846" y="519286"/>
                  <a:pt x="447463" y="496544"/>
                </a:cubicBezTo>
                <a:cubicBezTo>
                  <a:pt x="465032" y="470769"/>
                  <a:pt x="476094" y="444886"/>
                  <a:pt x="482275" y="415104"/>
                </a:cubicBezTo>
                <a:cubicBezTo>
                  <a:pt x="482817" y="412505"/>
                  <a:pt x="482492" y="409797"/>
                  <a:pt x="481408" y="407415"/>
                </a:cubicBezTo>
                <a:cubicBezTo>
                  <a:pt x="471972" y="386947"/>
                  <a:pt x="459501" y="371677"/>
                  <a:pt x="444209" y="361713"/>
                </a:cubicBezTo>
                <a:cubicBezTo>
                  <a:pt x="446595" y="350992"/>
                  <a:pt x="450283" y="343953"/>
                  <a:pt x="455488" y="340379"/>
                </a:cubicBezTo>
                <a:cubicBezTo>
                  <a:pt x="460802" y="336697"/>
                  <a:pt x="468827" y="335939"/>
                  <a:pt x="479998" y="337996"/>
                </a:cubicBezTo>
                <a:cubicBezTo>
                  <a:pt x="500495" y="342761"/>
                  <a:pt x="520233" y="337022"/>
                  <a:pt x="530535" y="323593"/>
                </a:cubicBezTo>
                <a:cubicBezTo>
                  <a:pt x="539753" y="311247"/>
                  <a:pt x="539645" y="294461"/>
                  <a:pt x="530101" y="277350"/>
                </a:cubicBezTo>
                <a:cubicBezTo>
                  <a:pt x="527932" y="273343"/>
                  <a:pt x="522835" y="271935"/>
                  <a:pt x="518823" y="274101"/>
                </a:cubicBezTo>
                <a:close/>
                <a:moveTo>
                  <a:pt x="88061" y="140787"/>
                </a:moveTo>
                <a:cubicBezTo>
                  <a:pt x="76891" y="140787"/>
                  <a:pt x="67889" y="149775"/>
                  <a:pt x="67889" y="160930"/>
                </a:cubicBezTo>
                <a:lnTo>
                  <a:pt x="67889" y="422360"/>
                </a:lnTo>
                <a:cubicBezTo>
                  <a:pt x="67889" y="433406"/>
                  <a:pt x="76891" y="442395"/>
                  <a:pt x="88061" y="442395"/>
                </a:cubicBezTo>
                <a:cubicBezTo>
                  <a:pt x="99123" y="442395"/>
                  <a:pt x="108124" y="433406"/>
                  <a:pt x="108124" y="422360"/>
                </a:cubicBezTo>
                <a:lnTo>
                  <a:pt x="108124" y="160930"/>
                </a:lnTo>
                <a:cubicBezTo>
                  <a:pt x="108124" y="149775"/>
                  <a:pt x="99123" y="140787"/>
                  <a:pt x="88061" y="140787"/>
                </a:cubicBezTo>
                <a:close/>
                <a:moveTo>
                  <a:pt x="66371" y="0"/>
                </a:moveTo>
                <a:lnTo>
                  <a:pt x="353329" y="0"/>
                </a:lnTo>
                <a:cubicBezTo>
                  <a:pt x="367210" y="0"/>
                  <a:pt x="378489" y="11263"/>
                  <a:pt x="378489" y="25125"/>
                </a:cubicBezTo>
                <a:cubicBezTo>
                  <a:pt x="378489" y="38987"/>
                  <a:pt x="367102" y="50250"/>
                  <a:pt x="353329" y="50250"/>
                </a:cubicBezTo>
                <a:lnTo>
                  <a:pt x="66371" y="50250"/>
                </a:lnTo>
                <a:cubicBezTo>
                  <a:pt x="57478" y="50250"/>
                  <a:pt x="50321" y="57398"/>
                  <a:pt x="50321" y="66278"/>
                </a:cubicBezTo>
                <a:cubicBezTo>
                  <a:pt x="50321" y="75050"/>
                  <a:pt x="57478" y="82198"/>
                  <a:pt x="66371" y="82198"/>
                </a:cubicBezTo>
                <a:lnTo>
                  <a:pt x="329470" y="82198"/>
                </a:lnTo>
                <a:cubicBezTo>
                  <a:pt x="371006" y="82198"/>
                  <a:pt x="404951" y="116095"/>
                  <a:pt x="404951" y="157573"/>
                </a:cubicBezTo>
                <a:lnTo>
                  <a:pt x="404951" y="312438"/>
                </a:lnTo>
                <a:cubicBezTo>
                  <a:pt x="405276" y="312546"/>
                  <a:pt x="405601" y="312546"/>
                  <a:pt x="405927" y="312546"/>
                </a:cubicBezTo>
                <a:cubicBezTo>
                  <a:pt x="410590" y="306482"/>
                  <a:pt x="416013" y="301175"/>
                  <a:pt x="422303" y="296952"/>
                </a:cubicBezTo>
                <a:cubicBezTo>
                  <a:pt x="434666" y="288396"/>
                  <a:pt x="449307" y="284064"/>
                  <a:pt x="465791" y="284064"/>
                </a:cubicBezTo>
                <a:cubicBezTo>
                  <a:pt x="468827" y="284064"/>
                  <a:pt x="472081" y="284281"/>
                  <a:pt x="475226" y="284497"/>
                </a:cubicBezTo>
                <a:cubicBezTo>
                  <a:pt x="474901" y="279407"/>
                  <a:pt x="475443" y="274317"/>
                  <a:pt x="476853" y="269227"/>
                </a:cubicBezTo>
                <a:cubicBezTo>
                  <a:pt x="480106" y="257748"/>
                  <a:pt x="487698" y="248326"/>
                  <a:pt x="498109" y="242586"/>
                </a:cubicBezTo>
                <a:cubicBezTo>
                  <a:pt x="504724" y="238904"/>
                  <a:pt x="512099" y="236955"/>
                  <a:pt x="519690" y="236955"/>
                </a:cubicBezTo>
                <a:cubicBezTo>
                  <a:pt x="535849" y="236955"/>
                  <a:pt x="550707" y="245727"/>
                  <a:pt x="558624" y="259914"/>
                </a:cubicBezTo>
                <a:cubicBezTo>
                  <a:pt x="575108" y="289587"/>
                  <a:pt x="574132" y="321535"/>
                  <a:pt x="556129" y="345252"/>
                </a:cubicBezTo>
                <a:cubicBezTo>
                  <a:pt x="543549" y="361930"/>
                  <a:pt x="524137" y="372543"/>
                  <a:pt x="502013" y="375142"/>
                </a:cubicBezTo>
                <a:cubicBezTo>
                  <a:pt x="505267" y="380557"/>
                  <a:pt x="508303" y="386297"/>
                  <a:pt x="511014" y="392362"/>
                </a:cubicBezTo>
                <a:cubicBezTo>
                  <a:pt x="515352" y="401783"/>
                  <a:pt x="516545" y="412180"/>
                  <a:pt x="514485" y="422360"/>
                </a:cubicBezTo>
                <a:cubicBezTo>
                  <a:pt x="507327" y="457015"/>
                  <a:pt x="494530" y="487122"/>
                  <a:pt x="474141" y="516904"/>
                </a:cubicBezTo>
                <a:cubicBezTo>
                  <a:pt x="457006" y="541920"/>
                  <a:pt x="436401" y="563905"/>
                  <a:pt x="413301" y="587947"/>
                </a:cubicBezTo>
                <a:cubicBezTo>
                  <a:pt x="406035" y="595419"/>
                  <a:pt x="396817" y="600401"/>
                  <a:pt x="386514" y="602134"/>
                </a:cubicBezTo>
                <a:cubicBezTo>
                  <a:pt x="380333" y="603217"/>
                  <a:pt x="374043" y="603758"/>
                  <a:pt x="367752" y="603758"/>
                </a:cubicBezTo>
                <a:cubicBezTo>
                  <a:pt x="348774" y="603758"/>
                  <a:pt x="329578" y="598993"/>
                  <a:pt x="312335" y="589896"/>
                </a:cubicBezTo>
                <a:cubicBezTo>
                  <a:pt x="289127" y="577658"/>
                  <a:pt x="270582" y="558490"/>
                  <a:pt x="260170" y="535856"/>
                </a:cubicBezTo>
                <a:cubicBezTo>
                  <a:pt x="257893" y="530874"/>
                  <a:pt x="256483" y="525676"/>
                  <a:pt x="255941" y="520477"/>
                </a:cubicBezTo>
                <a:lnTo>
                  <a:pt x="75481" y="520477"/>
                </a:lnTo>
                <a:cubicBezTo>
                  <a:pt x="33836" y="520477"/>
                  <a:pt x="0" y="486689"/>
                  <a:pt x="0" y="445102"/>
                </a:cubicBezTo>
                <a:lnTo>
                  <a:pt x="0" y="66278"/>
                </a:lnTo>
                <a:cubicBezTo>
                  <a:pt x="0" y="29674"/>
                  <a:pt x="29715" y="0"/>
                  <a:pt x="663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IconShape2"/>
          <p:cNvSpPr/>
          <p:nvPr/>
        </p:nvSpPr>
        <p:spPr bwMode="auto">
          <a:xfrm>
            <a:off x="5246462" y="4130704"/>
            <a:ext cx="449621" cy="267976"/>
          </a:xfrm>
          <a:custGeom>
            <a:avLst/>
            <a:gdLst>
              <a:gd name="connsiteX0" fmla="*/ 234148 w 574179"/>
              <a:gd name="connsiteY0" fmla="*/ 307821 h 342214"/>
              <a:gd name="connsiteX1" fmla="*/ 234148 w 574179"/>
              <a:gd name="connsiteY1" fmla="*/ 325877 h 342214"/>
              <a:gd name="connsiteX2" fmla="*/ 340031 w 574179"/>
              <a:gd name="connsiteY2" fmla="*/ 325877 h 342214"/>
              <a:gd name="connsiteX3" fmla="*/ 340031 w 574179"/>
              <a:gd name="connsiteY3" fmla="*/ 307821 h 342214"/>
              <a:gd name="connsiteX4" fmla="*/ 288418 w 574179"/>
              <a:gd name="connsiteY4" fmla="*/ 215801 h 342214"/>
              <a:gd name="connsiteX5" fmla="*/ 359898 w 574179"/>
              <a:gd name="connsiteY5" fmla="*/ 230377 h 342214"/>
              <a:gd name="connsiteX6" fmla="*/ 288418 w 574179"/>
              <a:gd name="connsiteY6" fmla="*/ 244952 h 342214"/>
              <a:gd name="connsiteX7" fmla="*/ 216077 w 574179"/>
              <a:gd name="connsiteY7" fmla="*/ 230377 h 342214"/>
              <a:gd name="connsiteX8" fmla="*/ 288418 w 574179"/>
              <a:gd name="connsiteY8" fmla="*/ 215801 h 342214"/>
              <a:gd name="connsiteX9" fmla="*/ 278912 w 574179"/>
              <a:gd name="connsiteY9" fmla="*/ 68787 h 342214"/>
              <a:gd name="connsiteX10" fmla="*/ 149786 w 574179"/>
              <a:gd name="connsiteY10" fmla="*/ 133275 h 342214"/>
              <a:gd name="connsiteX11" fmla="*/ 149786 w 574179"/>
              <a:gd name="connsiteY11" fmla="*/ 141873 h 342214"/>
              <a:gd name="connsiteX12" fmla="*/ 157533 w 574179"/>
              <a:gd name="connsiteY12" fmla="*/ 146172 h 342214"/>
              <a:gd name="connsiteX13" fmla="*/ 157533 w 574179"/>
              <a:gd name="connsiteY13" fmla="*/ 172827 h 342214"/>
              <a:gd name="connsiteX14" fmla="*/ 153229 w 574179"/>
              <a:gd name="connsiteY14" fmla="*/ 177986 h 342214"/>
              <a:gd name="connsiteX15" fmla="*/ 155812 w 574179"/>
              <a:gd name="connsiteY15" fmla="*/ 183145 h 342214"/>
              <a:gd name="connsiteX16" fmla="*/ 144621 w 574179"/>
              <a:gd name="connsiteY16" fmla="*/ 223557 h 342214"/>
              <a:gd name="connsiteX17" fmla="*/ 144621 w 574179"/>
              <a:gd name="connsiteY17" fmla="*/ 225277 h 342214"/>
              <a:gd name="connsiteX18" fmla="*/ 158394 w 574179"/>
              <a:gd name="connsiteY18" fmla="*/ 232155 h 342214"/>
              <a:gd name="connsiteX19" fmla="*/ 173028 w 574179"/>
              <a:gd name="connsiteY19" fmla="*/ 225277 h 342214"/>
              <a:gd name="connsiteX20" fmla="*/ 173028 w 574179"/>
              <a:gd name="connsiteY20" fmla="*/ 223557 h 342214"/>
              <a:gd name="connsiteX21" fmla="*/ 161838 w 574179"/>
              <a:gd name="connsiteY21" fmla="*/ 183145 h 342214"/>
              <a:gd name="connsiteX22" fmla="*/ 164420 w 574179"/>
              <a:gd name="connsiteY22" fmla="*/ 177986 h 342214"/>
              <a:gd name="connsiteX23" fmla="*/ 160116 w 574179"/>
              <a:gd name="connsiteY23" fmla="*/ 172827 h 342214"/>
              <a:gd name="connsiteX24" fmla="*/ 160116 w 574179"/>
              <a:gd name="connsiteY24" fmla="*/ 147032 h 342214"/>
              <a:gd name="connsiteX25" fmla="*/ 211766 w 574179"/>
              <a:gd name="connsiteY25" fmla="*/ 172827 h 342214"/>
              <a:gd name="connsiteX26" fmla="*/ 210905 w 574179"/>
              <a:gd name="connsiteY26" fmla="*/ 176266 h 342214"/>
              <a:gd name="connsiteX27" fmla="*/ 210905 w 574179"/>
              <a:gd name="connsiteY27" fmla="*/ 230436 h 342214"/>
              <a:gd name="connsiteX28" fmla="*/ 288381 w 574179"/>
              <a:gd name="connsiteY28" fmla="*/ 249352 h 342214"/>
              <a:gd name="connsiteX29" fmla="*/ 364995 w 574179"/>
              <a:gd name="connsiteY29" fmla="*/ 230436 h 342214"/>
              <a:gd name="connsiteX30" fmla="*/ 364995 w 574179"/>
              <a:gd name="connsiteY30" fmla="*/ 176266 h 342214"/>
              <a:gd name="connsiteX31" fmla="*/ 364134 w 574179"/>
              <a:gd name="connsiteY31" fmla="*/ 172827 h 342214"/>
              <a:gd name="connsiteX32" fmla="*/ 426115 w 574179"/>
              <a:gd name="connsiteY32" fmla="*/ 141873 h 342214"/>
              <a:gd name="connsiteX33" fmla="*/ 426115 w 574179"/>
              <a:gd name="connsiteY33" fmla="*/ 133275 h 342214"/>
              <a:gd name="connsiteX34" fmla="*/ 296989 w 574179"/>
              <a:gd name="connsiteY34" fmla="*/ 68787 h 342214"/>
              <a:gd name="connsiteX35" fmla="*/ 278912 w 574179"/>
              <a:gd name="connsiteY35" fmla="*/ 68787 h 342214"/>
              <a:gd name="connsiteX36" fmla="*/ 81780 w 574179"/>
              <a:gd name="connsiteY36" fmla="*/ 0 h 342214"/>
              <a:gd name="connsiteX37" fmla="*/ 492399 w 574179"/>
              <a:gd name="connsiteY37" fmla="*/ 0 h 342214"/>
              <a:gd name="connsiteX38" fmla="*/ 526833 w 574179"/>
              <a:gd name="connsiteY38" fmla="*/ 35253 h 342214"/>
              <a:gd name="connsiteX39" fmla="*/ 526833 w 574179"/>
              <a:gd name="connsiteY39" fmla="*/ 273428 h 342214"/>
              <a:gd name="connsiteX40" fmla="*/ 505312 w 574179"/>
              <a:gd name="connsiteY40" fmla="*/ 305241 h 342214"/>
              <a:gd name="connsiteX41" fmla="*/ 574179 w 574179"/>
              <a:gd name="connsiteY41" fmla="*/ 305241 h 342214"/>
              <a:gd name="connsiteX42" fmla="*/ 548354 w 574179"/>
              <a:gd name="connsiteY42" fmla="*/ 342214 h 342214"/>
              <a:gd name="connsiteX43" fmla="*/ 25825 w 574179"/>
              <a:gd name="connsiteY43" fmla="*/ 342214 h 342214"/>
              <a:gd name="connsiteX44" fmla="*/ 0 w 574179"/>
              <a:gd name="connsiteY44" fmla="*/ 305241 h 342214"/>
              <a:gd name="connsiteX45" fmla="*/ 68867 w 574179"/>
              <a:gd name="connsiteY45" fmla="*/ 305241 h 342214"/>
              <a:gd name="connsiteX46" fmla="*/ 46485 w 574179"/>
              <a:gd name="connsiteY46" fmla="*/ 273428 h 342214"/>
              <a:gd name="connsiteX47" fmla="*/ 46485 w 574179"/>
              <a:gd name="connsiteY47" fmla="*/ 35253 h 342214"/>
              <a:gd name="connsiteX48" fmla="*/ 81780 w 574179"/>
              <a:gd name="connsiteY48" fmla="*/ 0 h 3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4179" h="342214">
                <a:moveTo>
                  <a:pt x="234148" y="307821"/>
                </a:moveTo>
                <a:lnTo>
                  <a:pt x="234148" y="325877"/>
                </a:lnTo>
                <a:lnTo>
                  <a:pt x="340031" y="325877"/>
                </a:lnTo>
                <a:lnTo>
                  <a:pt x="340031" y="307821"/>
                </a:lnTo>
                <a:close/>
                <a:moveTo>
                  <a:pt x="288418" y="215801"/>
                </a:moveTo>
                <a:cubicBezTo>
                  <a:pt x="335784" y="215801"/>
                  <a:pt x="359898" y="226090"/>
                  <a:pt x="359898" y="230377"/>
                </a:cubicBezTo>
                <a:cubicBezTo>
                  <a:pt x="359898" y="234664"/>
                  <a:pt x="334923" y="244952"/>
                  <a:pt x="288418" y="244952"/>
                </a:cubicBezTo>
                <a:cubicBezTo>
                  <a:pt x="241052" y="244952"/>
                  <a:pt x="216077" y="234664"/>
                  <a:pt x="216077" y="230377"/>
                </a:cubicBezTo>
                <a:cubicBezTo>
                  <a:pt x="216077" y="226090"/>
                  <a:pt x="240191" y="215801"/>
                  <a:pt x="288418" y="215801"/>
                </a:cubicBezTo>
                <a:close/>
                <a:moveTo>
                  <a:pt x="278912" y="68787"/>
                </a:moveTo>
                <a:lnTo>
                  <a:pt x="149786" y="133275"/>
                </a:lnTo>
                <a:cubicBezTo>
                  <a:pt x="145482" y="135854"/>
                  <a:pt x="145482" y="140153"/>
                  <a:pt x="149786" y="141873"/>
                </a:cubicBezTo>
                <a:lnTo>
                  <a:pt x="157533" y="146172"/>
                </a:lnTo>
                <a:lnTo>
                  <a:pt x="157533" y="172827"/>
                </a:lnTo>
                <a:cubicBezTo>
                  <a:pt x="154951" y="173687"/>
                  <a:pt x="153229" y="175406"/>
                  <a:pt x="153229" y="177986"/>
                </a:cubicBezTo>
                <a:cubicBezTo>
                  <a:pt x="153229" y="180565"/>
                  <a:pt x="154090" y="182285"/>
                  <a:pt x="155812" y="183145"/>
                </a:cubicBezTo>
                <a:lnTo>
                  <a:pt x="144621" y="223557"/>
                </a:lnTo>
                <a:cubicBezTo>
                  <a:pt x="144621" y="224417"/>
                  <a:pt x="144621" y="225277"/>
                  <a:pt x="144621" y="225277"/>
                </a:cubicBezTo>
                <a:cubicBezTo>
                  <a:pt x="144621" y="229576"/>
                  <a:pt x="150647" y="232155"/>
                  <a:pt x="158394" y="232155"/>
                </a:cubicBezTo>
                <a:cubicBezTo>
                  <a:pt x="167003" y="232155"/>
                  <a:pt x="173028" y="229576"/>
                  <a:pt x="173028" y="225277"/>
                </a:cubicBezTo>
                <a:cubicBezTo>
                  <a:pt x="173028" y="225277"/>
                  <a:pt x="173028" y="224417"/>
                  <a:pt x="173028" y="223557"/>
                </a:cubicBezTo>
                <a:lnTo>
                  <a:pt x="161838" y="183145"/>
                </a:lnTo>
                <a:cubicBezTo>
                  <a:pt x="163559" y="182285"/>
                  <a:pt x="164420" y="180565"/>
                  <a:pt x="164420" y="177986"/>
                </a:cubicBezTo>
                <a:cubicBezTo>
                  <a:pt x="164420" y="175406"/>
                  <a:pt x="162698" y="173687"/>
                  <a:pt x="160116" y="172827"/>
                </a:cubicBezTo>
                <a:lnTo>
                  <a:pt x="160116" y="147032"/>
                </a:lnTo>
                <a:lnTo>
                  <a:pt x="211766" y="172827"/>
                </a:lnTo>
                <a:cubicBezTo>
                  <a:pt x="211766" y="173687"/>
                  <a:pt x="210905" y="175406"/>
                  <a:pt x="210905" y="176266"/>
                </a:cubicBezTo>
                <a:lnTo>
                  <a:pt x="210905" y="230436"/>
                </a:lnTo>
                <a:cubicBezTo>
                  <a:pt x="210905" y="240754"/>
                  <a:pt x="245339" y="249352"/>
                  <a:pt x="288381" y="249352"/>
                </a:cubicBezTo>
                <a:cubicBezTo>
                  <a:pt x="330562" y="249352"/>
                  <a:pt x="364995" y="240754"/>
                  <a:pt x="364995" y="230436"/>
                </a:cubicBezTo>
                <a:lnTo>
                  <a:pt x="364995" y="176266"/>
                </a:lnTo>
                <a:cubicBezTo>
                  <a:pt x="364995" y="175406"/>
                  <a:pt x="364134" y="173687"/>
                  <a:pt x="364134" y="172827"/>
                </a:cubicBezTo>
                <a:lnTo>
                  <a:pt x="426115" y="141873"/>
                </a:lnTo>
                <a:cubicBezTo>
                  <a:pt x="430419" y="140153"/>
                  <a:pt x="430419" y="135854"/>
                  <a:pt x="426115" y="133275"/>
                </a:cubicBezTo>
                <a:lnTo>
                  <a:pt x="296989" y="68787"/>
                </a:lnTo>
                <a:cubicBezTo>
                  <a:pt x="291824" y="66207"/>
                  <a:pt x="284077" y="66207"/>
                  <a:pt x="278912" y="68787"/>
                </a:cubicBezTo>
                <a:close/>
                <a:moveTo>
                  <a:pt x="81780" y="0"/>
                </a:moveTo>
                <a:lnTo>
                  <a:pt x="492399" y="0"/>
                </a:lnTo>
                <a:cubicBezTo>
                  <a:pt x="511338" y="0"/>
                  <a:pt x="526833" y="16337"/>
                  <a:pt x="526833" y="35253"/>
                </a:cubicBezTo>
                <a:lnTo>
                  <a:pt x="526833" y="273428"/>
                </a:lnTo>
                <a:cubicBezTo>
                  <a:pt x="526833" y="288045"/>
                  <a:pt x="518225" y="300082"/>
                  <a:pt x="505312" y="305241"/>
                </a:cubicBezTo>
                <a:lnTo>
                  <a:pt x="574179" y="305241"/>
                </a:lnTo>
                <a:cubicBezTo>
                  <a:pt x="574179" y="334476"/>
                  <a:pt x="562127" y="342214"/>
                  <a:pt x="548354" y="342214"/>
                </a:cubicBezTo>
                <a:lnTo>
                  <a:pt x="25825" y="342214"/>
                </a:lnTo>
                <a:cubicBezTo>
                  <a:pt x="11191" y="342214"/>
                  <a:pt x="0" y="334476"/>
                  <a:pt x="0" y="305241"/>
                </a:cubicBezTo>
                <a:lnTo>
                  <a:pt x="68867" y="305241"/>
                </a:lnTo>
                <a:cubicBezTo>
                  <a:pt x="55954" y="300082"/>
                  <a:pt x="46485" y="288045"/>
                  <a:pt x="46485" y="273428"/>
                </a:cubicBezTo>
                <a:lnTo>
                  <a:pt x="46485" y="35253"/>
                </a:lnTo>
                <a:cubicBezTo>
                  <a:pt x="46485" y="16337"/>
                  <a:pt x="61980" y="0"/>
                  <a:pt x="81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IconShape3"/>
          <p:cNvSpPr/>
          <p:nvPr/>
        </p:nvSpPr>
        <p:spPr bwMode="auto">
          <a:xfrm>
            <a:off x="7606817" y="4073598"/>
            <a:ext cx="449621" cy="382186"/>
          </a:xfrm>
          <a:custGeom>
            <a:avLst/>
            <a:gdLst>
              <a:gd name="connsiteX0" fmla="*/ 239718 w 608344"/>
              <a:gd name="connsiteY0" fmla="*/ 449808 h 517104"/>
              <a:gd name="connsiteX1" fmla="*/ 239718 w 608344"/>
              <a:gd name="connsiteY1" fmla="*/ 478279 h 517104"/>
              <a:gd name="connsiteX2" fmla="*/ 291740 w 608344"/>
              <a:gd name="connsiteY2" fmla="*/ 458091 h 517104"/>
              <a:gd name="connsiteX3" fmla="*/ 103815 w 608344"/>
              <a:gd name="connsiteY3" fmla="*/ 376128 h 517104"/>
              <a:gd name="connsiteX4" fmla="*/ 79560 w 608344"/>
              <a:gd name="connsiteY4" fmla="*/ 400343 h 517104"/>
              <a:gd name="connsiteX5" fmla="*/ 103815 w 608344"/>
              <a:gd name="connsiteY5" fmla="*/ 424558 h 517104"/>
              <a:gd name="connsiteX6" fmla="*/ 128069 w 608344"/>
              <a:gd name="connsiteY6" fmla="*/ 400343 h 517104"/>
              <a:gd name="connsiteX7" fmla="*/ 103815 w 608344"/>
              <a:gd name="connsiteY7" fmla="*/ 376128 h 517104"/>
              <a:gd name="connsiteX8" fmla="*/ 221916 w 608344"/>
              <a:gd name="connsiteY8" fmla="*/ 283639 h 517104"/>
              <a:gd name="connsiteX9" fmla="*/ 234418 w 608344"/>
              <a:gd name="connsiteY9" fmla="*/ 287780 h 517104"/>
              <a:gd name="connsiteX10" fmla="*/ 239718 w 608344"/>
              <a:gd name="connsiteY10" fmla="*/ 299802 h 517104"/>
              <a:gd name="connsiteX11" fmla="*/ 239718 w 608344"/>
              <a:gd name="connsiteY11" fmla="*/ 416965 h 517104"/>
              <a:gd name="connsiteX12" fmla="*/ 356207 w 608344"/>
              <a:gd name="connsiteY12" fmla="*/ 435429 h 517104"/>
              <a:gd name="connsiteX13" fmla="*/ 369860 w 608344"/>
              <a:gd name="connsiteY13" fmla="*/ 449751 h 517104"/>
              <a:gd name="connsiteX14" fmla="*/ 359548 w 608344"/>
              <a:gd name="connsiteY14" fmla="*/ 466603 h 517104"/>
              <a:gd name="connsiteX15" fmla="*/ 229348 w 608344"/>
              <a:gd name="connsiteY15" fmla="*/ 517104 h 517104"/>
              <a:gd name="connsiteX16" fmla="*/ 228887 w 608344"/>
              <a:gd name="connsiteY16" fmla="*/ 515839 h 517104"/>
              <a:gd name="connsiteX17" fmla="*/ 223472 w 608344"/>
              <a:gd name="connsiteY17" fmla="*/ 516874 h 517104"/>
              <a:gd name="connsiteX18" fmla="*/ 221916 w 608344"/>
              <a:gd name="connsiteY18" fmla="*/ 516759 h 517104"/>
              <a:gd name="connsiteX19" fmla="*/ 14633 w 608344"/>
              <a:gd name="connsiteY19" fmla="*/ 496340 h 517104"/>
              <a:gd name="connsiteX20" fmla="*/ 0 w 608344"/>
              <a:gd name="connsiteY20" fmla="*/ 480178 h 517104"/>
              <a:gd name="connsiteX21" fmla="*/ 0 w 608344"/>
              <a:gd name="connsiteY21" fmla="*/ 320278 h 517104"/>
              <a:gd name="connsiteX22" fmla="*/ 14633 w 608344"/>
              <a:gd name="connsiteY22" fmla="*/ 304115 h 517104"/>
              <a:gd name="connsiteX23" fmla="*/ 353704 w 608344"/>
              <a:gd name="connsiteY23" fmla="*/ 0 h 517104"/>
              <a:gd name="connsiteX24" fmla="*/ 472267 w 608344"/>
              <a:gd name="connsiteY24" fmla="*/ 98714 h 517104"/>
              <a:gd name="connsiteX25" fmla="*/ 487592 w 608344"/>
              <a:gd name="connsiteY25" fmla="*/ 147150 h 517104"/>
              <a:gd name="connsiteX26" fmla="*/ 466967 w 608344"/>
              <a:gd name="connsiteY26" fmla="*/ 177178 h 517104"/>
              <a:gd name="connsiteX27" fmla="*/ 431709 w 608344"/>
              <a:gd name="connsiteY27" fmla="*/ 258807 h 517104"/>
              <a:gd name="connsiteX28" fmla="*/ 478028 w 608344"/>
              <a:gd name="connsiteY28" fmla="*/ 282047 h 517104"/>
              <a:gd name="connsiteX29" fmla="*/ 568593 w 608344"/>
              <a:gd name="connsiteY29" fmla="*/ 313916 h 517104"/>
              <a:gd name="connsiteX30" fmla="*/ 608344 w 608344"/>
              <a:gd name="connsiteY30" fmla="*/ 400204 h 517104"/>
              <a:gd name="connsiteX31" fmla="*/ 608344 w 608344"/>
              <a:gd name="connsiteY31" fmla="*/ 507719 h 517104"/>
              <a:gd name="connsiteX32" fmla="*/ 328701 w 608344"/>
              <a:gd name="connsiteY32" fmla="*/ 507719 h 517104"/>
              <a:gd name="connsiteX33" fmla="*/ 371966 w 608344"/>
              <a:gd name="connsiteY33" fmla="*/ 478093 h 517104"/>
              <a:gd name="connsiteX34" fmla="*/ 386024 w 608344"/>
              <a:gd name="connsiteY34" fmla="*/ 448065 h 517104"/>
              <a:gd name="connsiteX35" fmla="*/ 358831 w 608344"/>
              <a:gd name="connsiteY35" fmla="*/ 419418 h 517104"/>
              <a:gd name="connsiteX36" fmla="*/ 256053 w 608344"/>
              <a:gd name="connsiteY36" fmla="*/ 403080 h 517104"/>
              <a:gd name="connsiteX37" fmla="*/ 256053 w 608344"/>
              <a:gd name="connsiteY37" fmla="*/ 299765 h 517104"/>
              <a:gd name="connsiteX38" fmla="*/ 253864 w 608344"/>
              <a:gd name="connsiteY38" fmla="*/ 288720 h 517104"/>
              <a:gd name="connsiteX39" fmla="*/ 249025 w 608344"/>
              <a:gd name="connsiteY39" fmla="*/ 275489 h 517104"/>
              <a:gd name="connsiteX40" fmla="*/ 261469 w 608344"/>
              <a:gd name="connsiteY40" fmla="*/ 268816 h 517104"/>
              <a:gd name="connsiteX41" fmla="*/ 275699 w 608344"/>
              <a:gd name="connsiteY41" fmla="*/ 258749 h 517104"/>
              <a:gd name="connsiteX42" fmla="*/ 240498 w 608344"/>
              <a:gd name="connsiteY42" fmla="*/ 177178 h 517104"/>
              <a:gd name="connsiteX43" fmla="*/ 219874 w 608344"/>
              <a:gd name="connsiteY43" fmla="*/ 147150 h 517104"/>
              <a:gd name="connsiteX44" fmla="*/ 235198 w 608344"/>
              <a:gd name="connsiteY44" fmla="*/ 98656 h 517104"/>
              <a:gd name="connsiteX45" fmla="*/ 353704 w 608344"/>
              <a:gd name="connsiteY45" fmla="*/ 0 h 51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8344" h="517104">
                <a:moveTo>
                  <a:pt x="239718" y="449808"/>
                </a:moveTo>
                <a:lnTo>
                  <a:pt x="239718" y="478279"/>
                </a:lnTo>
                <a:lnTo>
                  <a:pt x="291740" y="458091"/>
                </a:lnTo>
                <a:close/>
                <a:moveTo>
                  <a:pt x="103815" y="376128"/>
                </a:moveTo>
                <a:cubicBezTo>
                  <a:pt x="90391" y="376128"/>
                  <a:pt x="79560" y="386941"/>
                  <a:pt x="79560" y="400343"/>
                </a:cubicBezTo>
                <a:cubicBezTo>
                  <a:pt x="79560" y="413687"/>
                  <a:pt x="90391" y="424558"/>
                  <a:pt x="103815" y="424558"/>
                </a:cubicBezTo>
                <a:cubicBezTo>
                  <a:pt x="117238" y="424558"/>
                  <a:pt x="128069" y="413687"/>
                  <a:pt x="128069" y="400343"/>
                </a:cubicBezTo>
                <a:cubicBezTo>
                  <a:pt x="128069" y="386941"/>
                  <a:pt x="117238" y="376128"/>
                  <a:pt x="103815" y="376128"/>
                </a:cubicBezTo>
                <a:close/>
                <a:moveTo>
                  <a:pt x="221916" y="283639"/>
                </a:moveTo>
                <a:cubicBezTo>
                  <a:pt x="226410" y="283179"/>
                  <a:pt x="231019" y="284732"/>
                  <a:pt x="234418" y="287780"/>
                </a:cubicBezTo>
                <a:cubicBezTo>
                  <a:pt x="237817" y="290829"/>
                  <a:pt x="239718" y="295200"/>
                  <a:pt x="239718" y="299802"/>
                </a:cubicBezTo>
                <a:lnTo>
                  <a:pt x="239718" y="416965"/>
                </a:lnTo>
                <a:lnTo>
                  <a:pt x="356207" y="435429"/>
                </a:lnTo>
                <a:cubicBezTo>
                  <a:pt x="363466" y="436579"/>
                  <a:pt x="369054" y="442446"/>
                  <a:pt x="369860" y="449751"/>
                </a:cubicBezTo>
                <a:cubicBezTo>
                  <a:pt x="370609" y="456998"/>
                  <a:pt x="366404" y="463958"/>
                  <a:pt x="359548" y="466603"/>
                </a:cubicBezTo>
                <a:lnTo>
                  <a:pt x="229348" y="517104"/>
                </a:lnTo>
                <a:lnTo>
                  <a:pt x="228887" y="515839"/>
                </a:lnTo>
                <a:cubicBezTo>
                  <a:pt x="227159" y="516471"/>
                  <a:pt x="225373" y="516874"/>
                  <a:pt x="223472" y="516874"/>
                </a:cubicBezTo>
                <a:cubicBezTo>
                  <a:pt x="222953" y="516874"/>
                  <a:pt x="222435" y="516816"/>
                  <a:pt x="221916" y="516759"/>
                </a:cubicBezTo>
                <a:lnTo>
                  <a:pt x="14633" y="496340"/>
                </a:lnTo>
                <a:cubicBezTo>
                  <a:pt x="6337" y="495477"/>
                  <a:pt x="0" y="488518"/>
                  <a:pt x="0" y="480178"/>
                </a:cubicBezTo>
                <a:lnTo>
                  <a:pt x="0" y="320278"/>
                </a:lnTo>
                <a:cubicBezTo>
                  <a:pt x="0" y="311938"/>
                  <a:pt x="6337" y="304921"/>
                  <a:pt x="14633" y="304115"/>
                </a:cubicBezTo>
                <a:close/>
                <a:moveTo>
                  <a:pt x="353704" y="0"/>
                </a:moveTo>
                <a:cubicBezTo>
                  <a:pt x="422376" y="0"/>
                  <a:pt x="464259" y="35033"/>
                  <a:pt x="472267" y="98714"/>
                </a:cubicBezTo>
                <a:cubicBezTo>
                  <a:pt x="478950" y="107227"/>
                  <a:pt x="491336" y="126326"/>
                  <a:pt x="487592" y="147150"/>
                </a:cubicBezTo>
                <a:cubicBezTo>
                  <a:pt x="485979" y="155836"/>
                  <a:pt x="481082" y="167514"/>
                  <a:pt x="466967" y="177178"/>
                </a:cubicBezTo>
                <a:cubicBezTo>
                  <a:pt x="465296" y="194723"/>
                  <a:pt x="458671" y="232633"/>
                  <a:pt x="431709" y="258807"/>
                </a:cubicBezTo>
                <a:cubicBezTo>
                  <a:pt x="434762" y="262316"/>
                  <a:pt x="445132" y="271060"/>
                  <a:pt x="478028" y="282047"/>
                </a:cubicBezTo>
                <a:lnTo>
                  <a:pt x="568593" y="313916"/>
                </a:lnTo>
                <a:cubicBezTo>
                  <a:pt x="580172" y="315642"/>
                  <a:pt x="608344" y="327377"/>
                  <a:pt x="608344" y="400204"/>
                </a:cubicBezTo>
                <a:lnTo>
                  <a:pt x="608344" y="507719"/>
                </a:lnTo>
                <a:lnTo>
                  <a:pt x="328701" y="507719"/>
                </a:lnTo>
                <a:lnTo>
                  <a:pt x="371966" y="478093"/>
                </a:lnTo>
                <a:cubicBezTo>
                  <a:pt x="381933" y="471305"/>
                  <a:pt x="387291" y="459800"/>
                  <a:pt x="386024" y="448065"/>
                </a:cubicBezTo>
                <a:cubicBezTo>
                  <a:pt x="384468" y="433454"/>
                  <a:pt x="373292" y="421719"/>
                  <a:pt x="358831" y="419418"/>
                </a:cubicBezTo>
                <a:lnTo>
                  <a:pt x="256053" y="403080"/>
                </a:lnTo>
                <a:lnTo>
                  <a:pt x="256053" y="299765"/>
                </a:lnTo>
                <a:cubicBezTo>
                  <a:pt x="256053" y="296371"/>
                  <a:pt x="255304" y="292747"/>
                  <a:pt x="253864" y="288720"/>
                </a:cubicBezTo>
                <a:lnTo>
                  <a:pt x="249025" y="275489"/>
                </a:lnTo>
                <a:lnTo>
                  <a:pt x="261469" y="268816"/>
                </a:lnTo>
                <a:cubicBezTo>
                  <a:pt x="270168" y="264214"/>
                  <a:pt x="274028" y="260705"/>
                  <a:pt x="275699" y="258749"/>
                </a:cubicBezTo>
                <a:cubicBezTo>
                  <a:pt x="248794" y="232518"/>
                  <a:pt x="242111" y="194723"/>
                  <a:pt x="240498" y="177178"/>
                </a:cubicBezTo>
                <a:cubicBezTo>
                  <a:pt x="226384" y="167514"/>
                  <a:pt x="221429" y="155836"/>
                  <a:pt x="219874" y="147150"/>
                </a:cubicBezTo>
                <a:cubicBezTo>
                  <a:pt x="216071" y="126326"/>
                  <a:pt x="228515" y="107112"/>
                  <a:pt x="235198" y="98656"/>
                </a:cubicBezTo>
                <a:cubicBezTo>
                  <a:pt x="241593" y="52003"/>
                  <a:pt x="275929" y="0"/>
                  <a:pt x="353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IconShape4"/>
          <p:cNvSpPr/>
          <p:nvPr/>
        </p:nvSpPr>
        <p:spPr bwMode="auto">
          <a:xfrm>
            <a:off x="10015778" y="4039880"/>
            <a:ext cx="442888" cy="449621"/>
          </a:xfrm>
          <a:custGeom>
            <a:avLst/>
            <a:gdLst>
              <a:gd name="connsiteX0" fmla="*/ 210496 w 598888"/>
              <a:gd name="connsiteY0" fmla="*/ 524215 h 607992"/>
              <a:gd name="connsiteX1" fmla="*/ 196838 w 598888"/>
              <a:gd name="connsiteY1" fmla="*/ 537908 h 607992"/>
              <a:gd name="connsiteX2" fmla="*/ 210496 w 598888"/>
              <a:gd name="connsiteY2" fmla="*/ 551543 h 607992"/>
              <a:gd name="connsiteX3" fmla="*/ 337060 w 598888"/>
              <a:gd name="connsiteY3" fmla="*/ 551543 h 607992"/>
              <a:gd name="connsiteX4" fmla="*/ 350717 w 598888"/>
              <a:gd name="connsiteY4" fmla="*/ 537908 h 607992"/>
              <a:gd name="connsiteX5" fmla="*/ 337060 w 598888"/>
              <a:gd name="connsiteY5" fmla="*/ 524215 h 607992"/>
              <a:gd name="connsiteX6" fmla="*/ 210496 w 598888"/>
              <a:gd name="connsiteY6" fmla="*/ 469615 h 607992"/>
              <a:gd name="connsiteX7" fmla="*/ 196838 w 598888"/>
              <a:gd name="connsiteY7" fmla="*/ 483250 h 607992"/>
              <a:gd name="connsiteX8" fmla="*/ 210496 w 598888"/>
              <a:gd name="connsiteY8" fmla="*/ 496943 h 607992"/>
              <a:gd name="connsiteX9" fmla="*/ 381504 w 598888"/>
              <a:gd name="connsiteY9" fmla="*/ 496943 h 607992"/>
              <a:gd name="connsiteX10" fmla="*/ 395162 w 598888"/>
              <a:gd name="connsiteY10" fmla="*/ 483250 h 607992"/>
              <a:gd name="connsiteX11" fmla="*/ 381504 w 598888"/>
              <a:gd name="connsiteY11" fmla="*/ 469615 h 607992"/>
              <a:gd name="connsiteX12" fmla="*/ 210496 w 598888"/>
              <a:gd name="connsiteY12" fmla="*/ 414957 h 607992"/>
              <a:gd name="connsiteX13" fmla="*/ 196838 w 598888"/>
              <a:gd name="connsiteY13" fmla="*/ 428650 h 607992"/>
              <a:gd name="connsiteX14" fmla="*/ 210496 w 598888"/>
              <a:gd name="connsiteY14" fmla="*/ 442286 h 607992"/>
              <a:gd name="connsiteX15" fmla="*/ 381504 w 598888"/>
              <a:gd name="connsiteY15" fmla="*/ 442286 h 607992"/>
              <a:gd name="connsiteX16" fmla="*/ 395162 w 598888"/>
              <a:gd name="connsiteY16" fmla="*/ 428650 h 607992"/>
              <a:gd name="connsiteX17" fmla="*/ 381504 w 598888"/>
              <a:gd name="connsiteY17" fmla="*/ 414957 h 607992"/>
              <a:gd name="connsiteX18" fmla="*/ 210496 w 598888"/>
              <a:gd name="connsiteY18" fmla="*/ 360357 h 607992"/>
              <a:gd name="connsiteX19" fmla="*/ 196838 w 598888"/>
              <a:gd name="connsiteY19" fmla="*/ 373993 h 607992"/>
              <a:gd name="connsiteX20" fmla="*/ 210496 w 598888"/>
              <a:gd name="connsiteY20" fmla="*/ 387686 h 607992"/>
              <a:gd name="connsiteX21" fmla="*/ 381504 w 598888"/>
              <a:gd name="connsiteY21" fmla="*/ 387686 h 607992"/>
              <a:gd name="connsiteX22" fmla="*/ 395162 w 598888"/>
              <a:gd name="connsiteY22" fmla="*/ 373993 h 607992"/>
              <a:gd name="connsiteX23" fmla="*/ 381504 w 598888"/>
              <a:gd name="connsiteY23" fmla="*/ 360357 h 607992"/>
              <a:gd name="connsiteX24" fmla="*/ 210496 w 598888"/>
              <a:gd name="connsiteY24" fmla="*/ 305699 h 607992"/>
              <a:gd name="connsiteX25" fmla="*/ 196838 w 598888"/>
              <a:gd name="connsiteY25" fmla="*/ 319393 h 607992"/>
              <a:gd name="connsiteX26" fmla="*/ 210496 w 598888"/>
              <a:gd name="connsiteY26" fmla="*/ 333028 h 607992"/>
              <a:gd name="connsiteX27" fmla="*/ 381504 w 598888"/>
              <a:gd name="connsiteY27" fmla="*/ 333028 h 607992"/>
              <a:gd name="connsiteX28" fmla="*/ 395162 w 598888"/>
              <a:gd name="connsiteY28" fmla="*/ 319393 h 607992"/>
              <a:gd name="connsiteX29" fmla="*/ 381504 w 598888"/>
              <a:gd name="connsiteY29" fmla="*/ 305699 h 607992"/>
              <a:gd name="connsiteX30" fmla="*/ 155808 w 598888"/>
              <a:gd name="connsiteY30" fmla="*/ 249308 h 607992"/>
              <a:gd name="connsiteX31" fmla="*/ 443079 w 598888"/>
              <a:gd name="connsiteY31" fmla="*/ 249308 h 607992"/>
              <a:gd name="connsiteX32" fmla="*/ 443079 w 598888"/>
              <a:gd name="connsiteY32" fmla="*/ 607992 h 607992"/>
              <a:gd name="connsiteX33" fmla="*/ 155808 w 598888"/>
              <a:gd name="connsiteY33" fmla="*/ 607992 h 607992"/>
              <a:gd name="connsiteX34" fmla="*/ 268918 w 598888"/>
              <a:gd name="connsiteY34" fmla="*/ 0 h 607992"/>
              <a:gd name="connsiteX35" fmla="*/ 438764 w 598888"/>
              <a:gd name="connsiteY35" fmla="*/ 169613 h 607992"/>
              <a:gd name="connsiteX36" fmla="*/ 475106 w 598888"/>
              <a:gd name="connsiteY36" fmla="*/ 176027 h 607992"/>
              <a:gd name="connsiteX37" fmla="*/ 598888 w 598888"/>
              <a:gd name="connsiteY37" fmla="*/ 299640 h 607992"/>
              <a:gd name="connsiteX38" fmla="*/ 475106 w 598888"/>
              <a:gd name="connsiteY38" fmla="*/ 423252 h 607992"/>
              <a:gd name="connsiteX39" fmla="*/ 463127 w 598888"/>
              <a:gd name="connsiteY39" fmla="*/ 423252 h 607992"/>
              <a:gd name="connsiteX40" fmla="*/ 463127 w 598888"/>
              <a:gd name="connsiteY40" fmla="*/ 236649 h 607992"/>
              <a:gd name="connsiteX41" fmla="*/ 448891 w 598888"/>
              <a:gd name="connsiteY41" fmla="*/ 222432 h 607992"/>
              <a:gd name="connsiteX42" fmla="*/ 150055 w 598888"/>
              <a:gd name="connsiteY42" fmla="*/ 222432 h 607992"/>
              <a:gd name="connsiteX43" fmla="*/ 135819 w 598888"/>
              <a:gd name="connsiteY43" fmla="*/ 236649 h 607992"/>
              <a:gd name="connsiteX44" fmla="*/ 135819 w 598888"/>
              <a:gd name="connsiteY44" fmla="*/ 423252 h 607992"/>
              <a:gd name="connsiteX45" fmla="*/ 99072 w 598888"/>
              <a:gd name="connsiteY45" fmla="*/ 423252 h 607992"/>
              <a:gd name="connsiteX46" fmla="*/ 0 w 598888"/>
              <a:gd name="connsiteY46" fmla="*/ 270456 h 607992"/>
              <a:gd name="connsiteX47" fmla="*/ 105090 w 598888"/>
              <a:gd name="connsiteY47" fmla="*/ 125403 h 607992"/>
              <a:gd name="connsiteX48" fmla="*/ 268918 w 598888"/>
              <a:gd name="connsiteY48" fmla="*/ 0 h 6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98888" h="607992">
                <a:moveTo>
                  <a:pt x="210496" y="524215"/>
                </a:moveTo>
                <a:cubicBezTo>
                  <a:pt x="202973" y="524215"/>
                  <a:pt x="196838" y="530339"/>
                  <a:pt x="196838" y="537908"/>
                </a:cubicBezTo>
                <a:cubicBezTo>
                  <a:pt x="196838" y="545419"/>
                  <a:pt x="202973" y="551543"/>
                  <a:pt x="210496" y="551543"/>
                </a:cubicBezTo>
                <a:lnTo>
                  <a:pt x="337060" y="551543"/>
                </a:lnTo>
                <a:cubicBezTo>
                  <a:pt x="344583" y="551543"/>
                  <a:pt x="350717" y="545419"/>
                  <a:pt x="350717" y="537908"/>
                </a:cubicBezTo>
                <a:cubicBezTo>
                  <a:pt x="350717" y="530339"/>
                  <a:pt x="344583" y="524215"/>
                  <a:pt x="337060" y="524215"/>
                </a:cubicBezTo>
                <a:close/>
                <a:moveTo>
                  <a:pt x="210496" y="469615"/>
                </a:moveTo>
                <a:cubicBezTo>
                  <a:pt x="202973" y="469615"/>
                  <a:pt x="196838" y="475739"/>
                  <a:pt x="196838" y="483250"/>
                </a:cubicBezTo>
                <a:cubicBezTo>
                  <a:pt x="196838" y="490819"/>
                  <a:pt x="202973" y="496943"/>
                  <a:pt x="210496" y="496943"/>
                </a:cubicBezTo>
                <a:lnTo>
                  <a:pt x="381504" y="496943"/>
                </a:lnTo>
                <a:cubicBezTo>
                  <a:pt x="389028" y="496943"/>
                  <a:pt x="395162" y="490819"/>
                  <a:pt x="395162" y="483250"/>
                </a:cubicBezTo>
                <a:cubicBezTo>
                  <a:pt x="395162" y="475739"/>
                  <a:pt x="389028" y="469615"/>
                  <a:pt x="381504" y="469615"/>
                </a:cubicBezTo>
                <a:close/>
                <a:moveTo>
                  <a:pt x="210496" y="414957"/>
                </a:moveTo>
                <a:cubicBezTo>
                  <a:pt x="202973" y="414957"/>
                  <a:pt x="196838" y="421081"/>
                  <a:pt x="196838" y="428650"/>
                </a:cubicBezTo>
                <a:cubicBezTo>
                  <a:pt x="196838" y="436161"/>
                  <a:pt x="202973" y="442286"/>
                  <a:pt x="210496" y="442286"/>
                </a:cubicBezTo>
                <a:lnTo>
                  <a:pt x="381504" y="442286"/>
                </a:lnTo>
                <a:cubicBezTo>
                  <a:pt x="389028" y="442286"/>
                  <a:pt x="395162" y="436161"/>
                  <a:pt x="395162" y="428650"/>
                </a:cubicBezTo>
                <a:cubicBezTo>
                  <a:pt x="395162" y="421081"/>
                  <a:pt x="389028" y="414957"/>
                  <a:pt x="381504" y="414957"/>
                </a:cubicBezTo>
                <a:close/>
                <a:moveTo>
                  <a:pt x="210496" y="360357"/>
                </a:moveTo>
                <a:cubicBezTo>
                  <a:pt x="202973" y="360357"/>
                  <a:pt x="196838" y="366481"/>
                  <a:pt x="196838" y="373993"/>
                </a:cubicBezTo>
                <a:cubicBezTo>
                  <a:pt x="196838" y="381561"/>
                  <a:pt x="202973" y="387686"/>
                  <a:pt x="210496" y="387686"/>
                </a:cubicBezTo>
                <a:lnTo>
                  <a:pt x="381504" y="387686"/>
                </a:lnTo>
                <a:cubicBezTo>
                  <a:pt x="389028" y="387686"/>
                  <a:pt x="395162" y="381561"/>
                  <a:pt x="395162" y="373993"/>
                </a:cubicBezTo>
                <a:cubicBezTo>
                  <a:pt x="395162" y="366481"/>
                  <a:pt x="389028" y="360357"/>
                  <a:pt x="381504" y="360357"/>
                </a:cubicBezTo>
                <a:close/>
                <a:moveTo>
                  <a:pt x="210496" y="305699"/>
                </a:moveTo>
                <a:cubicBezTo>
                  <a:pt x="202973" y="305699"/>
                  <a:pt x="196838" y="311824"/>
                  <a:pt x="196838" y="319393"/>
                </a:cubicBezTo>
                <a:cubicBezTo>
                  <a:pt x="196838" y="326904"/>
                  <a:pt x="202973" y="333028"/>
                  <a:pt x="210496" y="333028"/>
                </a:cubicBezTo>
                <a:lnTo>
                  <a:pt x="381504" y="333028"/>
                </a:lnTo>
                <a:cubicBezTo>
                  <a:pt x="389028" y="333028"/>
                  <a:pt x="395162" y="326904"/>
                  <a:pt x="395162" y="319393"/>
                </a:cubicBezTo>
                <a:cubicBezTo>
                  <a:pt x="395162" y="311824"/>
                  <a:pt x="389028" y="305699"/>
                  <a:pt x="381504" y="305699"/>
                </a:cubicBezTo>
                <a:close/>
                <a:moveTo>
                  <a:pt x="155808" y="249308"/>
                </a:moveTo>
                <a:lnTo>
                  <a:pt x="443079" y="249308"/>
                </a:lnTo>
                <a:lnTo>
                  <a:pt x="443079" y="607992"/>
                </a:lnTo>
                <a:lnTo>
                  <a:pt x="155808" y="607992"/>
                </a:lnTo>
                <a:close/>
                <a:moveTo>
                  <a:pt x="268918" y="0"/>
                </a:moveTo>
                <a:cubicBezTo>
                  <a:pt x="362724" y="0"/>
                  <a:pt x="438764" y="75935"/>
                  <a:pt x="438764" y="169613"/>
                </a:cubicBezTo>
                <a:cubicBezTo>
                  <a:pt x="438764" y="173658"/>
                  <a:pt x="462259" y="176027"/>
                  <a:pt x="475106" y="176027"/>
                </a:cubicBezTo>
                <a:cubicBezTo>
                  <a:pt x="543507" y="176027"/>
                  <a:pt x="598888" y="231332"/>
                  <a:pt x="598888" y="299640"/>
                </a:cubicBezTo>
                <a:cubicBezTo>
                  <a:pt x="598888" y="367890"/>
                  <a:pt x="543507" y="423252"/>
                  <a:pt x="475106" y="423252"/>
                </a:cubicBezTo>
                <a:lnTo>
                  <a:pt x="463127" y="423252"/>
                </a:lnTo>
                <a:lnTo>
                  <a:pt x="463127" y="236649"/>
                </a:lnTo>
                <a:cubicBezTo>
                  <a:pt x="463127" y="228789"/>
                  <a:pt x="456761" y="222432"/>
                  <a:pt x="448891" y="222432"/>
                </a:cubicBezTo>
                <a:lnTo>
                  <a:pt x="150055" y="222432"/>
                </a:lnTo>
                <a:cubicBezTo>
                  <a:pt x="142185" y="222432"/>
                  <a:pt x="135819" y="228789"/>
                  <a:pt x="135819" y="236649"/>
                </a:cubicBezTo>
                <a:lnTo>
                  <a:pt x="135819" y="423252"/>
                </a:lnTo>
                <a:lnTo>
                  <a:pt x="99072" y="423252"/>
                </a:lnTo>
                <a:cubicBezTo>
                  <a:pt x="99072" y="423252"/>
                  <a:pt x="0" y="335874"/>
                  <a:pt x="0" y="270456"/>
                </a:cubicBezTo>
                <a:cubicBezTo>
                  <a:pt x="0" y="202784"/>
                  <a:pt x="44096" y="145514"/>
                  <a:pt x="105090" y="125403"/>
                </a:cubicBezTo>
                <a:cubicBezTo>
                  <a:pt x="124592" y="53224"/>
                  <a:pt x="190447" y="0"/>
                  <a:pt x="2689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ValueText1"/>
          <p:cNvSpPr/>
          <p:nvPr/>
        </p:nvSpPr>
        <p:spPr>
          <a:xfrm>
            <a:off x="2819468" y="2790840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63%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ValueText2"/>
          <p:cNvSpPr/>
          <p:nvPr/>
        </p:nvSpPr>
        <p:spPr>
          <a:xfrm>
            <a:off x="5243696" y="2790840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38%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ValueText3"/>
          <p:cNvSpPr/>
          <p:nvPr/>
        </p:nvSpPr>
        <p:spPr>
          <a:xfrm>
            <a:off x="7612920" y="2790840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ValueText4"/>
          <p:cNvSpPr/>
          <p:nvPr/>
        </p:nvSpPr>
        <p:spPr>
          <a:xfrm>
            <a:off x="10009646" y="2790840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44%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CustomText"/>
          <p:cNvSpPr/>
          <p:nvPr/>
        </p:nvSpPr>
        <p:spPr bwMode="auto">
          <a:xfrm>
            <a:off x="2269019" y="5257783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46" name="CustomText"/>
          <p:cNvSpPr/>
          <p:nvPr/>
        </p:nvSpPr>
        <p:spPr bwMode="auto">
          <a:xfrm>
            <a:off x="4657663" y="5258995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47" name="CustomText"/>
          <p:cNvSpPr/>
          <p:nvPr/>
        </p:nvSpPr>
        <p:spPr bwMode="auto">
          <a:xfrm>
            <a:off x="7046307" y="5260207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48" name="CustomText"/>
          <p:cNvSpPr/>
          <p:nvPr/>
        </p:nvSpPr>
        <p:spPr bwMode="auto">
          <a:xfrm>
            <a:off x="9434951" y="5261419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49" name="CustomText1"/>
          <p:cNvSpPr/>
          <p:nvPr/>
        </p:nvSpPr>
        <p:spPr bwMode="auto">
          <a:xfrm>
            <a:off x="2071978" y="1777731"/>
            <a:ext cx="5984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grpSp>
        <p:nvGrpSpPr>
          <p:cNvPr id="53" name="îṡḷiďe"/>
          <p:cNvGrpSpPr/>
          <p:nvPr/>
        </p:nvGrpSpPr>
        <p:grpSpPr>
          <a:xfrm>
            <a:off x="6096000" y="1573950"/>
            <a:ext cx="2452890" cy="4116499"/>
            <a:chOff x="1382510" y="1573950"/>
            <a:chExt cx="2452890" cy="4116499"/>
          </a:xfrm>
        </p:grpSpPr>
        <p:cxnSp>
          <p:nvCxnSpPr>
            <p:cNvPr id="54" name="直接连接符 53"/>
            <p:cNvCxnSpPr>
              <a:stCxn id="62" idx="4"/>
              <a:endCxn id="60" idx="0"/>
            </p:cNvCxnSpPr>
            <p:nvPr/>
          </p:nvCxnSpPr>
          <p:spPr>
            <a:xfrm>
              <a:off x="3182259" y="2207640"/>
              <a:ext cx="0" cy="2849119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îŝḷíḍé"/>
            <p:cNvSpPr/>
            <p:nvPr/>
          </p:nvSpPr>
          <p:spPr>
            <a:xfrm>
              <a:off x="2529118" y="2979058"/>
              <a:ext cx="1306282" cy="1306282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 i="1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r>
                <a:rPr lang="en-US" altLang="zh-CN" sz="100" b="1" i="1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i="1">
                  <a:solidFill>
                    <a:schemeClr val="bg1"/>
                  </a:solidFill>
                  <a:cs typeface="+mn-ea"/>
                  <a:sym typeface="+mn-lt"/>
                </a:rPr>
                <a:t>ext</a:t>
              </a:r>
              <a:endParaRPr lang="zh-CN" altLang="en-US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6" name="îŝ1îde"/>
            <p:cNvGrpSpPr/>
            <p:nvPr/>
          </p:nvGrpSpPr>
          <p:grpSpPr>
            <a:xfrm>
              <a:off x="2865414" y="1573950"/>
              <a:ext cx="633690" cy="633690"/>
              <a:chOff x="716500" y="2346815"/>
              <a:chExt cx="767950" cy="767950"/>
            </a:xfrm>
          </p:grpSpPr>
          <p:sp>
            <p:nvSpPr>
              <p:cNvPr id="62" name="îSḷîḑè"/>
              <p:cNvSpPr/>
              <p:nvPr/>
            </p:nvSpPr>
            <p:spPr>
              <a:xfrm>
                <a:off x="716500" y="2346815"/>
                <a:ext cx="767950" cy="76795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iṩlíďé"/>
              <p:cNvSpPr/>
              <p:nvPr/>
            </p:nvSpPr>
            <p:spPr>
              <a:xfrm>
                <a:off x="926124" y="2560609"/>
                <a:ext cx="348702" cy="340362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í$ḷïḍe"/>
            <p:cNvGrpSpPr/>
            <p:nvPr/>
          </p:nvGrpSpPr>
          <p:grpSpPr>
            <a:xfrm>
              <a:off x="2865414" y="5056759"/>
              <a:ext cx="633690" cy="633690"/>
              <a:chOff x="716500" y="5276234"/>
              <a:chExt cx="767950" cy="767950"/>
            </a:xfrm>
          </p:grpSpPr>
          <p:sp>
            <p:nvSpPr>
              <p:cNvPr id="60" name="îsḷidé"/>
              <p:cNvSpPr/>
              <p:nvPr/>
            </p:nvSpPr>
            <p:spPr>
              <a:xfrm>
                <a:off x="716500" y="5276234"/>
                <a:ext cx="767950" cy="76795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ïṡļîḍè"/>
              <p:cNvSpPr/>
              <p:nvPr/>
            </p:nvSpPr>
            <p:spPr>
              <a:xfrm>
                <a:off x="926124" y="5490028"/>
                <a:ext cx="348702" cy="340362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işľidê"/>
            <p:cNvSpPr txBox="1"/>
            <p:nvPr/>
          </p:nvSpPr>
          <p:spPr>
            <a:xfrm>
              <a:off x="1382510" y="1646547"/>
              <a:ext cx="1468721" cy="4884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/>
            <a:p>
              <a:pPr algn="r"/>
              <a:r>
                <a:rPr lang="en-US" altLang="zh-CN" sz="1600" b="1">
                  <a:cs typeface="+mn-ea"/>
                  <a:sym typeface="+mn-lt"/>
                </a:rPr>
                <a:t>…T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600" b="1">
                  <a:cs typeface="+mn-ea"/>
                  <a:sym typeface="+mn-lt"/>
                </a:rPr>
                <a:t>EXT</a:t>
              </a:r>
              <a:endParaRPr lang="vi-VN" sz="1600" b="1" dirty="0">
                <a:cs typeface="+mn-ea"/>
                <a:sym typeface="+mn-lt"/>
              </a:endParaRPr>
            </a:p>
          </p:txBody>
        </p:sp>
        <p:sp>
          <p:nvSpPr>
            <p:cNvPr id="59" name="îşlîḓe"/>
            <p:cNvSpPr txBox="1"/>
            <p:nvPr/>
          </p:nvSpPr>
          <p:spPr>
            <a:xfrm>
              <a:off x="1382510" y="5130725"/>
              <a:ext cx="1468721" cy="4884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/>
            <a:p>
              <a:pPr algn="r"/>
              <a:r>
                <a:rPr lang="en-US" altLang="zh-CN" sz="1600" b="1">
                  <a:cs typeface="+mn-ea"/>
                  <a:sym typeface="+mn-lt"/>
                </a:rPr>
                <a:t>…T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600" b="1">
                  <a:cs typeface="+mn-ea"/>
                  <a:sym typeface="+mn-lt"/>
                </a:rPr>
                <a:t>EXT</a:t>
              </a:r>
              <a:endParaRPr lang="vi-VN" sz="1600" b="1" dirty="0">
                <a:cs typeface="+mn-ea"/>
                <a:sym typeface="+mn-lt"/>
              </a:endParaRPr>
            </a:p>
          </p:txBody>
        </p:sp>
      </p:grpSp>
      <p:sp>
        <p:nvSpPr>
          <p:cNvPr id="64" name="ïşľîďé"/>
          <p:cNvSpPr/>
          <p:nvPr/>
        </p:nvSpPr>
        <p:spPr bwMode="auto">
          <a:xfrm>
            <a:off x="8356464" y="1428375"/>
            <a:ext cx="2440451" cy="9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65" name="işḷïde"/>
          <p:cNvSpPr/>
          <p:nvPr/>
        </p:nvSpPr>
        <p:spPr bwMode="auto">
          <a:xfrm>
            <a:off x="8356464" y="4911185"/>
            <a:ext cx="2440451" cy="9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66" name="íṡļiḍe"/>
          <p:cNvSpPr txBox="1"/>
          <p:nvPr/>
        </p:nvSpPr>
        <p:spPr>
          <a:xfrm>
            <a:off x="2207801" y="1605143"/>
            <a:ext cx="3945552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在此框中选择粘贴，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并选择只保留文字。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67" name="i$ļíḑé"/>
          <p:cNvSpPr txBox="1"/>
          <p:nvPr/>
        </p:nvSpPr>
        <p:spPr>
          <a:xfrm>
            <a:off x="2207799" y="2457304"/>
            <a:ext cx="3945553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grpSp>
        <p:nvGrpSpPr>
          <p:cNvPr id="68" name="îśľíḍê"/>
          <p:cNvGrpSpPr/>
          <p:nvPr/>
        </p:nvGrpSpPr>
        <p:grpSpPr>
          <a:xfrm>
            <a:off x="2207799" y="4347681"/>
            <a:ext cx="3842916" cy="407310"/>
            <a:chOff x="2707174" y="2951710"/>
            <a:chExt cx="3842916" cy="407310"/>
          </a:xfrm>
        </p:grpSpPr>
        <p:sp>
          <p:nvSpPr>
            <p:cNvPr id="69" name="iṧľíḓê"/>
            <p:cNvSpPr txBox="1"/>
            <p:nvPr/>
          </p:nvSpPr>
          <p:spPr bwMode="auto">
            <a:xfrm>
              <a:off x="2707174" y="2951710"/>
              <a:ext cx="3842916" cy="40730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cs typeface="+mn-ea"/>
                  <a:sym typeface="+mn-lt"/>
                </a:rPr>
                <a:t>此处输入标题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2817845" y="3359020"/>
              <a:ext cx="363893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iṧḻiḑe"/>
          <p:cNvGrpSpPr/>
          <p:nvPr/>
        </p:nvGrpSpPr>
        <p:grpSpPr>
          <a:xfrm>
            <a:off x="2318468" y="4923680"/>
            <a:ext cx="3638938" cy="273858"/>
            <a:chOff x="2817844" y="4531407"/>
            <a:chExt cx="4611914" cy="273858"/>
          </a:xfrm>
          <a:solidFill>
            <a:schemeClr val="accent2"/>
          </a:solidFill>
        </p:grpSpPr>
        <p:sp>
          <p:nvSpPr>
            <p:cNvPr id="72" name="ísľïḍe"/>
            <p:cNvSpPr txBox="1"/>
            <p:nvPr/>
          </p:nvSpPr>
          <p:spPr bwMode="auto">
            <a:xfrm>
              <a:off x="2817844" y="4531407"/>
              <a:ext cx="1418253" cy="27385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…</a:t>
              </a:r>
              <a:r>
                <a:rPr lang="en-US" altLang="zh-CN" sz="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Text</a:t>
              </a:r>
              <a:endParaRPr lang="en-US" altLang="zh-CN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i$ľïḍè"/>
            <p:cNvSpPr txBox="1"/>
            <p:nvPr/>
          </p:nvSpPr>
          <p:spPr bwMode="auto">
            <a:xfrm>
              <a:off x="4414676" y="4531407"/>
              <a:ext cx="1418253" cy="27385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…</a:t>
              </a:r>
              <a:r>
                <a:rPr lang="en-US" altLang="zh-CN" sz="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Text</a:t>
              </a:r>
              <a:endParaRPr lang="en-US" altLang="zh-CN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îśḻíḓé"/>
            <p:cNvSpPr txBox="1"/>
            <p:nvPr/>
          </p:nvSpPr>
          <p:spPr bwMode="auto">
            <a:xfrm>
              <a:off x="6011505" y="4531407"/>
              <a:ext cx="1418253" cy="27385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…</a:t>
              </a:r>
              <a:r>
                <a:rPr lang="en-US" altLang="zh-CN" sz="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Text</a:t>
              </a:r>
              <a:endParaRPr lang="en-US" altLang="zh-CN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îŝļiḑê"/>
          <p:cNvGrpSpPr/>
          <p:nvPr/>
        </p:nvGrpSpPr>
        <p:grpSpPr>
          <a:xfrm>
            <a:off x="2318468" y="5329336"/>
            <a:ext cx="3638938" cy="273858"/>
            <a:chOff x="2817844" y="4531407"/>
            <a:chExt cx="4611914" cy="273858"/>
          </a:xfrm>
          <a:solidFill>
            <a:schemeClr val="accent2"/>
          </a:solidFill>
        </p:grpSpPr>
        <p:sp>
          <p:nvSpPr>
            <p:cNvPr id="76" name="íṥľiḍé"/>
            <p:cNvSpPr txBox="1"/>
            <p:nvPr/>
          </p:nvSpPr>
          <p:spPr bwMode="auto">
            <a:xfrm>
              <a:off x="2817844" y="4531407"/>
              <a:ext cx="1418253" cy="27385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…</a:t>
              </a:r>
              <a:r>
                <a:rPr lang="en-US" altLang="zh-CN" sz="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Text</a:t>
              </a:r>
              <a:endParaRPr lang="en-US" altLang="zh-CN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íśľïḓe"/>
            <p:cNvSpPr txBox="1"/>
            <p:nvPr/>
          </p:nvSpPr>
          <p:spPr bwMode="auto">
            <a:xfrm>
              <a:off x="4414676" y="4531407"/>
              <a:ext cx="1418253" cy="27385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…</a:t>
              </a:r>
              <a:r>
                <a:rPr lang="en-US" altLang="zh-CN" sz="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Text</a:t>
              </a:r>
              <a:endParaRPr lang="en-US" altLang="zh-CN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íṣlïḍê"/>
            <p:cNvSpPr txBox="1"/>
            <p:nvPr/>
          </p:nvSpPr>
          <p:spPr bwMode="auto">
            <a:xfrm>
              <a:off x="6011505" y="4531407"/>
              <a:ext cx="1418253" cy="27385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…</a:t>
              </a:r>
              <a:r>
                <a:rPr lang="en-US" altLang="zh-CN" sz="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1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Text</a:t>
              </a:r>
              <a:endParaRPr lang="en-US" altLang="zh-CN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100096" y="1717889"/>
            <a:ext cx="8867162" cy="3907579"/>
            <a:chOff x="1533434" y="1630831"/>
            <a:chExt cx="8867162" cy="3907579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1791403" y="1902105"/>
              <a:ext cx="8609193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3518867" y="1902105"/>
              <a:ext cx="1" cy="3636305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5236888" y="1902105"/>
              <a:ext cx="1" cy="3636305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1791775" y="1902105"/>
              <a:ext cx="1" cy="3636305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1533434" y="1630831"/>
              <a:ext cx="534825" cy="534825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12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zh-CN" altLang="en-US" sz="1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969476" y="1630831"/>
              <a:ext cx="534825" cy="534825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1200" b="1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1200" b="1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223766" y="2409298"/>
              <a:ext cx="1561440" cy="91566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251455" y="1630831"/>
              <a:ext cx="534825" cy="534825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12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zh-CN" altLang="en-US" sz="1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513425" y="3709120"/>
              <a:ext cx="1561440" cy="91566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791775" y="2409298"/>
              <a:ext cx="1561440" cy="91566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 flipV="1">
              <a:off x="6954909" y="1902105"/>
              <a:ext cx="1" cy="3636305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6960999" y="3709120"/>
              <a:ext cx="1561440" cy="91566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6687497" y="1630831"/>
              <a:ext cx="534825" cy="534825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1200" b="1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  <a:endParaRPr lang="zh-CN" altLang="en-US" sz="1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1791403" y="3467100"/>
              <a:ext cx="8609193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791403" y="4968596"/>
              <a:ext cx="8609193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8672931" y="1902105"/>
              <a:ext cx="1" cy="3636305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8682688" y="3709120"/>
              <a:ext cx="1561440" cy="91566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8405519" y="1630831"/>
              <a:ext cx="534825" cy="534825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1200" b="1" dirty="0">
                  <a:solidFill>
                    <a:schemeClr val="tx1"/>
                  </a:solidFill>
                  <a:cs typeface="+mn-ea"/>
                  <a:sym typeface="+mn-lt"/>
                </a:rPr>
                <a:t>05</a:t>
              </a:r>
              <a:endParaRPr lang="zh-CN" altLang="en-US" sz="1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7126" y="1426877"/>
            <a:ext cx="1537886" cy="153788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94413" y="0"/>
            <a:ext cx="1779013" cy="6858000"/>
          </a:xfrm>
          <a:prstGeom prst="rect">
            <a:avLst/>
          </a:prstGeom>
          <a:solidFill>
            <a:srgbClr val="ED163F"/>
          </a:solidFill>
          <a:ln>
            <a:noFill/>
          </a:ln>
          <a:effectLst>
            <a:outerShdw blurRad="165100" sx="104000" sy="104000" algn="ctr" rotWithShape="0">
              <a:schemeClr val="accent5">
                <a:lumMod val="75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2"/>
            <a:ext cx="2721482" cy="15561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832727" y="586050"/>
            <a:ext cx="3535111" cy="21938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68516" y="1237392"/>
            <a:ext cx="1107996" cy="55210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eaVert" wrap="squar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rgbClr val="FAF0B8"/>
                </a:solidFill>
                <a:effectLst>
                  <a:innerShdw blurRad="114300" dir="1800000">
                    <a:schemeClr val="accent2">
                      <a:lumMod val="50000"/>
                      <a:alpha val="80000"/>
                    </a:schemeClr>
                  </a:innerShdw>
                </a:effectLst>
                <a:cs typeface="+mn-ea"/>
                <a:sym typeface="+mn-lt"/>
              </a:rPr>
              <a:t>PART FOUR</a:t>
            </a:r>
            <a:endParaRPr lang="zh-CN" altLang="en-US" sz="6000" b="1" dirty="0">
              <a:solidFill>
                <a:srgbClr val="FAF0B8"/>
              </a:solidFill>
              <a:effectLst>
                <a:innerShdw blurRad="114300" dir="1800000">
                  <a:schemeClr val="accent2">
                    <a:lumMod val="50000"/>
                    <a:alpha val="80000"/>
                  </a:scheme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0712" y="973399"/>
            <a:ext cx="6105363" cy="3237996"/>
            <a:chOff x="4770712" y="973399"/>
            <a:chExt cx="6105363" cy="323799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7" cstate="screen"/>
            <a:srcRect l="-1" r="-1476"/>
            <a:stretch>
              <a:fillRect/>
            </a:stretch>
          </p:blipFill>
          <p:spPr>
            <a:xfrm>
              <a:off x="9098043" y="973399"/>
              <a:ext cx="1261229" cy="1242882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4770712" y="1827315"/>
              <a:ext cx="6105363" cy="2384080"/>
              <a:chOff x="4862134" y="-919557"/>
              <a:chExt cx="6517677" cy="231651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862135" y="-919557"/>
                <a:ext cx="6517676" cy="23165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254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862134" y="-831315"/>
                <a:ext cx="6517675" cy="43200"/>
              </a:xfrm>
              <a:prstGeom prst="rect">
                <a:avLst/>
              </a:prstGeom>
              <a:solidFill>
                <a:srgbClr val="FAF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862134" y="1230010"/>
                <a:ext cx="6517675" cy="43200"/>
              </a:xfrm>
              <a:prstGeom prst="rect">
                <a:avLst/>
              </a:prstGeom>
              <a:solidFill>
                <a:srgbClr val="FAF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AF0B8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9098862" y="3179751"/>
              <a:ext cx="1685249" cy="818173"/>
            </a:xfrm>
            <a:prstGeom prst="rect">
              <a:avLst/>
            </a:prstGeom>
          </p:spPr>
        </p:pic>
        <p:sp>
          <p:nvSpPr>
            <p:cNvPr id="20" name="标题 3"/>
            <p:cNvSpPr txBox="1"/>
            <p:nvPr/>
          </p:nvSpPr>
          <p:spPr>
            <a:xfrm>
              <a:off x="4937709" y="2274946"/>
              <a:ext cx="5214950" cy="10947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4400" b="1" kern="1200" dirty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此处输入标题</a:t>
              </a:r>
              <a:endPara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PA-矩形 11"/>
            <p:cNvSpPr/>
            <p:nvPr>
              <p:custDataLst>
                <p:tags r:id="rId1"/>
              </p:custDataLst>
            </p:nvPr>
          </p:nvSpPr>
          <p:spPr>
            <a:xfrm>
              <a:off x="4937709" y="3237138"/>
              <a:ext cx="3761397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200" i="1" dirty="0">
                  <a:solidFill>
                    <a:srgbClr val="FAF0B8"/>
                  </a:solidFill>
                  <a:cs typeface="+mn-ea"/>
                  <a:sym typeface="+mn-lt"/>
                </a:rPr>
                <a:t>CLICK HERE TO ADD YOUR TEXT HERE 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054600" y="4932987"/>
            <a:ext cx="7137399" cy="19250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877457" y="4085858"/>
            <a:ext cx="2347686" cy="2347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2693" y="3083217"/>
            <a:ext cx="2066540" cy="206654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592406" y="1426901"/>
            <a:ext cx="7007188" cy="4004199"/>
            <a:chOff x="4862134" y="-919557"/>
            <a:chExt cx="6517677" cy="2316519"/>
          </a:xfrm>
        </p:grpSpPr>
        <p:sp>
          <p:nvSpPr>
            <p:cNvPr id="29" name="矩形 28"/>
            <p:cNvSpPr/>
            <p:nvPr/>
          </p:nvSpPr>
          <p:spPr>
            <a:xfrm>
              <a:off x="4862135" y="-919557"/>
              <a:ext cx="6517676" cy="23165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862134" y="-831315"/>
              <a:ext cx="6517675" cy="23215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862134" y="1285531"/>
              <a:ext cx="6517675" cy="23215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59518" y="5047569"/>
            <a:ext cx="6819192" cy="18391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453297" y="4186244"/>
            <a:ext cx="2714173" cy="13177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072184" y="0"/>
            <a:ext cx="1441042" cy="5691627"/>
            <a:chOff x="3072184" y="0"/>
            <a:chExt cx="1441042" cy="5691627"/>
          </a:xfrm>
        </p:grpSpPr>
        <p:sp>
          <p:nvSpPr>
            <p:cNvPr id="44" name="矩形 43"/>
            <p:cNvSpPr/>
            <p:nvPr/>
          </p:nvSpPr>
          <p:spPr>
            <a:xfrm>
              <a:off x="3072184" y="0"/>
              <a:ext cx="1441042" cy="4611778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213420" y="170564"/>
              <a:ext cx="1107996" cy="5521063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vert="eaVert" wrap="square" rtlCol="0">
              <a:spAutoFit/>
            </a:bodyPr>
            <a:lstStyle/>
            <a:p>
              <a:r>
                <a:rPr lang="en-US" altLang="zh-CN" sz="6000" b="1" dirty="0">
                  <a:solidFill>
                    <a:srgbClr val="FAF0B8"/>
                  </a:solidFill>
                  <a:effectLst>
                    <a:innerShdw blurRad="114300" dir="1800000">
                      <a:schemeClr val="accent2">
                        <a:lumMod val="50000"/>
                        <a:alpha val="80000"/>
                      </a:schemeClr>
                    </a:innerShdw>
                  </a:effectLst>
                  <a:cs typeface="+mn-ea"/>
                  <a:sym typeface="+mn-lt"/>
                </a:rPr>
                <a:t>CONTENTS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31441" y="2053456"/>
            <a:ext cx="2647269" cy="2558678"/>
            <a:chOff x="5131441" y="2053456"/>
            <a:chExt cx="2647269" cy="2558678"/>
          </a:xfrm>
        </p:grpSpPr>
        <p:grpSp>
          <p:nvGrpSpPr>
            <p:cNvPr id="6" name="组合 5"/>
            <p:cNvGrpSpPr/>
            <p:nvPr/>
          </p:nvGrpSpPr>
          <p:grpSpPr>
            <a:xfrm>
              <a:off x="5131441" y="2053456"/>
              <a:ext cx="2647269" cy="498989"/>
              <a:chOff x="5519923" y="2043476"/>
              <a:chExt cx="2647269" cy="498989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6135867" y="2043476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519923" y="2080800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01.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131441" y="2756555"/>
              <a:ext cx="2647269" cy="498989"/>
              <a:chOff x="5519923" y="2746575"/>
              <a:chExt cx="2647269" cy="498989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6135867" y="2746575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5519923" y="2783899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02.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131441" y="3410047"/>
              <a:ext cx="2647269" cy="498989"/>
              <a:chOff x="5519923" y="3449674"/>
              <a:chExt cx="2647269" cy="498989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6135867" y="3449674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5519923" y="3486998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03.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131441" y="4113145"/>
              <a:ext cx="2647269" cy="498989"/>
              <a:chOff x="5519923" y="4152772"/>
              <a:chExt cx="2647269" cy="498989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6135867" y="4152772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5519923" y="4190096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04.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29935" y="3718676"/>
            <a:ext cx="1423559" cy="300332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035021" y="1090370"/>
            <a:ext cx="1238882" cy="6014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1"/>
            <a:ext cx="3492499" cy="199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sp>
        <p:nvSpPr>
          <p:cNvPr id="13" name="弧形 12"/>
          <p:cNvSpPr/>
          <p:nvPr/>
        </p:nvSpPr>
        <p:spPr>
          <a:xfrm>
            <a:off x="5432879" y="2875642"/>
            <a:ext cx="2463800" cy="2463800"/>
          </a:xfrm>
          <a:prstGeom prst="arc">
            <a:avLst>
              <a:gd name="adj1" fmla="val 10854434"/>
              <a:gd name="adj2" fmla="val 20247920"/>
            </a:avLst>
          </a:prstGeom>
          <a:noFill/>
          <a:ln w="12700" cap="rnd">
            <a:solidFill>
              <a:schemeClr val="bg1">
                <a:lumMod val="85000"/>
              </a:schemeClr>
            </a:solidFill>
            <a:prstDash val="solid"/>
            <a:round/>
            <a:headEnd type="none"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弧形 13"/>
          <p:cNvSpPr/>
          <p:nvPr/>
        </p:nvSpPr>
        <p:spPr>
          <a:xfrm flipH="1" flipV="1">
            <a:off x="5432879" y="2875642"/>
            <a:ext cx="2463800" cy="2463800"/>
          </a:xfrm>
          <a:prstGeom prst="arc">
            <a:avLst>
              <a:gd name="adj1" fmla="val 10854434"/>
              <a:gd name="adj2" fmla="val 20416581"/>
            </a:avLst>
          </a:prstGeom>
          <a:noFill/>
          <a:ln w="12700" cap="rnd">
            <a:solidFill>
              <a:schemeClr val="bg1">
                <a:lumMod val="85000"/>
              </a:schemeClr>
            </a:solidFill>
            <a:prstDash val="solid"/>
            <a:round/>
            <a:headEnd type="none"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5182818" y="3787407"/>
            <a:ext cx="567785" cy="567785"/>
            <a:chOff x="2516903" y="4557513"/>
            <a:chExt cx="828000" cy="828000"/>
          </a:xfrm>
        </p:grpSpPr>
        <p:sp>
          <p:nvSpPr>
            <p:cNvPr id="16" name="椭圆 15"/>
            <p:cNvSpPr/>
            <p:nvPr/>
          </p:nvSpPr>
          <p:spPr>
            <a:xfrm>
              <a:off x="2516903" y="4557513"/>
              <a:ext cx="828000" cy="828000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 6"/>
            <p:cNvSpPr/>
            <p:nvPr/>
          </p:nvSpPr>
          <p:spPr>
            <a:xfrm>
              <a:off x="2754861" y="4757201"/>
              <a:ext cx="352084" cy="428624"/>
            </a:xfrm>
            <a:custGeom>
              <a:avLst/>
              <a:gdLst>
                <a:gd name="connsiteX0" fmla="*/ 284197 w 438150"/>
                <a:gd name="connsiteY0" fmla="*/ 621 h 533400"/>
                <a:gd name="connsiteX1" fmla="*/ 310867 w 438150"/>
                <a:gd name="connsiteY1" fmla="*/ 12051 h 533400"/>
                <a:gd name="connsiteX2" fmla="*/ 310867 w 438150"/>
                <a:gd name="connsiteY2" fmla="*/ 12051 h 533400"/>
                <a:gd name="connsiteX3" fmla="*/ 427072 w 438150"/>
                <a:gd name="connsiteY3" fmla="*/ 128256 h 533400"/>
                <a:gd name="connsiteX4" fmla="*/ 438502 w 438150"/>
                <a:gd name="connsiteY4" fmla="*/ 154926 h 533400"/>
                <a:gd name="connsiteX5" fmla="*/ 438502 w 438150"/>
                <a:gd name="connsiteY5" fmla="*/ 154926 h 533400"/>
                <a:gd name="connsiteX6" fmla="*/ 438502 w 438150"/>
                <a:gd name="connsiteY6" fmla="*/ 495921 h 533400"/>
                <a:gd name="connsiteX7" fmla="*/ 400402 w 438150"/>
                <a:gd name="connsiteY7" fmla="*/ 534021 h 533400"/>
                <a:gd name="connsiteX8" fmla="*/ 400402 w 438150"/>
                <a:gd name="connsiteY8" fmla="*/ 534021 h 533400"/>
                <a:gd name="connsiteX9" fmla="*/ 38452 w 438150"/>
                <a:gd name="connsiteY9" fmla="*/ 534021 h 533400"/>
                <a:gd name="connsiteX10" fmla="*/ 352 w 438150"/>
                <a:gd name="connsiteY10" fmla="*/ 495921 h 533400"/>
                <a:gd name="connsiteX11" fmla="*/ 352 w 438150"/>
                <a:gd name="connsiteY11" fmla="*/ 495921 h 533400"/>
                <a:gd name="connsiteX12" fmla="*/ 352 w 438150"/>
                <a:gd name="connsiteY12" fmla="*/ 38721 h 533400"/>
                <a:gd name="connsiteX13" fmla="*/ 38452 w 438150"/>
                <a:gd name="connsiteY13" fmla="*/ 621 h 533400"/>
                <a:gd name="connsiteX14" fmla="*/ 38452 w 438150"/>
                <a:gd name="connsiteY14" fmla="*/ 621 h 533400"/>
                <a:gd name="connsiteX15" fmla="*/ 284197 w 438150"/>
                <a:gd name="connsiteY15" fmla="*/ 621 h 533400"/>
                <a:gd name="connsiteX16" fmla="*/ 284197 w 438150"/>
                <a:gd name="connsiteY16" fmla="*/ 19671 h 533400"/>
                <a:gd name="connsiteX17" fmla="*/ 38452 w 438150"/>
                <a:gd name="connsiteY17" fmla="*/ 19671 h 533400"/>
                <a:gd name="connsiteX18" fmla="*/ 19402 w 438150"/>
                <a:gd name="connsiteY18" fmla="*/ 38721 h 533400"/>
                <a:gd name="connsiteX19" fmla="*/ 19402 w 438150"/>
                <a:gd name="connsiteY19" fmla="*/ 38721 h 533400"/>
                <a:gd name="connsiteX20" fmla="*/ 19402 w 438150"/>
                <a:gd name="connsiteY20" fmla="*/ 495921 h 533400"/>
                <a:gd name="connsiteX21" fmla="*/ 38452 w 438150"/>
                <a:gd name="connsiteY21" fmla="*/ 514971 h 533400"/>
                <a:gd name="connsiteX22" fmla="*/ 38452 w 438150"/>
                <a:gd name="connsiteY22" fmla="*/ 514971 h 533400"/>
                <a:gd name="connsiteX23" fmla="*/ 400402 w 438150"/>
                <a:gd name="connsiteY23" fmla="*/ 514971 h 533400"/>
                <a:gd name="connsiteX24" fmla="*/ 419452 w 438150"/>
                <a:gd name="connsiteY24" fmla="*/ 495921 h 533400"/>
                <a:gd name="connsiteX25" fmla="*/ 419452 w 438150"/>
                <a:gd name="connsiteY25" fmla="*/ 495921 h 533400"/>
                <a:gd name="connsiteX26" fmla="*/ 419452 w 438150"/>
                <a:gd name="connsiteY26" fmla="*/ 154926 h 533400"/>
                <a:gd name="connsiteX27" fmla="*/ 419452 w 438150"/>
                <a:gd name="connsiteY27" fmla="*/ 153021 h 533400"/>
                <a:gd name="connsiteX28" fmla="*/ 314677 w 438150"/>
                <a:gd name="connsiteY28" fmla="*/ 153021 h 533400"/>
                <a:gd name="connsiteX29" fmla="*/ 286102 w 438150"/>
                <a:gd name="connsiteY29" fmla="*/ 126351 h 533400"/>
                <a:gd name="connsiteX30" fmla="*/ 286102 w 438150"/>
                <a:gd name="connsiteY30" fmla="*/ 124446 h 533400"/>
                <a:gd name="connsiteX31" fmla="*/ 286102 w 438150"/>
                <a:gd name="connsiteY31" fmla="*/ 19671 h 533400"/>
                <a:gd name="connsiteX32" fmla="*/ 284197 w 438150"/>
                <a:gd name="connsiteY32" fmla="*/ 19671 h 533400"/>
                <a:gd name="connsiteX33" fmla="*/ 284197 w 438150"/>
                <a:gd name="connsiteY33" fmla="*/ 19671 h 533400"/>
                <a:gd name="connsiteX34" fmla="*/ 248002 w 438150"/>
                <a:gd name="connsiteY34" fmla="*/ 200646 h 533400"/>
                <a:gd name="connsiteX35" fmla="*/ 305152 w 438150"/>
                <a:gd name="connsiteY35" fmla="*/ 257796 h 533400"/>
                <a:gd name="connsiteX36" fmla="*/ 248002 w 438150"/>
                <a:gd name="connsiteY36" fmla="*/ 314946 h 533400"/>
                <a:gd name="connsiteX37" fmla="*/ 248002 w 438150"/>
                <a:gd name="connsiteY37" fmla="*/ 314946 h 533400"/>
                <a:gd name="connsiteX38" fmla="*/ 171802 w 438150"/>
                <a:gd name="connsiteY38" fmla="*/ 314946 h 533400"/>
                <a:gd name="connsiteX39" fmla="*/ 171802 w 438150"/>
                <a:gd name="connsiteY39" fmla="*/ 410196 h 533400"/>
                <a:gd name="connsiteX40" fmla="*/ 152752 w 438150"/>
                <a:gd name="connsiteY40" fmla="*/ 410196 h 533400"/>
                <a:gd name="connsiteX41" fmla="*/ 152752 w 438150"/>
                <a:gd name="connsiteY41" fmla="*/ 200646 h 533400"/>
                <a:gd name="connsiteX42" fmla="*/ 248002 w 438150"/>
                <a:gd name="connsiteY42" fmla="*/ 200646 h 533400"/>
                <a:gd name="connsiteX43" fmla="*/ 248002 w 438150"/>
                <a:gd name="connsiteY43" fmla="*/ 219696 h 533400"/>
                <a:gd name="connsiteX44" fmla="*/ 171802 w 438150"/>
                <a:gd name="connsiteY44" fmla="*/ 219696 h 533400"/>
                <a:gd name="connsiteX45" fmla="*/ 171802 w 438150"/>
                <a:gd name="connsiteY45" fmla="*/ 295896 h 533400"/>
                <a:gd name="connsiteX46" fmla="*/ 248002 w 438150"/>
                <a:gd name="connsiteY46" fmla="*/ 295896 h 533400"/>
                <a:gd name="connsiteX47" fmla="*/ 286102 w 438150"/>
                <a:gd name="connsiteY47" fmla="*/ 257796 h 533400"/>
                <a:gd name="connsiteX48" fmla="*/ 248002 w 438150"/>
                <a:gd name="connsiteY48" fmla="*/ 219696 h 533400"/>
                <a:gd name="connsiteX49" fmla="*/ 248002 w 438150"/>
                <a:gd name="connsiteY49" fmla="*/ 219696 h 533400"/>
                <a:gd name="connsiteX50" fmla="*/ 305152 w 438150"/>
                <a:gd name="connsiteY50" fmla="*/ 33006 h 533400"/>
                <a:gd name="connsiteX51" fmla="*/ 305152 w 438150"/>
                <a:gd name="connsiteY51" fmla="*/ 124446 h 533400"/>
                <a:gd name="connsiteX52" fmla="*/ 313724 w 438150"/>
                <a:gd name="connsiteY52" fmla="*/ 133971 h 533400"/>
                <a:gd name="connsiteX53" fmla="*/ 314677 w 438150"/>
                <a:gd name="connsiteY53" fmla="*/ 133971 h 533400"/>
                <a:gd name="connsiteX54" fmla="*/ 406117 w 438150"/>
                <a:gd name="connsiteY54" fmla="*/ 133971 h 533400"/>
                <a:gd name="connsiteX55" fmla="*/ 305152 w 438150"/>
                <a:gd name="connsiteY55" fmla="*/ 3300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38150" h="533400">
                  <a:moveTo>
                    <a:pt x="284197" y="621"/>
                  </a:moveTo>
                  <a:cubicBezTo>
                    <a:pt x="294674" y="621"/>
                    <a:pt x="304199" y="4431"/>
                    <a:pt x="310867" y="12051"/>
                  </a:cubicBezTo>
                  <a:lnTo>
                    <a:pt x="310867" y="12051"/>
                  </a:lnTo>
                  <a:lnTo>
                    <a:pt x="427072" y="128256"/>
                  </a:lnTo>
                  <a:cubicBezTo>
                    <a:pt x="434692" y="135876"/>
                    <a:pt x="438502" y="145401"/>
                    <a:pt x="438502" y="154926"/>
                  </a:cubicBezTo>
                  <a:lnTo>
                    <a:pt x="438502" y="154926"/>
                  </a:lnTo>
                  <a:lnTo>
                    <a:pt x="438502" y="495921"/>
                  </a:lnTo>
                  <a:cubicBezTo>
                    <a:pt x="438502" y="516876"/>
                    <a:pt x="421357" y="534021"/>
                    <a:pt x="400402" y="534021"/>
                  </a:cubicBezTo>
                  <a:lnTo>
                    <a:pt x="400402" y="534021"/>
                  </a:lnTo>
                  <a:lnTo>
                    <a:pt x="38452" y="534021"/>
                  </a:lnTo>
                  <a:cubicBezTo>
                    <a:pt x="17497" y="534021"/>
                    <a:pt x="352" y="516876"/>
                    <a:pt x="352" y="495921"/>
                  </a:cubicBezTo>
                  <a:lnTo>
                    <a:pt x="352" y="495921"/>
                  </a:lnTo>
                  <a:lnTo>
                    <a:pt x="352" y="38721"/>
                  </a:lnTo>
                  <a:cubicBezTo>
                    <a:pt x="352" y="17766"/>
                    <a:pt x="17497" y="621"/>
                    <a:pt x="38452" y="621"/>
                  </a:cubicBezTo>
                  <a:lnTo>
                    <a:pt x="38452" y="621"/>
                  </a:lnTo>
                  <a:lnTo>
                    <a:pt x="284197" y="621"/>
                  </a:lnTo>
                  <a:close/>
                  <a:moveTo>
                    <a:pt x="284197" y="19671"/>
                  </a:moveTo>
                  <a:lnTo>
                    <a:pt x="38452" y="19671"/>
                  </a:lnTo>
                  <a:cubicBezTo>
                    <a:pt x="27974" y="19671"/>
                    <a:pt x="19402" y="28244"/>
                    <a:pt x="19402" y="38721"/>
                  </a:cubicBezTo>
                  <a:lnTo>
                    <a:pt x="19402" y="38721"/>
                  </a:lnTo>
                  <a:lnTo>
                    <a:pt x="19402" y="495921"/>
                  </a:lnTo>
                  <a:cubicBezTo>
                    <a:pt x="19402" y="506399"/>
                    <a:pt x="27974" y="514971"/>
                    <a:pt x="38452" y="514971"/>
                  </a:cubicBezTo>
                  <a:lnTo>
                    <a:pt x="38452" y="514971"/>
                  </a:lnTo>
                  <a:lnTo>
                    <a:pt x="400402" y="514971"/>
                  </a:lnTo>
                  <a:cubicBezTo>
                    <a:pt x="410880" y="514971"/>
                    <a:pt x="419452" y="506399"/>
                    <a:pt x="419452" y="495921"/>
                  </a:cubicBezTo>
                  <a:lnTo>
                    <a:pt x="419452" y="495921"/>
                  </a:lnTo>
                  <a:lnTo>
                    <a:pt x="419452" y="154926"/>
                  </a:lnTo>
                  <a:cubicBezTo>
                    <a:pt x="419452" y="153974"/>
                    <a:pt x="419452" y="153021"/>
                    <a:pt x="419452" y="153021"/>
                  </a:cubicBezTo>
                  <a:lnTo>
                    <a:pt x="314677" y="153021"/>
                  </a:lnTo>
                  <a:cubicBezTo>
                    <a:pt x="299437" y="153021"/>
                    <a:pt x="287055" y="141591"/>
                    <a:pt x="286102" y="126351"/>
                  </a:cubicBezTo>
                  <a:lnTo>
                    <a:pt x="286102" y="124446"/>
                  </a:lnTo>
                  <a:lnTo>
                    <a:pt x="286102" y="19671"/>
                  </a:lnTo>
                  <a:cubicBezTo>
                    <a:pt x="285149" y="19671"/>
                    <a:pt x="284197" y="19671"/>
                    <a:pt x="284197" y="19671"/>
                  </a:cubicBezTo>
                  <a:lnTo>
                    <a:pt x="284197" y="19671"/>
                  </a:lnTo>
                  <a:close/>
                  <a:moveTo>
                    <a:pt x="248002" y="200646"/>
                  </a:moveTo>
                  <a:cubicBezTo>
                    <a:pt x="279434" y="200646"/>
                    <a:pt x="305152" y="226364"/>
                    <a:pt x="305152" y="257796"/>
                  </a:cubicBezTo>
                  <a:cubicBezTo>
                    <a:pt x="305152" y="289229"/>
                    <a:pt x="279434" y="314946"/>
                    <a:pt x="248002" y="314946"/>
                  </a:cubicBezTo>
                  <a:lnTo>
                    <a:pt x="248002" y="314946"/>
                  </a:lnTo>
                  <a:lnTo>
                    <a:pt x="171802" y="314946"/>
                  </a:lnTo>
                  <a:lnTo>
                    <a:pt x="171802" y="410196"/>
                  </a:lnTo>
                  <a:lnTo>
                    <a:pt x="152752" y="410196"/>
                  </a:lnTo>
                  <a:lnTo>
                    <a:pt x="152752" y="200646"/>
                  </a:lnTo>
                  <a:lnTo>
                    <a:pt x="248002" y="200646"/>
                  </a:lnTo>
                  <a:close/>
                  <a:moveTo>
                    <a:pt x="248002" y="219696"/>
                  </a:moveTo>
                  <a:lnTo>
                    <a:pt x="171802" y="219696"/>
                  </a:lnTo>
                  <a:lnTo>
                    <a:pt x="171802" y="295896"/>
                  </a:lnTo>
                  <a:lnTo>
                    <a:pt x="248002" y="295896"/>
                  </a:lnTo>
                  <a:cubicBezTo>
                    <a:pt x="268957" y="295896"/>
                    <a:pt x="286102" y="278751"/>
                    <a:pt x="286102" y="257796"/>
                  </a:cubicBezTo>
                  <a:cubicBezTo>
                    <a:pt x="286102" y="236841"/>
                    <a:pt x="268957" y="219696"/>
                    <a:pt x="248002" y="219696"/>
                  </a:cubicBezTo>
                  <a:lnTo>
                    <a:pt x="248002" y="219696"/>
                  </a:lnTo>
                  <a:close/>
                  <a:moveTo>
                    <a:pt x="305152" y="33006"/>
                  </a:moveTo>
                  <a:lnTo>
                    <a:pt x="305152" y="124446"/>
                  </a:lnTo>
                  <a:cubicBezTo>
                    <a:pt x="305152" y="129209"/>
                    <a:pt x="308962" y="133019"/>
                    <a:pt x="313724" y="133971"/>
                  </a:cubicBezTo>
                  <a:lnTo>
                    <a:pt x="314677" y="133971"/>
                  </a:lnTo>
                  <a:lnTo>
                    <a:pt x="406117" y="133971"/>
                  </a:lnTo>
                  <a:lnTo>
                    <a:pt x="305152" y="33006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93307" y="3787407"/>
            <a:ext cx="567785" cy="567785"/>
            <a:chOff x="6550294" y="3831538"/>
            <a:chExt cx="892615" cy="892615"/>
          </a:xfrm>
        </p:grpSpPr>
        <p:sp>
          <p:nvSpPr>
            <p:cNvPr id="22" name="椭圆 21"/>
            <p:cNvSpPr/>
            <p:nvPr/>
          </p:nvSpPr>
          <p:spPr>
            <a:xfrm>
              <a:off x="6550294" y="3831538"/>
              <a:ext cx="892615" cy="8926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9"/>
            <p:cNvSpPr/>
            <p:nvPr/>
          </p:nvSpPr>
          <p:spPr bwMode="auto">
            <a:xfrm>
              <a:off x="6772171" y="4082712"/>
              <a:ext cx="447657" cy="390266"/>
            </a:xfrm>
            <a:custGeom>
              <a:avLst/>
              <a:gdLst>
                <a:gd name="connsiteX0" fmla="*/ 417744 w 527810"/>
                <a:gd name="connsiteY0" fmla="*/ 621 h 446722"/>
                <a:gd name="connsiteX1" fmla="*/ 493944 w 527810"/>
                <a:gd name="connsiteY1" fmla="*/ 74916 h 446722"/>
                <a:gd name="connsiteX2" fmla="*/ 493944 w 527810"/>
                <a:gd name="connsiteY2" fmla="*/ 76821 h 446722"/>
                <a:gd name="connsiteX3" fmla="*/ 493944 w 527810"/>
                <a:gd name="connsiteY3" fmla="*/ 135876 h 446722"/>
                <a:gd name="connsiteX4" fmla="*/ 529187 w 527810"/>
                <a:gd name="connsiteY4" fmla="*/ 182548 h 446722"/>
                <a:gd name="connsiteX5" fmla="*/ 529187 w 527810"/>
                <a:gd name="connsiteY5" fmla="*/ 186359 h 446722"/>
                <a:gd name="connsiteX6" fmla="*/ 529187 w 527810"/>
                <a:gd name="connsiteY6" fmla="*/ 186359 h 446722"/>
                <a:gd name="connsiteX7" fmla="*/ 515851 w 527810"/>
                <a:gd name="connsiteY7" fmla="*/ 364476 h 446722"/>
                <a:gd name="connsiteX8" fmla="*/ 477751 w 527810"/>
                <a:gd name="connsiteY8" fmla="*/ 399719 h 446722"/>
                <a:gd name="connsiteX9" fmla="*/ 477751 w 527810"/>
                <a:gd name="connsiteY9" fmla="*/ 399719 h 446722"/>
                <a:gd name="connsiteX10" fmla="*/ 455844 w 527810"/>
                <a:gd name="connsiteY10" fmla="*/ 399719 h 446722"/>
                <a:gd name="connsiteX11" fmla="*/ 455844 w 527810"/>
                <a:gd name="connsiteY11" fmla="*/ 447344 h 446722"/>
                <a:gd name="connsiteX12" fmla="*/ 436794 w 527810"/>
                <a:gd name="connsiteY12" fmla="*/ 447344 h 446722"/>
                <a:gd name="connsiteX13" fmla="*/ 436794 w 527810"/>
                <a:gd name="connsiteY13" fmla="*/ 399719 h 446722"/>
                <a:gd name="connsiteX14" fmla="*/ 93894 w 527810"/>
                <a:gd name="connsiteY14" fmla="*/ 399719 h 446722"/>
                <a:gd name="connsiteX15" fmla="*/ 93894 w 527810"/>
                <a:gd name="connsiteY15" fmla="*/ 447344 h 446722"/>
                <a:gd name="connsiteX16" fmla="*/ 74844 w 527810"/>
                <a:gd name="connsiteY16" fmla="*/ 447344 h 446722"/>
                <a:gd name="connsiteX17" fmla="*/ 74844 w 527810"/>
                <a:gd name="connsiteY17" fmla="*/ 399719 h 446722"/>
                <a:gd name="connsiteX18" fmla="*/ 53889 w 527810"/>
                <a:gd name="connsiteY18" fmla="*/ 399719 h 446722"/>
                <a:gd name="connsiteX19" fmla="*/ 15789 w 527810"/>
                <a:gd name="connsiteY19" fmla="*/ 366381 h 446722"/>
                <a:gd name="connsiteX20" fmla="*/ 15789 w 527810"/>
                <a:gd name="connsiteY20" fmla="*/ 364476 h 446722"/>
                <a:gd name="connsiteX21" fmla="*/ 1501 w 527810"/>
                <a:gd name="connsiteY21" fmla="*/ 187311 h 446722"/>
                <a:gd name="connsiteX22" fmla="*/ 47222 w 527810"/>
                <a:gd name="connsiteY22" fmla="*/ 134923 h 446722"/>
                <a:gd name="connsiteX23" fmla="*/ 46269 w 527810"/>
                <a:gd name="connsiteY23" fmla="*/ 133971 h 446722"/>
                <a:gd name="connsiteX24" fmla="*/ 46269 w 527810"/>
                <a:gd name="connsiteY24" fmla="*/ 76821 h 446722"/>
                <a:gd name="connsiteX25" fmla="*/ 120564 w 527810"/>
                <a:gd name="connsiteY25" fmla="*/ 621 h 446722"/>
                <a:gd name="connsiteX26" fmla="*/ 122469 w 527810"/>
                <a:gd name="connsiteY26" fmla="*/ 621 h 446722"/>
                <a:gd name="connsiteX27" fmla="*/ 417744 w 527810"/>
                <a:gd name="connsiteY27" fmla="*/ 621 h 446722"/>
                <a:gd name="connsiteX28" fmla="*/ 479657 w 527810"/>
                <a:gd name="connsiteY28" fmla="*/ 153021 h 446722"/>
                <a:gd name="connsiteX29" fmla="*/ 438699 w 527810"/>
                <a:gd name="connsiteY29" fmla="*/ 187311 h 446722"/>
                <a:gd name="connsiteX30" fmla="*/ 438699 w 527810"/>
                <a:gd name="connsiteY30" fmla="*/ 187311 h 446722"/>
                <a:gd name="connsiteX31" fmla="*/ 415839 w 527810"/>
                <a:gd name="connsiteY31" fmla="*/ 305421 h 446722"/>
                <a:gd name="connsiteX32" fmla="*/ 114849 w 527810"/>
                <a:gd name="connsiteY32" fmla="*/ 305421 h 446722"/>
                <a:gd name="connsiteX33" fmla="*/ 92941 w 527810"/>
                <a:gd name="connsiteY33" fmla="*/ 187311 h 446722"/>
                <a:gd name="connsiteX34" fmla="*/ 51984 w 527810"/>
                <a:gd name="connsiteY34" fmla="*/ 153021 h 446722"/>
                <a:gd name="connsiteX35" fmla="*/ 50079 w 527810"/>
                <a:gd name="connsiteY35" fmla="*/ 153021 h 446722"/>
                <a:gd name="connsiteX36" fmla="*/ 22457 w 527810"/>
                <a:gd name="connsiteY36" fmla="*/ 185406 h 446722"/>
                <a:gd name="connsiteX37" fmla="*/ 22457 w 527810"/>
                <a:gd name="connsiteY37" fmla="*/ 185406 h 446722"/>
                <a:gd name="connsiteX38" fmla="*/ 35791 w 527810"/>
                <a:gd name="connsiteY38" fmla="*/ 363523 h 446722"/>
                <a:gd name="connsiteX39" fmla="*/ 54841 w 527810"/>
                <a:gd name="connsiteY39" fmla="*/ 380669 h 446722"/>
                <a:gd name="connsiteX40" fmla="*/ 54841 w 527810"/>
                <a:gd name="connsiteY40" fmla="*/ 380669 h 446722"/>
                <a:gd name="connsiteX41" fmla="*/ 477751 w 527810"/>
                <a:gd name="connsiteY41" fmla="*/ 380669 h 446722"/>
                <a:gd name="connsiteX42" fmla="*/ 496801 w 527810"/>
                <a:gd name="connsiteY42" fmla="*/ 363523 h 446722"/>
                <a:gd name="connsiteX43" fmla="*/ 496801 w 527810"/>
                <a:gd name="connsiteY43" fmla="*/ 363523 h 446722"/>
                <a:gd name="connsiteX44" fmla="*/ 510137 w 527810"/>
                <a:gd name="connsiteY44" fmla="*/ 185406 h 446722"/>
                <a:gd name="connsiteX45" fmla="*/ 510137 w 527810"/>
                <a:gd name="connsiteY45" fmla="*/ 183501 h 446722"/>
                <a:gd name="connsiteX46" fmla="*/ 479657 w 527810"/>
                <a:gd name="connsiteY46" fmla="*/ 153021 h 446722"/>
                <a:gd name="connsiteX47" fmla="*/ 417744 w 527810"/>
                <a:gd name="connsiteY47" fmla="*/ 19671 h 446722"/>
                <a:gd name="connsiteX48" fmla="*/ 122469 w 527810"/>
                <a:gd name="connsiteY48" fmla="*/ 19671 h 446722"/>
                <a:gd name="connsiteX49" fmla="*/ 65319 w 527810"/>
                <a:gd name="connsiteY49" fmla="*/ 74916 h 446722"/>
                <a:gd name="connsiteX50" fmla="*/ 65319 w 527810"/>
                <a:gd name="connsiteY50" fmla="*/ 76821 h 446722"/>
                <a:gd name="connsiteX51" fmla="*/ 65319 w 527810"/>
                <a:gd name="connsiteY51" fmla="*/ 135876 h 446722"/>
                <a:gd name="connsiteX52" fmla="*/ 111039 w 527810"/>
                <a:gd name="connsiteY52" fmla="*/ 184453 h 446722"/>
                <a:gd name="connsiteX53" fmla="*/ 111039 w 527810"/>
                <a:gd name="connsiteY53" fmla="*/ 184453 h 446722"/>
                <a:gd name="connsiteX54" fmla="*/ 130089 w 527810"/>
                <a:gd name="connsiteY54" fmla="*/ 287323 h 446722"/>
                <a:gd name="connsiteX55" fmla="*/ 399647 w 527810"/>
                <a:gd name="connsiteY55" fmla="*/ 287323 h 446722"/>
                <a:gd name="connsiteX56" fmla="*/ 418697 w 527810"/>
                <a:gd name="connsiteY56" fmla="*/ 184453 h 446722"/>
                <a:gd name="connsiteX57" fmla="*/ 473941 w 527810"/>
                <a:gd name="connsiteY57" fmla="*/ 134923 h 446722"/>
                <a:gd name="connsiteX58" fmla="*/ 473941 w 527810"/>
                <a:gd name="connsiteY58" fmla="*/ 77773 h 446722"/>
                <a:gd name="connsiteX59" fmla="*/ 418697 w 527810"/>
                <a:gd name="connsiteY59" fmla="*/ 20623 h 446722"/>
                <a:gd name="connsiteX60" fmla="*/ 417744 w 527810"/>
                <a:gd name="connsiteY60" fmla="*/ 19671 h 4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27810" h="446722">
                  <a:moveTo>
                    <a:pt x="417744" y="621"/>
                  </a:moveTo>
                  <a:cubicBezTo>
                    <a:pt x="458701" y="621"/>
                    <a:pt x="492991" y="33006"/>
                    <a:pt x="493944" y="74916"/>
                  </a:cubicBezTo>
                  <a:lnTo>
                    <a:pt x="493944" y="76821"/>
                  </a:lnTo>
                  <a:lnTo>
                    <a:pt x="493944" y="135876"/>
                  </a:lnTo>
                  <a:cubicBezTo>
                    <a:pt x="513947" y="141591"/>
                    <a:pt x="529187" y="160641"/>
                    <a:pt x="529187" y="182548"/>
                  </a:cubicBezTo>
                  <a:cubicBezTo>
                    <a:pt x="529187" y="183501"/>
                    <a:pt x="529187" y="185406"/>
                    <a:pt x="529187" y="186359"/>
                  </a:cubicBezTo>
                  <a:lnTo>
                    <a:pt x="529187" y="186359"/>
                  </a:lnTo>
                  <a:lnTo>
                    <a:pt x="515851" y="364476"/>
                  </a:lnTo>
                  <a:cubicBezTo>
                    <a:pt x="513947" y="384478"/>
                    <a:pt x="497754" y="399719"/>
                    <a:pt x="477751" y="399719"/>
                  </a:cubicBezTo>
                  <a:lnTo>
                    <a:pt x="477751" y="399719"/>
                  </a:lnTo>
                  <a:lnTo>
                    <a:pt x="455844" y="399719"/>
                  </a:lnTo>
                  <a:lnTo>
                    <a:pt x="455844" y="447344"/>
                  </a:lnTo>
                  <a:lnTo>
                    <a:pt x="436794" y="447344"/>
                  </a:lnTo>
                  <a:lnTo>
                    <a:pt x="436794" y="399719"/>
                  </a:lnTo>
                  <a:lnTo>
                    <a:pt x="93894" y="399719"/>
                  </a:lnTo>
                  <a:lnTo>
                    <a:pt x="93894" y="447344"/>
                  </a:lnTo>
                  <a:lnTo>
                    <a:pt x="74844" y="447344"/>
                  </a:lnTo>
                  <a:lnTo>
                    <a:pt x="74844" y="399719"/>
                  </a:lnTo>
                  <a:lnTo>
                    <a:pt x="53889" y="399719"/>
                  </a:lnTo>
                  <a:cubicBezTo>
                    <a:pt x="34839" y="399719"/>
                    <a:pt x="18647" y="385431"/>
                    <a:pt x="15789" y="366381"/>
                  </a:cubicBezTo>
                  <a:lnTo>
                    <a:pt x="15789" y="364476"/>
                  </a:lnTo>
                  <a:lnTo>
                    <a:pt x="1501" y="187311"/>
                  </a:lnTo>
                  <a:cubicBezTo>
                    <a:pt x="-403" y="160641"/>
                    <a:pt x="19599" y="136828"/>
                    <a:pt x="47222" y="134923"/>
                  </a:cubicBezTo>
                  <a:lnTo>
                    <a:pt x="46269" y="133971"/>
                  </a:lnTo>
                  <a:lnTo>
                    <a:pt x="46269" y="76821"/>
                  </a:lnTo>
                  <a:cubicBezTo>
                    <a:pt x="46269" y="35864"/>
                    <a:pt x="78654" y="1573"/>
                    <a:pt x="120564" y="621"/>
                  </a:cubicBezTo>
                  <a:lnTo>
                    <a:pt x="122469" y="621"/>
                  </a:lnTo>
                  <a:lnTo>
                    <a:pt x="417744" y="621"/>
                  </a:lnTo>
                  <a:close/>
                  <a:moveTo>
                    <a:pt x="479657" y="153021"/>
                  </a:moveTo>
                  <a:cubicBezTo>
                    <a:pt x="459654" y="153021"/>
                    <a:pt x="441557" y="167309"/>
                    <a:pt x="438699" y="187311"/>
                  </a:cubicBezTo>
                  <a:lnTo>
                    <a:pt x="438699" y="187311"/>
                  </a:lnTo>
                  <a:lnTo>
                    <a:pt x="415839" y="305421"/>
                  </a:lnTo>
                  <a:lnTo>
                    <a:pt x="114849" y="305421"/>
                  </a:lnTo>
                  <a:lnTo>
                    <a:pt x="92941" y="187311"/>
                  </a:lnTo>
                  <a:cubicBezTo>
                    <a:pt x="89132" y="167309"/>
                    <a:pt x="71987" y="153021"/>
                    <a:pt x="51984" y="153021"/>
                  </a:cubicBezTo>
                  <a:cubicBezTo>
                    <a:pt x="51032" y="153021"/>
                    <a:pt x="50079" y="153021"/>
                    <a:pt x="50079" y="153021"/>
                  </a:cubicBezTo>
                  <a:cubicBezTo>
                    <a:pt x="33887" y="153973"/>
                    <a:pt x="21504" y="169214"/>
                    <a:pt x="22457" y="185406"/>
                  </a:cubicBezTo>
                  <a:lnTo>
                    <a:pt x="22457" y="185406"/>
                  </a:lnTo>
                  <a:lnTo>
                    <a:pt x="35791" y="363523"/>
                  </a:lnTo>
                  <a:cubicBezTo>
                    <a:pt x="36744" y="373048"/>
                    <a:pt x="44364" y="380669"/>
                    <a:pt x="54841" y="380669"/>
                  </a:cubicBezTo>
                  <a:lnTo>
                    <a:pt x="54841" y="380669"/>
                  </a:lnTo>
                  <a:lnTo>
                    <a:pt x="477751" y="380669"/>
                  </a:lnTo>
                  <a:cubicBezTo>
                    <a:pt x="487276" y="380669"/>
                    <a:pt x="495849" y="373048"/>
                    <a:pt x="496801" y="363523"/>
                  </a:cubicBezTo>
                  <a:lnTo>
                    <a:pt x="496801" y="363523"/>
                  </a:lnTo>
                  <a:lnTo>
                    <a:pt x="510137" y="185406"/>
                  </a:lnTo>
                  <a:cubicBezTo>
                    <a:pt x="510137" y="184453"/>
                    <a:pt x="510137" y="183501"/>
                    <a:pt x="510137" y="183501"/>
                  </a:cubicBezTo>
                  <a:cubicBezTo>
                    <a:pt x="510137" y="166356"/>
                    <a:pt x="495849" y="153021"/>
                    <a:pt x="479657" y="153021"/>
                  </a:cubicBezTo>
                  <a:close/>
                  <a:moveTo>
                    <a:pt x="417744" y="19671"/>
                  </a:moveTo>
                  <a:lnTo>
                    <a:pt x="122469" y="19671"/>
                  </a:lnTo>
                  <a:cubicBezTo>
                    <a:pt x="91989" y="19671"/>
                    <a:pt x="66272" y="44436"/>
                    <a:pt x="65319" y="74916"/>
                  </a:cubicBezTo>
                  <a:lnTo>
                    <a:pt x="65319" y="76821"/>
                  </a:lnTo>
                  <a:lnTo>
                    <a:pt x="65319" y="135876"/>
                  </a:lnTo>
                  <a:cubicBezTo>
                    <a:pt x="88179" y="141591"/>
                    <a:pt x="106276" y="159689"/>
                    <a:pt x="111039" y="184453"/>
                  </a:cubicBezTo>
                  <a:lnTo>
                    <a:pt x="111039" y="184453"/>
                  </a:lnTo>
                  <a:lnTo>
                    <a:pt x="130089" y="287323"/>
                  </a:lnTo>
                  <a:lnTo>
                    <a:pt x="399647" y="287323"/>
                  </a:lnTo>
                  <a:lnTo>
                    <a:pt x="418697" y="184453"/>
                  </a:lnTo>
                  <a:cubicBezTo>
                    <a:pt x="423459" y="156831"/>
                    <a:pt x="446319" y="136828"/>
                    <a:pt x="473941" y="134923"/>
                  </a:cubicBezTo>
                  <a:lnTo>
                    <a:pt x="473941" y="77773"/>
                  </a:lnTo>
                  <a:cubicBezTo>
                    <a:pt x="473941" y="47294"/>
                    <a:pt x="449176" y="21576"/>
                    <a:pt x="418697" y="20623"/>
                  </a:cubicBezTo>
                  <a:lnTo>
                    <a:pt x="417744" y="1967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899591" y="3924245"/>
            <a:ext cx="1548505" cy="3665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40774" y="3603885"/>
            <a:ext cx="3237185" cy="1007313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1200" u="sng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68558" y="3603885"/>
            <a:ext cx="3237185" cy="1007313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u="sng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68164" y="1827037"/>
            <a:ext cx="8329730" cy="622975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algn="ctr">
              <a:buSzPct val="25000"/>
            </a:pPr>
            <a:r>
              <a:rPr lang="zh-CN" altLang="en-US" sz="2400" b="1" dirty="0">
                <a:cs typeface="+mn-ea"/>
                <a:sym typeface="+mn-lt"/>
              </a:rPr>
              <a:t>在此框中选择粘贴，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sp>
        <p:nvSpPr>
          <p:cNvPr id="13" name="任意多边形 19"/>
          <p:cNvSpPr/>
          <p:nvPr/>
        </p:nvSpPr>
        <p:spPr>
          <a:xfrm rot="16200000" flipH="1">
            <a:off x="4709683" y="3693114"/>
            <a:ext cx="2048586" cy="598865"/>
          </a:xfrm>
          <a:custGeom>
            <a:avLst/>
            <a:gdLst>
              <a:gd name="connsiteX0" fmla="*/ 0 w 7855027"/>
              <a:gd name="connsiteY0" fmla="*/ 108776 h 2635713"/>
              <a:gd name="connsiteX1" fmla="*/ 108776 w 7855027"/>
              <a:gd name="connsiteY1" fmla="*/ 0 h 2635713"/>
              <a:gd name="connsiteX2" fmla="*/ 7746251 w 7855027"/>
              <a:gd name="connsiteY2" fmla="*/ 0 h 2635713"/>
              <a:gd name="connsiteX3" fmla="*/ 7855027 w 7855027"/>
              <a:gd name="connsiteY3" fmla="*/ 108776 h 2635713"/>
              <a:gd name="connsiteX4" fmla="*/ 7855027 w 7855027"/>
              <a:gd name="connsiteY4" fmla="*/ 2526937 h 2635713"/>
              <a:gd name="connsiteX5" fmla="*/ 7746251 w 7855027"/>
              <a:gd name="connsiteY5" fmla="*/ 2635713 h 2635713"/>
              <a:gd name="connsiteX6" fmla="*/ 108776 w 7855027"/>
              <a:gd name="connsiteY6" fmla="*/ 2635713 h 2635713"/>
              <a:gd name="connsiteX7" fmla="*/ 0 w 7855027"/>
              <a:gd name="connsiteY7" fmla="*/ 2526937 h 2635713"/>
              <a:gd name="connsiteX8" fmla="*/ 0 w 7855027"/>
              <a:gd name="connsiteY8" fmla="*/ 108776 h 2635713"/>
              <a:gd name="connsiteX0-1" fmla="*/ 0 w 7855027"/>
              <a:gd name="connsiteY0-2" fmla="*/ 108776 h 2635713"/>
              <a:gd name="connsiteX1-3" fmla="*/ 108776 w 7855027"/>
              <a:gd name="connsiteY1-4" fmla="*/ 0 h 2635713"/>
              <a:gd name="connsiteX2-5" fmla="*/ 7746251 w 7855027"/>
              <a:gd name="connsiteY2-6" fmla="*/ 0 h 2635713"/>
              <a:gd name="connsiteX3-7" fmla="*/ 7855027 w 7855027"/>
              <a:gd name="connsiteY3-8" fmla="*/ 108776 h 2635713"/>
              <a:gd name="connsiteX4-9" fmla="*/ 7855027 w 7855027"/>
              <a:gd name="connsiteY4-10" fmla="*/ 2526937 h 2635713"/>
              <a:gd name="connsiteX5-11" fmla="*/ 7746251 w 7855027"/>
              <a:gd name="connsiteY5-12" fmla="*/ 2635713 h 2635713"/>
              <a:gd name="connsiteX6-13" fmla="*/ 0 w 7855027"/>
              <a:gd name="connsiteY6-14" fmla="*/ 2526937 h 2635713"/>
              <a:gd name="connsiteX7-15" fmla="*/ 0 w 7855027"/>
              <a:gd name="connsiteY7-16" fmla="*/ 108776 h 2635713"/>
              <a:gd name="connsiteX0-17" fmla="*/ 7746251 w 7855027"/>
              <a:gd name="connsiteY0-18" fmla="*/ 2635713 h 2727153"/>
              <a:gd name="connsiteX1-19" fmla="*/ 0 w 7855027"/>
              <a:gd name="connsiteY1-20" fmla="*/ 2526937 h 2727153"/>
              <a:gd name="connsiteX2-21" fmla="*/ 0 w 7855027"/>
              <a:gd name="connsiteY2-22" fmla="*/ 108776 h 2727153"/>
              <a:gd name="connsiteX3-23" fmla="*/ 108776 w 7855027"/>
              <a:gd name="connsiteY3-24" fmla="*/ 0 h 2727153"/>
              <a:gd name="connsiteX4-25" fmla="*/ 7746251 w 7855027"/>
              <a:gd name="connsiteY4-26" fmla="*/ 0 h 2727153"/>
              <a:gd name="connsiteX5-27" fmla="*/ 7855027 w 7855027"/>
              <a:gd name="connsiteY5-28" fmla="*/ 108776 h 2727153"/>
              <a:gd name="connsiteX6-29" fmla="*/ 7855027 w 7855027"/>
              <a:gd name="connsiteY6-30" fmla="*/ 2526937 h 2727153"/>
              <a:gd name="connsiteX7-31" fmla="*/ 7837691 w 7855027"/>
              <a:gd name="connsiteY7-32" fmla="*/ 2727153 h 2727153"/>
              <a:gd name="connsiteX0-33" fmla="*/ 0 w 7855027"/>
              <a:gd name="connsiteY0-34" fmla="*/ 2526937 h 2727153"/>
              <a:gd name="connsiteX1-35" fmla="*/ 0 w 7855027"/>
              <a:gd name="connsiteY1-36" fmla="*/ 108776 h 2727153"/>
              <a:gd name="connsiteX2-37" fmla="*/ 108776 w 7855027"/>
              <a:gd name="connsiteY2-38" fmla="*/ 0 h 2727153"/>
              <a:gd name="connsiteX3-39" fmla="*/ 7746251 w 7855027"/>
              <a:gd name="connsiteY3-40" fmla="*/ 0 h 2727153"/>
              <a:gd name="connsiteX4-41" fmla="*/ 7855027 w 7855027"/>
              <a:gd name="connsiteY4-42" fmla="*/ 108776 h 2727153"/>
              <a:gd name="connsiteX5-43" fmla="*/ 7855027 w 7855027"/>
              <a:gd name="connsiteY5-44" fmla="*/ 2526937 h 2727153"/>
              <a:gd name="connsiteX6-45" fmla="*/ 7837691 w 7855027"/>
              <a:gd name="connsiteY6-46" fmla="*/ 2727153 h 2727153"/>
              <a:gd name="connsiteX0-47" fmla="*/ 0 w 7855027"/>
              <a:gd name="connsiteY0-48" fmla="*/ 2526937 h 2526937"/>
              <a:gd name="connsiteX1-49" fmla="*/ 0 w 7855027"/>
              <a:gd name="connsiteY1-50" fmla="*/ 108776 h 2526937"/>
              <a:gd name="connsiteX2-51" fmla="*/ 108776 w 7855027"/>
              <a:gd name="connsiteY2-52" fmla="*/ 0 h 2526937"/>
              <a:gd name="connsiteX3-53" fmla="*/ 7746251 w 7855027"/>
              <a:gd name="connsiteY3-54" fmla="*/ 0 h 2526937"/>
              <a:gd name="connsiteX4-55" fmla="*/ 7855027 w 7855027"/>
              <a:gd name="connsiteY4-56" fmla="*/ 108776 h 2526937"/>
              <a:gd name="connsiteX5-57" fmla="*/ 7855027 w 7855027"/>
              <a:gd name="connsiteY5-58" fmla="*/ 2526937 h 2526937"/>
              <a:gd name="connsiteX0-59" fmla="*/ 0 w 7855027"/>
              <a:gd name="connsiteY0-60" fmla="*/ 2526937 h 2526937"/>
              <a:gd name="connsiteX1-61" fmla="*/ 1837 w 7855027"/>
              <a:gd name="connsiteY1-62" fmla="*/ 1465556 h 2526937"/>
              <a:gd name="connsiteX2-63" fmla="*/ 0 w 7855027"/>
              <a:gd name="connsiteY2-64" fmla="*/ 108776 h 2526937"/>
              <a:gd name="connsiteX3-65" fmla="*/ 108776 w 7855027"/>
              <a:gd name="connsiteY3-66" fmla="*/ 0 h 2526937"/>
              <a:gd name="connsiteX4-67" fmla="*/ 7746251 w 7855027"/>
              <a:gd name="connsiteY4-68" fmla="*/ 0 h 2526937"/>
              <a:gd name="connsiteX5-69" fmla="*/ 7855027 w 7855027"/>
              <a:gd name="connsiteY5-70" fmla="*/ 108776 h 2526937"/>
              <a:gd name="connsiteX6-71" fmla="*/ 7855027 w 7855027"/>
              <a:gd name="connsiteY6-72" fmla="*/ 2526937 h 2526937"/>
              <a:gd name="connsiteX0-73" fmla="*/ 0 w 7855027"/>
              <a:gd name="connsiteY0-74" fmla="*/ 2526937 h 2526937"/>
              <a:gd name="connsiteX1-75" fmla="*/ 1837 w 7855027"/>
              <a:gd name="connsiteY1-76" fmla="*/ 1465556 h 2526937"/>
              <a:gd name="connsiteX2-77" fmla="*/ 0 w 7855027"/>
              <a:gd name="connsiteY2-78" fmla="*/ 108776 h 2526937"/>
              <a:gd name="connsiteX3-79" fmla="*/ 108776 w 7855027"/>
              <a:gd name="connsiteY3-80" fmla="*/ 0 h 2526937"/>
              <a:gd name="connsiteX4-81" fmla="*/ 7746251 w 7855027"/>
              <a:gd name="connsiteY4-82" fmla="*/ 0 h 2526937"/>
              <a:gd name="connsiteX5-83" fmla="*/ 7855027 w 7855027"/>
              <a:gd name="connsiteY5-84" fmla="*/ 108776 h 2526937"/>
              <a:gd name="connsiteX6-85" fmla="*/ 7845847 w 7855027"/>
              <a:gd name="connsiteY6-86" fmla="*/ 1465556 h 2526937"/>
              <a:gd name="connsiteX7-87" fmla="*/ 7855027 w 7855027"/>
              <a:gd name="connsiteY7-88" fmla="*/ 2526937 h 2526937"/>
              <a:gd name="connsiteX0-89" fmla="*/ 0 w 7855027"/>
              <a:gd name="connsiteY0-90" fmla="*/ 2526937 h 2526937"/>
              <a:gd name="connsiteX1-91" fmla="*/ 1837 w 7855027"/>
              <a:gd name="connsiteY1-92" fmla="*/ 1465556 h 2526937"/>
              <a:gd name="connsiteX2-93" fmla="*/ 0 w 7855027"/>
              <a:gd name="connsiteY2-94" fmla="*/ 108776 h 2526937"/>
              <a:gd name="connsiteX3-95" fmla="*/ 108776 w 7855027"/>
              <a:gd name="connsiteY3-96" fmla="*/ 0 h 2526937"/>
              <a:gd name="connsiteX4-97" fmla="*/ 7746251 w 7855027"/>
              <a:gd name="connsiteY4-98" fmla="*/ 0 h 2526937"/>
              <a:gd name="connsiteX5-99" fmla="*/ 7855027 w 7855027"/>
              <a:gd name="connsiteY5-100" fmla="*/ 108776 h 2526937"/>
              <a:gd name="connsiteX6-101" fmla="*/ 7845847 w 7855027"/>
              <a:gd name="connsiteY6-102" fmla="*/ 1465556 h 2526937"/>
              <a:gd name="connsiteX0-103" fmla="*/ 1837 w 7855027"/>
              <a:gd name="connsiteY0-104" fmla="*/ 1465556 h 1465556"/>
              <a:gd name="connsiteX1-105" fmla="*/ 0 w 7855027"/>
              <a:gd name="connsiteY1-106" fmla="*/ 108776 h 1465556"/>
              <a:gd name="connsiteX2-107" fmla="*/ 108776 w 7855027"/>
              <a:gd name="connsiteY2-108" fmla="*/ 0 h 1465556"/>
              <a:gd name="connsiteX3-109" fmla="*/ 7746251 w 7855027"/>
              <a:gd name="connsiteY3-110" fmla="*/ 0 h 1465556"/>
              <a:gd name="connsiteX4-111" fmla="*/ 7855027 w 7855027"/>
              <a:gd name="connsiteY4-112" fmla="*/ 108776 h 1465556"/>
              <a:gd name="connsiteX5-113" fmla="*/ 7845847 w 7855027"/>
              <a:gd name="connsiteY5-114" fmla="*/ 1465556 h 14655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855027" h="1465556">
                <a:moveTo>
                  <a:pt x="1837" y="1465556"/>
                </a:moveTo>
                <a:cubicBezTo>
                  <a:pt x="1225" y="1013296"/>
                  <a:pt x="612" y="561036"/>
                  <a:pt x="0" y="108776"/>
                </a:cubicBezTo>
                <a:cubicBezTo>
                  <a:pt x="0" y="48701"/>
                  <a:pt x="48701" y="0"/>
                  <a:pt x="108776" y="0"/>
                </a:cubicBezTo>
                <a:lnTo>
                  <a:pt x="7746251" y="0"/>
                </a:lnTo>
                <a:cubicBezTo>
                  <a:pt x="7806326" y="0"/>
                  <a:pt x="7855027" y="48701"/>
                  <a:pt x="7855027" y="108776"/>
                </a:cubicBezTo>
                <a:lnTo>
                  <a:pt x="7845847" y="1465556"/>
                </a:lnTo>
              </a:path>
            </a:pathLst>
          </a:custGeom>
          <a:noFill/>
          <a:ln w="12700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626309" y="2968253"/>
            <a:ext cx="2048585" cy="2048585"/>
          </a:xfrm>
          <a:prstGeom prst="ellipse">
            <a:avLst/>
          </a:prstGeom>
          <a:noFill/>
          <a:ln w="12700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406331" y="2669619"/>
            <a:ext cx="5987834" cy="2669211"/>
            <a:chOff x="2545708" y="2424276"/>
            <a:chExt cx="5987834" cy="266921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945379" y="3752825"/>
              <a:ext cx="1158755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2545708" y="3476340"/>
              <a:ext cx="552970" cy="552970"/>
              <a:chOff x="6550296" y="3831538"/>
              <a:chExt cx="892615" cy="89261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6550296" y="3831538"/>
                <a:ext cx="892615" cy="892615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任意多边形 28"/>
              <p:cNvSpPr/>
              <p:nvPr/>
            </p:nvSpPr>
            <p:spPr bwMode="auto">
              <a:xfrm>
                <a:off x="6772175" y="4082712"/>
                <a:ext cx="447657" cy="390267"/>
              </a:xfrm>
              <a:custGeom>
                <a:avLst/>
                <a:gdLst>
                  <a:gd name="connsiteX0" fmla="*/ 417744 w 527810"/>
                  <a:gd name="connsiteY0" fmla="*/ 621 h 446722"/>
                  <a:gd name="connsiteX1" fmla="*/ 493944 w 527810"/>
                  <a:gd name="connsiteY1" fmla="*/ 74916 h 446722"/>
                  <a:gd name="connsiteX2" fmla="*/ 493944 w 527810"/>
                  <a:gd name="connsiteY2" fmla="*/ 76821 h 446722"/>
                  <a:gd name="connsiteX3" fmla="*/ 493944 w 527810"/>
                  <a:gd name="connsiteY3" fmla="*/ 135876 h 446722"/>
                  <a:gd name="connsiteX4" fmla="*/ 529187 w 527810"/>
                  <a:gd name="connsiteY4" fmla="*/ 182548 h 446722"/>
                  <a:gd name="connsiteX5" fmla="*/ 529187 w 527810"/>
                  <a:gd name="connsiteY5" fmla="*/ 186359 h 446722"/>
                  <a:gd name="connsiteX6" fmla="*/ 529187 w 527810"/>
                  <a:gd name="connsiteY6" fmla="*/ 186359 h 446722"/>
                  <a:gd name="connsiteX7" fmla="*/ 515851 w 527810"/>
                  <a:gd name="connsiteY7" fmla="*/ 364476 h 446722"/>
                  <a:gd name="connsiteX8" fmla="*/ 477751 w 527810"/>
                  <a:gd name="connsiteY8" fmla="*/ 399719 h 446722"/>
                  <a:gd name="connsiteX9" fmla="*/ 477751 w 527810"/>
                  <a:gd name="connsiteY9" fmla="*/ 399719 h 446722"/>
                  <a:gd name="connsiteX10" fmla="*/ 455844 w 527810"/>
                  <a:gd name="connsiteY10" fmla="*/ 399719 h 446722"/>
                  <a:gd name="connsiteX11" fmla="*/ 455844 w 527810"/>
                  <a:gd name="connsiteY11" fmla="*/ 447344 h 446722"/>
                  <a:gd name="connsiteX12" fmla="*/ 436794 w 527810"/>
                  <a:gd name="connsiteY12" fmla="*/ 447344 h 446722"/>
                  <a:gd name="connsiteX13" fmla="*/ 436794 w 527810"/>
                  <a:gd name="connsiteY13" fmla="*/ 399719 h 446722"/>
                  <a:gd name="connsiteX14" fmla="*/ 93894 w 527810"/>
                  <a:gd name="connsiteY14" fmla="*/ 399719 h 446722"/>
                  <a:gd name="connsiteX15" fmla="*/ 93894 w 527810"/>
                  <a:gd name="connsiteY15" fmla="*/ 447344 h 446722"/>
                  <a:gd name="connsiteX16" fmla="*/ 74844 w 527810"/>
                  <a:gd name="connsiteY16" fmla="*/ 447344 h 446722"/>
                  <a:gd name="connsiteX17" fmla="*/ 74844 w 527810"/>
                  <a:gd name="connsiteY17" fmla="*/ 399719 h 446722"/>
                  <a:gd name="connsiteX18" fmla="*/ 53889 w 527810"/>
                  <a:gd name="connsiteY18" fmla="*/ 399719 h 446722"/>
                  <a:gd name="connsiteX19" fmla="*/ 15789 w 527810"/>
                  <a:gd name="connsiteY19" fmla="*/ 366381 h 446722"/>
                  <a:gd name="connsiteX20" fmla="*/ 15789 w 527810"/>
                  <a:gd name="connsiteY20" fmla="*/ 364476 h 446722"/>
                  <a:gd name="connsiteX21" fmla="*/ 1501 w 527810"/>
                  <a:gd name="connsiteY21" fmla="*/ 187311 h 446722"/>
                  <a:gd name="connsiteX22" fmla="*/ 47222 w 527810"/>
                  <a:gd name="connsiteY22" fmla="*/ 134923 h 446722"/>
                  <a:gd name="connsiteX23" fmla="*/ 46269 w 527810"/>
                  <a:gd name="connsiteY23" fmla="*/ 133971 h 446722"/>
                  <a:gd name="connsiteX24" fmla="*/ 46269 w 527810"/>
                  <a:gd name="connsiteY24" fmla="*/ 76821 h 446722"/>
                  <a:gd name="connsiteX25" fmla="*/ 120564 w 527810"/>
                  <a:gd name="connsiteY25" fmla="*/ 621 h 446722"/>
                  <a:gd name="connsiteX26" fmla="*/ 122469 w 527810"/>
                  <a:gd name="connsiteY26" fmla="*/ 621 h 446722"/>
                  <a:gd name="connsiteX27" fmla="*/ 417744 w 527810"/>
                  <a:gd name="connsiteY27" fmla="*/ 621 h 446722"/>
                  <a:gd name="connsiteX28" fmla="*/ 479657 w 527810"/>
                  <a:gd name="connsiteY28" fmla="*/ 153021 h 446722"/>
                  <a:gd name="connsiteX29" fmla="*/ 438699 w 527810"/>
                  <a:gd name="connsiteY29" fmla="*/ 187311 h 446722"/>
                  <a:gd name="connsiteX30" fmla="*/ 438699 w 527810"/>
                  <a:gd name="connsiteY30" fmla="*/ 187311 h 446722"/>
                  <a:gd name="connsiteX31" fmla="*/ 415839 w 527810"/>
                  <a:gd name="connsiteY31" fmla="*/ 305421 h 446722"/>
                  <a:gd name="connsiteX32" fmla="*/ 114849 w 527810"/>
                  <a:gd name="connsiteY32" fmla="*/ 305421 h 446722"/>
                  <a:gd name="connsiteX33" fmla="*/ 92941 w 527810"/>
                  <a:gd name="connsiteY33" fmla="*/ 187311 h 446722"/>
                  <a:gd name="connsiteX34" fmla="*/ 51984 w 527810"/>
                  <a:gd name="connsiteY34" fmla="*/ 153021 h 446722"/>
                  <a:gd name="connsiteX35" fmla="*/ 50079 w 527810"/>
                  <a:gd name="connsiteY35" fmla="*/ 153021 h 446722"/>
                  <a:gd name="connsiteX36" fmla="*/ 22457 w 527810"/>
                  <a:gd name="connsiteY36" fmla="*/ 185406 h 446722"/>
                  <a:gd name="connsiteX37" fmla="*/ 22457 w 527810"/>
                  <a:gd name="connsiteY37" fmla="*/ 185406 h 446722"/>
                  <a:gd name="connsiteX38" fmla="*/ 35791 w 527810"/>
                  <a:gd name="connsiteY38" fmla="*/ 363523 h 446722"/>
                  <a:gd name="connsiteX39" fmla="*/ 54841 w 527810"/>
                  <a:gd name="connsiteY39" fmla="*/ 380669 h 446722"/>
                  <a:gd name="connsiteX40" fmla="*/ 54841 w 527810"/>
                  <a:gd name="connsiteY40" fmla="*/ 380669 h 446722"/>
                  <a:gd name="connsiteX41" fmla="*/ 477751 w 527810"/>
                  <a:gd name="connsiteY41" fmla="*/ 380669 h 446722"/>
                  <a:gd name="connsiteX42" fmla="*/ 496801 w 527810"/>
                  <a:gd name="connsiteY42" fmla="*/ 363523 h 446722"/>
                  <a:gd name="connsiteX43" fmla="*/ 496801 w 527810"/>
                  <a:gd name="connsiteY43" fmla="*/ 363523 h 446722"/>
                  <a:gd name="connsiteX44" fmla="*/ 510137 w 527810"/>
                  <a:gd name="connsiteY44" fmla="*/ 185406 h 446722"/>
                  <a:gd name="connsiteX45" fmla="*/ 510137 w 527810"/>
                  <a:gd name="connsiteY45" fmla="*/ 183501 h 446722"/>
                  <a:gd name="connsiteX46" fmla="*/ 479657 w 527810"/>
                  <a:gd name="connsiteY46" fmla="*/ 153021 h 446722"/>
                  <a:gd name="connsiteX47" fmla="*/ 417744 w 527810"/>
                  <a:gd name="connsiteY47" fmla="*/ 19671 h 446722"/>
                  <a:gd name="connsiteX48" fmla="*/ 122469 w 527810"/>
                  <a:gd name="connsiteY48" fmla="*/ 19671 h 446722"/>
                  <a:gd name="connsiteX49" fmla="*/ 65319 w 527810"/>
                  <a:gd name="connsiteY49" fmla="*/ 74916 h 446722"/>
                  <a:gd name="connsiteX50" fmla="*/ 65319 w 527810"/>
                  <a:gd name="connsiteY50" fmla="*/ 76821 h 446722"/>
                  <a:gd name="connsiteX51" fmla="*/ 65319 w 527810"/>
                  <a:gd name="connsiteY51" fmla="*/ 135876 h 446722"/>
                  <a:gd name="connsiteX52" fmla="*/ 111039 w 527810"/>
                  <a:gd name="connsiteY52" fmla="*/ 184453 h 446722"/>
                  <a:gd name="connsiteX53" fmla="*/ 111039 w 527810"/>
                  <a:gd name="connsiteY53" fmla="*/ 184453 h 446722"/>
                  <a:gd name="connsiteX54" fmla="*/ 130089 w 527810"/>
                  <a:gd name="connsiteY54" fmla="*/ 287323 h 446722"/>
                  <a:gd name="connsiteX55" fmla="*/ 399647 w 527810"/>
                  <a:gd name="connsiteY55" fmla="*/ 287323 h 446722"/>
                  <a:gd name="connsiteX56" fmla="*/ 418697 w 527810"/>
                  <a:gd name="connsiteY56" fmla="*/ 184453 h 446722"/>
                  <a:gd name="connsiteX57" fmla="*/ 473941 w 527810"/>
                  <a:gd name="connsiteY57" fmla="*/ 134923 h 446722"/>
                  <a:gd name="connsiteX58" fmla="*/ 473941 w 527810"/>
                  <a:gd name="connsiteY58" fmla="*/ 77773 h 446722"/>
                  <a:gd name="connsiteX59" fmla="*/ 418697 w 527810"/>
                  <a:gd name="connsiteY59" fmla="*/ 20623 h 446722"/>
                  <a:gd name="connsiteX60" fmla="*/ 417744 w 527810"/>
                  <a:gd name="connsiteY60" fmla="*/ 19671 h 44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27810" h="446722">
                    <a:moveTo>
                      <a:pt x="417744" y="621"/>
                    </a:moveTo>
                    <a:cubicBezTo>
                      <a:pt x="458701" y="621"/>
                      <a:pt x="492991" y="33006"/>
                      <a:pt x="493944" y="74916"/>
                    </a:cubicBezTo>
                    <a:lnTo>
                      <a:pt x="493944" y="76821"/>
                    </a:lnTo>
                    <a:lnTo>
                      <a:pt x="493944" y="135876"/>
                    </a:lnTo>
                    <a:cubicBezTo>
                      <a:pt x="513947" y="141591"/>
                      <a:pt x="529187" y="160641"/>
                      <a:pt x="529187" y="182548"/>
                    </a:cubicBezTo>
                    <a:cubicBezTo>
                      <a:pt x="529187" y="183501"/>
                      <a:pt x="529187" y="185406"/>
                      <a:pt x="529187" y="186359"/>
                    </a:cubicBezTo>
                    <a:lnTo>
                      <a:pt x="529187" y="186359"/>
                    </a:lnTo>
                    <a:lnTo>
                      <a:pt x="515851" y="364476"/>
                    </a:lnTo>
                    <a:cubicBezTo>
                      <a:pt x="513947" y="384478"/>
                      <a:pt x="497754" y="399719"/>
                      <a:pt x="477751" y="399719"/>
                    </a:cubicBezTo>
                    <a:lnTo>
                      <a:pt x="477751" y="399719"/>
                    </a:lnTo>
                    <a:lnTo>
                      <a:pt x="455844" y="399719"/>
                    </a:lnTo>
                    <a:lnTo>
                      <a:pt x="455844" y="447344"/>
                    </a:lnTo>
                    <a:lnTo>
                      <a:pt x="436794" y="447344"/>
                    </a:lnTo>
                    <a:lnTo>
                      <a:pt x="436794" y="399719"/>
                    </a:lnTo>
                    <a:lnTo>
                      <a:pt x="93894" y="399719"/>
                    </a:lnTo>
                    <a:lnTo>
                      <a:pt x="93894" y="447344"/>
                    </a:lnTo>
                    <a:lnTo>
                      <a:pt x="74844" y="447344"/>
                    </a:lnTo>
                    <a:lnTo>
                      <a:pt x="74844" y="399719"/>
                    </a:lnTo>
                    <a:lnTo>
                      <a:pt x="53889" y="399719"/>
                    </a:lnTo>
                    <a:cubicBezTo>
                      <a:pt x="34839" y="399719"/>
                      <a:pt x="18647" y="385431"/>
                      <a:pt x="15789" y="366381"/>
                    </a:cubicBezTo>
                    <a:lnTo>
                      <a:pt x="15789" y="364476"/>
                    </a:lnTo>
                    <a:lnTo>
                      <a:pt x="1501" y="187311"/>
                    </a:lnTo>
                    <a:cubicBezTo>
                      <a:pt x="-403" y="160641"/>
                      <a:pt x="19599" y="136828"/>
                      <a:pt x="47222" y="134923"/>
                    </a:cubicBezTo>
                    <a:lnTo>
                      <a:pt x="46269" y="133971"/>
                    </a:lnTo>
                    <a:lnTo>
                      <a:pt x="46269" y="76821"/>
                    </a:lnTo>
                    <a:cubicBezTo>
                      <a:pt x="46269" y="35864"/>
                      <a:pt x="78654" y="1573"/>
                      <a:pt x="120564" y="621"/>
                    </a:cubicBezTo>
                    <a:lnTo>
                      <a:pt x="122469" y="621"/>
                    </a:lnTo>
                    <a:lnTo>
                      <a:pt x="417744" y="621"/>
                    </a:lnTo>
                    <a:close/>
                    <a:moveTo>
                      <a:pt x="479657" y="153021"/>
                    </a:moveTo>
                    <a:cubicBezTo>
                      <a:pt x="459654" y="153021"/>
                      <a:pt x="441557" y="167309"/>
                      <a:pt x="438699" y="187311"/>
                    </a:cubicBezTo>
                    <a:lnTo>
                      <a:pt x="438699" y="187311"/>
                    </a:lnTo>
                    <a:lnTo>
                      <a:pt x="415839" y="305421"/>
                    </a:lnTo>
                    <a:lnTo>
                      <a:pt x="114849" y="305421"/>
                    </a:lnTo>
                    <a:lnTo>
                      <a:pt x="92941" y="187311"/>
                    </a:lnTo>
                    <a:cubicBezTo>
                      <a:pt x="89132" y="167309"/>
                      <a:pt x="71987" y="153021"/>
                      <a:pt x="51984" y="153021"/>
                    </a:cubicBezTo>
                    <a:cubicBezTo>
                      <a:pt x="51032" y="153021"/>
                      <a:pt x="50079" y="153021"/>
                      <a:pt x="50079" y="153021"/>
                    </a:cubicBezTo>
                    <a:cubicBezTo>
                      <a:pt x="33887" y="153973"/>
                      <a:pt x="21504" y="169214"/>
                      <a:pt x="22457" y="185406"/>
                    </a:cubicBezTo>
                    <a:lnTo>
                      <a:pt x="22457" y="185406"/>
                    </a:lnTo>
                    <a:lnTo>
                      <a:pt x="35791" y="363523"/>
                    </a:lnTo>
                    <a:cubicBezTo>
                      <a:pt x="36744" y="373048"/>
                      <a:pt x="44364" y="380669"/>
                      <a:pt x="54841" y="380669"/>
                    </a:cubicBezTo>
                    <a:lnTo>
                      <a:pt x="54841" y="380669"/>
                    </a:lnTo>
                    <a:lnTo>
                      <a:pt x="477751" y="380669"/>
                    </a:lnTo>
                    <a:cubicBezTo>
                      <a:pt x="487276" y="380669"/>
                      <a:pt x="495849" y="373048"/>
                      <a:pt x="496801" y="363523"/>
                    </a:cubicBezTo>
                    <a:lnTo>
                      <a:pt x="496801" y="363523"/>
                    </a:lnTo>
                    <a:lnTo>
                      <a:pt x="510137" y="185406"/>
                    </a:lnTo>
                    <a:cubicBezTo>
                      <a:pt x="510137" y="184453"/>
                      <a:pt x="510137" y="183501"/>
                      <a:pt x="510137" y="183501"/>
                    </a:cubicBezTo>
                    <a:cubicBezTo>
                      <a:pt x="510137" y="166356"/>
                      <a:pt x="495849" y="153021"/>
                      <a:pt x="479657" y="153021"/>
                    </a:cubicBezTo>
                    <a:close/>
                    <a:moveTo>
                      <a:pt x="417744" y="19671"/>
                    </a:moveTo>
                    <a:lnTo>
                      <a:pt x="122469" y="19671"/>
                    </a:lnTo>
                    <a:cubicBezTo>
                      <a:pt x="91989" y="19671"/>
                      <a:pt x="66272" y="44436"/>
                      <a:pt x="65319" y="74916"/>
                    </a:cubicBezTo>
                    <a:lnTo>
                      <a:pt x="65319" y="76821"/>
                    </a:lnTo>
                    <a:lnTo>
                      <a:pt x="65319" y="135876"/>
                    </a:lnTo>
                    <a:cubicBezTo>
                      <a:pt x="88179" y="141591"/>
                      <a:pt x="106276" y="159689"/>
                      <a:pt x="111039" y="184453"/>
                    </a:cubicBezTo>
                    <a:lnTo>
                      <a:pt x="111039" y="184453"/>
                    </a:lnTo>
                    <a:lnTo>
                      <a:pt x="130089" y="287323"/>
                    </a:lnTo>
                    <a:lnTo>
                      <a:pt x="399647" y="287323"/>
                    </a:lnTo>
                    <a:lnTo>
                      <a:pt x="418697" y="184453"/>
                    </a:lnTo>
                    <a:cubicBezTo>
                      <a:pt x="423459" y="156831"/>
                      <a:pt x="446319" y="136828"/>
                      <a:pt x="473941" y="134923"/>
                    </a:cubicBezTo>
                    <a:lnTo>
                      <a:pt x="473941" y="77773"/>
                    </a:lnTo>
                    <a:cubicBezTo>
                      <a:pt x="473941" y="47294"/>
                      <a:pt x="449176" y="21576"/>
                      <a:pt x="418697" y="20623"/>
                    </a:cubicBezTo>
                    <a:lnTo>
                      <a:pt x="417744" y="1967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975541" y="3567816"/>
              <a:ext cx="1790184" cy="374571"/>
            </a:xfrm>
            <a:prstGeom prst="roundRect">
              <a:avLst>
                <a:gd name="adj" fmla="val 17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此处输入标题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841405" y="2424276"/>
              <a:ext cx="2692137" cy="64752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defTabSz="913765">
                <a:lnSpc>
                  <a:spcPct val="150000"/>
                </a:lnSpc>
                <a:buSzPct val="25000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841404" y="4445966"/>
              <a:ext cx="2692137" cy="64752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defTabSz="913765">
                <a:lnSpc>
                  <a:spcPct val="150000"/>
                </a:lnSpc>
                <a:buSzPct val="25000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75541" y="2526491"/>
              <a:ext cx="1790184" cy="374571"/>
            </a:xfrm>
            <a:prstGeom prst="roundRect">
              <a:avLst>
                <a:gd name="adj" fmla="val 17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>
                      <a:lumMod val="10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此处输入标题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>
                    <a:lumMod val="10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975541" y="4578661"/>
              <a:ext cx="1790184" cy="374571"/>
            </a:xfrm>
            <a:prstGeom prst="roundRect">
              <a:avLst>
                <a:gd name="adj" fmla="val 17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此处输入标题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841403" y="3418434"/>
              <a:ext cx="2692137" cy="64752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defTabSz="913765">
                <a:lnSpc>
                  <a:spcPct val="150000"/>
                </a:lnSpc>
                <a:buSzPct val="25000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610631" y="3716075"/>
            <a:ext cx="1886120" cy="1117089"/>
          </a:xfrm>
          <a:prstGeom prst="roundRect">
            <a:avLst>
              <a:gd name="adj" fmla="val 16667"/>
            </a:avLst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10631" y="1517974"/>
            <a:ext cx="8329730" cy="622975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algn="ctr">
              <a:buSzPct val="25000"/>
            </a:pPr>
            <a:r>
              <a:rPr lang="zh-CN" altLang="en-US" sz="2400" b="1" dirty="0">
                <a:cs typeface="+mn-ea"/>
                <a:sym typeface="+mn-lt"/>
              </a:rPr>
              <a:t>在此框中选择粘贴，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sp>
        <p:nvSpPr>
          <p:cNvPr id="13" name="圆角矩形 25"/>
          <p:cNvSpPr/>
          <p:nvPr/>
        </p:nvSpPr>
        <p:spPr>
          <a:xfrm>
            <a:off x="1453204" y="1997423"/>
            <a:ext cx="4682791" cy="711839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圆角矩形 2"/>
          <p:cNvSpPr/>
          <p:nvPr/>
        </p:nvSpPr>
        <p:spPr>
          <a:xfrm>
            <a:off x="1453204" y="4427351"/>
            <a:ext cx="4682789" cy="1426814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圆角矩形 3"/>
          <p:cNvSpPr/>
          <p:nvPr/>
        </p:nvSpPr>
        <p:spPr>
          <a:xfrm>
            <a:off x="1453203" y="2854899"/>
            <a:ext cx="4682791" cy="1426814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54905" y="2505321"/>
            <a:ext cx="605759" cy="605759"/>
            <a:chOff x="367322" y="3231118"/>
            <a:chExt cx="720000" cy="720000"/>
          </a:xfrm>
        </p:grpSpPr>
        <p:sp>
          <p:nvSpPr>
            <p:cNvPr id="17" name="椭圆 16"/>
            <p:cNvSpPr/>
            <p:nvPr/>
          </p:nvSpPr>
          <p:spPr>
            <a:xfrm>
              <a:off x="367322" y="3231118"/>
              <a:ext cx="720000" cy="72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6"/>
            <p:cNvSpPr/>
            <p:nvPr/>
          </p:nvSpPr>
          <p:spPr>
            <a:xfrm>
              <a:off x="556799" y="3404760"/>
              <a:ext cx="341044" cy="372716"/>
            </a:xfrm>
            <a:custGeom>
              <a:avLst/>
              <a:gdLst>
                <a:gd name="connsiteX0" fmla="*/ 368431 w 488073"/>
                <a:gd name="connsiteY0" fmla="*/ 621 h 533400"/>
                <a:gd name="connsiteX1" fmla="*/ 368431 w 488073"/>
                <a:gd name="connsiteY1" fmla="*/ 19671 h 533400"/>
                <a:gd name="connsiteX2" fmla="*/ 339856 w 488073"/>
                <a:gd name="connsiteY2" fmla="*/ 19671 h 533400"/>
                <a:gd name="connsiteX3" fmla="*/ 339856 w 488073"/>
                <a:gd name="connsiteY3" fmla="*/ 135876 h 533400"/>
                <a:gd name="connsiteX4" fmla="*/ 341761 w 488073"/>
                <a:gd name="connsiteY4" fmla="*/ 145401 h 533400"/>
                <a:gd name="connsiteX5" fmla="*/ 342713 w 488073"/>
                <a:gd name="connsiteY5" fmla="*/ 147306 h 533400"/>
                <a:gd name="connsiteX6" fmla="*/ 483683 w 488073"/>
                <a:gd name="connsiteY6" fmla="*/ 464489 h 533400"/>
                <a:gd name="connsiteX7" fmla="*/ 484636 w 488073"/>
                <a:gd name="connsiteY7" fmla="*/ 509256 h 533400"/>
                <a:gd name="connsiteX8" fmla="*/ 448441 w 488073"/>
                <a:gd name="connsiteY8" fmla="*/ 534021 h 533400"/>
                <a:gd name="connsiteX9" fmla="*/ 448441 w 488073"/>
                <a:gd name="connsiteY9" fmla="*/ 534021 h 533400"/>
                <a:gd name="connsiteX10" fmla="*/ 40771 w 488073"/>
                <a:gd name="connsiteY10" fmla="*/ 534021 h 533400"/>
                <a:gd name="connsiteX11" fmla="*/ 4576 w 488073"/>
                <a:gd name="connsiteY11" fmla="*/ 509256 h 533400"/>
                <a:gd name="connsiteX12" fmla="*/ 5528 w 488073"/>
                <a:gd name="connsiteY12" fmla="*/ 464489 h 533400"/>
                <a:gd name="connsiteX13" fmla="*/ 5528 w 488073"/>
                <a:gd name="connsiteY13" fmla="*/ 464489 h 533400"/>
                <a:gd name="connsiteX14" fmla="*/ 146498 w 488073"/>
                <a:gd name="connsiteY14" fmla="*/ 147306 h 533400"/>
                <a:gd name="connsiteX15" fmla="*/ 149356 w 488073"/>
                <a:gd name="connsiteY15" fmla="*/ 135876 h 533400"/>
                <a:gd name="connsiteX16" fmla="*/ 149356 w 488073"/>
                <a:gd name="connsiteY16" fmla="*/ 135876 h 533400"/>
                <a:gd name="connsiteX17" fmla="*/ 149356 w 488073"/>
                <a:gd name="connsiteY17" fmla="*/ 19671 h 533400"/>
                <a:gd name="connsiteX18" fmla="*/ 120781 w 488073"/>
                <a:gd name="connsiteY18" fmla="*/ 19671 h 533400"/>
                <a:gd name="connsiteX19" fmla="*/ 120781 w 488073"/>
                <a:gd name="connsiteY19" fmla="*/ 621 h 533400"/>
                <a:gd name="connsiteX20" fmla="*/ 368431 w 488073"/>
                <a:gd name="connsiteY20" fmla="*/ 621 h 533400"/>
                <a:gd name="connsiteX21" fmla="*/ 253178 w 488073"/>
                <a:gd name="connsiteY21" fmla="*/ 415911 h 533400"/>
                <a:gd name="connsiteX22" fmla="*/ 250321 w 488073"/>
                <a:gd name="connsiteY22" fmla="*/ 417816 h 533400"/>
                <a:gd name="connsiteX23" fmla="*/ 51248 w 488073"/>
                <a:gd name="connsiteY23" fmla="*/ 409244 h 533400"/>
                <a:gd name="connsiteX24" fmla="*/ 23626 w 488073"/>
                <a:gd name="connsiteY24" fmla="*/ 471156 h 533400"/>
                <a:gd name="connsiteX25" fmla="*/ 22673 w 488073"/>
                <a:gd name="connsiteY25" fmla="*/ 501636 h 533400"/>
                <a:gd name="connsiteX26" fmla="*/ 40771 w 488073"/>
                <a:gd name="connsiteY26" fmla="*/ 514971 h 533400"/>
                <a:gd name="connsiteX27" fmla="*/ 40771 w 488073"/>
                <a:gd name="connsiteY27" fmla="*/ 514971 h 533400"/>
                <a:gd name="connsiteX28" fmla="*/ 447488 w 488073"/>
                <a:gd name="connsiteY28" fmla="*/ 514971 h 533400"/>
                <a:gd name="connsiteX29" fmla="*/ 465586 w 488073"/>
                <a:gd name="connsiteY29" fmla="*/ 502589 h 533400"/>
                <a:gd name="connsiteX30" fmla="*/ 464633 w 488073"/>
                <a:gd name="connsiteY30" fmla="*/ 472109 h 533400"/>
                <a:gd name="connsiteX31" fmla="*/ 464633 w 488073"/>
                <a:gd name="connsiteY31" fmla="*/ 472109 h 533400"/>
                <a:gd name="connsiteX32" fmla="*/ 436058 w 488073"/>
                <a:gd name="connsiteY32" fmla="*/ 408291 h 533400"/>
                <a:gd name="connsiteX33" fmla="*/ 435106 w 488073"/>
                <a:gd name="connsiteY33" fmla="*/ 408291 h 533400"/>
                <a:gd name="connsiteX34" fmla="*/ 253178 w 488073"/>
                <a:gd name="connsiteY34" fmla="*/ 415911 h 533400"/>
                <a:gd name="connsiteX35" fmla="*/ 320806 w 488073"/>
                <a:gd name="connsiteY35" fmla="*/ 19671 h 533400"/>
                <a:gd name="connsiteX36" fmla="*/ 168406 w 488073"/>
                <a:gd name="connsiteY36" fmla="*/ 19671 h 533400"/>
                <a:gd name="connsiteX37" fmla="*/ 168406 w 488073"/>
                <a:gd name="connsiteY37" fmla="*/ 135876 h 533400"/>
                <a:gd name="connsiteX38" fmla="*/ 165548 w 488073"/>
                <a:gd name="connsiteY38" fmla="*/ 153021 h 533400"/>
                <a:gd name="connsiteX39" fmla="*/ 165548 w 488073"/>
                <a:gd name="connsiteY39" fmla="*/ 153021 h 533400"/>
                <a:gd name="connsiteX40" fmla="*/ 164596 w 488073"/>
                <a:gd name="connsiteY40" fmla="*/ 155878 h 533400"/>
                <a:gd name="connsiteX41" fmla="*/ 58868 w 488073"/>
                <a:gd name="connsiteY41" fmla="*/ 392098 h 533400"/>
                <a:gd name="connsiteX42" fmla="*/ 236033 w 488073"/>
                <a:gd name="connsiteY42" fmla="*/ 404481 h 533400"/>
                <a:gd name="connsiteX43" fmla="*/ 238891 w 488073"/>
                <a:gd name="connsiteY43" fmla="*/ 402576 h 533400"/>
                <a:gd name="connsiteX44" fmla="*/ 425581 w 488073"/>
                <a:gd name="connsiteY44" fmla="*/ 382573 h 533400"/>
                <a:gd name="connsiteX45" fmla="*/ 324616 w 488073"/>
                <a:gd name="connsiteY45" fmla="*/ 154926 h 533400"/>
                <a:gd name="connsiteX46" fmla="*/ 320806 w 488073"/>
                <a:gd name="connsiteY46" fmla="*/ 135876 h 533400"/>
                <a:gd name="connsiteX47" fmla="*/ 320806 w 488073"/>
                <a:gd name="connsiteY47" fmla="*/ 135876 h 533400"/>
                <a:gd name="connsiteX48" fmla="*/ 320806 w 488073"/>
                <a:gd name="connsiteY48" fmla="*/ 19671 h 533400"/>
                <a:gd name="connsiteX49" fmla="*/ 306518 w 488073"/>
                <a:gd name="connsiteY49" fmla="*/ 248271 h 533400"/>
                <a:gd name="connsiteX50" fmla="*/ 349381 w 488073"/>
                <a:gd name="connsiteY50" fmla="*/ 291134 h 533400"/>
                <a:gd name="connsiteX51" fmla="*/ 306518 w 488073"/>
                <a:gd name="connsiteY51" fmla="*/ 333996 h 533400"/>
                <a:gd name="connsiteX52" fmla="*/ 263656 w 488073"/>
                <a:gd name="connsiteY52" fmla="*/ 291134 h 533400"/>
                <a:gd name="connsiteX53" fmla="*/ 306518 w 488073"/>
                <a:gd name="connsiteY53" fmla="*/ 248271 h 533400"/>
                <a:gd name="connsiteX54" fmla="*/ 306518 w 488073"/>
                <a:gd name="connsiteY54" fmla="*/ 267321 h 533400"/>
                <a:gd name="connsiteX55" fmla="*/ 282706 w 488073"/>
                <a:gd name="connsiteY55" fmla="*/ 291134 h 533400"/>
                <a:gd name="connsiteX56" fmla="*/ 306518 w 488073"/>
                <a:gd name="connsiteY56" fmla="*/ 314946 h 533400"/>
                <a:gd name="connsiteX57" fmla="*/ 330331 w 488073"/>
                <a:gd name="connsiteY57" fmla="*/ 291134 h 533400"/>
                <a:gd name="connsiteX58" fmla="*/ 306518 w 488073"/>
                <a:gd name="connsiteY58" fmla="*/ 26732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8073" h="533400">
                  <a:moveTo>
                    <a:pt x="368431" y="621"/>
                  </a:moveTo>
                  <a:lnTo>
                    <a:pt x="368431" y="19671"/>
                  </a:lnTo>
                  <a:lnTo>
                    <a:pt x="339856" y="19671"/>
                  </a:lnTo>
                  <a:lnTo>
                    <a:pt x="339856" y="135876"/>
                  </a:lnTo>
                  <a:cubicBezTo>
                    <a:pt x="339856" y="138734"/>
                    <a:pt x="340808" y="142544"/>
                    <a:pt x="341761" y="145401"/>
                  </a:cubicBezTo>
                  <a:lnTo>
                    <a:pt x="342713" y="147306"/>
                  </a:lnTo>
                  <a:lnTo>
                    <a:pt x="483683" y="464489"/>
                  </a:lnTo>
                  <a:cubicBezTo>
                    <a:pt x="490351" y="478776"/>
                    <a:pt x="490351" y="494969"/>
                    <a:pt x="484636" y="509256"/>
                  </a:cubicBezTo>
                  <a:cubicBezTo>
                    <a:pt x="478921" y="524496"/>
                    <a:pt x="464633" y="534021"/>
                    <a:pt x="448441" y="534021"/>
                  </a:cubicBezTo>
                  <a:lnTo>
                    <a:pt x="448441" y="534021"/>
                  </a:lnTo>
                  <a:lnTo>
                    <a:pt x="40771" y="534021"/>
                  </a:lnTo>
                  <a:cubicBezTo>
                    <a:pt x="24578" y="534021"/>
                    <a:pt x="10291" y="524496"/>
                    <a:pt x="4576" y="509256"/>
                  </a:cubicBezTo>
                  <a:cubicBezTo>
                    <a:pt x="-1139" y="494969"/>
                    <a:pt x="-187" y="478776"/>
                    <a:pt x="5528" y="464489"/>
                  </a:cubicBezTo>
                  <a:lnTo>
                    <a:pt x="5528" y="464489"/>
                  </a:lnTo>
                  <a:lnTo>
                    <a:pt x="146498" y="147306"/>
                  </a:lnTo>
                  <a:cubicBezTo>
                    <a:pt x="148403" y="143496"/>
                    <a:pt x="149356" y="139686"/>
                    <a:pt x="149356" y="135876"/>
                  </a:cubicBezTo>
                  <a:lnTo>
                    <a:pt x="149356" y="135876"/>
                  </a:lnTo>
                  <a:lnTo>
                    <a:pt x="149356" y="19671"/>
                  </a:lnTo>
                  <a:lnTo>
                    <a:pt x="120781" y="19671"/>
                  </a:lnTo>
                  <a:lnTo>
                    <a:pt x="120781" y="621"/>
                  </a:lnTo>
                  <a:lnTo>
                    <a:pt x="368431" y="621"/>
                  </a:lnTo>
                  <a:close/>
                  <a:moveTo>
                    <a:pt x="253178" y="415911"/>
                  </a:moveTo>
                  <a:lnTo>
                    <a:pt x="250321" y="417816"/>
                  </a:lnTo>
                  <a:cubicBezTo>
                    <a:pt x="195076" y="456869"/>
                    <a:pt x="119828" y="453059"/>
                    <a:pt x="51248" y="409244"/>
                  </a:cubicBezTo>
                  <a:lnTo>
                    <a:pt x="23626" y="471156"/>
                  </a:lnTo>
                  <a:cubicBezTo>
                    <a:pt x="19816" y="480681"/>
                    <a:pt x="18863" y="491159"/>
                    <a:pt x="22673" y="501636"/>
                  </a:cubicBezTo>
                  <a:cubicBezTo>
                    <a:pt x="25531" y="510209"/>
                    <a:pt x="33151" y="514971"/>
                    <a:pt x="40771" y="514971"/>
                  </a:cubicBezTo>
                  <a:lnTo>
                    <a:pt x="40771" y="514971"/>
                  </a:lnTo>
                  <a:lnTo>
                    <a:pt x="447488" y="514971"/>
                  </a:lnTo>
                  <a:cubicBezTo>
                    <a:pt x="456061" y="514971"/>
                    <a:pt x="462728" y="510209"/>
                    <a:pt x="465586" y="502589"/>
                  </a:cubicBezTo>
                  <a:cubicBezTo>
                    <a:pt x="469396" y="493064"/>
                    <a:pt x="469396" y="481634"/>
                    <a:pt x="464633" y="472109"/>
                  </a:cubicBezTo>
                  <a:lnTo>
                    <a:pt x="464633" y="472109"/>
                  </a:lnTo>
                  <a:lnTo>
                    <a:pt x="436058" y="408291"/>
                  </a:lnTo>
                  <a:lnTo>
                    <a:pt x="435106" y="408291"/>
                  </a:lnTo>
                  <a:cubicBezTo>
                    <a:pt x="375098" y="378764"/>
                    <a:pt x="302708" y="382573"/>
                    <a:pt x="253178" y="415911"/>
                  </a:cubicBezTo>
                  <a:close/>
                  <a:moveTo>
                    <a:pt x="320806" y="19671"/>
                  </a:moveTo>
                  <a:lnTo>
                    <a:pt x="168406" y="19671"/>
                  </a:lnTo>
                  <a:lnTo>
                    <a:pt x="168406" y="135876"/>
                  </a:lnTo>
                  <a:cubicBezTo>
                    <a:pt x="168406" y="141591"/>
                    <a:pt x="167453" y="147306"/>
                    <a:pt x="165548" y="153021"/>
                  </a:cubicBezTo>
                  <a:lnTo>
                    <a:pt x="165548" y="153021"/>
                  </a:lnTo>
                  <a:lnTo>
                    <a:pt x="164596" y="155878"/>
                  </a:lnTo>
                  <a:lnTo>
                    <a:pt x="58868" y="392098"/>
                  </a:lnTo>
                  <a:cubicBezTo>
                    <a:pt x="120781" y="432103"/>
                    <a:pt x="187456" y="436866"/>
                    <a:pt x="236033" y="404481"/>
                  </a:cubicBezTo>
                  <a:lnTo>
                    <a:pt x="238891" y="402576"/>
                  </a:lnTo>
                  <a:cubicBezTo>
                    <a:pt x="290326" y="366381"/>
                    <a:pt x="361763" y="359714"/>
                    <a:pt x="425581" y="382573"/>
                  </a:cubicBezTo>
                  <a:lnTo>
                    <a:pt x="324616" y="154926"/>
                  </a:lnTo>
                  <a:cubicBezTo>
                    <a:pt x="321758" y="149211"/>
                    <a:pt x="320806" y="142544"/>
                    <a:pt x="320806" y="135876"/>
                  </a:cubicBezTo>
                  <a:lnTo>
                    <a:pt x="320806" y="135876"/>
                  </a:lnTo>
                  <a:lnTo>
                    <a:pt x="320806" y="19671"/>
                  </a:lnTo>
                  <a:close/>
                  <a:moveTo>
                    <a:pt x="306518" y="248271"/>
                  </a:moveTo>
                  <a:cubicBezTo>
                    <a:pt x="330331" y="248271"/>
                    <a:pt x="349381" y="267321"/>
                    <a:pt x="349381" y="291134"/>
                  </a:cubicBezTo>
                  <a:cubicBezTo>
                    <a:pt x="349381" y="314946"/>
                    <a:pt x="330331" y="333996"/>
                    <a:pt x="306518" y="333996"/>
                  </a:cubicBezTo>
                  <a:cubicBezTo>
                    <a:pt x="282706" y="333996"/>
                    <a:pt x="263656" y="314946"/>
                    <a:pt x="263656" y="291134"/>
                  </a:cubicBezTo>
                  <a:cubicBezTo>
                    <a:pt x="263656" y="267321"/>
                    <a:pt x="282706" y="248271"/>
                    <a:pt x="306518" y="248271"/>
                  </a:cubicBezTo>
                  <a:close/>
                  <a:moveTo>
                    <a:pt x="306518" y="267321"/>
                  </a:moveTo>
                  <a:cubicBezTo>
                    <a:pt x="293183" y="267321"/>
                    <a:pt x="282706" y="277798"/>
                    <a:pt x="282706" y="291134"/>
                  </a:cubicBezTo>
                  <a:cubicBezTo>
                    <a:pt x="282706" y="304469"/>
                    <a:pt x="293183" y="314946"/>
                    <a:pt x="306518" y="314946"/>
                  </a:cubicBezTo>
                  <a:cubicBezTo>
                    <a:pt x="319853" y="314946"/>
                    <a:pt x="330331" y="304469"/>
                    <a:pt x="330331" y="291134"/>
                  </a:cubicBezTo>
                  <a:cubicBezTo>
                    <a:pt x="330331" y="277798"/>
                    <a:pt x="319853" y="267321"/>
                    <a:pt x="306518" y="2673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654904" y="3166948"/>
            <a:ext cx="4150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4905" y="3530593"/>
            <a:ext cx="4272217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345872" y="4034701"/>
            <a:ext cx="605759" cy="605759"/>
            <a:chOff x="1150074" y="5309904"/>
            <a:chExt cx="720000" cy="720000"/>
          </a:xfrm>
        </p:grpSpPr>
        <p:sp>
          <p:nvSpPr>
            <p:cNvPr id="28" name="椭圆 27"/>
            <p:cNvSpPr/>
            <p:nvPr/>
          </p:nvSpPr>
          <p:spPr>
            <a:xfrm>
              <a:off x="1150074" y="5309904"/>
              <a:ext cx="720000" cy="72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 17"/>
            <p:cNvSpPr/>
            <p:nvPr/>
          </p:nvSpPr>
          <p:spPr>
            <a:xfrm>
              <a:off x="1323715" y="5483546"/>
              <a:ext cx="372716" cy="372716"/>
            </a:xfrm>
            <a:custGeom>
              <a:avLst/>
              <a:gdLst>
                <a:gd name="connsiteX0" fmla="*/ 266700 w 533400"/>
                <a:gd name="connsiteY0" fmla="*/ 285750 h 533400"/>
                <a:gd name="connsiteX1" fmla="*/ 409575 w 533400"/>
                <a:gd name="connsiteY1" fmla="*/ 142875 h 533400"/>
                <a:gd name="connsiteX2" fmla="*/ 266700 w 533400"/>
                <a:gd name="connsiteY2" fmla="*/ 0 h 533400"/>
                <a:gd name="connsiteX3" fmla="*/ 123825 w 533400"/>
                <a:gd name="connsiteY3" fmla="*/ 142875 h 533400"/>
                <a:gd name="connsiteX4" fmla="*/ 266700 w 533400"/>
                <a:gd name="connsiteY4" fmla="*/ 285750 h 533400"/>
                <a:gd name="connsiteX5" fmla="*/ 266700 w 533400"/>
                <a:gd name="connsiteY5" fmla="*/ 19050 h 533400"/>
                <a:gd name="connsiteX6" fmla="*/ 390525 w 533400"/>
                <a:gd name="connsiteY6" fmla="*/ 142875 h 533400"/>
                <a:gd name="connsiteX7" fmla="*/ 266700 w 533400"/>
                <a:gd name="connsiteY7" fmla="*/ 266700 h 533400"/>
                <a:gd name="connsiteX8" fmla="*/ 142875 w 533400"/>
                <a:gd name="connsiteY8" fmla="*/ 142875 h 533400"/>
                <a:gd name="connsiteX9" fmla="*/ 266700 w 533400"/>
                <a:gd name="connsiteY9" fmla="*/ 19050 h 533400"/>
                <a:gd name="connsiteX10" fmla="*/ 419100 w 533400"/>
                <a:gd name="connsiteY10" fmla="*/ 333375 h 533400"/>
                <a:gd name="connsiteX11" fmla="*/ 114300 w 533400"/>
                <a:gd name="connsiteY11" fmla="*/ 333375 h 533400"/>
                <a:gd name="connsiteX12" fmla="*/ 0 w 533400"/>
                <a:gd name="connsiteY12" fmla="*/ 447675 h 533400"/>
                <a:gd name="connsiteX13" fmla="*/ 0 w 533400"/>
                <a:gd name="connsiteY13" fmla="*/ 533400 h 533400"/>
                <a:gd name="connsiteX14" fmla="*/ 19050 w 533400"/>
                <a:gd name="connsiteY14" fmla="*/ 533400 h 533400"/>
                <a:gd name="connsiteX15" fmla="*/ 19050 w 533400"/>
                <a:gd name="connsiteY15" fmla="*/ 447675 h 533400"/>
                <a:gd name="connsiteX16" fmla="*/ 114300 w 533400"/>
                <a:gd name="connsiteY16" fmla="*/ 352425 h 533400"/>
                <a:gd name="connsiteX17" fmla="*/ 419100 w 533400"/>
                <a:gd name="connsiteY17" fmla="*/ 352425 h 533400"/>
                <a:gd name="connsiteX18" fmla="*/ 514350 w 533400"/>
                <a:gd name="connsiteY18" fmla="*/ 447675 h 533400"/>
                <a:gd name="connsiteX19" fmla="*/ 514350 w 533400"/>
                <a:gd name="connsiteY19" fmla="*/ 533400 h 533400"/>
                <a:gd name="connsiteX20" fmla="*/ 533400 w 533400"/>
                <a:gd name="connsiteY20" fmla="*/ 533400 h 533400"/>
                <a:gd name="connsiteX21" fmla="*/ 533400 w 533400"/>
                <a:gd name="connsiteY21" fmla="*/ 447675 h 533400"/>
                <a:gd name="connsiteX22" fmla="*/ 419100 w 533400"/>
                <a:gd name="connsiteY22" fmla="*/ 333375 h 533400"/>
                <a:gd name="connsiteX23" fmla="*/ 342900 w 533400"/>
                <a:gd name="connsiteY23" fmla="*/ 466725 h 533400"/>
                <a:gd name="connsiteX24" fmla="*/ 457200 w 533400"/>
                <a:gd name="connsiteY24" fmla="*/ 466725 h 533400"/>
                <a:gd name="connsiteX25" fmla="*/ 457200 w 533400"/>
                <a:gd name="connsiteY25" fmla="*/ 447675 h 533400"/>
                <a:gd name="connsiteX26" fmla="*/ 342900 w 533400"/>
                <a:gd name="connsiteY26" fmla="*/ 447675 h 533400"/>
                <a:gd name="connsiteX27" fmla="*/ 342900 w 533400"/>
                <a:gd name="connsiteY27" fmla="*/ 466725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400" h="533400">
                  <a:moveTo>
                    <a:pt x="266700" y="285750"/>
                  </a:moveTo>
                  <a:cubicBezTo>
                    <a:pt x="345758" y="285750"/>
                    <a:pt x="409575" y="221933"/>
                    <a:pt x="409575" y="142875"/>
                  </a:cubicBezTo>
                  <a:cubicBezTo>
                    <a:pt x="409575" y="63818"/>
                    <a:pt x="345758" y="0"/>
                    <a:pt x="266700" y="0"/>
                  </a:cubicBezTo>
                  <a:cubicBezTo>
                    <a:pt x="187643" y="0"/>
                    <a:pt x="123825" y="63818"/>
                    <a:pt x="123825" y="142875"/>
                  </a:cubicBezTo>
                  <a:cubicBezTo>
                    <a:pt x="123825" y="221933"/>
                    <a:pt x="187643" y="285750"/>
                    <a:pt x="266700" y="285750"/>
                  </a:cubicBezTo>
                  <a:close/>
                  <a:moveTo>
                    <a:pt x="266700" y="19050"/>
                  </a:moveTo>
                  <a:cubicBezTo>
                    <a:pt x="335280" y="19050"/>
                    <a:pt x="390525" y="74295"/>
                    <a:pt x="390525" y="142875"/>
                  </a:cubicBezTo>
                  <a:cubicBezTo>
                    <a:pt x="390525" y="211455"/>
                    <a:pt x="335280" y="266700"/>
                    <a:pt x="266700" y="266700"/>
                  </a:cubicBezTo>
                  <a:cubicBezTo>
                    <a:pt x="198120" y="266700"/>
                    <a:pt x="142875" y="211455"/>
                    <a:pt x="142875" y="142875"/>
                  </a:cubicBezTo>
                  <a:cubicBezTo>
                    <a:pt x="142875" y="74295"/>
                    <a:pt x="198120" y="19050"/>
                    <a:pt x="266700" y="19050"/>
                  </a:cubicBezTo>
                  <a:close/>
                  <a:moveTo>
                    <a:pt x="419100" y="333375"/>
                  </a:moveTo>
                  <a:lnTo>
                    <a:pt x="114300" y="333375"/>
                  </a:lnTo>
                  <a:cubicBezTo>
                    <a:pt x="51435" y="333375"/>
                    <a:pt x="0" y="384810"/>
                    <a:pt x="0" y="447675"/>
                  </a:cubicBezTo>
                  <a:lnTo>
                    <a:pt x="0" y="533400"/>
                  </a:lnTo>
                  <a:lnTo>
                    <a:pt x="19050" y="533400"/>
                  </a:lnTo>
                  <a:lnTo>
                    <a:pt x="19050" y="447675"/>
                  </a:lnTo>
                  <a:cubicBezTo>
                    <a:pt x="19050" y="395288"/>
                    <a:pt x="61913" y="352425"/>
                    <a:pt x="114300" y="352425"/>
                  </a:cubicBezTo>
                  <a:lnTo>
                    <a:pt x="419100" y="352425"/>
                  </a:lnTo>
                  <a:cubicBezTo>
                    <a:pt x="471488" y="352425"/>
                    <a:pt x="514350" y="395288"/>
                    <a:pt x="514350" y="447675"/>
                  </a:cubicBezTo>
                  <a:lnTo>
                    <a:pt x="514350" y="533400"/>
                  </a:lnTo>
                  <a:lnTo>
                    <a:pt x="533400" y="533400"/>
                  </a:lnTo>
                  <a:lnTo>
                    <a:pt x="533400" y="447675"/>
                  </a:lnTo>
                  <a:cubicBezTo>
                    <a:pt x="533400" y="384810"/>
                    <a:pt x="481965" y="333375"/>
                    <a:pt x="419100" y="333375"/>
                  </a:cubicBezTo>
                  <a:close/>
                  <a:moveTo>
                    <a:pt x="342900" y="466725"/>
                  </a:moveTo>
                  <a:lnTo>
                    <a:pt x="457200" y="466725"/>
                  </a:lnTo>
                  <a:lnTo>
                    <a:pt x="457200" y="447675"/>
                  </a:lnTo>
                  <a:lnTo>
                    <a:pt x="342900" y="447675"/>
                  </a:lnTo>
                  <a:lnTo>
                    <a:pt x="342900" y="4667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3269422" y="1479326"/>
            <a:ext cx="1036193" cy="1036193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此处输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 defTabSz="914400"/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入标题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79414" y="4736109"/>
            <a:ext cx="4272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79414" y="5099754"/>
            <a:ext cx="4272217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圆角矩形 25"/>
          <p:cNvSpPr/>
          <p:nvPr/>
        </p:nvSpPr>
        <p:spPr>
          <a:xfrm>
            <a:off x="6810744" y="1997423"/>
            <a:ext cx="4682791" cy="711839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圆角矩形 2"/>
          <p:cNvSpPr/>
          <p:nvPr/>
        </p:nvSpPr>
        <p:spPr>
          <a:xfrm>
            <a:off x="6810744" y="4427351"/>
            <a:ext cx="4682789" cy="1426814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圆角矩形 3"/>
          <p:cNvSpPr/>
          <p:nvPr/>
        </p:nvSpPr>
        <p:spPr>
          <a:xfrm>
            <a:off x="6810743" y="2854899"/>
            <a:ext cx="4682791" cy="1426814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012445" y="2505321"/>
            <a:ext cx="605759" cy="605759"/>
            <a:chOff x="367322" y="3231118"/>
            <a:chExt cx="720000" cy="720000"/>
          </a:xfrm>
        </p:grpSpPr>
        <p:sp>
          <p:nvSpPr>
            <p:cNvPr id="39" name="椭圆 38"/>
            <p:cNvSpPr/>
            <p:nvPr/>
          </p:nvSpPr>
          <p:spPr>
            <a:xfrm>
              <a:off x="367322" y="3231118"/>
              <a:ext cx="720000" cy="72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6"/>
            <p:cNvSpPr/>
            <p:nvPr/>
          </p:nvSpPr>
          <p:spPr>
            <a:xfrm>
              <a:off x="556799" y="3404760"/>
              <a:ext cx="341044" cy="372716"/>
            </a:xfrm>
            <a:custGeom>
              <a:avLst/>
              <a:gdLst>
                <a:gd name="connsiteX0" fmla="*/ 368431 w 488073"/>
                <a:gd name="connsiteY0" fmla="*/ 621 h 533400"/>
                <a:gd name="connsiteX1" fmla="*/ 368431 w 488073"/>
                <a:gd name="connsiteY1" fmla="*/ 19671 h 533400"/>
                <a:gd name="connsiteX2" fmla="*/ 339856 w 488073"/>
                <a:gd name="connsiteY2" fmla="*/ 19671 h 533400"/>
                <a:gd name="connsiteX3" fmla="*/ 339856 w 488073"/>
                <a:gd name="connsiteY3" fmla="*/ 135876 h 533400"/>
                <a:gd name="connsiteX4" fmla="*/ 341761 w 488073"/>
                <a:gd name="connsiteY4" fmla="*/ 145401 h 533400"/>
                <a:gd name="connsiteX5" fmla="*/ 342713 w 488073"/>
                <a:gd name="connsiteY5" fmla="*/ 147306 h 533400"/>
                <a:gd name="connsiteX6" fmla="*/ 483683 w 488073"/>
                <a:gd name="connsiteY6" fmla="*/ 464489 h 533400"/>
                <a:gd name="connsiteX7" fmla="*/ 484636 w 488073"/>
                <a:gd name="connsiteY7" fmla="*/ 509256 h 533400"/>
                <a:gd name="connsiteX8" fmla="*/ 448441 w 488073"/>
                <a:gd name="connsiteY8" fmla="*/ 534021 h 533400"/>
                <a:gd name="connsiteX9" fmla="*/ 448441 w 488073"/>
                <a:gd name="connsiteY9" fmla="*/ 534021 h 533400"/>
                <a:gd name="connsiteX10" fmla="*/ 40771 w 488073"/>
                <a:gd name="connsiteY10" fmla="*/ 534021 h 533400"/>
                <a:gd name="connsiteX11" fmla="*/ 4576 w 488073"/>
                <a:gd name="connsiteY11" fmla="*/ 509256 h 533400"/>
                <a:gd name="connsiteX12" fmla="*/ 5528 w 488073"/>
                <a:gd name="connsiteY12" fmla="*/ 464489 h 533400"/>
                <a:gd name="connsiteX13" fmla="*/ 5528 w 488073"/>
                <a:gd name="connsiteY13" fmla="*/ 464489 h 533400"/>
                <a:gd name="connsiteX14" fmla="*/ 146498 w 488073"/>
                <a:gd name="connsiteY14" fmla="*/ 147306 h 533400"/>
                <a:gd name="connsiteX15" fmla="*/ 149356 w 488073"/>
                <a:gd name="connsiteY15" fmla="*/ 135876 h 533400"/>
                <a:gd name="connsiteX16" fmla="*/ 149356 w 488073"/>
                <a:gd name="connsiteY16" fmla="*/ 135876 h 533400"/>
                <a:gd name="connsiteX17" fmla="*/ 149356 w 488073"/>
                <a:gd name="connsiteY17" fmla="*/ 19671 h 533400"/>
                <a:gd name="connsiteX18" fmla="*/ 120781 w 488073"/>
                <a:gd name="connsiteY18" fmla="*/ 19671 h 533400"/>
                <a:gd name="connsiteX19" fmla="*/ 120781 w 488073"/>
                <a:gd name="connsiteY19" fmla="*/ 621 h 533400"/>
                <a:gd name="connsiteX20" fmla="*/ 368431 w 488073"/>
                <a:gd name="connsiteY20" fmla="*/ 621 h 533400"/>
                <a:gd name="connsiteX21" fmla="*/ 253178 w 488073"/>
                <a:gd name="connsiteY21" fmla="*/ 415911 h 533400"/>
                <a:gd name="connsiteX22" fmla="*/ 250321 w 488073"/>
                <a:gd name="connsiteY22" fmla="*/ 417816 h 533400"/>
                <a:gd name="connsiteX23" fmla="*/ 51248 w 488073"/>
                <a:gd name="connsiteY23" fmla="*/ 409244 h 533400"/>
                <a:gd name="connsiteX24" fmla="*/ 23626 w 488073"/>
                <a:gd name="connsiteY24" fmla="*/ 471156 h 533400"/>
                <a:gd name="connsiteX25" fmla="*/ 22673 w 488073"/>
                <a:gd name="connsiteY25" fmla="*/ 501636 h 533400"/>
                <a:gd name="connsiteX26" fmla="*/ 40771 w 488073"/>
                <a:gd name="connsiteY26" fmla="*/ 514971 h 533400"/>
                <a:gd name="connsiteX27" fmla="*/ 40771 w 488073"/>
                <a:gd name="connsiteY27" fmla="*/ 514971 h 533400"/>
                <a:gd name="connsiteX28" fmla="*/ 447488 w 488073"/>
                <a:gd name="connsiteY28" fmla="*/ 514971 h 533400"/>
                <a:gd name="connsiteX29" fmla="*/ 465586 w 488073"/>
                <a:gd name="connsiteY29" fmla="*/ 502589 h 533400"/>
                <a:gd name="connsiteX30" fmla="*/ 464633 w 488073"/>
                <a:gd name="connsiteY30" fmla="*/ 472109 h 533400"/>
                <a:gd name="connsiteX31" fmla="*/ 464633 w 488073"/>
                <a:gd name="connsiteY31" fmla="*/ 472109 h 533400"/>
                <a:gd name="connsiteX32" fmla="*/ 436058 w 488073"/>
                <a:gd name="connsiteY32" fmla="*/ 408291 h 533400"/>
                <a:gd name="connsiteX33" fmla="*/ 435106 w 488073"/>
                <a:gd name="connsiteY33" fmla="*/ 408291 h 533400"/>
                <a:gd name="connsiteX34" fmla="*/ 253178 w 488073"/>
                <a:gd name="connsiteY34" fmla="*/ 415911 h 533400"/>
                <a:gd name="connsiteX35" fmla="*/ 320806 w 488073"/>
                <a:gd name="connsiteY35" fmla="*/ 19671 h 533400"/>
                <a:gd name="connsiteX36" fmla="*/ 168406 w 488073"/>
                <a:gd name="connsiteY36" fmla="*/ 19671 h 533400"/>
                <a:gd name="connsiteX37" fmla="*/ 168406 w 488073"/>
                <a:gd name="connsiteY37" fmla="*/ 135876 h 533400"/>
                <a:gd name="connsiteX38" fmla="*/ 165548 w 488073"/>
                <a:gd name="connsiteY38" fmla="*/ 153021 h 533400"/>
                <a:gd name="connsiteX39" fmla="*/ 165548 w 488073"/>
                <a:gd name="connsiteY39" fmla="*/ 153021 h 533400"/>
                <a:gd name="connsiteX40" fmla="*/ 164596 w 488073"/>
                <a:gd name="connsiteY40" fmla="*/ 155878 h 533400"/>
                <a:gd name="connsiteX41" fmla="*/ 58868 w 488073"/>
                <a:gd name="connsiteY41" fmla="*/ 392098 h 533400"/>
                <a:gd name="connsiteX42" fmla="*/ 236033 w 488073"/>
                <a:gd name="connsiteY42" fmla="*/ 404481 h 533400"/>
                <a:gd name="connsiteX43" fmla="*/ 238891 w 488073"/>
                <a:gd name="connsiteY43" fmla="*/ 402576 h 533400"/>
                <a:gd name="connsiteX44" fmla="*/ 425581 w 488073"/>
                <a:gd name="connsiteY44" fmla="*/ 382573 h 533400"/>
                <a:gd name="connsiteX45" fmla="*/ 324616 w 488073"/>
                <a:gd name="connsiteY45" fmla="*/ 154926 h 533400"/>
                <a:gd name="connsiteX46" fmla="*/ 320806 w 488073"/>
                <a:gd name="connsiteY46" fmla="*/ 135876 h 533400"/>
                <a:gd name="connsiteX47" fmla="*/ 320806 w 488073"/>
                <a:gd name="connsiteY47" fmla="*/ 135876 h 533400"/>
                <a:gd name="connsiteX48" fmla="*/ 320806 w 488073"/>
                <a:gd name="connsiteY48" fmla="*/ 19671 h 533400"/>
                <a:gd name="connsiteX49" fmla="*/ 306518 w 488073"/>
                <a:gd name="connsiteY49" fmla="*/ 248271 h 533400"/>
                <a:gd name="connsiteX50" fmla="*/ 349381 w 488073"/>
                <a:gd name="connsiteY50" fmla="*/ 291134 h 533400"/>
                <a:gd name="connsiteX51" fmla="*/ 306518 w 488073"/>
                <a:gd name="connsiteY51" fmla="*/ 333996 h 533400"/>
                <a:gd name="connsiteX52" fmla="*/ 263656 w 488073"/>
                <a:gd name="connsiteY52" fmla="*/ 291134 h 533400"/>
                <a:gd name="connsiteX53" fmla="*/ 306518 w 488073"/>
                <a:gd name="connsiteY53" fmla="*/ 248271 h 533400"/>
                <a:gd name="connsiteX54" fmla="*/ 306518 w 488073"/>
                <a:gd name="connsiteY54" fmla="*/ 267321 h 533400"/>
                <a:gd name="connsiteX55" fmla="*/ 282706 w 488073"/>
                <a:gd name="connsiteY55" fmla="*/ 291134 h 533400"/>
                <a:gd name="connsiteX56" fmla="*/ 306518 w 488073"/>
                <a:gd name="connsiteY56" fmla="*/ 314946 h 533400"/>
                <a:gd name="connsiteX57" fmla="*/ 330331 w 488073"/>
                <a:gd name="connsiteY57" fmla="*/ 291134 h 533400"/>
                <a:gd name="connsiteX58" fmla="*/ 306518 w 488073"/>
                <a:gd name="connsiteY58" fmla="*/ 26732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8073" h="533400">
                  <a:moveTo>
                    <a:pt x="368431" y="621"/>
                  </a:moveTo>
                  <a:lnTo>
                    <a:pt x="368431" y="19671"/>
                  </a:lnTo>
                  <a:lnTo>
                    <a:pt x="339856" y="19671"/>
                  </a:lnTo>
                  <a:lnTo>
                    <a:pt x="339856" y="135876"/>
                  </a:lnTo>
                  <a:cubicBezTo>
                    <a:pt x="339856" y="138734"/>
                    <a:pt x="340808" y="142544"/>
                    <a:pt x="341761" y="145401"/>
                  </a:cubicBezTo>
                  <a:lnTo>
                    <a:pt x="342713" y="147306"/>
                  </a:lnTo>
                  <a:lnTo>
                    <a:pt x="483683" y="464489"/>
                  </a:lnTo>
                  <a:cubicBezTo>
                    <a:pt x="490351" y="478776"/>
                    <a:pt x="490351" y="494969"/>
                    <a:pt x="484636" y="509256"/>
                  </a:cubicBezTo>
                  <a:cubicBezTo>
                    <a:pt x="478921" y="524496"/>
                    <a:pt x="464633" y="534021"/>
                    <a:pt x="448441" y="534021"/>
                  </a:cubicBezTo>
                  <a:lnTo>
                    <a:pt x="448441" y="534021"/>
                  </a:lnTo>
                  <a:lnTo>
                    <a:pt x="40771" y="534021"/>
                  </a:lnTo>
                  <a:cubicBezTo>
                    <a:pt x="24578" y="534021"/>
                    <a:pt x="10291" y="524496"/>
                    <a:pt x="4576" y="509256"/>
                  </a:cubicBezTo>
                  <a:cubicBezTo>
                    <a:pt x="-1139" y="494969"/>
                    <a:pt x="-187" y="478776"/>
                    <a:pt x="5528" y="464489"/>
                  </a:cubicBezTo>
                  <a:lnTo>
                    <a:pt x="5528" y="464489"/>
                  </a:lnTo>
                  <a:lnTo>
                    <a:pt x="146498" y="147306"/>
                  </a:lnTo>
                  <a:cubicBezTo>
                    <a:pt x="148403" y="143496"/>
                    <a:pt x="149356" y="139686"/>
                    <a:pt x="149356" y="135876"/>
                  </a:cubicBezTo>
                  <a:lnTo>
                    <a:pt x="149356" y="135876"/>
                  </a:lnTo>
                  <a:lnTo>
                    <a:pt x="149356" y="19671"/>
                  </a:lnTo>
                  <a:lnTo>
                    <a:pt x="120781" y="19671"/>
                  </a:lnTo>
                  <a:lnTo>
                    <a:pt x="120781" y="621"/>
                  </a:lnTo>
                  <a:lnTo>
                    <a:pt x="368431" y="621"/>
                  </a:lnTo>
                  <a:close/>
                  <a:moveTo>
                    <a:pt x="253178" y="415911"/>
                  </a:moveTo>
                  <a:lnTo>
                    <a:pt x="250321" y="417816"/>
                  </a:lnTo>
                  <a:cubicBezTo>
                    <a:pt x="195076" y="456869"/>
                    <a:pt x="119828" y="453059"/>
                    <a:pt x="51248" y="409244"/>
                  </a:cubicBezTo>
                  <a:lnTo>
                    <a:pt x="23626" y="471156"/>
                  </a:lnTo>
                  <a:cubicBezTo>
                    <a:pt x="19816" y="480681"/>
                    <a:pt x="18863" y="491159"/>
                    <a:pt x="22673" y="501636"/>
                  </a:cubicBezTo>
                  <a:cubicBezTo>
                    <a:pt x="25531" y="510209"/>
                    <a:pt x="33151" y="514971"/>
                    <a:pt x="40771" y="514971"/>
                  </a:cubicBezTo>
                  <a:lnTo>
                    <a:pt x="40771" y="514971"/>
                  </a:lnTo>
                  <a:lnTo>
                    <a:pt x="447488" y="514971"/>
                  </a:lnTo>
                  <a:cubicBezTo>
                    <a:pt x="456061" y="514971"/>
                    <a:pt x="462728" y="510209"/>
                    <a:pt x="465586" y="502589"/>
                  </a:cubicBezTo>
                  <a:cubicBezTo>
                    <a:pt x="469396" y="493064"/>
                    <a:pt x="469396" y="481634"/>
                    <a:pt x="464633" y="472109"/>
                  </a:cubicBezTo>
                  <a:lnTo>
                    <a:pt x="464633" y="472109"/>
                  </a:lnTo>
                  <a:lnTo>
                    <a:pt x="436058" y="408291"/>
                  </a:lnTo>
                  <a:lnTo>
                    <a:pt x="435106" y="408291"/>
                  </a:lnTo>
                  <a:cubicBezTo>
                    <a:pt x="375098" y="378764"/>
                    <a:pt x="302708" y="382573"/>
                    <a:pt x="253178" y="415911"/>
                  </a:cubicBezTo>
                  <a:close/>
                  <a:moveTo>
                    <a:pt x="320806" y="19671"/>
                  </a:moveTo>
                  <a:lnTo>
                    <a:pt x="168406" y="19671"/>
                  </a:lnTo>
                  <a:lnTo>
                    <a:pt x="168406" y="135876"/>
                  </a:lnTo>
                  <a:cubicBezTo>
                    <a:pt x="168406" y="141591"/>
                    <a:pt x="167453" y="147306"/>
                    <a:pt x="165548" y="153021"/>
                  </a:cubicBezTo>
                  <a:lnTo>
                    <a:pt x="165548" y="153021"/>
                  </a:lnTo>
                  <a:lnTo>
                    <a:pt x="164596" y="155878"/>
                  </a:lnTo>
                  <a:lnTo>
                    <a:pt x="58868" y="392098"/>
                  </a:lnTo>
                  <a:cubicBezTo>
                    <a:pt x="120781" y="432103"/>
                    <a:pt x="187456" y="436866"/>
                    <a:pt x="236033" y="404481"/>
                  </a:cubicBezTo>
                  <a:lnTo>
                    <a:pt x="238891" y="402576"/>
                  </a:lnTo>
                  <a:cubicBezTo>
                    <a:pt x="290326" y="366381"/>
                    <a:pt x="361763" y="359714"/>
                    <a:pt x="425581" y="382573"/>
                  </a:cubicBezTo>
                  <a:lnTo>
                    <a:pt x="324616" y="154926"/>
                  </a:lnTo>
                  <a:cubicBezTo>
                    <a:pt x="321758" y="149211"/>
                    <a:pt x="320806" y="142544"/>
                    <a:pt x="320806" y="135876"/>
                  </a:cubicBezTo>
                  <a:lnTo>
                    <a:pt x="320806" y="135876"/>
                  </a:lnTo>
                  <a:lnTo>
                    <a:pt x="320806" y="19671"/>
                  </a:lnTo>
                  <a:close/>
                  <a:moveTo>
                    <a:pt x="306518" y="248271"/>
                  </a:moveTo>
                  <a:cubicBezTo>
                    <a:pt x="330331" y="248271"/>
                    <a:pt x="349381" y="267321"/>
                    <a:pt x="349381" y="291134"/>
                  </a:cubicBezTo>
                  <a:cubicBezTo>
                    <a:pt x="349381" y="314946"/>
                    <a:pt x="330331" y="333996"/>
                    <a:pt x="306518" y="333996"/>
                  </a:cubicBezTo>
                  <a:cubicBezTo>
                    <a:pt x="282706" y="333996"/>
                    <a:pt x="263656" y="314946"/>
                    <a:pt x="263656" y="291134"/>
                  </a:cubicBezTo>
                  <a:cubicBezTo>
                    <a:pt x="263656" y="267321"/>
                    <a:pt x="282706" y="248271"/>
                    <a:pt x="306518" y="248271"/>
                  </a:cubicBezTo>
                  <a:close/>
                  <a:moveTo>
                    <a:pt x="306518" y="267321"/>
                  </a:moveTo>
                  <a:cubicBezTo>
                    <a:pt x="293183" y="267321"/>
                    <a:pt x="282706" y="277798"/>
                    <a:pt x="282706" y="291134"/>
                  </a:cubicBezTo>
                  <a:cubicBezTo>
                    <a:pt x="282706" y="304469"/>
                    <a:pt x="293183" y="314946"/>
                    <a:pt x="306518" y="314946"/>
                  </a:cubicBezTo>
                  <a:cubicBezTo>
                    <a:pt x="319853" y="314946"/>
                    <a:pt x="330331" y="304469"/>
                    <a:pt x="330331" y="291134"/>
                  </a:cubicBezTo>
                  <a:cubicBezTo>
                    <a:pt x="330331" y="277798"/>
                    <a:pt x="319853" y="267321"/>
                    <a:pt x="306518" y="2673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012444" y="3166948"/>
            <a:ext cx="4150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12445" y="3530593"/>
            <a:ext cx="4272217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703412" y="4034701"/>
            <a:ext cx="605759" cy="605759"/>
            <a:chOff x="1150074" y="5309904"/>
            <a:chExt cx="720000" cy="720000"/>
          </a:xfrm>
        </p:grpSpPr>
        <p:sp>
          <p:nvSpPr>
            <p:cNvPr id="44" name="椭圆 43"/>
            <p:cNvSpPr/>
            <p:nvPr/>
          </p:nvSpPr>
          <p:spPr>
            <a:xfrm>
              <a:off x="1150074" y="5309904"/>
              <a:ext cx="720000" cy="72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 17"/>
            <p:cNvSpPr/>
            <p:nvPr/>
          </p:nvSpPr>
          <p:spPr>
            <a:xfrm>
              <a:off x="1323715" y="5483546"/>
              <a:ext cx="372716" cy="372716"/>
            </a:xfrm>
            <a:custGeom>
              <a:avLst/>
              <a:gdLst>
                <a:gd name="connsiteX0" fmla="*/ 266700 w 533400"/>
                <a:gd name="connsiteY0" fmla="*/ 285750 h 533400"/>
                <a:gd name="connsiteX1" fmla="*/ 409575 w 533400"/>
                <a:gd name="connsiteY1" fmla="*/ 142875 h 533400"/>
                <a:gd name="connsiteX2" fmla="*/ 266700 w 533400"/>
                <a:gd name="connsiteY2" fmla="*/ 0 h 533400"/>
                <a:gd name="connsiteX3" fmla="*/ 123825 w 533400"/>
                <a:gd name="connsiteY3" fmla="*/ 142875 h 533400"/>
                <a:gd name="connsiteX4" fmla="*/ 266700 w 533400"/>
                <a:gd name="connsiteY4" fmla="*/ 285750 h 533400"/>
                <a:gd name="connsiteX5" fmla="*/ 266700 w 533400"/>
                <a:gd name="connsiteY5" fmla="*/ 19050 h 533400"/>
                <a:gd name="connsiteX6" fmla="*/ 390525 w 533400"/>
                <a:gd name="connsiteY6" fmla="*/ 142875 h 533400"/>
                <a:gd name="connsiteX7" fmla="*/ 266700 w 533400"/>
                <a:gd name="connsiteY7" fmla="*/ 266700 h 533400"/>
                <a:gd name="connsiteX8" fmla="*/ 142875 w 533400"/>
                <a:gd name="connsiteY8" fmla="*/ 142875 h 533400"/>
                <a:gd name="connsiteX9" fmla="*/ 266700 w 533400"/>
                <a:gd name="connsiteY9" fmla="*/ 19050 h 533400"/>
                <a:gd name="connsiteX10" fmla="*/ 419100 w 533400"/>
                <a:gd name="connsiteY10" fmla="*/ 333375 h 533400"/>
                <a:gd name="connsiteX11" fmla="*/ 114300 w 533400"/>
                <a:gd name="connsiteY11" fmla="*/ 333375 h 533400"/>
                <a:gd name="connsiteX12" fmla="*/ 0 w 533400"/>
                <a:gd name="connsiteY12" fmla="*/ 447675 h 533400"/>
                <a:gd name="connsiteX13" fmla="*/ 0 w 533400"/>
                <a:gd name="connsiteY13" fmla="*/ 533400 h 533400"/>
                <a:gd name="connsiteX14" fmla="*/ 19050 w 533400"/>
                <a:gd name="connsiteY14" fmla="*/ 533400 h 533400"/>
                <a:gd name="connsiteX15" fmla="*/ 19050 w 533400"/>
                <a:gd name="connsiteY15" fmla="*/ 447675 h 533400"/>
                <a:gd name="connsiteX16" fmla="*/ 114300 w 533400"/>
                <a:gd name="connsiteY16" fmla="*/ 352425 h 533400"/>
                <a:gd name="connsiteX17" fmla="*/ 419100 w 533400"/>
                <a:gd name="connsiteY17" fmla="*/ 352425 h 533400"/>
                <a:gd name="connsiteX18" fmla="*/ 514350 w 533400"/>
                <a:gd name="connsiteY18" fmla="*/ 447675 h 533400"/>
                <a:gd name="connsiteX19" fmla="*/ 514350 w 533400"/>
                <a:gd name="connsiteY19" fmla="*/ 533400 h 533400"/>
                <a:gd name="connsiteX20" fmla="*/ 533400 w 533400"/>
                <a:gd name="connsiteY20" fmla="*/ 533400 h 533400"/>
                <a:gd name="connsiteX21" fmla="*/ 533400 w 533400"/>
                <a:gd name="connsiteY21" fmla="*/ 447675 h 533400"/>
                <a:gd name="connsiteX22" fmla="*/ 419100 w 533400"/>
                <a:gd name="connsiteY22" fmla="*/ 333375 h 533400"/>
                <a:gd name="connsiteX23" fmla="*/ 342900 w 533400"/>
                <a:gd name="connsiteY23" fmla="*/ 466725 h 533400"/>
                <a:gd name="connsiteX24" fmla="*/ 457200 w 533400"/>
                <a:gd name="connsiteY24" fmla="*/ 466725 h 533400"/>
                <a:gd name="connsiteX25" fmla="*/ 457200 w 533400"/>
                <a:gd name="connsiteY25" fmla="*/ 447675 h 533400"/>
                <a:gd name="connsiteX26" fmla="*/ 342900 w 533400"/>
                <a:gd name="connsiteY26" fmla="*/ 447675 h 533400"/>
                <a:gd name="connsiteX27" fmla="*/ 342900 w 533400"/>
                <a:gd name="connsiteY27" fmla="*/ 466725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400" h="533400">
                  <a:moveTo>
                    <a:pt x="266700" y="285750"/>
                  </a:moveTo>
                  <a:cubicBezTo>
                    <a:pt x="345758" y="285750"/>
                    <a:pt x="409575" y="221933"/>
                    <a:pt x="409575" y="142875"/>
                  </a:cubicBezTo>
                  <a:cubicBezTo>
                    <a:pt x="409575" y="63818"/>
                    <a:pt x="345758" y="0"/>
                    <a:pt x="266700" y="0"/>
                  </a:cubicBezTo>
                  <a:cubicBezTo>
                    <a:pt x="187643" y="0"/>
                    <a:pt x="123825" y="63818"/>
                    <a:pt x="123825" y="142875"/>
                  </a:cubicBezTo>
                  <a:cubicBezTo>
                    <a:pt x="123825" y="221933"/>
                    <a:pt x="187643" y="285750"/>
                    <a:pt x="266700" y="285750"/>
                  </a:cubicBezTo>
                  <a:close/>
                  <a:moveTo>
                    <a:pt x="266700" y="19050"/>
                  </a:moveTo>
                  <a:cubicBezTo>
                    <a:pt x="335280" y="19050"/>
                    <a:pt x="390525" y="74295"/>
                    <a:pt x="390525" y="142875"/>
                  </a:cubicBezTo>
                  <a:cubicBezTo>
                    <a:pt x="390525" y="211455"/>
                    <a:pt x="335280" y="266700"/>
                    <a:pt x="266700" y="266700"/>
                  </a:cubicBezTo>
                  <a:cubicBezTo>
                    <a:pt x="198120" y="266700"/>
                    <a:pt x="142875" y="211455"/>
                    <a:pt x="142875" y="142875"/>
                  </a:cubicBezTo>
                  <a:cubicBezTo>
                    <a:pt x="142875" y="74295"/>
                    <a:pt x="198120" y="19050"/>
                    <a:pt x="266700" y="19050"/>
                  </a:cubicBezTo>
                  <a:close/>
                  <a:moveTo>
                    <a:pt x="419100" y="333375"/>
                  </a:moveTo>
                  <a:lnTo>
                    <a:pt x="114300" y="333375"/>
                  </a:lnTo>
                  <a:cubicBezTo>
                    <a:pt x="51435" y="333375"/>
                    <a:pt x="0" y="384810"/>
                    <a:pt x="0" y="447675"/>
                  </a:cubicBezTo>
                  <a:lnTo>
                    <a:pt x="0" y="533400"/>
                  </a:lnTo>
                  <a:lnTo>
                    <a:pt x="19050" y="533400"/>
                  </a:lnTo>
                  <a:lnTo>
                    <a:pt x="19050" y="447675"/>
                  </a:lnTo>
                  <a:cubicBezTo>
                    <a:pt x="19050" y="395288"/>
                    <a:pt x="61913" y="352425"/>
                    <a:pt x="114300" y="352425"/>
                  </a:cubicBezTo>
                  <a:lnTo>
                    <a:pt x="419100" y="352425"/>
                  </a:lnTo>
                  <a:cubicBezTo>
                    <a:pt x="471488" y="352425"/>
                    <a:pt x="514350" y="395288"/>
                    <a:pt x="514350" y="447675"/>
                  </a:cubicBezTo>
                  <a:lnTo>
                    <a:pt x="514350" y="533400"/>
                  </a:lnTo>
                  <a:lnTo>
                    <a:pt x="533400" y="533400"/>
                  </a:lnTo>
                  <a:lnTo>
                    <a:pt x="533400" y="447675"/>
                  </a:lnTo>
                  <a:cubicBezTo>
                    <a:pt x="533400" y="384810"/>
                    <a:pt x="481965" y="333375"/>
                    <a:pt x="419100" y="333375"/>
                  </a:cubicBezTo>
                  <a:close/>
                  <a:moveTo>
                    <a:pt x="342900" y="466725"/>
                  </a:moveTo>
                  <a:lnTo>
                    <a:pt x="457200" y="466725"/>
                  </a:lnTo>
                  <a:lnTo>
                    <a:pt x="457200" y="447675"/>
                  </a:lnTo>
                  <a:lnTo>
                    <a:pt x="342900" y="447675"/>
                  </a:lnTo>
                  <a:lnTo>
                    <a:pt x="342900" y="4667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8626962" y="1479326"/>
            <a:ext cx="1036193" cy="1036193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此处输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 defTabSz="914400"/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入标题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036954" y="4736109"/>
            <a:ext cx="4272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036954" y="5099754"/>
            <a:ext cx="4272217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/>
      <p:bldP spid="26" grpId="0"/>
      <p:bldP spid="30" grpId="0" animBg="1"/>
      <p:bldP spid="32" grpId="0"/>
      <p:bldP spid="34" grpId="0"/>
      <p:bldP spid="35" grpId="0" animBg="1"/>
      <p:bldP spid="36" grpId="0" animBg="1"/>
      <p:bldP spid="37" grpId="0" animBg="1"/>
      <p:bldP spid="41" grpId="0"/>
      <p:bldP spid="42" grpId="0"/>
      <p:bldP spid="46" grpId="0" animBg="1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grpSp>
        <p:nvGrpSpPr>
          <p:cNvPr id="68" name="îṥḻíḑè"/>
          <p:cNvGrpSpPr/>
          <p:nvPr/>
        </p:nvGrpSpPr>
        <p:grpSpPr>
          <a:xfrm>
            <a:off x="1682925" y="1836062"/>
            <a:ext cx="2810783" cy="2306896"/>
            <a:chOff x="1051523" y="1744298"/>
            <a:chExt cx="2810783" cy="2306896"/>
          </a:xfrm>
        </p:grpSpPr>
        <p:grpSp>
          <p:nvGrpSpPr>
            <p:cNvPr id="69" name="íSḷïḋe"/>
            <p:cNvGrpSpPr/>
            <p:nvPr/>
          </p:nvGrpSpPr>
          <p:grpSpPr>
            <a:xfrm>
              <a:off x="1051523" y="1744298"/>
              <a:ext cx="944955" cy="944955"/>
              <a:chOff x="1617178" y="1793190"/>
              <a:chExt cx="944955" cy="944955"/>
            </a:xfrm>
          </p:grpSpPr>
          <p:grpSp>
            <p:nvGrpSpPr>
              <p:cNvPr id="74" name="iSļiḓè"/>
              <p:cNvGrpSpPr/>
              <p:nvPr/>
            </p:nvGrpSpPr>
            <p:grpSpPr>
              <a:xfrm>
                <a:off x="1617178" y="1793190"/>
                <a:ext cx="944955" cy="944955"/>
                <a:chOff x="1666913" y="1381201"/>
                <a:chExt cx="1352474" cy="1352474"/>
              </a:xfrm>
            </p:grpSpPr>
            <p:sp>
              <p:nvSpPr>
                <p:cNvPr id="76" name="ïŝļíḓè"/>
                <p:cNvSpPr/>
                <p:nvPr/>
              </p:nvSpPr>
              <p:spPr>
                <a:xfrm>
                  <a:off x="1771650" y="1485938"/>
                  <a:ext cx="1143000" cy="1143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algn="ctr"/>
                  <a:endParaRPr lang="zh-CN" altLang="en-US" sz="1200" b="1" i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ïṥḷîďe"/>
                <p:cNvSpPr/>
                <p:nvPr/>
              </p:nvSpPr>
              <p:spPr>
                <a:xfrm>
                  <a:off x="1666913" y="1381201"/>
                  <a:ext cx="1352474" cy="1352474"/>
                </a:xfrm>
                <a:prstGeom prst="ellipse">
                  <a:avLst/>
                </a:prstGeom>
                <a:noFill/>
                <a:ln w="3175">
                  <a:solidFill>
                    <a:schemeClr val="accent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algn="ctr"/>
                  <a:endParaRPr lang="zh-CN" altLang="en-US" sz="1200" b="1" i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5" name="ïşlïdé"/>
              <p:cNvSpPr/>
              <p:nvPr/>
            </p:nvSpPr>
            <p:spPr bwMode="auto">
              <a:xfrm>
                <a:off x="1875163" y="2068791"/>
                <a:ext cx="428982" cy="393750"/>
              </a:xfrm>
              <a:custGeom>
                <a:avLst/>
                <a:gdLst>
                  <a:gd name="connsiteX0" fmla="*/ 93434 w 608426"/>
                  <a:gd name="connsiteY0" fmla="*/ 245427 h 558455"/>
                  <a:gd name="connsiteX1" fmla="*/ 105418 w 608426"/>
                  <a:gd name="connsiteY1" fmla="*/ 251565 h 558455"/>
                  <a:gd name="connsiteX2" fmla="*/ 184086 w 608426"/>
                  <a:gd name="connsiteY2" fmla="*/ 358669 h 558455"/>
                  <a:gd name="connsiteX3" fmla="*/ 185315 w 608426"/>
                  <a:gd name="connsiteY3" fmla="*/ 374167 h 558455"/>
                  <a:gd name="connsiteX4" fmla="*/ 172101 w 608426"/>
                  <a:gd name="connsiteY4" fmla="*/ 382300 h 558455"/>
                  <a:gd name="connsiteX5" fmla="*/ 139835 w 608426"/>
                  <a:gd name="connsiteY5" fmla="*/ 382300 h 558455"/>
                  <a:gd name="connsiteX6" fmla="*/ 139835 w 608426"/>
                  <a:gd name="connsiteY6" fmla="*/ 543571 h 558455"/>
                  <a:gd name="connsiteX7" fmla="*/ 124931 w 608426"/>
                  <a:gd name="connsiteY7" fmla="*/ 558455 h 558455"/>
                  <a:gd name="connsiteX8" fmla="*/ 61936 w 608426"/>
                  <a:gd name="connsiteY8" fmla="*/ 558455 h 558455"/>
                  <a:gd name="connsiteX9" fmla="*/ 47186 w 608426"/>
                  <a:gd name="connsiteY9" fmla="*/ 543571 h 558455"/>
                  <a:gd name="connsiteX10" fmla="*/ 47186 w 608426"/>
                  <a:gd name="connsiteY10" fmla="*/ 382300 h 558455"/>
                  <a:gd name="connsiteX11" fmla="*/ 14766 w 608426"/>
                  <a:gd name="connsiteY11" fmla="*/ 382300 h 558455"/>
                  <a:gd name="connsiteX12" fmla="*/ 1552 w 608426"/>
                  <a:gd name="connsiteY12" fmla="*/ 374167 h 558455"/>
                  <a:gd name="connsiteX13" fmla="*/ 2935 w 608426"/>
                  <a:gd name="connsiteY13" fmla="*/ 358669 h 558455"/>
                  <a:gd name="connsiteX14" fmla="*/ 81603 w 608426"/>
                  <a:gd name="connsiteY14" fmla="*/ 251565 h 558455"/>
                  <a:gd name="connsiteX15" fmla="*/ 93434 w 608426"/>
                  <a:gd name="connsiteY15" fmla="*/ 245427 h 558455"/>
                  <a:gd name="connsiteX16" fmla="*/ 259204 w 608426"/>
                  <a:gd name="connsiteY16" fmla="*/ 157855 h 558455"/>
                  <a:gd name="connsiteX17" fmla="*/ 271035 w 608426"/>
                  <a:gd name="connsiteY17" fmla="*/ 163839 h 558455"/>
                  <a:gd name="connsiteX18" fmla="*/ 349703 w 608426"/>
                  <a:gd name="connsiteY18" fmla="*/ 271085 h 558455"/>
                  <a:gd name="connsiteX19" fmla="*/ 351086 w 608426"/>
                  <a:gd name="connsiteY19" fmla="*/ 286581 h 558455"/>
                  <a:gd name="connsiteX20" fmla="*/ 337872 w 608426"/>
                  <a:gd name="connsiteY20" fmla="*/ 294559 h 558455"/>
                  <a:gd name="connsiteX21" fmla="*/ 305452 w 608426"/>
                  <a:gd name="connsiteY21" fmla="*/ 294559 h 558455"/>
                  <a:gd name="connsiteX22" fmla="*/ 305452 w 608426"/>
                  <a:gd name="connsiteY22" fmla="*/ 543572 h 558455"/>
                  <a:gd name="connsiteX23" fmla="*/ 290702 w 608426"/>
                  <a:gd name="connsiteY23" fmla="*/ 558455 h 558455"/>
                  <a:gd name="connsiteX24" fmla="*/ 227707 w 608426"/>
                  <a:gd name="connsiteY24" fmla="*/ 558455 h 558455"/>
                  <a:gd name="connsiteX25" fmla="*/ 212803 w 608426"/>
                  <a:gd name="connsiteY25" fmla="*/ 543572 h 558455"/>
                  <a:gd name="connsiteX26" fmla="*/ 212803 w 608426"/>
                  <a:gd name="connsiteY26" fmla="*/ 294559 h 558455"/>
                  <a:gd name="connsiteX27" fmla="*/ 180537 w 608426"/>
                  <a:gd name="connsiteY27" fmla="*/ 294559 h 558455"/>
                  <a:gd name="connsiteX28" fmla="*/ 167323 w 608426"/>
                  <a:gd name="connsiteY28" fmla="*/ 286581 h 558455"/>
                  <a:gd name="connsiteX29" fmla="*/ 168552 w 608426"/>
                  <a:gd name="connsiteY29" fmla="*/ 271085 h 558455"/>
                  <a:gd name="connsiteX30" fmla="*/ 247220 w 608426"/>
                  <a:gd name="connsiteY30" fmla="*/ 163839 h 558455"/>
                  <a:gd name="connsiteX31" fmla="*/ 259204 w 608426"/>
                  <a:gd name="connsiteY31" fmla="*/ 157855 h 558455"/>
                  <a:gd name="connsiteX32" fmla="*/ 446012 w 608426"/>
                  <a:gd name="connsiteY32" fmla="*/ 156011 h 558455"/>
                  <a:gd name="connsiteX33" fmla="*/ 451390 w 608426"/>
                  <a:gd name="connsiteY33" fmla="*/ 159693 h 558455"/>
                  <a:gd name="connsiteX34" fmla="*/ 490572 w 608426"/>
                  <a:gd name="connsiteY34" fmla="*/ 267094 h 558455"/>
                  <a:gd name="connsiteX35" fmla="*/ 503787 w 608426"/>
                  <a:gd name="connsiteY35" fmla="*/ 267094 h 558455"/>
                  <a:gd name="connsiteX36" fmla="*/ 542969 w 608426"/>
                  <a:gd name="connsiteY36" fmla="*/ 159693 h 558455"/>
                  <a:gd name="connsiteX37" fmla="*/ 550191 w 608426"/>
                  <a:gd name="connsiteY37" fmla="*/ 156165 h 558455"/>
                  <a:gd name="connsiteX38" fmla="*/ 568783 w 608426"/>
                  <a:gd name="connsiteY38" fmla="*/ 161841 h 558455"/>
                  <a:gd name="connsiteX39" fmla="*/ 568937 w 608426"/>
                  <a:gd name="connsiteY39" fmla="*/ 161995 h 558455"/>
                  <a:gd name="connsiteX40" fmla="*/ 608426 w 608426"/>
                  <a:gd name="connsiteY40" fmla="*/ 216462 h 558455"/>
                  <a:gd name="connsiteX41" fmla="*/ 608426 w 608426"/>
                  <a:gd name="connsiteY41" fmla="*/ 330306 h 558455"/>
                  <a:gd name="connsiteX42" fmla="*/ 607504 w 608426"/>
                  <a:gd name="connsiteY42" fmla="*/ 333375 h 558455"/>
                  <a:gd name="connsiteX43" fmla="*/ 566632 w 608426"/>
                  <a:gd name="connsiteY43" fmla="*/ 395514 h 558455"/>
                  <a:gd name="connsiteX44" fmla="*/ 566632 w 608426"/>
                  <a:gd name="connsiteY44" fmla="*/ 552625 h 558455"/>
                  <a:gd name="connsiteX45" fmla="*/ 560793 w 608426"/>
                  <a:gd name="connsiteY45" fmla="*/ 558455 h 558455"/>
                  <a:gd name="connsiteX46" fmla="*/ 433566 w 608426"/>
                  <a:gd name="connsiteY46" fmla="*/ 558455 h 558455"/>
                  <a:gd name="connsiteX47" fmla="*/ 427727 w 608426"/>
                  <a:gd name="connsiteY47" fmla="*/ 552625 h 558455"/>
                  <a:gd name="connsiteX48" fmla="*/ 427727 w 608426"/>
                  <a:gd name="connsiteY48" fmla="*/ 395514 h 558455"/>
                  <a:gd name="connsiteX49" fmla="*/ 386855 w 608426"/>
                  <a:gd name="connsiteY49" fmla="*/ 333375 h 558455"/>
                  <a:gd name="connsiteX50" fmla="*/ 385933 w 608426"/>
                  <a:gd name="connsiteY50" fmla="*/ 330306 h 558455"/>
                  <a:gd name="connsiteX51" fmla="*/ 385933 w 608426"/>
                  <a:gd name="connsiteY51" fmla="*/ 216769 h 558455"/>
                  <a:gd name="connsiteX52" fmla="*/ 425730 w 608426"/>
                  <a:gd name="connsiteY52" fmla="*/ 161841 h 558455"/>
                  <a:gd name="connsiteX53" fmla="*/ 446012 w 608426"/>
                  <a:gd name="connsiteY53" fmla="*/ 156011 h 558455"/>
                  <a:gd name="connsiteX54" fmla="*/ 487387 w 608426"/>
                  <a:gd name="connsiteY54" fmla="*/ 148470 h 558455"/>
                  <a:gd name="connsiteX55" fmla="*/ 507184 w 608426"/>
                  <a:gd name="connsiteY55" fmla="*/ 148470 h 558455"/>
                  <a:gd name="connsiteX56" fmla="*/ 514244 w 608426"/>
                  <a:gd name="connsiteY56" fmla="*/ 151386 h 558455"/>
                  <a:gd name="connsiteX57" fmla="*/ 515472 w 608426"/>
                  <a:gd name="connsiteY57" fmla="*/ 162281 h 558455"/>
                  <a:gd name="connsiteX58" fmla="*/ 504882 w 608426"/>
                  <a:gd name="connsiteY58" fmla="*/ 178239 h 558455"/>
                  <a:gd name="connsiteX59" fmla="*/ 509793 w 608426"/>
                  <a:gd name="connsiteY59" fmla="*/ 220131 h 558455"/>
                  <a:gd name="connsiteX60" fmla="*/ 499971 w 608426"/>
                  <a:gd name="connsiteY60" fmla="*/ 246064 h 558455"/>
                  <a:gd name="connsiteX61" fmla="*/ 494446 w 608426"/>
                  <a:gd name="connsiteY61" fmla="*/ 246064 h 558455"/>
                  <a:gd name="connsiteX62" fmla="*/ 484624 w 608426"/>
                  <a:gd name="connsiteY62" fmla="*/ 220131 h 558455"/>
                  <a:gd name="connsiteX63" fmla="*/ 489689 w 608426"/>
                  <a:gd name="connsiteY63" fmla="*/ 178239 h 558455"/>
                  <a:gd name="connsiteX64" fmla="*/ 478946 w 608426"/>
                  <a:gd name="connsiteY64" fmla="*/ 162281 h 558455"/>
                  <a:gd name="connsiteX65" fmla="*/ 480173 w 608426"/>
                  <a:gd name="connsiteY65" fmla="*/ 151386 h 558455"/>
                  <a:gd name="connsiteX66" fmla="*/ 487387 w 608426"/>
                  <a:gd name="connsiteY66" fmla="*/ 148470 h 558455"/>
                  <a:gd name="connsiteX67" fmla="*/ 497215 w 608426"/>
                  <a:gd name="connsiteY67" fmla="*/ 0 h 558455"/>
                  <a:gd name="connsiteX68" fmla="*/ 562488 w 608426"/>
                  <a:gd name="connsiteY68" fmla="*/ 65203 h 558455"/>
                  <a:gd name="connsiteX69" fmla="*/ 497215 w 608426"/>
                  <a:gd name="connsiteY69" fmla="*/ 130406 h 558455"/>
                  <a:gd name="connsiteX70" fmla="*/ 431942 w 608426"/>
                  <a:gd name="connsiteY70" fmla="*/ 65203 h 558455"/>
                  <a:gd name="connsiteX71" fmla="*/ 497215 w 608426"/>
                  <a:gd name="connsiteY71" fmla="*/ 0 h 55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8426" h="558455">
                    <a:moveTo>
                      <a:pt x="93434" y="245427"/>
                    </a:moveTo>
                    <a:cubicBezTo>
                      <a:pt x="98197" y="245427"/>
                      <a:pt x="102653" y="247729"/>
                      <a:pt x="105418" y="251565"/>
                    </a:cubicBezTo>
                    <a:lnTo>
                      <a:pt x="184086" y="358669"/>
                    </a:lnTo>
                    <a:cubicBezTo>
                      <a:pt x="187312" y="363273"/>
                      <a:pt x="187927" y="369257"/>
                      <a:pt x="185315" y="374167"/>
                    </a:cubicBezTo>
                    <a:cubicBezTo>
                      <a:pt x="182857" y="379078"/>
                      <a:pt x="177786" y="382300"/>
                      <a:pt x="172101" y="382300"/>
                    </a:cubicBezTo>
                    <a:lnTo>
                      <a:pt x="139835" y="382300"/>
                    </a:lnTo>
                    <a:lnTo>
                      <a:pt x="139835" y="543571"/>
                    </a:lnTo>
                    <a:cubicBezTo>
                      <a:pt x="139835" y="551703"/>
                      <a:pt x="133228" y="558455"/>
                      <a:pt x="124931" y="558455"/>
                    </a:cubicBezTo>
                    <a:lnTo>
                      <a:pt x="61936" y="558455"/>
                    </a:lnTo>
                    <a:cubicBezTo>
                      <a:pt x="53793" y="558455"/>
                      <a:pt x="47186" y="551703"/>
                      <a:pt x="47186" y="543571"/>
                    </a:cubicBezTo>
                    <a:lnTo>
                      <a:pt x="47186" y="382300"/>
                    </a:lnTo>
                    <a:lnTo>
                      <a:pt x="14766" y="382300"/>
                    </a:lnTo>
                    <a:cubicBezTo>
                      <a:pt x="9235" y="382300"/>
                      <a:pt x="4164" y="379078"/>
                      <a:pt x="1552" y="374167"/>
                    </a:cubicBezTo>
                    <a:cubicBezTo>
                      <a:pt x="-906" y="369257"/>
                      <a:pt x="-445" y="363273"/>
                      <a:pt x="2935" y="358669"/>
                    </a:cubicBezTo>
                    <a:lnTo>
                      <a:pt x="81603" y="251565"/>
                    </a:lnTo>
                    <a:cubicBezTo>
                      <a:pt x="84368" y="247729"/>
                      <a:pt x="88824" y="245427"/>
                      <a:pt x="93434" y="245427"/>
                    </a:cubicBezTo>
                    <a:close/>
                    <a:moveTo>
                      <a:pt x="259204" y="157855"/>
                    </a:moveTo>
                    <a:cubicBezTo>
                      <a:pt x="263814" y="157855"/>
                      <a:pt x="268270" y="160156"/>
                      <a:pt x="271035" y="163839"/>
                    </a:cubicBezTo>
                    <a:lnTo>
                      <a:pt x="349703" y="271085"/>
                    </a:lnTo>
                    <a:cubicBezTo>
                      <a:pt x="353083" y="275534"/>
                      <a:pt x="353544" y="281518"/>
                      <a:pt x="351086" y="286581"/>
                    </a:cubicBezTo>
                    <a:cubicBezTo>
                      <a:pt x="348474" y="291491"/>
                      <a:pt x="343403" y="294559"/>
                      <a:pt x="337872" y="294559"/>
                    </a:cubicBezTo>
                    <a:lnTo>
                      <a:pt x="305452" y="294559"/>
                    </a:lnTo>
                    <a:lnTo>
                      <a:pt x="305452" y="543572"/>
                    </a:lnTo>
                    <a:cubicBezTo>
                      <a:pt x="305452" y="551704"/>
                      <a:pt x="298845" y="558455"/>
                      <a:pt x="290702" y="558455"/>
                    </a:cubicBezTo>
                    <a:lnTo>
                      <a:pt x="227707" y="558455"/>
                    </a:lnTo>
                    <a:cubicBezTo>
                      <a:pt x="219410" y="558455"/>
                      <a:pt x="212803" y="551704"/>
                      <a:pt x="212803" y="543572"/>
                    </a:cubicBezTo>
                    <a:lnTo>
                      <a:pt x="212803" y="294559"/>
                    </a:lnTo>
                    <a:lnTo>
                      <a:pt x="180537" y="294559"/>
                    </a:lnTo>
                    <a:cubicBezTo>
                      <a:pt x="174852" y="294559"/>
                      <a:pt x="169781" y="291491"/>
                      <a:pt x="167323" y="286581"/>
                    </a:cubicBezTo>
                    <a:cubicBezTo>
                      <a:pt x="164711" y="281518"/>
                      <a:pt x="165326" y="275534"/>
                      <a:pt x="168552" y="271085"/>
                    </a:cubicBezTo>
                    <a:lnTo>
                      <a:pt x="247220" y="163839"/>
                    </a:lnTo>
                    <a:cubicBezTo>
                      <a:pt x="249985" y="160156"/>
                      <a:pt x="254441" y="157855"/>
                      <a:pt x="259204" y="157855"/>
                    </a:cubicBezTo>
                    <a:close/>
                    <a:moveTo>
                      <a:pt x="446012" y="156011"/>
                    </a:moveTo>
                    <a:cubicBezTo>
                      <a:pt x="448317" y="156011"/>
                      <a:pt x="450468" y="157392"/>
                      <a:pt x="451390" y="159693"/>
                    </a:cubicBezTo>
                    <a:lnTo>
                      <a:pt x="490572" y="267094"/>
                    </a:lnTo>
                    <a:cubicBezTo>
                      <a:pt x="492877" y="273231"/>
                      <a:pt x="501636" y="273231"/>
                      <a:pt x="503787" y="267094"/>
                    </a:cubicBezTo>
                    <a:lnTo>
                      <a:pt x="542969" y="159693"/>
                    </a:lnTo>
                    <a:cubicBezTo>
                      <a:pt x="544044" y="156778"/>
                      <a:pt x="547271" y="155244"/>
                      <a:pt x="550191" y="156165"/>
                    </a:cubicBezTo>
                    <a:lnTo>
                      <a:pt x="568783" y="161841"/>
                    </a:lnTo>
                    <a:lnTo>
                      <a:pt x="568937" y="161995"/>
                    </a:lnTo>
                    <a:cubicBezTo>
                      <a:pt x="592446" y="169666"/>
                      <a:pt x="608426" y="191607"/>
                      <a:pt x="608426" y="216462"/>
                    </a:cubicBezTo>
                    <a:lnTo>
                      <a:pt x="608426" y="330306"/>
                    </a:lnTo>
                    <a:cubicBezTo>
                      <a:pt x="608426" y="331380"/>
                      <a:pt x="608119" y="332454"/>
                      <a:pt x="607504" y="333375"/>
                    </a:cubicBezTo>
                    <a:lnTo>
                      <a:pt x="566632" y="395514"/>
                    </a:lnTo>
                    <a:lnTo>
                      <a:pt x="566632" y="552625"/>
                    </a:lnTo>
                    <a:cubicBezTo>
                      <a:pt x="566632" y="555847"/>
                      <a:pt x="564020" y="558455"/>
                      <a:pt x="560793" y="558455"/>
                    </a:cubicBezTo>
                    <a:lnTo>
                      <a:pt x="433566" y="558455"/>
                    </a:lnTo>
                    <a:cubicBezTo>
                      <a:pt x="430339" y="558455"/>
                      <a:pt x="427727" y="555847"/>
                      <a:pt x="427727" y="552625"/>
                    </a:cubicBezTo>
                    <a:lnTo>
                      <a:pt x="427727" y="395514"/>
                    </a:lnTo>
                    <a:lnTo>
                      <a:pt x="386855" y="333375"/>
                    </a:lnTo>
                    <a:cubicBezTo>
                      <a:pt x="386240" y="332454"/>
                      <a:pt x="385933" y="331380"/>
                      <a:pt x="385933" y="330306"/>
                    </a:cubicBezTo>
                    <a:lnTo>
                      <a:pt x="385933" y="216769"/>
                    </a:lnTo>
                    <a:cubicBezTo>
                      <a:pt x="385933" y="191760"/>
                      <a:pt x="401913" y="169820"/>
                      <a:pt x="425730" y="161841"/>
                    </a:cubicBezTo>
                    <a:cubicBezTo>
                      <a:pt x="425730" y="161841"/>
                      <a:pt x="445398" y="156011"/>
                      <a:pt x="446012" y="156011"/>
                    </a:cubicBezTo>
                    <a:close/>
                    <a:moveTo>
                      <a:pt x="487387" y="148470"/>
                    </a:moveTo>
                    <a:lnTo>
                      <a:pt x="507184" y="148470"/>
                    </a:lnTo>
                    <a:cubicBezTo>
                      <a:pt x="509793" y="148470"/>
                      <a:pt x="512402" y="149544"/>
                      <a:pt x="514244" y="151386"/>
                    </a:cubicBezTo>
                    <a:cubicBezTo>
                      <a:pt x="517007" y="154455"/>
                      <a:pt x="517467" y="158905"/>
                      <a:pt x="515472" y="162281"/>
                    </a:cubicBezTo>
                    <a:lnTo>
                      <a:pt x="504882" y="178239"/>
                    </a:lnTo>
                    <a:lnTo>
                      <a:pt x="509793" y="220131"/>
                    </a:lnTo>
                    <a:lnTo>
                      <a:pt x="499971" y="246064"/>
                    </a:lnTo>
                    <a:cubicBezTo>
                      <a:pt x="499050" y="248673"/>
                      <a:pt x="495367" y="248673"/>
                      <a:pt x="494446" y="246064"/>
                    </a:cubicBezTo>
                    <a:lnTo>
                      <a:pt x="484624" y="220131"/>
                    </a:lnTo>
                    <a:lnTo>
                      <a:pt x="489689" y="178239"/>
                    </a:lnTo>
                    <a:lnTo>
                      <a:pt x="478946" y="162281"/>
                    </a:lnTo>
                    <a:cubicBezTo>
                      <a:pt x="477104" y="158905"/>
                      <a:pt x="477411" y="154455"/>
                      <a:pt x="480173" y="151386"/>
                    </a:cubicBezTo>
                    <a:cubicBezTo>
                      <a:pt x="482015" y="149544"/>
                      <a:pt x="484624" y="148470"/>
                      <a:pt x="487387" y="148470"/>
                    </a:cubicBezTo>
                    <a:close/>
                    <a:moveTo>
                      <a:pt x="497215" y="0"/>
                    </a:moveTo>
                    <a:cubicBezTo>
                      <a:pt x="533264" y="0"/>
                      <a:pt x="562488" y="29192"/>
                      <a:pt x="562488" y="65203"/>
                    </a:cubicBezTo>
                    <a:cubicBezTo>
                      <a:pt x="562488" y="101214"/>
                      <a:pt x="533264" y="130406"/>
                      <a:pt x="497215" y="130406"/>
                    </a:cubicBezTo>
                    <a:cubicBezTo>
                      <a:pt x="461166" y="130406"/>
                      <a:pt x="431942" y="101214"/>
                      <a:pt x="431942" y="65203"/>
                    </a:cubicBezTo>
                    <a:cubicBezTo>
                      <a:pt x="431942" y="29192"/>
                      <a:pt x="461166" y="0"/>
                      <a:pt x="4972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iṣľiḍe"/>
            <p:cNvGrpSpPr/>
            <p:nvPr/>
          </p:nvGrpSpPr>
          <p:grpSpPr>
            <a:xfrm>
              <a:off x="1738490" y="3014792"/>
              <a:ext cx="2123816" cy="1036402"/>
              <a:chOff x="2502722" y="2648359"/>
              <a:chExt cx="2621539" cy="1036402"/>
            </a:xfrm>
          </p:grpSpPr>
          <p:sp>
            <p:nvSpPr>
              <p:cNvPr id="72" name="iṣľîḓê"/>
              <p:cNvSpPr txBox="1"/>
              <p:nvPr/>
            </p:nvSpPr>
            <p:spPr bwMode="auto">
              <a:xfrm>
                <a:off x="2502722" y="2648359"/>
                <a:ext cx="2621539" cy="4290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73" name="ïSliḍè"/>
              <p:cNvSpPr/>
              <p:nvPr/>
            </p:nvSpPr>
            <p:spPr bwMode="auto">
              <a:xfrm>
                <a:off x="2502722" y="3077439"/>
                <a:ext cx="2621539" cy="60732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71" name="肘形连接符 56"/>
            <p:cNvCxnSpPr>
              <a:stCxn id="77" idx="4"/>
              <a:endCxn id="72" idx="1"/>
            </p:cNvCxnSpPr>
            <p:nvPr/>
          </p:nvCxnSpPr>
          <p:spPr>
            <a:xfrm rot="16200000" flipH="1">
              <a:off x="1361204" y="2852045"/>
              <a:ext cx="540081" cy="214491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íslíḓe"/>
          <p:cNvGrpSpPr/>
          <p:nvPr/>
        </p:nvGrpSpPr>
        <p:grpSpPr>
          <a:xfrm>
            <a:off x="4123407" y="1836061"/>
            <a:ext cx="2772112" cy="2306897"/>
            <a:chOff x="3537891" y="1744297"/>
            <a:chExt cx="2772112" cy="2306897"/>
          </a:xfrm>
        </p:grpSpPr>
        <p:grpSp>
          <p:nvGrpSpPr>
            <p:cNvPr id="79" name="îṧḷîḓe"/>
            <p:cNvGrpSpPr/>
            <p:nvPr/>
          </p:nvGrpSpPr>
          <p:grpSpPr>
            <a:xfrm>
              <a:off x="4186187" y="3014792"/>
              <a:ext cx="2123816" cy="1036402"/>
              <a:chOff x="2502722" y="2648359"/>
              <a:chExt cx="2621539" cy="1036402"/>
            </a:xfrm>
          </p:grpSpPr>
          <p:sp>
            <p:nvSpPr>
              <p:cNvPr id="85" name="işḷîďé"/>
              <p:cNvSpPr txBox="1"/>
              <p:nvPr/>
            </p:nvSpPr>
            <p:spPr bwMode="auto">
              <a:xfrm>
                <a:off x="2502722" y="2648359"/>
                <a:ext cx="2621539" cy="4290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86" name="ïṣļîḓè"/>
              <p:cNvSpPr/>
              <p:nvPr/>
            </p:nvSpPr>
            <p:spPr bwMode="auto">
              <a:xfrm>
                <a:off x="2502722" y="3077439"/>
                <a:ext cx="2621539" cy="60732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íŝļíḍè"/>
            <p:cNvGrpSpPr/>
            <p:nvPr/>
          </p:nvGrpSpPr>
          <p:grpSpPr>
            <a:xfrm>
              <a:off x="3537891" y="1744297"/>
              <a:ext cx="944954" cy="944954"/>
              <a:chOff x="3537891" y="1744297"/>
              <a:chExt cx="944954" cy="944954"/>
            </a:xfrm>
          </p:grpSpPr>
          <p:sp>
            <p:nvSpPr>
              <p:cNvPr id="82" name="iśļîḍè"/>
              <p:cNvSpPr/>
              <p:nvPr/>
            </p:nvSpPr>
            <p:spPr>
              <a:xfrm>
                <a:off x="3611069" y="1817475"/>
                <a:ext cx="798598" cy="7985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 sz="1200" b="1" i="1" dirty="0">
                  <a:cs typeface="+mn-ea"/>
                  <a:sym typeface="+mn-lt"/>
                </a:endParaRPr>
              </a:p>
            </p:txBody>
          </p:sp>
          <p:sp>
            <p:nvSpPr>
              <p:cNvPr id="83" name="işľiḍé"/>
              <p:cNvSpPr/>
              <p:nvPr/>
            </p:nvSpPr>
            <p:spPr>
              <a:xfrm>
                <a:off x="3537891" y="1744297"/>
                <a:ext cx="944954" cy="944954"/>
              </a:xfrm>
              <a:prstGeom prst="ellipse">
                <a:avLst/>
              </a:prstGeom>
              <a:noFill/>
              <a:ln w="3175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 sz="1200" b="1" i="1" dirty="0">
                  <a:cs typeface="+mn-ea"/>
                  <a:sym typeface="+mn-lt"/>
                </a:endParaRPr>
              </a:p>
            </p:txBody>
          </p:sp>
          <p:sp>
            <p:nvSpPr>
              <p:cNvPr id="84" name="isḻîḍê"/>
              <p:cNvSpPr/>
              <p:nvPr/>
            </p:nvSpPr>
            <p:spPr bwMode="auto">
              <a:xfrm>
                <a:off x="3802001" y="2034380"/>
                <a:ext cx="416736" cy="364788"/>
              </a:xfrm>
              <a:custGeom>
                <a:avLst/>
                <a:gdLst>
                  <a:gd name="T0" fmla="*/ 215 w 406"/>
                  <a:gd name="T1" fmla="*/ 162 h 356"/>
                  <a:gd name="T2" fmla="*/ 157 w 406"/>
                  <a:gd name="T3" fmla="*/ 102 h 356"/>
                  <a:gd name="T4" fmla="*/ 19 w 406"/>
                  <a:gd name="T5" fmla="*/ 242 h 356"/>
                  <a:gd name="T6" fmla="*/ 0 w 406"/>
                  <a:gd name="T7" fmla="*/ 224 h 356"/>
                  <a:gd name="T8" fmla="*/ 157 w 406"/>
                  <a:gd name="T9" fmla="*/ 64 h 356"/>
                  <a:gd name="T10" fmla="*/ 216 w 406"/>
                  <a:gd name="T11" fmla="*/ 124 h 356"/>
                  <a:gd name="T12" fmla="*/ 315 w 406"/>
                  <a:gd name="T13" fmla="*/ 28 h 356"/>
                  <a:gd name="T14" fmla="*/ 287 w 406"/>
                  <a:gd name="T15" fmla="*/ 0 h 356"/>
                  <a:gd name="T16" fmla="*/ 362 w 406"/>
                  <a:gd name="T17" fmla="*/ 0 h 356"/>
                  <a:gd name="T18" fmla="*/ 362 w 406"/>
                  <a:gd name="T19" fmla="*/ 74 h 356"/>
                  <a:gd name="T20" fmla="*/ 334 w 406"/>
                  <a:gd name="T21" fmla="*/ 47 h 356"/>
                  <a:gd name="T22" fmla="*/ 215 w 406"/>
                  <a:gd name="T23" fmla="*/ 162 h 356"/>
                  <a:gd name="T24" fmla="*/ 66 w 406"/>
                  <a:gd name="T25" fmla="*/ 356 h 356"/>
                  <a:gd name="T26" fmla="*/ 156 w 406"/>
                  <a:gd name="T27" fmla="*/ 356 h 356"/>
                  <a:gd name="T28" fmla="*/ 156 w 406"/>
                  <a:gd name="T29" fmla="*/ 230 h 356"/>
                  <a:gd name="T30" fmla="*/ 66 w 406"/>
                  <a:gd name="T31" fmla="*/ 230 h 356"/>
                  <a:gd name="T32" fmla="*/ 66 w 406"/>
                  <a:gd name="T33" fmla="*/ 356 h 356"/>
                  <a:gd name="T34" fmla="*/ 191 w 406"/>
                  <a:gd name="T35" fmla="*/ 356 h 356"/>
                  <a:gd name="T36" fmla="*/ 281 w 406"/>
                  <a:gd name="T37" fmla="*/ 356 h 356"/>
                  <a:gd name="T38" fmla="*/ 281 w 406"/>
                  <a:gd name="T39" fmla="*/ 190 h 356"/>
                  <a:gd name="T40" fmla="*/ 191 w 406"/>
                  <a:gd name="T41" fmla="*/ 190 h 356"/>
                  <a:gd name="T42" fmla="*/ 191 w 406"/>
                  <a:gd name="T43" fmla="*/ 356 h 356"/>
                  <a:gd name="T44" fmla="*/ 316 w 406"/>
                  <a:gd name="T45" fmla="*/ 106 h 356"/>
                  <a:gd name="T46" fmla="*/ 316 w 406"/>
                  <a:gd name="T47" fmla="*/ 356 h 356"/>
                  <a:gd name="T48" fmla="*/ 406 w 406"/>
                  <a:gd name="T49" fmla="*/ 356 h 356"/>
                  <a:gd name="T50" fmla="*/ 406 w 406"/>
                  <a:gd name="T51" fmla="*/ 106 h 356"/>
                  <a:gd name="T52" fmla="*/ 316 w 406"/>
                  <a:gd name="T53" fmla="*/ 10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6" h="356">
                    <a:moveTo>
                      <a:pt x="215" y="162"/>
                    </a:moveTo>
                    <a:lnTo>
                      <a:pt x="157" y="102"/>
                    </a:lnTo>
                    <a:lnTo>
                      <a:pt x="19" y="242"/>
                    </a:lnTo>
                    <a:lnTo>
                      <a:pt x="0" y="224"/>
                    </a:lnTo>
                    <a:lnTo>
                      <a:pt x="157" y="64"/>
                    </a:lnTo>
                    <a:lnTo>
                      <a:pt x="216" y="124"/>
                    </a:lnTo>
                    <a:lnTo>
                      <a:pt x="315" y="28"/>
                    </a:lnTo>
                    <a:lnTo>
                      <a:pt x="287" y="0"/>
                    </a:lnTo>
                    <a:lnTo>
                      <a:pt x="362" y="0"/>
                    </a:lnTo>
                    <a:lnTo>
                      <a:pt x="362" y="74"/>
                    </a:lnTo>
                    <a:lnTo>
                      <a:pt x="334" y="47"/>
                    </a:lnTo>
                    <a:lnTo>
                      <a:pt x="215" y="162"/>
                    </a:lnTo>
                    <a:close/>
                    <a:moveTo>
                      <a:pt x="66" y="356"/>
                    </a:moveTo>
                    <a:lnTo>
                      <a:pt x="156" y="356"/>
                    </a:lnTo>
                    <a:lnTo>
                      <a:pt x="156" y="230"/>
                    </a:lnTo>
                    <a:lnTo>
                      <a:pt x="66" y="230"/>
                    </a:lnTo>
                    <a:lnTo>
                      <a:pt x="66" y="356"/>
                    </a:lnTo>
                    <a:close/>
                    <a:moveTo>
                      <a:pt x="191" y="356"/>
                    </a:moveTo>
                    <a:lnTo>
                      <a:pt x="281" y="356"/>
                    </a:lnTo>
                    <a:lnTo>
                      <a:pt x="281" y="190"/>
                    </a:lnTo>
                    <a:lnTo>
                      <a:pt x="191" y="190"/>
                    </a:lnTo>
                    <a:lnTo>
                      <a:pt x="191" y="356"/>
                    </a:lnTo>
                    <a:close/>
                    <a:moveTo>
                      <a:pt x="316" y="106"/>
                    </a:moveTo>
                    <a:lnTo>
                      <a:pt x="316" y="356"/>
                    </a:lnTo>
                    <a:lnTo>
                      <a:pt x="406" y="356"/>
                    </a:lnTo>
                    <a:lnTo>
                      <a:pt x="406" y="106"/>
                    </a:lnTo>
                    <a:lnTo>
                      <a:pt x="316" y="1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1200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81" name="肘形连接符 58"/>
            <p:cNvCxnSpPr>
              <a:stCxn id="83" idx="4"/>
              <a:endCxn id="85" idx="1"/>
            </p:cNvCxnSpPr>
            <p:nvPr/>
          </p:nvCxnSpPr>
          <p:spPr>
            <a:xfrm rot="16200000" flipH="1">
              <a:off x="3828237" y="2871381"/>
              <a:ext cx="540081" cy="175819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ïśḻíde"/>
          <p:cNvGrpSpPr/>
          <p:nvPr/>
        </p:nvGrpSpPr>
        <p:grpSpPr>
          <a:xfrm>
            <a:off x="6525217" y="1836061"/>
            <a:ext cx="2733440" cy="2306897"/>
            <a:chOff x="6024260" y="1744297"/>
            <a:chExt cx="2733440" cy="2306897"/>
          </a:xfrm>
        </p:grpSpPr>
        <p:grpSp>
          <p:nvGrpSpPr>
            <p:cNvPr id="88" name="isľîďê"/>
            <p:cNvGrpSpPr/>
            <p:nvPr/>
          </p:nvGrpSpPr>
          <p:grpSpPr>
            <a:xfrm>
              <a:off x="6633884" y="3014792"/>
              <a:ext cx="2123816" cy="1036402"/>
              <a:chOff x="2502722" y="2648359"/>
              <a:chExt cx="2621539" cy="1036402"/>
            </a:xfrm>
          </p:grpSpPr>
          <p:sp>
            <p:nvSpPr>
              <p:cNvPr id="94" name="iṧ1íḍê"/>
              <p:cNvSpPr txBox="1"/>
              <p:nvPr/>
            </p:nvSpPr>
            <p:spPr bwMode="auto">
              <a:xfrm>
                <a:off x="2502722" y="2648359"/>
                <a:ext cx="2621539" cy="4290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95" name="í$1ïďè"/>
              <p:cNvSpPr/>
              <p:nvPr/>
            </p:nvSpPr>
            <p:spPr bwMode="auto">
              <a:xfrm>
                <a:off x="2502722" y="3077439"/>
                <a:ext cx="2621539" cy="60732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íṩ1ïďè"/>
            <p:cNvGrpSpPr/>
            <p:nvPr/>
          </p:nvGrpSpPr>
          <p:grpSpPr>
            <a:xfrm>
              <a:off x="6024260" y="1744297"/>
              <a:ext cx="944954" cy="944954"/>
              <a:chOff x="6024260" y="1744297"/>
              <a:chExt cx="944954" cy="944954"/>
            </a:xfrm>
          </p:grpSpPr>
          <p:sp>
            <p:nvSpPr>
              <p:cNvPr id="91" name="ïṣḻïḑè"/>
              <p:cNvSpPr/>
              <p:nvPr/>
            </p:nvSpPr>
            <p:spPr>
              <a:xfrm>
                <a:off x="6097438" y="1817475"/>
                <a:ext cx="798598" cy="79859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 sz="1200" b="1" i="1" dirty="0">
                  <a:cs typeface="+mn-ea"/>
                  <a:sym typeface="+mn-lt"/>
                </a:endParaRPr>
              </a:p>
            </p:txBody>
          </p:sp>
          <p:sp>
            <p:nvSpPr>
              <p:cNvPr id="92" name="i$ļïďè"/>
              <p:cNvSpPr/>
              <p:nvPr/>
            </p:nvSpPr>
            <p:spPr>
              <a:xfrm>
                <a:off x="6024260" y="1744297"/>
                <a:ext cx="944954" cy="944954"/>
              </a:xfrm>
              <a:prstGeom prst="ellipse">
                <a:avLst/>
              </a:prstGeom>
              <a:noFill/>
              <a:ln w="3175">
                <a:solidFill>
                  <a:schemeClr val="accent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 sz="1200" b="1" i="1" dirty="0">
                  <a:cs typeface="+mn-ea"/>
                  <a:sym typeface="+mn-lt"/>
                </a:endParaRPr>
              </a:p>
            </p:txBody>
          </p:sp>
          <p:sp>
            <p:nvSpPr>
              <p:cNvPr id="93" name="ïşļiḍê"/>
              <p:cNvSpPr/>
              <p:nvPr/>
            </p:nvSpPr>
            <p:spPr bwMode="auto">
              <a:xfrm>
                <a:off x="6262431" y="2043433"/>
                <a:ext cx="468612" cy="346682"/>
              </a:xfrm>
              <a:custGeom>
                <a:avLst/>
                <a:gdLst>
                  <a:gd name="T0" fmla="*/ 278945 h 440259"/>
                  <a:gd name="T1" fmla="*/ 278945 h 440259"/>
                  <a:gd name="T2" fmla="*/ 278945 h 440259"/>
                  <a:gd name="T3" fmla="*/ 278945 h 440259"/>
                  <a:gd name="T4" fmla="*/ 278945 h 440259"/>
                  <a:gd name="T5" fmla="*/ 278945 h 440259"/>
                  <a:gd name="T6" fmla="*/ 278945 h 440259"/>
                  <a:gd name="T7" fmla="*/ 278945 h 440259"/>
                  <a:gd name="T8" fmla="*/ 278945 h 440259"/>
                  <a:gd name="T9" fmla="*/ 278945 h 440259"/>
                  <a:gd name="T10" fmla="*/ 278945 h 440259"/>
                  <a:gd name="T11" fmla="*/ 278945 h 440259"/>
                  <a:gd name="T12" fmla="*/ 278945 h 440259"/>
                  <a:gd name="T13" fmla="*/ 278945 h 440259"/>
                  <a:gd name="T14" fmla="*/ 278945 h 440259"/>
                  <a:gd name="T15" fmla="*/ 278945 h 440259"/>
                  <a:gd name="T16" fmla="*/ 278945 h 440259"/>
                  <a:gd name="T17" fmla="*/ 278945 h 440259"/>
                  <a:gd name="T18" fmla="*/ 278945 h 440259"/>
                  <a:gd name="T19" fmla="*/ 278945 h 440259"/>
                  <a:gd name="T20" fmla="*/ 278945 h 440259"/>
                  <a:gd name="T21" fmla="*/ 278945 h 440259"/>
                  <a:gd name="T22" fmla="*/ 278945 h 440259"/>
                  <a:gd name="T23" fmla="*/ 278945 h 440259"/>
                  <a:gd name="T24" fmla="*/ 278945 h 440259"/>
                  <a:gd name="T25" fmla="*/ 278945 h 440259"/>
                  <a:gd name="T26" fmla="*/ 278945 h 440259"/>
                  <a:gd name="T27" fmla="*/ 278945 h 440259"/>
                  <a:gd name="T28" fmla="*/ 278945 h 440259"/>
                  <a:gd name="T29" fmla="*/ 278945 h 440259"/>
                  <a:gd name="T30" fmla="*/ 88862 h 440259"/>
                  <a:gd name="T31" fmla="*/ 88862 h 440259"/>
                  <a:gd name="T32" fmla="*/ 278945 h 440259"/>
                  <a:gd name="T33" fmla="*/ 278945 h 440259"/>
                  <a:gd name="T34" fmla="*/ 278945 h 440259"/>
                  <a:gd name="T35" fmla="*/ 278945 h 440259"/>
                  <a:gd name="T36" fmla="*/ 278945 h 440259"/>
                  <a:gd name="T37" fmla="*/ 278945 h 440259"/>
                  <a:gd name="T38" fmla="*/ 278945 h 440259"/>
                  <a:gd name="T39" fmla="*/ 278945 h 440259"/>
                  <a:gd name="T40" fmla="*/ 278945 h 440259"/>
                  <a:gd name="T41" fmla="*/ 278945 h 440259"/>
                  <a:gd name="T42" fmla="*/ 278945 h 440259"/>
                  <a:gd name="T43" fmla="*/ 278945 h 440259"/>
                  <a:gd name="T44" fmla="*/ 278945 h 440259"/>
                  <a:gd name="T45" fmla="*/ 278945 h 440259"/>
                  <a:gd name="T46" fmla="*/ 278945 h 440259"/>
                  <a:gd name="T47" fmla="*/ 278945 h 440259"/>
                  <a:gd name="T48" fmla="*/ 278945 h 440259"/>
                  <a:gd name="T49" fmla="*/ 278945 h 440259"/>
                  <a:gd name="T50" fmla="*/ 278945 h 440259"/>
                  <a:gd name="T51" fmla="*/ 278945 h 440259"/>
                  <a:gd name="T52" fmla="*/ 278945 h 440259"/>
                  <a:gd name="T53" fmla="*/ 278945 h 440259"/>
                  <a:gd name="T54" fmla="*/ 278945 h 440259"/>
                  <a:gd name="T55" fmla="*/ 278945 h 440259"/>
                  <a:gd name="T56" fmla="*/ 278945 h 440259"/>
                  <a:gd name="T57" fmla="*/ 278945 h 440259"/>
                  <a:gd name="T58" fmla="*/ 278945 h 440259"/>
                  <a:gd name="T59" fmla="*/ 278945 h 440259"/>
                  <a:gd name="T60" fmla="*/ 278945 h 440259"/>
                  <a:gd name="T61" fmla="*/ 278945 h 440259"/>
                  <a:gd name="T62" fmla="*/ 278945 h 440259"/>
                  <a:gd name="T63" fmla="*/ 278945 h 440259"/>
                  <a:gd name="T64" fmla="*/ 278945 h 440259"/>
                  <a:gd name="T65" fmla="*/ 278945 h 440259"/>
                  <a:gd name="T66" fmla="*/ 278945 h 440259"/>
                  <a:gd name="T67" fmla="*/ 278945 h 440259"/>
                  <a:gd name="T68" fmla="*/ 278945 h 440259"/>
                  <a:gd name="T69" fmla="*/ 278945 h 440259"/>
                  <a:gd name="T70" fmla="*/ 278945 h 440259"/>
                  <a:gd name="T71" fmla="*/ 278945 h 440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08" h="4896">
                    <a:moveTo>
                      <a:pt x="6608" y="638"/>
                    </a:moveTo>
                    <a:lnTo>
                      <a:pt x="6608" y="2638"/>
                    </a:lnTo>
                    <a:cubicBezTo>
                      <a:pt x="6608" y="2638"/>
                      <a:pt x="6180" y="2723"/>
                      <a:pt x="6092" y="2734"/>
                    </a:cubicBezTo>
                    <a:cubicBezTo>
                      <a:pt x="6004" y="2745"/>
                      <a:pt x="5728" y="2834"/>
                      <a:pt x="5528" y="2642"/>
                    </a:cubicBezTo>
                    <a:cubicBezTo>
                      <a:pt x="5219" y="2346"/>
                      <a:pt x="4122" y="1254"/>
                      <a:pt x="4122" y="1254"/>
                    </a:cubicBezTo>
                    <a:cubicBezTo>
                      <a:pt x="4122" y="1254"/>
                      <a:pt x="3932" y="1069"/>
                      <a:pt x="3629" y="1229"/>
                    </a:cubicBezTo>
                    <a:cubicBezTo>
                      <a:pt x="3350" y="1376"/>
                      <a:pt x="2936" y="1592"/>
                      <a:pt x="2764" y="1675"/>
                    </a:cubicBezTo>
                    <a:cubicBezTo>
                      <a:pt x="2437" y="1849"/>
                      <a:pt x="2167" y="1574"/>
                      <a:pt x="2167" y="1364"/>
                    </a:cubicBezTo>
                    <a:cubicBezTo>
                      <a:pt x="2167" y="1201"/>
                      <a:pt x="2269" y="1090"/>
                      <a:pt x="2414" y="1009"/>
                    </a:cubicBezTo>
                    <a:cubicBezTo>
                      <a:pt x="2808" y="770"/>
                      <a:pt x="3637" y="305"/>
                      <a:pt x="3983" y="121"/>
                    </a:cubicBezTo>
                    <a:cubicBezTo>
                      <a:pt x="4193" y="9"/>
                      <a:pt x="4344" y="0"/>
                      <a:pt x="4633" y="243"/>
                    </a:cubicBezTo>
                    <a:cubicBezTo>
                      <a:pt x="4988" y="541"/>
                      <a:pt x="5304" y="814"/>
                      <a:pt x="5304" y="814"/>
                    </a:cubicBezTo>
                    <a:cubicBezTo>
                      <a:pt x="5304" y="814"/>
                      <a:pt x="5407" y="900"/>
                      <a:pt x="5571" y="865"/>
                    </a:cubicBezTo>
                    <a:cubicBezTo>
                      <a:pt x="5975" y="780"/>
                      <a:pt x="6608" y="638"/>
                      <a:pt x="6608" y="638"/>
                    </a:cubicBezTo>
                    <a:close/>
                    <a:moveTo>
                      <a:pt x="2241" y="4027"/>
                    </a:moveTo>
                    <a:cubicBezTo>
                      <a:pt x="2294" y="3891"/>
                      <a:pt x="2277" y="3738"/>
                      <a:pt x="2175" y="3633"/>
                    </a:cubicBezTo>
                    <a:cubicBezTo>
                      <a:pt x="2083" y="3540"/>
                      <a:pt x="1950" y="3515"/>
                      <a:pt x="1822" y="3544"/>
                    </a:cubicBezTo>
                    <a:cubicBezTo>
                      <a:pt x="1858" y="3418"/>
                      <a:pt x="1838" y="3283"/>
                      <a:pt x="1746" y="3188"/>
                    </a:cubicBezTo>
                    <a:cubicBezTo>
                      <a:pt x="1654" y="3095"/>
                      <a:pt x="1521" y="3070"/>
                      <a:pt x="1394" y="3099"/>
                    </a:cubicBezTo>
                    <a:cubicBezTo>
                      <a:pt x="1429" y="2973"/>
                      <a:pt x="1409" y="2838"/>
                      <a:pt x="1317" y="2744"/>
                    </a:cubicBezTo>
                    <a:cubicBezTo>
                      <a:pt x="1173" y="2596"/>
                      <a:pt x="924" y="2602"/>
                      <a:pt x="760" y="2758"/>
                    </a:cubicBezTo>
                    <a:cubicBezTo>
                      <a:pt x="597" y="2915"/>
                      <a:pt x="492" y="3198"/>
                      <a:pt x="638" y="3365"/>
                    </a:cubicBezTo>
                    <a:cubicBezTo>
                      <a:pt x="783" y="3531"/>
                      <a:pt x="950" y="3430"/>
                      <a:pt x="1077" y="3401"/>
                    </a:cubicBezTo>
                    <a:cubicBezTo>
                      <a:pt x="1042" y="3527"/>
                      <a:pt x="936" y="3645"/>
                      <a:pt x="1066" y="3810"/>
                    </a:cubicBezTo>
                    <a:cubicBezTo>
                      <a:pt x="1197" y="3975"/>
                      <a:pt x="1378" y="3875"/>
                      <a:pt x="1506" y="3846"/>
                    </a:cubicBezTo>
                    <a:cubicBezTo>
                      <a:pt x="1470" y="3972"/>
                      <a:pt x="1369" y="4101"/>
                      <a:pt x="1494" y="4254"/>
                    </a:cubicBezTo>
                    <a:cubicBezTo>
                      <a:pt x="1621" y="4408"/>
                      <a:pt x="1829" y="4326"/>
                      <a:pt x="1966" y="4283"/>
                    </a:cubicBezTo>
                    <a:cubicBezTo>
                      <a:pt x="1913" y="4419"/>
                      <a:pt x="1799" y="4566"/>
                      <a:pt x="1945" y="4730"/>
                    </a:cubicBezTo>
                    <a:cubicBezTo>
                      <a:pt x="2090" y="4896"/>
                      <a:pt x="2426" y="4819"/>
                      <a:pt x="2590" y="4663"/>
                    </a:cubicBezTo>
                    <a:cubicBezTo>
                      <a:pt x="2753" y="4506"/>
                      <a:pt x="2769" y="4258"/>
                      <a:pt x="2625" y="4110"/>
                    </a:cubicBezTo>
                    <a:cubicBezTo>
                      <a:pt x="2526" y="4008"/>
                      <a:pt x="2378" y="3985"/>
                      <a:pt x="2241" y="4027"/>
                    </a:cubicBezTo>
                    <a:close/>
                    <a:moveTo>
                      <a:pt x="5233" y="2987"/>
                    </a:moveTo>
                    <a:cubicBezTo>
                      <a:pt x="4047" y="1802"/>
                      <a:pt x="4605" y="2359"/>
                      <a:pt x="3967" y="1720"/>
                    </a:cubicBezTo>
                    <a:cubicBezTo>
                      <a:pt x="3967" y="1720"/>
                      <a:pt x="3775" y="1529"/>
                      <a:pt x="3523" y="1640"/>
                    </a:cubicBezTo>
                    <a:cubicBezTo>
                      <a:pt x="3346" y="1718"/>
                      <a:pt x="3117" y="1824"/>
                      <a:pt x="2945" y="1905"/>
                    </a:cubicBezTo>
                    <a:cubicBezTo>
                      <a:pt x="2757" y="2004"/>
                      <a:pt x="2621" y="2034"/>
                      <a:pt x="2557" y="2034"/>
                    </a:cubicBezTo>
                    <a:cubicBezTo>
                      <a:pt x="2192" y="2031"/>
                      <a:pt x="1896" y="1738"/>
                      <a:pt x="1896" y="1373"/>
                    </a:cubicBezTo>
                    <a:cubicBezTo>
                      <a:pt x="1896" y="1137"/>
                      <a:pt x="2022" y="931"/>
                      <a:pt x="2209" y="814"/>
                    </a:cubicBezTo>
                    <a:cubicBezTo>
                      <a:pt x="2472" y="632"/>
                      <a:pt x="3078" y="310"/>
                      <a:pt x="3078" y="310"/>
                    </a:cubicBezTo>
                    <a:cubicBezTo>
                      <a:pt x="3078" y="310"/>
                      <a:pt x="2894" y="76"/>
                      <a:pt x="2489" y="76"/>
                    </a:cubicBezTo>
                    <a:cubicBezTo>
                      <a:pt x="2085" y="76"/>
                      <a:pt x="1240" y="629"/>
                      <a:pt x="1240" y="629"/>
                    </a:cubicBezTo>
                    <a:cubicBezTo>
                      <a:pt x="1240" y="629"/>
                      <a:pt x="1000" y="783"/>
                      <a:pt x="659" y="644"/>
                    </a:cubicBezTo>
                    <a:lnTo>
                      <a:pt x="0" y="415"/>
                    </a:lnTo>
                    <a:lnTo>
                      <a:pt x="0" y="2704"/>
                    </a:lnTo>
                    <a:cubicBezTo>
                      <a:pt x="0" y="2704"/>
                      <a:pt x="188" y="2758"/>
                      <a:pt x="357" y="2827"/>
                    </a:cubicBezTo>
                    <a:cubicBezTo>
                      <a:pt x="395" y="2719"/>
                      <a:pt x="457" y="2618"/>
                      <a:pt x="542" y="2535"/>
                    </a:cubicBezTo>
                    <a:cubicBezTo>
                      <a:pt x="822" y="2268"/>
                      <a:pt x="1287" y="2265"/>
                      <a:pt x="1542" y="2528"/>
                    </a:cubicBezTo>
                    <a:cubicBezTo>
                      <a:pt x="1619" y="2608"/>
                      <a:pt x="1673" y="2703"/>
                      <a:pt x="1700" y="2808"/>
                    </a:cubicBezTo>
                    <a:cubicBezTo>
                      <a:pt x="1803" y="2840"/>
                      <a:pt x="1896" y="2896"/>
                      <a:pt x="1971" y="2973"/>
                    </a:cubicBezTo>
                    <a:cubicBezTo>
                      <a:pt x="2048" y="3053"/>
                      <a:pt x="2101" y="3148"/>
                      <a:pt x="2129" y="3253"/>
                    </a:cubicBezTo>
                    <a:cubicBezTo>
                      <a:pt x="2231" y="3285"/>
                      <a:pt x="2324" y="3341"/>
                      <a:pt x="2399" y="3418"/>
                    </a:cubicBezTo>
                    <a:cubicBezTo>
                      <a:pt x="2484" y="3505"/>
                      <a:pt x="2540" y="3611"/>
                      <a:pt x="2566" y="3725"/>
                    </a:cubicBezTo>
                    <a:cubicBezTo>
                      <a:pt x="2674" y="3756"/>
                      <a:pt x="2771" y="3814"/>
                      <a:pt x="2849" y="3894"/>
                    </a:cubicBezTo>
                    <a:cubicBezTo>
                      <a:pt x="3002" y="4051"/>
                      <a:pt x="3056" y="4265"/>
                      <a:pt x="3023" y="4471"/>
                    </a:cubicBezTo>
                    <a:cubicBezTo>
                      <a:pt x="3024" y="4471"/>
                      <a:pt x="3024" y="4471"/>
                      <a:pt x="3024" y="4472"/>
                    </a:cubicBezTo>
                    <a:cubicBezTo>
                      <a:pt x="3027" y="4475"/>
                      <a:pt x="3119" y="4578"/>
                      <a:pt x="3177" y="4636"/>
                    </a:cubicBezTo>
                    <a:cubicBezTo>
                      <a:pt x="3290" y="4749"/>
                      <a:pt x="3475" y="4749"/>
                      <a:pt x="3588" y="4636"/>
                    </a:cubicBezTo>
                    <a:cubicBezTo>
                      <a:pt x="3700" y="4523"/>
                      <a:pt x="3701" y="4339"/>
                      <a:pt x="3588" y="4225"/>
                    </a:cubicBezTo>
                    <a:cubicBezTo>
                      <a:pt x="3584" y="4221"/>
                      <a:pt x="3180" y="3799"/>
                      <a:pt x="3213" y="3766"/>
                    </a:cubicBezTo>
                    <a:cubicBezTo>
                      <a:pt x="3245" y="3734"/>
                      <a:pt x="3759" y="4269"/>
                      <a:pt x="3769" y="4279"/>
                    </a:cubicBezTo>
                    <a:cubicBezTo>
                      <a:pt x="3882" y="4391"/>
                      <a:pt x="4066" y="4391"/>
                      <a:pt x="4179" y="4279"/>
                    </a:cubicBezTo>
                    <a:cubicBezTo>
                      <a:pt x="4292" y="4166"/>
                      <a:pt x="4292" y="3981"/>
                      <a:pt x="4179" y="3868"/>
                    </a:cubicBezTo>
                    <a:cubicBezTo>
                      <a:pt x="4174" y="3863"/>
                      <a:pt x="4151" y="3841"/>
                      <a:pt x="4142" y="3832"/>
                    </a:cubicBezTo>
                    <a:cubicBezTo>
                      <a:pt x="4142" y="3832"/>
                      <a:pt x="3632" y="3378"/>
                      <a:pt x="3671" y="3339"/>
                    </a:cubicBezTo>
                    <a:cubicBezTo>
                      <a:pt x="3710" y="3300"/>
                      <a:pt x="4343" y="3891"/>
                      <a:pt x="4345" y="3891"/>
                    </a:cubicBezTo>
                    <a:cubicBezTo>
                      <a:pt x="4458" y="3993"/>
                      <a:pt x="4634" y="3992"/>
                      <a:pt x="4743" y="3883"/>
                    </a:cubicBezTo>
                    <a:cubicBezTo>
                      <a:pt x="4850" y="3776"/>
                      <a:pt x="4852" y="3608"/>
                      <a:pt x="4758" y="3494"/>
                    </a:cubicBezTo>
                    <a:cubicBezTo>
                      <a:pt x="4756" y="3488"/>
                      <a:pt x="4275" y="2986"/>
                      <a:pt x="4312" y="2948"/>
                    </a:cubicBezTo>
                    <a:cubicBezTo>
                      <a:pt x="4351" y="2910"/>
                      <a:pt x="4826" y="3400"/>
                      <a:pt x="4827" y="3401"/>
                    </a:cubicBezTo>
                    <a:cubicBezTo>
                      <a:pt x="4940" y="3513"/>
                      <a:pt x="5124" y="3513"/>
                      <a:pt x="5238" y="3401"/>
                    </a:cubicBezTo>
                    <a:cubicBezTo>
                      <a:pt x="5350" y="3288"/>
                      <a:pt x="5350" y="3103"/>
                      <a:pt x="5238" y="2990"/>
                    </a:cubicBezTo>
                    <a:cubicBezTo>
                      <a:pt x="5236" y="2989"/>
                      <a:pt x="5234" y="2988"/>
                      <a:pt x="5233" y="2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1200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90" name="肘形连接符 60"/>
            <p:cNvCxnSpPr>
              <a:stCxn id="92" idx="4"/>
              <a:endCxn id="94" idx="1"/>
            </p:cNvCxnSpPr>
            <p:nvPr/>
          </p:nvCxnSpPr>
          <p:spPr>
            <a:xfrm rot="16200000" flipH="1">
              <a:off x="6295270" y="2890717"/>
              <a:ext cx="540081" cy="137147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islîḋè"/>
          <p:cNvGrpSpPr/>
          <p:nvPr/>
        </p:nvGrpSpPr>
        <p:grpSpPr>
          <a:xfrm>
            <a:off x="8888356" y="1836061"/>
            <a:ext cx="2694768" cy="2306897"/>
            <a:chOff x="8510630" y="1744297"/>
            <a:chExt cx="2694768" cy="2306897"/>
          </a:xfrm>
        </p:grpSpPr>
        <p:grpSp>
          <p:nvGrpSpPr>
            <p:cNvPr id="97" name="îṥlîḓê"/>
            <p:cNvGrpSpPr/>
            <p:nvPr/>
          </p:nvGrpSpPr>
          <p:grpSpPr>
            <a:xfrm>
              <a:off x="9081582" y="3014792"/>
              <a:ext cx="2123816" cy="1036402"/>
              <a:chOff x="2502722" y="2648359"/>
              <a:chExt cx="2621539" cy="1036402"/>
            </a:xfrm>
          </p:grpSpPr>
          <p:sp>
            <p:nvSpPr>
              <p:cNvPr id="103" name="î$lïḑê"/>
              <p:cNvSpPr txBox="1"/>
              <p:nvPr/>
            </p:nvSpPr>
            <p:spPr bwMode="auto">
              <a:xfrm>
                <a:off x="2502722" y="2648359"/>
                <a:ext cx="2621539" cy="4290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104" name="íŝḷîḍe"/>
              <p:cNvSpPr/>
              <p:nvPr/>
            </p:nvSpPr>
            <p:spPr bwMode="auto">
              <a:xfrm>
                <a:off x="2502722" y="3077439"/>
                <a:ext cx="2621539" cy="60732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ïṥliḍe"/>
            <p:cNvGrpSpPr/>
            <p:nvPr/>
          </p:nvGrpSpPr>
          <p:grpSpPr>
            <a:xfrm>
              <a:off x="8510630" y="1744297"/>
              <a:ext cx="944954" cy="944954"/>
              <a:chOff x="8510630" y="1744297"/>
              <a:chExt cx="944954" cy="944954"/>
            </a:xfrm>
          </p:grpSpPr>
          <p:sp>
            <p:nvSpPr>
              <p:cNvPr id="100" name="íṩ1ïḋé"/>
              <p:cNvSpPr/>
              <p:nvPr/>
            </p:nvSpPr>
            <p:spPr>
              <a:xfrm>
                <a:off x="8583808" y="1817475"/>
                <a:ext cx="798598" cy="79859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 sz="1200" b="1" i="1" dirty="0">
                  <a:cs typeface="+mn-ea"/>
                  <a:sym typeface="+mn-lt"/>
                </a:endParaRPr>
              </a:p>
            </p:txBody>
          </p:sp>
          <p:sp>
            <p:nvSpPr>
              <p:cNvPr id="101" name="ïśļíḑe"/>
              <p:cNvSpPr/>
              <p:nvPr/>
            </p:nvSpPr>
            <p:spPr>
              <a:xfrm>
                <a:off x="8510630" y="1744297"/>
                <a:ext cx="944954" cy="944954"/>
              </a:xfrm>
              <a:prstGeom prst="ellipse">
                <a:avLst/>
              </a:prstGeom>
              <a:noFill/>
              <a:ln w="3175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 sz="1200" b="1" i="1" dirty="0">
                  <a:cs typeface="+mn-ea"/>
                  <a:sym typeface="+mn-lt"/>
                </a:endParaRPr>
              </a:p>
            </p:txBody>
          </p:sp>
          <p:sp>
            <p:nvSpPr>
              <p:cNvPr id="102" name="isḻîḋé"/>
              <p:cNvSpPr/>
              <p:nvPr/>
            </p:nvSpPr>
            <p:spPr bwMode="auto">
              <a:xfrm>
                <a:off x="8791371" y="2025328"/>
                <a:ext cx="383472" cy="382894"/>
              </a:xfrm>
              <a:custGeom>
                <a:avLst/>
                <a:gdLst>
                  <a:gd name="connsiteX0" fmla="*/ 402120 w 607639"/>
                  <a:gd name="connsiteY0" fmla="*/ 85874 h 606722"/>
                  <a:gd name="connsiteX1" fmla="*/ 607639 w 607639"/>
                  <a:gd name="connsiteY1" fmla="*/ 342965 h 606722"/>
                  <a:gd name="connsiteX2" fmla="*/ 343375 w 607639"/>
                  <a:gd name="connsiteY2" fmla="*/ 606722 h 606722"/>
                  <a:gd name="connsiteX3" fmla="*/ 85965 w 607639"/>
                  <a:gd name="connsiteY3" fmla="*/ 401529 h 606722"/>
                  <a:gd name="connsiteX4" fmla="*/ 91128 w 607639"/>
                  <a:gd name="connsiteY4" fmla="*/ 379223 h 606722"/>
                  <a:gd name="connsiteX5" fmla="*/ 111777 w 607639"/>
                  <a:gd name="connsiteY5" fmla="*/ 369270 h 606722"/>
                  <a:gd name="connsiteX6" fmla="*/ 369811 w 607639"/>
                  <a:gd name="connsiteY6" fmla="*/ 369270 h 606722"/>
                  <a:gd name="connsiteX7" fmla="*/ 369811 w 607639"/>
                  <a:gd name="connsiteY7" fmla="*/ 111645 h 606722"/>
                  <a:gd name="connsiteX8" fmla="*/ 379779 w 607639"/>
                  <a:gd name="connsiteY8" fmla="*/ 91028 h 606722"/>
                  <a:gd name="connsiteX9" fmla="*/ 402120 w 607639"/>
                  <a:gd name="connsiteY9" fmla="*/ 85874 h 606722"/>
                  <a:gd name="connsiteX10" fmla="*/ 290615 w 607639"/>
                  <a:gd name="connsiteY10" fmla="*/ 0 h 606722"/>
                  <a:gd name="connsiteX11" fmla="*/ 317051 w 607639"/>
                  <a:gd name="connsiteY11" fmla="*/ 26394 h 606722"/>
                  <a:gd name="connsiteX12" fmla="*/ 317051 w 607639"/>
                  <a:gd name="connsiteY12" fmla="*/ 290163 h 606722"/>
                  <a:gd name="connsiteX13" fmla="*/ 290615 w 607639"/>
                  <a:gd name="connsiteY13" fmla="*/ 316557 h 606722"/>
                  <a:gd name="connsiteX14" fmla="*/ 26436 w 607639"/>
                  <a:gd name="connsiteY14" fmla="*/ 316557 h 606722"/>
                  <a:gd name="connsiteX15" fmla="*/ 0 w 607639"/>
                  <a:gd name="connsiteY15" fmla="*/ 290163 h 606722"/>
                  <a:gd name="connsiteX16" fmla="*/ 290615 w 607639"/>
                  <a:gd name="connsiteY16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7639" h="606722">
                    <a:moveTo>
                      <a:pt x="402120" y="85874"/>
                    </a:moveTo>
                    <a:cubicBezTo>
                      <a:pt x="523082" y="113333"/>
                      <a:pt x="607639" y="218996"/>
                      <a:pt x="607639" y="342965"/>
                    </a:cubicBezTo>
                    <a:cubicBezTo>
                      <a:pt x="607639" y="488352"/>
                      <a:pt x="489081" y="606722"/>
                      <a:pt x="343375" y="606722"/>
                    </a:cubicBezTo>
                    <a:cubicBezTo>
                      <a:pt x="219388" y="606722"/>
                      <a:pt x="113469" y="522299"/>
                      <a:pt x="85965" y="401529"/>
                    </a:cubicBezTo>
                    <a:cubicBezTo>
                      <a:pt x="84185" y="393708"/>
                      <a:pt x="86054" y="385533"/>
                      <a:pt x="91128" y="379223"/>
                    </a:cubicBezTo>
                    <a:cubicBezTo>
                      <a:pt x="96112" y="373002"/>
                      <a:pt x="103767" y="369270"/>
                      <a:pt x="111777" y="369270"/>
                    </a:cubicBezTo>
                    <a:lnTo>
                      <a:pt x="369811" y="369270"/>
                    </a:lnTo>
                    <a:lnTo>
                      <a:pt x="369811" y="111645"/>
                    </a:lnTo>
                    <a:cubicBezTo>
                      <a:pt x="369811" y="103647"/>
                      <a:pt x="373549" y="96004"/>
                      <a:pt x="379779" y="91028"/>
                    </a:cubicBezTo>
                    <a:cubicBezTo>
                      <a:pt x="386099" y="86051"/>
                      <a:pt x="394377" y="84185"/>
                      <a:pt x="402120" y="85874"/>
                    </a:cubicBezTo>
                    <a:close/>
                    <a:moveTo>
                      <a:pt x="290615" y="0"/>
                    </a:moveTo>
                    <a:cubicBezTo>
                      <a:pt x="305213" y="0"/>
                      <a:pt x="317051" y="11820"/>
                      <a:pt x="317051" y="26394"/>
                    </a:cubicBezTo>
                    <a:lnTo>
                      <a:pt x="317051" y="290163"/>
                    </a:lnTo>
                    <a:cubicBezTo>
                      <a:pt x="317051" y="304737"/>
                      <a:pt x="305213" y="316557"/>
                      <a:pt x="290615" y="316557"/>
                    </a:cubicBezTo>
                    <a:lnTo>
                      <a:pt x="26436" y="316557"/>
                    </a:lnTo>
                    <a:cubicBezTo>
                      <a:pt x="11838" y="316557"/>
                      <a:pt x="0" y="304737"/>
                      <a:pt x="0" y="290163"/>
                    </a:cubicBezTo>
                    <a:cubicBezTo>
                      <a:pt x="0" y="130196"/>
                      <a:pt x="130399" y="0"/>
                      <a:pt x="2906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1200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99" name="肘形连接符 62"/>
            <p:cNvCxnSpPr>
              <a:stCxn id="101" idx="4"/>
              <a:endCxn id="103" idx="1"/>
            </p:cNvCxnSpPr>
            <p:nvPr/>
          </p:nvCxnSpPr>
          <p:spPr>
            <a:xfrm rot="16200000" flipH="1">
              <a:off x="8781466" y="2890890"/>
              <a:ext cx="540081" cy="136800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/>
          <p:cNvGrpSpPr/>
          <p:nvPr/>
        </p:nvGrpSpPr>
        <p:grpSpPr>
          <a:xfrm>
            <a:off x="2369892" y="4836378"/>
            <a:ext cx="9025633" cy="1397744"/>
            <a:chOff x="2645667" y="4154208"/>
            <a:chExt cx="9025633" cy="1397744"/>
          </a:xfrm>
        </p:grpSpPr>
        <p:cxnSp>
          <p:nvCxnSpPr>
            <p:cNvPr id="106" name="直接连接符 105"/>
            <p:cNvCxnSpPr/>
            <p:nvPr/>
          </p:nvCxnSpPr>
          <p:spPr>
            <a:xfrm>
              <a:off x="2753617" y="4324064"/>
              <a:ext cx="8917683" cy="0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iş1idé"/>
            <p:cNvGrpSpPr/>
            <p:nvPr/>
          </p:nvGrpSpPr>
          <p:grpSpPr>
            <a:xfrm>
              <a:off x="2645667" y="4154208"/>
              <a:ext cx="5899466" cy="1397744"/>
              <a:chOff x="2819021" y="731754"/>
              <a:chExt cx="5899465" cy="1397744"/>
            </a:xfrm>
          </p:grpSpPr>
          <p:sp>
            <p:nvSpPr>
              <p:cNvPr id="108" name="íśḷíḋê"/>
              <p:cNvSpPr txBox="1"/>
              <p:nvPr/>
            </p:nvSpPr>
            <p:spPr>
              <a:xfrm>
                <a:off x="2819028" y="731754"/>
                <a:ext cx="5899458" cy="737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109" name="is1ïḑê"/>
              <p:cNvSpPr txBox="1"/>
              <p:nvPr/>
            </p:nvSpPr>
            <p:spPr>
              <a:xfrm>
                <a:off x="2819021" y="1469070"/>
                <a:ext cx="5899460" cy="660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sp>
        <p:nvSpPr>
          <p:cNvPr id="13" name="圆角矩形 1"/>
          <p:cNvSpPr/>
          <p:nvPr/>
        </p:nvSpPr>
        <p:spPr>
          <a:xfrm>
            <a:off x="2508031" y="1742622"/>
            <a:ext cx="2537768" cy="3721099"/>
          </a:xfrm>
          <a:prstGeom prst="roundRect">
            <a:avLst>
              <a:gd name="adj" fmla="val 4769"/>
            </a:avLst>
          </a:prstGeom>
          <a:noFill/>
          <a:ln w="317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圆角矩形 2"/>
          <p:cNvSpPr/>
          <p:nvPr/>
        </p:nvSpPr>
        <p:spPr>
          <a:xfrm>
            <a:off x="5143229" y="1742622"/>
            <a:ext cx="5998570" cy="3721099"/>
          </a:xfrm>
          <a:prstGeom prst="roundRect">
            <a:avLst>
              <a:gd name="adj" fmla="val 3325"/>
            </a:avLst>
          </a:prstGeom>
          <a:noFill/>
          <a:ln w="317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91842" y="2561793"/>
            <a:ext cx="605759" cy="605759"/>
            <a:chOff x="10321922" y="1786326"/>
            <a:chExt cx="720000" cy="720000"/>
          </a:xfrm>
        </p:grpSpPr>
        <p:sp>
          <p:nvSpPr>
            <p:cNvPr id="16" name="椭圆 15"/>
            <p:cNvSpPr/>
            <p:nvPr/>
          </p:nvSpPr>
          <p:spPr>
            <a:xfrm flipH="1">
              <a:off x="10321922" y="1786326"/>
              <a:ext cx="720000" cy="720000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 6"/>
            <p:cNvSpPr/>
            <p:nvPr/>
          </p:nvSpPr>
          <p:spPr>
            <a:xfrm>
              <a:off x="10495565" y="1959969"/>
              <a:ext cx="372716" cy="372716"/>
            </a:xfrm>
            <a:custGeom>
              <a:avLst/>
              <a:gdLst>
                <a:gd name="connsiteX0" fmla="*/ 343764 w 533400"/>
                <a:gd name="connsiteY0" fmla="*/ 621 h 533400"/>
                <a:gd name="connsiteX1" fmla="*/ 381864 w 533400"/>
                <a:gd name="connsiteY1" fmla="*/ 38721 h 533400"/>
                <a:gd name="connsiteX2" fmla="*/ 381864 w 533400"/>
                <a:gd name="connsiteY2" fmla="*/ 38721 h 533400"/>
                <a:gd name="connsiteX3" fmla="*/ 381864 w 533400"/>
                <a:gd name="connsiteY3" fmla="*/ 114921 h 533400"/>
                <a:gd name="connsiteX4" fmla="*/ 496164 w 533400"/>
                <a:gd name="connsiteY4" fmla="*/ 114921 h 533400"/>
                <a:gd name="connsiteX5" fmla="*/ 534264 w 533400"/>
                <a:gd name="connsiteY5" fmla="*/ 151116 h 533400"/>
                <a:gd name="connsiteX6" fmla="*/ 534264 w 533400"/>
                <a:gd name="connsiteY6" fmla="*/ 153021 h 533400"/>
                <a:gd name="connsiteX7" fmla="*/ 534264 w 533400"/>
                <a:gd name="connsiteY7" fmla="*/ 381621 h 533400"/>
                <a:gd name="connsiteX8" fmla="*/ 498069 w 533400"/>
                <a:gd name="connsiteY8" fmla="*/ 419721 h 533400"/>
                <a:gd name="connsiteX9" fmla="*/ 496164 w 533400"/>
                <a:gd name="connsiteY9" fmla="*/ 419721 h 533400"/>
                <a:gd name="connsiteX10" fmla="*/ 381864 w 533400"/>
                <a:gd name="connsiteY10" fmla="*/ 419721 h 533400"/>
                <a:gd name="connsiteX11" fmla="*/ 381864 w 533400"/>
                <a:gd name="connsiteY11" fmla="*/ 495921 h 533400"/>
                <a:gd name="connsiteX12" fmla="*/ 345669 w 533400"/>
                <a:gd name="connsiteY12" fmla="*/ 534021 h 533400"/>
                <a:gd name="connsiteX13" fmla="*/ 343764 w 533400"/>
                <a:gd name="connsiteY13" fmla="*/ 534021 h 533400"/>
                <a:gd name="connsiteX14" fmla="*/ 191364 w 533400"/>
                <a:gd name="connsiteY14" fmla="*/ 534021 h 533400"/>
                <a:gd name="connsiteX15" fmla="*/ 153264 w 533400"/>
                <a:gd name="connsiteY15" fmla="*/ 495921 h 533400"/>
                <a:gd name="connsiteX16" fmla="*/ 153264 w 533400"/>
                <a:gd name="connsiteY16" fmla="*/ 495921 h 533400"/>
                <a:gd name="connsiteX17" fmla="*/ 153264 w 533400"/>
                <a:gd name="connsiteY17" fmla="*/ 419721 h 533400"/>
                <a:gd name="connsiteX18" fmla="*/ 38964 w 533400"/>
                <a:gd name="connsiteY18" fmla="*/ 419721 h 533400"/>
                <a:gd name="connsiteX19" fmla="*/ 864 w 533400"/>
                <a:gd name="connsiteY19" fmla="*/ 383526 h 533400"/>
                <a:gd name="connsiteX20" fmla="*/ 864 w 533400"/>
                <a:gd name="connsiteY20" fmla="*/ 381621 h 533400"/>
                <a:gd name="connsiteX21" fmla="*/ 864 w 533400"/>
                <a:gd name="connsiteY21" fmla="*/ 197789 h 533400"/>
                <a:gd name="connsiteX22" fmla="*/ 9436 w 533400"/>
                <a:gd name="connsiteY22" fmla="*/ 173976 h 533400"/>
                <a:gd name="connsiteX23" fmla="*/ 11342 w 533400"/>
                <a:gd name="connsiteY23" fmla="*/ 172071 h 533400"/>
                <a:gd name="connsiteX24" fmla="*/ 52299 w 533400"/>
                <a:gd name="connsiteY24" fmla="*/ 127303 h 533400"/>
                <a:gd name="connsiteX25" fmla="*/ 78017 w 533400"/>
                <a:gd name="connsiteY25" fmla="*/ 114921 h 533400"/>
                <a:gd name="connsiteX26" fmla="*/ 79921 w 533400"/>
                <a:gd name="connsiteY26" fmla="*/ 114921 h 533400"/>
                <a:gd name="connsiteX27" fmla="*/ 153264 w 533400"/>
                <a:gd name="connsiteY27" fmla="*/ 114921 h 533400"/>
                <a:gd name="connsiteX28" fmla="*/ 153264 w 533400"/>
                <a:gd name="connsiteY28" fmla="*/ 38721 h 533400"/>
                <a:gd name="connsiteX29" fmla="*/ 189459 w 533400"/>
                <a:gd name="connsiteY29" fmla="*/ 621 h 533400"/>
                <a:gd name="connsiteX30" fmla="*/ 191364 w 533400"/>
                <a:gd name="connsiteY30" fmla="*/ 621 h 533400"/>
                <a:gd name="connsiteX31" fmla="*/ 343764 w 533400"/>
                <a:gd name="connsiteY31" fmla="*/ 621 h 533400"/>
                <a:gd name="connsiteX32" fmla="*/ 343764 w 533400"/>
                <a:gd name="connsiteY32" fmla="*/ 286371 h 533400"/>
                <a:gd name="connsiteX33" fmla="*/ 191364 w 533400"/>
                <a:gd name="connsiteY33" fmla="*/ 286371 h 533400"/>
                <a:gd name="connsiteX34" fmla="*/ 172314 w 533400"/>
                <a:gd name="connsiteY34" fmla="*/ 305421 h 533400"/>
                <a:gd name="connsiteX35" fmla="*/ 172314 w 533400"/>
                <a:gd name="connsiteY35" fmla="*/ 305421 h 533400"/>
                <a:gd name="connsiteX36" fmla="*/ 172314 w 533400"/>
                <a:gd name="connsiteY36" fmla="*/ 495921 h 533400"/>
                <a:gd name="connsiteX37" fmla="*/ 191364 w 533400"/>
                <a:gd name="connsiteY37" fmla="*/ 514971 h 533400"/>
                <a:gd name="connsiteX38" fmla="*/ 191364 w 533400"/>
                <a:gd name="connsiteY38" fmla="*/ 514971 h 533400"/>
                <a:gd name="connsiteX39" fmla="*/ 343764 w 533400"/>
                <a:gd name="connsiteY39" fmla="*/ 514971 h 533400"/>
                <a:gd name="connsiteX40" fmla="*/ 362814 w 533400"/>
                <a:gd name="connsiteY40" fmla="*/ 495921 h 533400"/>
                <a:gd name="connsiteX41" fmla="*/ 362814 w 533400"/>
                <a:gd name="connsiteY41" fmla="*/ 495921 h 533400"/>
                <a:gd name="connsiteX42" fmla="*/ 362814 w 533400"/>
                <a:gd name="connsiteY42" fmla="*/ 305421 h 533400"/>
                <a:gd name="connsiteX43" fmla="*/ 343764 w 533400"/>
                <a:gd name="connsiteY43" fmla="*/ 286371 h 533400"/>
                <a:gd name="connsiteX44" fmla="*/ 343764 w 533400"/>
                <a:gd name="connsiteY44" fmla="*/ 286371 h 533400"/>
                <a:gd name="connsiteX45" fmla="*/ 496164 w 533400"/>
                <a:gd name="connsiteY45" fmla="*/ 133971 h 533400"/>
                <a:gd name="connsiteX46" fmla="*/ 79921 w 533400"/>
                <a:gd name="connsiteY46" fmla="*/ 133971 h 533400"/>
                <a:gd name="connsiteX47" fmla="*/ 67539 w 533400"/>
                <a:gd name="connsiteY47" fmla="*/ 138734 h 533400"/>
                <a:gd name="connsiteX48" fmla="*/ 66586 w 533400"/>
                <a:gd name="connsiteY48" fmla="*/ 139686 h 533400"/>
                <a:gd name="connsiteX49" fmla="*/ 25629 w 533400"/>
                <a:gd name="connsiteY49" fmla="*/ 184453 h 533400"/>
                <a:gd name="connsiteX50" fmla="*/ 19914 w 533400"/>
                <a:gd name="connsiteY50" fmla="*/ 195884 h 533400"/>
                <a:gd name="connsiteX51" fmla="*/ 19914 w 533400"/>
                <a:gd name="connsiteY51" fmla="*/ 197789 h 533400"/>
                <a:gd name="connsiteX52" fmla="*/ 19914 w 533400"/>
                <a:gd name="connsiteY52" fmla="*/ 381621 h 533400"/>
                <a:gd name="connsiteX53" fmla="*/ 38011 w 533400"/>
                <a:gd name="connsiteY53" fmla="*/ 400671 h 533400"/>
                <a:gd name="connsiteX54" fmla="*/ 38964 w 533400"/>
                <a:gd name="connsiteY54" fmla="*/ 400671 h 533400"/>
                <a:gd name="connsiteX55" fmla="*/ 153264 w 533400"/>
                <a:gd name="connsiteY55" fmla="*/ 400671 h 533400"/>
                <a:gd name="connsiteX56" fmla="*/ 153264 w 533400"/>
                <a:gd name="connsiteY56" fmla="*/ 305421 h 533400"/>
                <a:gd name="connsiteX57" fmla="*/ 189459 w 533400"/>
                <a:gd name="connsiteY57" fmla="*/ 267321 h 533400"/>
                <a:gd name="connsiteX58" fmla="*/ 191364 w 533400"/>
                <a:gd name="connsiteY58" fmla="*/ 267321 h 533400"/>
                <a:gd name="connsiteX59" fmla="*/ 343764 w 533400"/>
                <a:gd name="connsiteY59" fmla="*/ 267321 h 533400"/>
                <a:gd name="connsiteX60" fmla="*/ 381864 w 533400"/>
                <a:gd name="connsiteY60" fmla="*/ 305421 h 533400"/>
                <a:gd name="connsiteX61" fmla="*/ 381864 w 533400"/>
                <a:gd name="connsiteY61" fmla="*/ 305421 h 533400"/>
                <a:gd name="connsiteX62" fmla="*/ 381864 w 533400"/>
                <a:gd name="connsiteY62" fmla="*/ 400671 h 533400"/>
                <a:gd name="connsiteX63" fmla="*/ 496164 w 533400"/>
                <a:gd name="connsiteY63" fmla="*/ 400671 h 533400"/>
                <a:gd name="connsiteX64" fmla="*/ 515214 w 533400"/>
                <a:gd name="connsiteY64" fmla="*/ 382573 h 533400"/>
                <a:gd name="connsiteX65" fmla="*/ 515214 w 533400"/>
                <a:gd name="connsiteY65" fmla="*/ 381621 h 533400"/>
                <a:gd name="connsiteX66" fmla="*/ 515214 w 533400"/>
                <a:gd name="connsiteY66" fmla="*/ 153021 h 533400"/>
                <a:gd name="connsiteX67" fmla="*/ 497117 w 533400"/>
                <a:gd name="connsiteY67" fmla="*/ 133971 h 533400"/>
                <a:gd name="connsiteX68" fmla="*/ 496164 w 533400"/>
                <a:gd name="connsiteY68" fmla="*/ 133971 h 533400"/>
                <a:gd name="connsiteX69" fmla="*/ 462827 w 533400"/>
                <a:gd name="connsiteY69" fmla="*/ 172071 h 533400"/>
                <a:gd name="connsiteX70" fmla="*/ 477114 w 533400"/>
                <a:gd name="connsiteY70" fmla="*/ 186359 h 533400"/>
                <a:gd name="connsiteX71" fmla="*/ 462827 w 533400"/>
                <a:gd name="connsiteY71" fmla="*/ 200646 h 533400"/>
                <a:gd name="connsiteX72" fmla="*/ 448539 w 533400"/>
                <a:gd name="connsiteY72" fmla="*/ 186359 h 533400"/>
                <a:gd name="connsiteX73" fmla="*/ 462827 w 533400"/>
                <a:gd name="connsiteY73" fmla="*/ 172071 h 533400"/>
                <a:gd name="connsiteX74" fmla="*/ 343764 w 533400"/>
                <a:gd name="connsiteY74" fmla="*/ 19671 h 533400"/>
                <a:gd name="connsiteX75" fmla="*/ 191364 w 533400"/>
                <a:gd name="connsiteY75" fmla="*/ 19671 h 533400"/>
                <a:gd name="connsiteX76" fmla="*/ 172314 w 533400"/>
                <a:gd name="connsiteY76" fmla="*/ 38721 h 533400"/>
                <a:gd name="connsiteX77" fmla="*/ 172314 w 533400"/>
                <a:gd name="connsiteY77" fmla="*/ 38721 h 533400"/>
                <a:gd name="connsiteX78" fmla="*/ 172314 w 533400"/>
                <a:gd name="connsiteY78" fmla="*/ 114921 h 533400"/>
                <a:gd name="connsiteX79" fmla="*/ 362814 w 533400"/>
                <a:gd name="connsiteY79" fmla="*/ 114921 h 533400"/>
                <a:gd name="connsiteX80" fmla="*/ 362814 w 533400"/>
                <a:gd name="connsiteY80" fmla="*/ 38721 h 533400"/>
                <a:gd name="connsiteX81" fmla="*/ 344717 w 533400"/>
                <a:gd name="connsiteY81" fmla="*/ 19671 h 533400"/>
                <a:gd name="connsiteX82" fmla="*/ 344717 w 533400"/>
                <a:gd name="connsiteY82" fmla="*/ 19671 h 533400"/>
                <a:gd name="connsiteX83" fmla="*/ 343764 w 533400"/>
                <a:gd name="connsiteY83" fmla="*/ 1967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3400" h="533400">
                  <a:moveTo>
                    <a:pt x="343764" y="621"/>
                  </a:moveTo>
                  <a:cubicBezTo>
                    <a:pt x="364719" y="621"/>
                    <a:pt x="381864" y="17766"/>
                    <a:pt x="381864" y="38721"/>
                  </a:cubicBezTo>
                  <a:lnTo>
                    <a:pt x="381864" y="38721"/>
                  </a:lnTo>
                  <a:lnTo>
                    <a:pt x="381864" y="114921"/>
                  </a:lnTo>
                  <a:lnTo>
                    <a:pt x="496164" y="114921"/>
                  </a:lnTo>
                  <a:cubicBezTo>
                    <a:pt x="516167" y="114921"/>
                    <a:pt x="533311" y="131114"/>
                    <a:pt x="534264" y="151116"/>
                  </a:cubicBezTo>
                  <a:lnTo>
                    <a:pt x="534264" y="153021"/>
                  </a:lnTo>
                  <a:lnTo>
                    <a:pt x="534264" y="381621"/>
                  </a:lnTo>
                  <a:cubicBezTo>
                    <a:pt x="534264" y="401623"/>
                    <a:pt x="518071" y="418769"/>
                    <a:pt x="498069" y="419721"/>
                  </a:cubicBezTo>
                  <a:lnTo>
                    <a:pt x="496164" y="419721"/>
                  </a:lnTo>
                  <a:lnTo>
                    <a:pt x="381864" y="419721"/>
                  </a:lnTo>
                  <a:lnTo>
                    <a:pt x="381864" y="495921"/>
                  </a:lnTo>
                  <a:cubicBezTo>
                    <a:pt x="381864" y="515923"/>
                    <a:pt x="365671" y="533069"/>
                    <a:pt x="345669" y="534021"/>
                  </a:cubicBezTo>
                  <a:lnTo>
                    <a:pt x="343764" y="534021"/>
                  </a:lnTo>
                  <a:lnTo>
                    <a:pt x="191364" y="534021"/>
                  </a:lnTo>
                  <a:cubicBezTo>
                    <a:pt x="170409" y="534021"/>
                    <a:pt x="153264" y="516876"/>
                    <a:pt x="153264" y="495921"/>
                  </a:cubicBezTo>
                  <a:lnTo>
                    <a:pt x="153264" y="495921"/>
                  </a:lnTo>
                  <a:lnTo>
                    <a:pt x="153264" y="419721"/>
                  </a:lnTo>
                  <a:lnTo>
                    <a:pt x="38964" y="419721"/>
                  </a:lnTo>
                  <a:cubicBezTo>
                    <a:pt x="18961" y="419721"/>
                    <a:pt x="1817" y="403528"/>
                    <a:pt x="864" y="383526"/>
                  </a:cubicBezTo>
                  <a:lnTo>
                    <a:pt x="864" y="381621"/>
                  </a:lnTo>
                  <a:lnTo>
                    <a:pt x="864" y="197789"/>
                  </a:lnTo>
                  <a:cubicBezTo>
                    <a:pt x="864" y="189216"/>
                    <a:pt x="3721" y="180644"/>
                    <a:pt x="9436" y="173976"/>
                  </a:cubicBezTo>
                  <a:lnTo>
                    <a:pt x="11342" y="172071"/>
                  </a:lnTo>
                  <a:lnTo>
                    <a:pt x="52299" y="127303"/>
                  </a:lnTo>
                  <a:cubicBezTo>
                    <a:pt x="58967" y="119684"/>
                    <a:pt x="68492" y="115873"/>
                    <a:pt x="78017" y="114921"/>
                  </a:cubicBezTo>
                  <a:lnTo>
                    <a:pt x="79921" y="114921"/>
                  </a:lnTo>
                  <a:lnTo>
                    <a:pt x="153264" y="114921"/>
                  </a:lnTo>
                  <a:lnTo>
                    <a:pt x="153264" y="38721"/>
                  </a:lnTo>
                  <a:cubicBezTo>
                    <a:pt x="153264" y="18719"/>
                    <a:pt x="169457" y="1573"/>
                    <a:pt x="189459" y="621"/>
                  </a:cubicBezTo>
                  <a:lnTo>
                    <a:pt x="191364" y="621"/>
                  </a:lnTo>
                  <a:lnTo>
                    <a:pt x="343764" y="621"/>
                  </a:lnTo>
                  <a:close/>
                  <a:moveTo>
                    <a:pt x="343764" y="286371"/>
                  </a:moveTo>
                  <a:lnTo>
                    <a:pt x="191364" y="286371"/>
                  </a:lnTo>
                  <a:cubicBezTo>
                    <a:pt x="180886" y="286371"/>
                    <a:pt x="172314" y="294944"/>
                    <a:pt x="172314" y="305421"/>
                  </a:cubicBezTo>
                  <a:lnTo>
                    <a:pt x="172314" y="305421"/>
                  </a:lnTo>
                  <a:lnTo>
                    <a:pt x="172314" y="495921"/>
                  </a:lnTo>
                  <a:cubicBezTo>
                    <a:pt x="172314" y="506398"/>
                    <a:pt x="180886" y="514971"/>
                    <a:pt x="191364" y="514971"/>
                  </a:cubicBezTo>
                  <a:lnTo>
                    <a:pt x="191364" y="514971"/>
                  </a:lnTo>
                  <a:lnTo>
                    <a:pt x="343764" y="514971"/>
                  </a:lnTo>
                  <a:cubicBezTo>
                    <a:pt x="354242" y="514971"/>
                    <a:pt x="362814" y="506398"/>
                    <a:pt x="362814" y="495921"/>
                  </a:cubicBezTo>
                  <a:lnTo>
                    <a:pt x="362814" y="495921"/>
                  </a:lnTo>
                  <a:lnTo>
                    <a:pt x="362814" y="305421"/>
                  </a:lnTo>
                  <a:cubicBezTo>
                    <a:pt x="362814" y="294944"/>
                    <a:pt x="354242" y="286371"/>
                    <a:pt x="343764" y="286371"/>
                  </a:cubicBezTo>
                  <a:lnTo>
                    <a:pt x="343764" y="286371"/>
                  </a:lnTo>
                  <a:close/>
                  <a:moveTo>
                    <a:pt x="496164" y="133971"/>
                  </a:moveTo>
                  <a:lnTo>
                    <a:pt x="79921" y="133971"/>
                  </a:lnTo>
                  <a:cubicBezTo>
                    <a:pt x="75159" y="133971"/>
                    <a:pt x="70396" y="135876"/>
                    <a:pt x="67539" y="138734"/>
                  </a:cubicBezTo>
                  <a:lnTo>
                    <a:pt x="66586" y="139686"/>
                  </a:lnTo>
                  <a:lnTo>
                    <a:pt x="25629" y="184453"/>
                  </a:lnTo>
                  <a:cubicBezTo>
                    <a:pt x="21819" y="187311"/>
                    <a:pt x="19914" y="192073"/>
                    <a:pt x="19914" y="195884"/>
                  </a:cubicBezTo>
                  <a:lnTo>
                    <a:pt x="19914" y="197789"/>
                  </a:lnTo>
                  <a:lnTo>
                    <a:pt x="19914" y="381621"/>
                  </a:lnTo>
                  <a:cubicBezTo>
                    <a:pt x="19914" y="392098"/>
                    <a:pt x="27534" y="399719"/>
                    <a:pt x="38011" y="400671"/>
                  </a:cubicBezTo>
                  <a:lnTo>
                    <a:pt x="38964" y="400671"/>
                  </a:lnTo>
                  <a:lnTo>
                    <a:pt x="153264" y="400671"/>
                  </a:lnTo>
                  <a:lnTo>
                    <a:pt x="153264" y="305421"/>
                  </a:lnTo>
                  <a:cubicBezTo>
                    <a:pt x="153264" y="285419"/>
                    <a:pt x="169457" y="268273"/>
                    <a:pt x="189459" y="267321"/>
                  </a:cubicBezTo>
                  <a:lnTo>
                    <a:pt x="191364" y="267321"/>
                  </a:lnTo>
                  <a:lnTo>
                    <a:pt x="343764" y="267321"/>
                  </a:lnTo>
                  <a:cubicBezTo>
                    <a:pt x="364719" y="267321"/>
                    <a:pt x="381864" y="284466"/>
                    <a:pt x="381864" y="305421"/>
                  </a:cubicBezTo>
                  <a:lnTo>
                    <a:pt x="381864" y="305421"/>
                  </a:lnTo>
                  <a:lnTo>
                    <a:pt x="381864" y="400671"/>
                  </a:lnTo>
                  <a:lnTo>
                    <a:pt x="496164" y="400671"/>
                  </a:lnTo>
                  <a:cubicBezTo>
                    <a:pt x="506642" y="400671"/>
                    <a:pt x="514261" y="393051"/>
                    <a:pt x="515214" y="382573"/>
                  </a:cubicBezTo>
                  <a:lnTo>
                    <a:pt x="515214" y="381621"/>
                  </a:lnTo>
                  <a:lnTo>
                    <a:pt x="515214" y="153021"/>
                  </a:lnTo>
                  <a:cubicBezTo>
                    <a:pt x="515214" y="142544"/>
                    <a:pt x="507594" y="134923"/>
                    <a:pt x="497117" y="133971"/>
                  </a:cubicBezTo>
                  <a:lnTo>
                    <a:pt x="496164" y="133971"/>
                  </a:lnTo>
                  <a:close/>
                  <a:moveTo>
                    <a:pt x="462827" y="172071"/>
                  </a:moveTo>
                  <a:cubicBezTo>
                    <a:pt x="470446" y="172071"/>
                    <a:pt x="477114" y="178739"/>
                    <a:pt x="477114" y="186359"/>
                  </a:cubicBezTo>
                  <a:cubicBezTo>
                    <a:pt x="477114" y="193978"/>
                    <a:pt x="470446" y="200646"/>
                    <a:pt x="462827" y="200646"/>
                  </a:cubicBezTo>
                  <a:cubicBezTo>
                    <a:pt x="455207" y="200646"/>
                    <a:pt x="448539" y="193978"/>
                    <a:pt x="448539" y="186359"/>
                  </a:cubicBezTo>
                  <a:cubicBezTo>
                    <a:pt x="448539" y="178739"/>
                    <a:pt x="455207" y="172071"/>
                    <a:pt x="462827" y="172071"/>
                  </a:cubicBezTo>
                  <a:close/>
                  <a:moveTo>
                    <a:pt x="343764" y="19671"/>
                  </a:moveTo>
                  <a:lnTo>
                    <a:pt x="191364" y="19671"/>
                  </a:lnTo>
                  <a:cubicBezTo>
                    <a:pt x="180886" y="19671"/>
                    <a:pt x="172314" y="28244"/>
                    <a:pt x="172314" y="38721"/>
                  </a:cubicBezTo>
                  <a:lnTo>
                    <a:pt x="172314" y="38721"/>
                  </a:lnTo>
                  <a:lnTo>
                    <a:pt x="172314" y="114921"/>
                  </a:lnTo>
                  <a:lnTo>
                    <a:pt x="362814" y="114921"/>
                  </a:lnTo>
                  <a:lnTo>
                    <a:pt x="362814" y="38721"/>
                  </a:lnTo>
                  <a:cubicBezTo>
                    <a:pt x="362814" y="28244"/>
                    <a:pt x="355194" y="20623"/>
                    <a:pt x="344717" y="19671"/>
                  </a:cubicBezTo>
                  <a:lnTo>
                    <a:pt x="344717" y="19671"/>
                  </a:lnTo>
                  <a:lnTo>
                    <a:pt x="343764" y="196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43692" y="2553995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43692" y="2856876"/>
            <a:ext cx="449122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91842" y="4007820"/>
            <a:ext cx="605759" cy="605759"/>
            <a:chOff x="8273930" y="3356203"/>
            <a:chExt cx="605759" cy="605759"/>
          </a:xfrm>
        </p:grpSpPr>
        <p:sp>
          <p:nvSpPr>
            <p:cNvPr id="27" name="椭圆 26"/>
            <p:cNvSpPr/>
            <p:nvPr/>
          </p:nvSpPr>
          <p:spPr>
            <a:xfrm flipH="1">
              <a:off x="8273930" y="3356203"/>
              <a:ext cx="605759" cy="6057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 11"/>
            <p:cNvSpPr/>
            <p:nvPr/>
          </p:nvSpPr>
          <p:spPr>
            <a:xfrm>
              <a:off x="8459218" y="3502294"/>
              <a:ext cx="235183" cy="313578"/>
            </a:xfrm>
            <a:custGeom>
              <a:avLst/>
              <a:gdLst>
                <a:gd name="connsiteX0" fmla="*/ 267948 w 400050"/>
                <a:gd name="connsiteY0" fmla="*/ 621 h 533400"/>
                <a:gd name="connsiteX1" fmla="*/ 296523 w 400050"/>
                <a:gd name="connsiteY1" fmla="*/ 27291 h 533400"/>
                <a:gd name="connsiteX2" fmla="*/ 296523 w 400050"/>
                <a:gd name="connsiteY2" fmla="*/ 29196 h 533400"/>
                <a:gd name="connsiteX3" fmla="*/ 296523 w 400050"/>
                <a:gd name="connsiteY3" fmla="*/ 38721 h 533400"/>
                <a:gd name="connsiteX4" fmla="*/ 363198 w 400050"/>
                <a:gd name="connsiteY4" fmla="*/ 38721 h 533400"/>
                <a:gd name="connsiteX5" fmla="*/ 401298 w 400050"/>
                <a:gd name="connsiteY5" fmla="*/ 74916 h 533400"/>
                <a:gd name="connsiteX6" fmla="*/ 401298 w 400050"/>
                <a:gd name="connsiteY6" fmla="*/ 76821 h 533400"/>
                <a:gd name="connsiteX7" fmla="*/ 401298 w 400050"/>
                <a:gd name="connsiteY7" fmla="*/ 495921 h 533400"/>
                <a:gd name="connsiteX8" fmla="*/ 365103 w 400050"/>
                <a:gd name="connsiteY8" fmla="*/ 534021 h 533400"/>
                <a:gd name="connsiteX9" fmla="*/ 363198 w 400050"/>
                <a:gd name="connsiteY9" fmla="*/ 534021 h 533400"/>
                <a:gd name="connsiteX10" fmla="*/ 39348 w 400050"/>
                <a:gd name="connsiteY10" fmla="*/ 534021 h 533400"/>
                <a:gd name="connsiteX11" fmla="*/ 1248 w 400050"/>
                <a:gd name="connsiteY11" fmla="*/ 497826 h 533400"/>
                <a:gd name="connsiteX12" fmla="*/ 1248 w 400050"/>
                <a:gd name="connsiteY12" fmla="*/ 495921 h 533400"/>
                <a:gd name="connsiteX13" fmla="*/ 1248 w 400050"/>
                <a:gd name="connsiteY13" fmla="*/ 76821 h 533400"/>
                <a:gd name="connsiteX14" fmla="*/ 37443 w 400050"/>
                <a:gd name="connsiteY14" fmla="*/ 38721 h 533400"/>
                <a:gd name="connsiteX15" fmla="*/ 39348 w 400050"/>
                <a:gd name="connsiteY15" fmla="*/ 38721 h 533400"/>
                <a:gd name="connsiteX16" fmla="*/ 106023 w 400050"/>
                <a:gd name="connsiteY16" fmla="*/ 38721 h 533400"/>
                <a:gd name="connsiteX17" fmla="*/ 106023 w 400050"/>
                <a:gd name="connsiteY17" fmla="*/ 29196 h 533400"/>
                <a:gd name="connsiteX18" fmla="*/ 132693 w 400050"/>
                <a:gd name="connsiteY18" fmla="*/ 621 h 533400"/>
                <a:gd name="connsiteX19" fmla="*/ 134598 w 400050"/>
                <a:gd name="connsiteY19" fmla="*/ 621 h 533400"/>
                <a:gd name="connsiteX20" fmla="*/ 267948 w 400050"/>
                <a:gd name="connsiteY20" fmla="*/ 621 h 533400"/>
                <a:gd name="connsiteX21" fmla="*/ 106023 w 400050"/>
                <a:gd name="connsiteY21" fmla="*/ 57771 h 533400"/>
                <a:gd name="connsiteX22" fmla="*/ 39348 w 400050"/>
                <a:gd name="connsiteY22" fmla="*/ 57771 h 533400"/>
                <a:gd name="connsiteX23" fmla="*/ 20298 w 400050"/>
                <a:gd name="connsiteY23" fmla="*/ 75869 h 533400"/>
                <a:gd name="connsiteX24" fmla="*/ 20298 w 400050"/>
                <a:gd name="connsiteY24" fmla="*/ 76821 h 533400"/>
                <a:gd name="connsiteX25" fmla="*/ 20298 w 400050"/>
                <a:gd name="connsiteY25" fmla="*/ 495921 h 533400"/>
                <a:gd name="connsiteX26" fmla="*/ 38395 w 400050"/>
                <a:gd name="connsiteY26" fmla="*/ 514971 h 533400"/>
                <a:gd name="connsiteX27" fmla="*/ 39348 w 400050"/>
                <a:gd name="connsiteY27" fmla="*/ 514971 h 533400"/>
                <a:gd name="connsiteX28" fmla="*/ 363198 w 400050"/>
                <a:gd name="connsiteY28" fmla="*/ 514971 h 533400"/>
                <a:gd name="connsiteX29" fmla="*/ 382248 w 400050"/>
                <a:gd name="connsiteY29" fmla="*/ 496873 h 533400"/>
                <a:gd name="connsiteX30" fmla="*/ 382248 w 400050"/>
                <a:gd name="connsiteY30" fmla="*/ 495921 h 533400"/>
                <a:gd name="connsiteX31" fmla="*/ 382248 w 400050"/>
                <a:gd name="connsiteY31" fmla="*/ 76821 h 533400"/>
                <a:gd name="connsiteX32" fmla="*/ 364151 w 400050"/>
                <a:gd name="connsiteY32" fmla="*/ 57771 h 533400"/>
                <a:gd name="connsiteX33" fmla="*/ 363198 w 400050"/>
                <a:gd name="connsiteY33" fmla="*/ 57771 h 533400"/>
                <a:gd name="connsiteX34" fmla="*/ 296523 w 400050"/>
                <a:gd name="connsiteY34" fmla="*/ 57771 h 533400"/>
                <a:gd name="connsiteX35" fmla="*/ 296523 w 400050"/>
                <a:gd name="connsiteY35" fmla="*/ 67296 h 533400"/>
                <a:gd name="connsiteX36" fmla="*/ 269853 w 400050"/>
                <a:gd name="connsiteY36" fmla="*/ 95871 h 533400"/>
                <a:gd name="connsiteX37" fmla="*/ 267948 w 400050"/>
                <a:gd name="connsiteY37" fmla="*/ 95871 h 533400"/>
                <a:gd name="connsiteX38" fmla="*/ 134598 w 400050"/>
                <a:gd name="connsiteY38" fmla="*/ 95871 h 533400"/>
                <a:gd name="connsiteX39" fmla="*/ 106023 w 400050"/>
                <a:gd name="connsiteY39" fmla="*/ 69201 h 533400"/>
                <a:gd name="connsiteX40" fmla="*/ 106023 w 400050"/>
                <a:gd name="connsiteY40" fmla="*/ 67296 h 533400"/>
                <a:gd name="connsiteX41" fmla="*/ 106023 w 400050"/>
                <a:gd name="connsiteY41" fmla="*/ 57771 h 533400"/>
                <a:gd name="connsiteX42" fmla="*/ 201273 w 400050"/>
                <a:gd name="connsiteY42" fmla="*/ 343521 h 533400"/>
                <a:gd name="connsiteX43" fmla="*/ 201273 w 400050"/>
                <a:gd name="connsiteY43" fmla="*/ 362571 h 533400"/>
                <a:gd name="connsiteX44" fmla="*/ 86973 w 400050"/>
                <a:gd name="connsiteY44" fmla="*/ 362571 h 533400"/>
                <a:gd name="connsiteX45" fmla="*/ 86973 w 400050"/>
                <a:gd name="connsiteY45" fmla="*/ 343521 h 533400"/>
                <a:gd name="connsiteX46" fmla="*/ 201273 w 400050"/>
                <a:gd name="connsiteY46" fmla="*/ 343521 h 533400"/>
                <a:gd name="connsiteX47" fmla="*/ 315573 w 400050"/>
                <a:gd name="connsiteY47" fmla="*/ 267321 h 533400"/>
                <a:gd name="connsiteX48" fmla="*/ 315573 w 400050"/>
                <a:gd name="connsiteY48" fmla="*/ 286371 h 533400"/>
                <a:gd name="connsiteX49" fmla="*/ 86973 w 400050"/>
                <a:gd name="connsiteY49" fmla="*/ 286371 h 533400"/>
                <a:gd name="connsiteX50" fmla="*/ 86973 w 400050"/>
                <a:gd name="connsiteY50" fmla="*/ 267321 h 533400"/>
                <a:gd name="connsiteX51" fmla="*/ 315573 w 400050"/>
                <a:gd name="connsiteY51" fmla="*/ 267321 h 533400"/>
                <a:gd name="connsiteX52" fmla="*/ 315573 w 400050"/>
                <a:gd name="connsiteY52" fmla="*/ 191121 h 533400"/>
                <a:gd name="connsiteX53" fmla="*/ 315573 w 400050"/>
                <a:gd name="connsiteY53" fmla="*/ 210171 h 533400"/>
                <a:gd name="connsiteX54" fmla="*/ 86973 w 400050"/>
                <a:gd name="connsiteY54" fmla="*/ 210171 h 533400"/>
                <a:gd name="connsiteX55" fmla="*/ 86973 w 400050"/>
                <a:gd name="connsiteY55" fmla="*/ 191121 h 533400"/>
                <a:gd name="connsiteX56" fmla="*/ 315573 w 400050"/>
                <a:gd name="connsiteY56" fmla="*/ 191121 h 533400"/>
                <a:gd name="connsiteX57" fmla="*/ 267948 w 400050"/>
                <a:gd name="connsiteY57" fmla="*/ 19671 h 533400"/>
                <a:gd name="connsiteX58" fmla="*/ 134598 w 400050"/>
                <a:gd name="connsiteY58" fmla="*/ 19671 h 533400"/>
                <a:gd name="connsiteX59" fmla="*/ 125073 w 400050"/>
                <a:gd name="connsiteY59" fmla="*/ 28244 h 533400"/>
                <a:gd name="connsiteX60" fmla="*/ 125073 w 400050"/>
                <a:gd name="connsiteY60" fmla="*/ 29196 h 533400"/>
                <a:gd name="connsiteX61" fmla="*/ 125073 w 400050"/>
                <a:gd name="connsiteY61" fmla="*/ 67296 h 533400"/>
                <a:gd name="connsiteX62" fmla="*/ 133645 w 400050"/>
                <a:gd name="connsiteY62" fmla="*/ 76821 h 533400"/>
                <a:gd name="connsiteX63" fmla="*/ 134598 w 400050"/>
                <a:gd name="connsiteY63" fmla="*/ 76821 h 533400"/>
                <a:gd name="connsiteX64" fmla="*/ 267948 w 400050"/>
                <a:gd name="connsiteY64" fmla="*/ 76821 h 533400"/>
                <a:gd name="connsiteX65" fmla="*/ 277473 w 400050"/>
                <a:gd name="connsiteY65" fmla="*/ 68248 h 533400"/>
                <a:gd name="connsiteX66" fmla="*/ 277473 w 400050"/>
                <a:gd name="connsiteY66" fmla="*/ 67296 h 533400"/>
                <a:gd name="connsiteX67" fmla="*/ 277473 w 400050"/>
                <a:gd name="connsiteY67" fmla="*/ 29196 h 533400"/>
                <a:gd name="connsiteX68" fmla="*/ 267948 w 400050"/>
                <a:gd name="connsiteY68" fmla="*/ 1967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00050" h="533400">
                  <a:moveTo>
                    <a:pt x="267948" y="621"/>
                  </a:moveTo>
                  <a:cubicBezTo>
                    <a:pt x="283188" y="621"/>
                    <a:pt x="295570" y="12051"/>
                    <a:pt x="296523" y="27291"/>
                  </a:cubicBezTo>
                  <a:lnTo>
                    <a:pt x="296523" y="29196"/>
                  </a:lnTo>
                  <a:lnTo>
                    <a:pt x="296523" y="38721"/>
                  </a:lnTo>
                  <a:lnTo>
                    <a:pt x="363198" y="38721"/>
                  </a:lnTo>
                  <a:cubicBezTo>
                    <a:pt x="383201" y="38721"/>
                    <a:pt x="400345" y="54914"/>
                    <a:pt x="401298" y="74916"/>
                  </a:cubicBezTo>
                  <a:lnTo>
                    <a:pt x="401298" y="76821"/>
                  </a:lnTo>
                  <a:lnTo>
                    <a:pt x="401298" y="495921"/>
                  </a:lnTo>
                  <a:cubicBezTo>
                    <a:pt x="401298" y="515923"/>
                    <a:pt x="385105" y="533069"/>
                    <a:pt x="365103" y="534021"/>
                  </a:cubicBezTo>
                  <a:lnTo>
                    <a:pt x="363198" y="534021"/>
                  </a:lnTo>
                  <a:lnTo>
                    <a:pt x="39348" y="534021"/>
                  </a:lnTo>
                  <a:cubicBezTo>
                    <a:pt x="19345" y="534021"/>
                    <a:pt x="2201" y="517828"/>
                    <a:pt x="1248" y="497826"/>
                  </a:cubicBezTo>
                  <a:lnTo>
                    <a:pt x="1248" y="495921"/>
                  </a:lnTo>
                  <a:lnTo>
                    <a:pt x="1248" y="76821"/>
                  </a:lnTo>
                  <a:cubicBezTo>
                    <a:pt x="1248" y="56819"/>
                    <a:pt x="17441" y="39673"/>
                    <a:pt x="37443" y="38721"/>
                  </a:cubicBezTo>
                  <a:lnTo>
                    <a:pt x="39348" y="38721"/>
                  </a:lnTo>
                  <a:lnTo>
                    <a:pt x="106023" y="38721"/>
                  </a:lnTo>
                  <a:lnTo>
                    <a:pt x="106023" y="29196"/>
                  </a:lnTo>
                  <a:cubicBezTo>
                    <a:pt x="106023" y="13956"/>
                    <a:pt x="117453" y="1573"/>
                    <a:pt x="132693" y="621"/>
                  </a:cubicBezTo>
                  <a:lnTo>
                    <a:pt x="134598" y="621"/>
                  </a:lnTo>
                  <a:lnTo>
                    <a:pt x="267948" y="621"/>
                  </a:lnTo>
                  <a:close/>
                  <a:moveTo>
                    <a:pt x="106023" y="57771"/>
                  </a:moveTo>
                  <a:lnTo>
                    <a:pt x="39348" y="57771"/>
                  </a:lnTo>
                  <a:cubicBezTo>
                    <a:pt x="28870" y="57771"/>
                    <a:pt x="21251" y="65391"/>
                    <a:pt x="20298" y="75869"/>
                  </a:cubicBezTo>
                  <a:lnTo>
                    <a:pt x="20298" y="76821"/>
                  </a:lnTo>
                  <a:lnTo>
                    <a:pt x="20298" y="495921"/>
                  </a:lnTo>
                  <a:cubicBezTo>
                    <a:pt x="20298" y="506398"/>
                    <a:pt x="27918" y="514019"/>
                    <a:pt x="38395" y="514971"/>
                  </a:cubicBezTo>
                  <a:lnTo>
                    <a:pt x="39348" y="514971"/>
                  </a:lnTo>
                  <a:lnTo>
                    <a:pt x="363198" y="514971"/>
                  </a:lnTo>
                  <a:cubicBezTo>
                    <a:pt x="373676" y="514971"/>
                    <a:pt x="381295" y="507351"/>
                    <a:pt x="382248" y="496873"/>
                  </a:cubicBezTo>
                  <a:lnTo>
                    <a:pt x="382248" y="495921"/>
                  </a:lnTo>
                  <a:lnTo>
                    <a:pt x="382248" y="76821"/>
                  </a:lnTo>
                  <a:cubicBezTo>
                    <a:pt x="382248" y="66344"/>
                    <a:pt x="374628" y="58723"/>
                    <a:pt x="364151" y="57771"/>
                  </a:cubicBezTo>
                  <a:lnTo>
                    <a:pt x="363198" y="57771"/>
                  </a:lnTo>
                  <a:lnTo>
                    <a:pt x="296523" y="57771"/>
                  </a:lnTo>
                  <a:lnTo>
                    <a:pt x="296523" y="67296"/>
                  </a:lnTo>
                  <a:cubicBezTo>
                    <a:pt x="296523" y="82536"/>
                    <a:pt x="285093" y="94919"/>
                    <a:pt x="269853" y="95871"/>
                  </a:cubicBezTo>
                  <a:lnTo>
                    <a:pt x="267948" y="95871"/>
                  </a:lnTo>
                  <a:lnTo>
                    <a:pt x="134598" y="95871"/>
                  </a:lnTo>
                  <a:cubicBezTo>
                    <a:pt x="119358" y="95871"/>
                    <a:pt x="106976" y="84441"/>
                    <a:pt x="106023" y="69201"/>
                  </a:cubicBezTo>
                  <a:lnTo>
                    <a:pt x="106023" y="67296"/>
                  </a:lnTo>
                  <a:lnTo>
                    <a:pt x="106023" y="57771"/>
                  </a:lnTo>
                  <a:close/>
                  <a:moveTo>
                    <a:pt x="201273" y="343521"/>
                  </a:moveTo>
                  <a:lnTo>
                    <a:pt x="201273" y="362571"/>
                  </a:lnTo>
                  <a:lnTo>
                    <a:pt x="86973" y="362571"/>
                  </a:lnTo>
                  <a:lnTo>
                    <a:pt x="86973" y="343521"/>
                  </a:lnTo>
                  <a:lnTo>
                    <a:pt x="201273" y="343521"/>
                  </a:lnTo>
                  <a:close/>
                  <a:moveTo>
                    <a:pt x="315573" y="267321"/>
                  </a:moveTo>
                  <a:lnTo>
                    <a:pt x="315573" y="286371"/>
                  </a:lnTo>
                  <a:lnTo>
                    <a:pt x="86973" y="286371"/>
                  </a:lnTo>
                  <a:lnTo>
                    <a:pt x="86973" y="267321"/>
                  </a:lnTo>
                  <a:lnTo>
                    <a:pt x="315573" y="267321"/>
                  </a:lnTo>
                  <a:close/>
                  <a:moveTo>
                    <a:pt x="315573" y="191121"/>
                  </a:moveTo>
                  <a:lnTo>
                    <a:pt x="315573" y="210171"/>
                  </a:lnTo>
                  <a:lnTo>
                    <a:pt x="86973" y="210171"/>
                  </a:lnTo>
                  <a:lnTo>
                    <a:pt x="86973" y="191121"/>
                  </a:lnTo>
                  <a:lnTo>
                    <a:pt x="315573" y="191121"/>
                  </a:lnTo>
                  <a:close/>
                  <a:moveTo>
                    <a:pt x="267948" y="19671"/>
                  </a:moveTo>
                  <a:lnTo>
                    <a:pt x="134598" y="19671"/>
                  </a:lnTo>
                  <a:cubicBezTo>
                    <a:pt x="129836" y="19671"/>
                    <a:pt x="126026" y="23481"/>
                    <a:pt x="125073" y="28244"/>
                  </a:cubicBezTo>
                  <a:lnTo>
                    <a:pt x="125073" y="29196"/>
                  </a:lnTo>
                  <a:lnTo>
                    <a:pt x="125073" y="67296"/>
                  </a:lnTo>
                  <a:cubicBezTo>
                    <a:pt x="125073" y="72059"/>
                    <a:pt x="128883" y="75869"/>
                    <a:pt x="133645" y="76821"/>
                  </a:cubicBezTo>
                  <a:lnTo>
                    <a:pt x="134598" y="76821"/>
                  </a:lnTo>
                  <a:lnTo>
                    <a:pt x="267948" y="76821"/>
                  </a:lnTo>
                  <a:cubicBezTo>
                    <a:pt x="272711" y="76821"/>
                    <a:pt x="276520" y="73011"/>
                    <a:pt x="277473" y="68248"/>
                  </a:cubicBezTo>
                  <a:lnTo>
                    <a:pt x="277473" y="67296"/>
                  </a:lnTo>
                  <a:lnTo>
                    <a:pt x="277473" y="29196"/>
                  </a:lnTo>
                  <a:cubicBezTo>
                    <a:pt x="277473" y="23481"/>
                    <a:pt x="273663" y="19671"/>
                    <a:pt x="267948" y="1967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341706" y="4001667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41706" y="4304548"/>
            <a:ext cx="43662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14753" y="3252404"/>
            <a:ext cx="216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041324" y="2840675"/>
            <a:ext cx="150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2" grpId="0"/>
      <p:bldP spid="29" grpId="0"/>
      <p:bldP spid="30" grpId="0"/>
      <p:bldP spid="3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5590" y="4233112"/>
            <a:ext cx="2322065" cy="232206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4390611" y="1841771"/>
            <a:ext cx="6105363" cy="2019030"/>
            <a:chOff x="4862134" y="-919557"/>
            <a:chExt cx="6517677" cy="2316519"/>
          </a:xfrm>
        </p:grpSpPr>
        <p:sp>
          <p:nvSpPr>
            <p:cNvPr id="29" name="矩形 28"/>
            <p:cNvSpPr/>
            <p:nvPr/>
          </p:nvSpPr>
          <p:spPr>
            <a:xfrm>
              <a:off x="4862135" y="-919557"/>
              <a:ext cx="6517676" cy="23165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862134" y="-831315"/>
              <a:ext cx="6517675" cy="432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862134" y="1230010"/>
              <a:ext cx="6517675" cy="432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96025" y="0"/>
            <a:ext cx="2817202" cy="6858000"/>
            <a:chOff x="1696025" y="0"/>
            <a:chExt cx="2817202" cy="6858000"/>
          </a:xfrm>
        </p:grpSpPr>
        <p:sp>
          <p:nvSpPr>
            <p:cNvPr id="19" name="矩形 18"/>
            <p:cNvSpPr/>
            <p:nvPr/>
          </p:nvSpPr>
          <p:spPr>
            <a:xfrm>
              <a:off x="1696025" y="0"/>
              <a:ext cx="2817202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998886" y="836994"/>
              <a:ext cx="2457190" cy="518401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1"/>
            <a:ext cx="3166110" cy="18104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166110" y="4423647"/>
            <a:ext cx="9025889" cy="243435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984690" y="1912801"/>
            <a:ext cx="6908800" cy="1782768"/>
            <a:chOff x="5275579" y="1722301"/>
            <a:chExt cx="6908800" cy="1782768"/>
          </a:xfrm>
        </p:grpSpPr>
        <p:sp>
          <p:nvSpPr>
            <p:cNvPr id="21" name="文本框 20"/>
            <p:cNvSpPr txBox="1"/>
            <p:nvPr/>
          </p:nvSpPr>
          <p:spPr>
            <a:xfrm>
              <a:off x="5275579" y="2489406"/>
              <a:ext cx="690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新年活动模板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297351" y="1722301"/>
              <a:ext cx="4667520" cy="1015663"/>
              <a:chOff x="696686" y="1611086"/>
              <a:chExt cx="4667520" cy="1015663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696686" y="1611086"/>
                <a:ext cx="271417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bg1"/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2021</a:t>
                </a:r>
                <a:endParaRPr lang="zh-CN" altLang="en-US" sz="6000" dirty="0">
                  <a:solidFill>
                    <a:schemeClr val="bg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474505" y="2142503"/>
                <a:ext cx="28897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spcAft>
                    <a:spcPts val="110"/>
                  </a:spcAft>
                  <a:defRPr/>
                </a:pPr>
                <a:r>
                  <a:rPr lang="en-US" altLang="zh-CN" sz="1600" dirty="0">
                    <a:solidFill>
                      <a:srgbClr val="FAF0B8"/>
                    </a:solidFill>
                    <a:cs typeface="+mn-ea"/>
                    <a:sym typeface="+mn-lt"/>
                  </a:rPr>
                  <a:t>STANDARD TEMPLATE</a:t>
                </a:r>
                <a:endParaRPr kumimoji="0" lang="zh-CN" altLang="en-US" sz="1600" i="0" u="none" strike="noStrike" kern="1200" cap="none" normalizeH="0" baseline="0" noProof="0" dirty="0">
                  <a:ln>
                    <a:noFill/>
                  </a:ln>
                  <a:solidFill>
                    <a:srgbClr val="FAF0B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474505" y="1712535"/>
                <a:ext cx="28897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spcAft>
                    <a:spcPts val="110"/>
                  </a:spcAft>
                  <a:defRPr/>
                </a:pPr>
                <a:r>
                  <a:rPr kumimoji="0" lang="en-US" altLang="zh-CN" sz="2800" i="0" u="none" strike="noStrike" kern="1200" cap="none" spc="-300" normalizeH="0" baseline="0" noProof="0" dirty="0">
                    <a:ln>
                      <a:noFill/>
                    </a:ln>
                    <a:solidFill>
                      <a:srgbClr val="FAF0B8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HAPPY NEW YEAR</a:t>
                </a:r>
                <a:endParaRPr kumimoji="0" lang="zh-CN" altLang="en-US" sz="2800" i="0" u="none" strike="noStrike" kern="1200" cap="none" spc="-300" normalizeH="0" baseline="0" noProof="0" dirty="0">
                  <a:ln>
                    <a:noFill/>
                  </a:ln>
                  <a:solidFill>
                    <a:srgbClr val="FAF0B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763106" y="1517807"/>
            <a:ext cx="1238882" cy="6014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819499" y="3075262"/>
            <a:ext cx="2714173" cy="131770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984691" y="3891480"/>
            <a:ext cx="310521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AF0B8"/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909810" y="377725"/>
            <a:ext cx="1490280" cy="149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7126" y="1426877"/>
            <a:ext cx="1537886" cy="153788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94413" y="0"/>
            <a:ext cx="1779013" cy="6858000"/>
          </a:xfrm>
          <a:prstGeom prst="rect">
            <a:avLst/>
          </a:prstGeom>
          <a:solidFill>
            <a:srgbClr val="ED163F"/>
          </a:solidFill>
          <a:ln>
            <a:noFill/>
          </a:ln>
          <a:effectLst>
            <a:outerShdw blurRad="165100" sx="104000" sy="104000" algn="ctr" rotWithShape="0">
              <a:schemeClr val="accent5">
                <a:lumMod val="75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2"/>
            <a:ext cx="2721482" cy="15561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832727" y="586050"/>
            <a:ext cx="3535111" cy="21938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68516" y="1237392"/>
            <a:ext cx="1107996" cy="55210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eaVert" wrap="squar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rgbClr val="FAF0B8"/>
                </a:solidFill>
                <a:effectLst>
                  <a:innerShdw blurRad="114300" dir="1800000">
                    <a:schemeClr val="accent2">
                      <a:lumMod val="50000"/>
                      <a:alpha val="80000"/>
                    </a:schemeClr>
                  </a:innerShdw>
                </a:effectLst>
                <a:cs typeface="+mn-ea"/>
                <a:sym typeface="+mn-lt"/>
              </a:rPr>
              <a:t>PART ONE</a:t>
            </a:r>
            <a:endParaRPr lang="zh-CN" altLang="en-US" sz="6000" b="1" dirty="0">
              <a:solidFill>
                <a:srgbClr val="FAF0B8"/>
              </a:solidFill>
              <a:effectLst>
                <a:innerShdw blurRad="114300" dir="1800000">
                  <a:schemeClr val="accent2">
                    <a:lumMod val="50000"/>
                    <a:alpha val="80000"/>
                  </a:scheme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0712" y="973399"/>
            <a:ext cx="6105363" cy="3237996"/>
            <a:chOff x="4770712" y="973399"/>
            <a:chExt cx="6105363" cy="323799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7" cstate="screen"/>
            <a:srcRect l="-1" r="-1476"/>
            <a:stretch>
              <a:fillRect/>
            </a:stretch>
          </p:blipFill>
          <p:spPr>
            <a:xfrm>
              <a:off x="9098043" y="973399"/>
              <a:ext cx="1261229" cy="1242882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4770712" y="1827315"/>
              <a:ext cx="6105363" cy="2384080"/>
              <a:chOff x="4862134" y="-919557"/>
              <a:chExt cx="6517677" cy="231651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862135" y="-919557"/>
                <a:ext cx="6517676" cy="23165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254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862134" y="-831315"/>
                <a:ext cx="6517675" cy="43200"/>
              </a:xfrm>
              <a:prstGeom prst="rect">
                <a:avLst/>
              </a:prstGeom>
              <a:solidFill>
                <a:srgbClr val="FAF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862134" y="1230010"/>
                <a:ext cx="6517675" cy="43200"/>
              </a:xfrm>
              <a:prstGeom prst="rect">
                <a:avLst/>
              </a:prstGeom>
              <a:solidFill>
                <a:srgbClr val="FAF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AF0B8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9098862" y="3179751"/>
              <a:ext cx="1685249" cy="818173"/>
            </a:xfrm>
            <a:prstGeom prst="rect">
              <a:avLst/>
            </a:prstGeom>
          </p:spPr>
        </p:pic>
        <p:sp>
          <p:nvSpPr>
            <p:cNvPr id="20" name="标题 3"/>
            <p:cNvSpPr txBox="1"/>
            <p:nvPr/>
          </p:nvSpPr>
          <p:spPr>
            <a:xfrm>
              <a:off x="4937709" y="2274946"/>
              <a:ext cx="5214950" cy="10947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4400" b="1" kern="1200" dirty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此处输入标题</a:t>
              </a:r>
              <a:endPara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PA-矩形 11"/>
            <p:cNvSpPr/>
            <p:nvPr>
              <p:custDataLst>
                <p:tags r:id="rId1"/>
              </p:custDataLst>
            </p:nvPr>
          </p:nvSpPr>
          <p:spPr>
            <a:xfrm>
              <a:off x="4937709" y="3237138"/>
              <a:ext cx="3761397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200" i="1" dirty="0">
                  <a:solidFill>
                    <a:srgbClr val="FAF0B8"/>
                  </a:solidFill>
                  <a:cs typeface="+mn-ea"/>
                  <a:sym typeface="+mn-lt"/>
                </a:rPr>
                <a:t>CLICK HERE TO ADD YOUR TEXT HERE 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054600" y="4932987"/>
            <a:ext cx="7137399" cy="19250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877457" y="4085858"/>
            <a:ext cx="2347686" cy="2347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cxnSp>
        <p:nvCxnSpPr>
          <p:cNvPr id="67" name="直接连接符 66"/>
          <p:cNvCxnSpPr/>
          <p:nvPr/>
        </p:nvCxnSpPr>
        <p:spPr>
          <a:xfrm flipH="1">
            <a:off x="2979068" y="4146474"/>
            <a:ext cx="5617298" cy="11038"/>
          </a:xfrm>
          <a:prstGeom prst="line">
            <a:avLst/>
          </a:prstGeom>
          <a:ln w="127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2979068" y="2342922"/>
            <a:ext cx="5617298" cy="11038"/>
          </a:xfrm>
          <a:prstGeom prst="line">
            <a:avLst/>
          </a:prstGeom>
          <a:ln w="127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8436513" y="2702672"/>
            <a:ext cx="2293422" cy="4907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408825" y="2702672"/>
            <a:ext cx="2293422" cy="4907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423823" y="4514522"/>
            <a:ext cx="2293422" cy="4907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434790" y="4514522"/>
            <a:ext cx="2293422" cy="4907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8538379" y="2059586"/>
            <a:ext cx="552970" cy="552970"/>
          </a:xfrm>
          <a:prstGeom prst="ellipse">
            <a:avLst/>
          </a:prstGeom>
          <a:solidFill>
            <a:schemeClr val="accent2"/>
          </a:solidFill>
          <a:ln w="190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2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509103" y="3886097"/>
            <a:ext cx="552970" cy="552970"/>
          </a:xfrm>
          <a:prstGeom prst="ellipse">
            <a:avLst/>
          </a:prstGeom>
          <a:solidFill>
            <a:schemeClr val="accent2"/>
          </a:solidFill>
          <a:ln w="190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2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509103" y="2073774"/>
            <a:ext cx="552970" cy="552970"/>
          </a:xfrm>
          <a:prstGeom prst="ellipse">
            <a:avLst/>
          </a:prstGeom>
          <a:solidFill>
            <a:schemeClr val="accent2"/>
          </a:solidFill>
          <a:ln w="190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2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8538379" y="3871909"/>
            <a:ext cx="552970" cy="552970"/>
          </a:xfrm>
          <a:prstGeom prst="ellipse">
            <a:avLst/>
          </a:prstGeom>
          <a:solidFill>
            <a:schemeClr val="accent2"/>
          </a:solidFill>
          <a:ln w="190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2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690584" y="2171836"/>
            <a:ext cx="1584638" cy="366592"/>
          </a:xfrm>
          <a:prstGeom prst="roundRect">
            <a:avLst>
              <a:gd name="adj" fmla="val 17000"/>
            </a:avLst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>
                    <a:lumMod val="10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lt1">
                  <a:lumMod val="10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690584" y="3963178"/>
            <a:ext cx="1584638" cy="366592"/>
          </a:xfrm>
          <a:prstGeom prst="roundRect">
            <a:avLst>
              <a:gd name="adj" fmla="val 17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sp>
        <p:nvSpPr>
          <p:cNvPr id="13" name="ïśḻîḓe"/>
          <p:cNvSpPr/>
          <p:nvPr/>
        </p:nvSpPr>
        <p:spPr>
          <a:xfrm>
            <a:off x="5156049" y="1488165"/>
            <a:ext cx="6366025" cy="4371974"/>
          </a:xfrm>
          <a:prstGeom prst="roundRect">
            <a:avLst>
              <a:gd name="adj" fmla="val 294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ïṥḷïďé"/>
          <p:cNvSpPr/>
          <p:nvPr/>
        </p:nvSpPr>
        <p:spPr bwMode="auto">
          <a:xfrm>
            <a:off x="5438622" y="1650089"/>
            <a:ext cx="5800878" cy="147637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algn="ctr">
            <a:noFill/>
            <a:prstDash val="sysDot"/>
            <a:round/>
          </a:ln>
        </p:spPr>
        <p:txBody>
          <a:bodyPr wrap="none" anchor="ctr" anchorCtr="1"/>
          <a:lstStyle/>
          <a:p>
            <a:pPr>
              <a:defRPr/>
            </a:pP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işľiďe"/>
          <p:cNvGrpSpPr/>
          <p:nvPr/>
        </p:nvGrpSpPr>
        <p:grpSpPr>
          <a:xfrm>
            <a:off x="5792033" y="2176505"/>
            <a:ext cx="5094056" cy="817892"/>
            <a:chOff x="5158243" y="1784344"/>
            <a:chExt cx="5094056" cy="817892"/>
          </a:xfrm>
        </p:grpSpPr>
        <p:sp>
          <p:nvSpPr>
            <p:cNvPr id="16" name="íṣ1íďè"/>
            <p:cNvSpPr/>
            <p:nvPr/>
          </p:nvSpPr>
          <p:spPr bwMode="auto">
            <a:xfrm>
              <a:off x="5158243" y="1784344"/>
              <a:ext cx="5094056" cy="817892"/>
            </a:xfrm>
            <a:prstGeom prst="roundRect">
              <a:avLst>
                <a:gd name="adj" fmla="val 5377"/>
              </a:avLst>
            </a:prstGeom>
            <a:solidFill>
              <a:schemeClr val="bg1"/>
            </a:solidFill>
            <a:ln w="38100" algn="ctr">
              <a:noFill/>
              <a:prstDash val="sysDot"/>
              <a:round/>
            </a:ln>
          </p:spPr>
          <p:txBody>
            <a:bodyPr wrap="none" anchor="ctr" anchorCtr="1"/>
            <a:lstStyle/>
            <a:p>
              <a:pPr>
                <a:defRPr/>
              </a:pP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iṥlíḓê"/>
            <p:cNvGrpSpPr/>
            <p:nvPr/>
          </p:nvGrpSpPr>
          <p:grpSpPr>
            <a:xfrm>
              <a:off x="5471856" y="1876132"/>
              <a:ext cx="4466831" cy="654307"/>
              <a:chOff x="5447914" y="1876132"/>
              <a:chExt cx="4466831" cy="654307"/>
            </a:xfrm>
          </p:grpSpPr>
          <p:grpSp>
            <p:nvGrpSpPr>
              <p:cNvPr id="20" name="íṣḻîḓè"/>
              <p:cNvGrpSpPr/>
              <p:nvPr/>
            </p:nvGrpSpPr>
            <p:grpSpPr>
              <a:xfrm>
                <a:off x="5447914" y="1909363"/>
                <a:ext cx="1126818" cy="587845"/>
                <a:chOff x="2882968" y="1936280"/>
                <a:chExt cx="1126818" cy="587845"/>
              </a:xfrm>
            </p:grpSpPr>
            <p:sp>
              <p:nvSpPr>
                <p:cNvPr id="35" name="ïşḷiḋè"/>
                <p:cNvSpPr/>
                <p:nvPr/>
              </p:nvSpPr>
              <p:spPr bwMode="auto">
                <a:xfrm>
                  <a:off x="3335563" y="1936280"/>
                  <a:ext cx="221627" cy="221708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605765" h="605987">
                      <a:moveTo>
                        <a:pt x="25902" y="478577"/>
                      </a:moveTo>
                      <a:cubicBezTo>
                        <a:pt x="32673" y="476076"/>
                        <a:pt x="39351" y="479410"/>
                        <a:pt x="41763" y="486264"/>
                      </a:cubicBezTo>
                      <a:cubicBezTo>
                        <a:pt x="44174" y="492933"/>
                        <a:pt x="40742" y="499694"/>
                        <a:pt x="34528" y="502009"/>
                      </a:cubicBezTo>
                      <a:lnTo>
                        <a:pt x="16256" y="508214"/>
                      </a:lnTo>
                      <a:cubicBezTo>
                        <a:pt x="8373" y="510159"/>
                        <a:pt x="2900" y="505899"/>
                        <a:pt x="953" y="500527"/>
                      </a:cubicBezTo>
                      <a:cubicBezTo>
                        <a:pt x="-1552" y="493859"/>
                        <a:pt x="1880" y="487098"/>
                        <a:pt x="8094" y="484782"/>
                      </a:cubicBezTo>
                      <a:close/>
                      <a:moveTo>
                        <a:pt x="122099" y="443964"/>
                      </a:moveTo>
                      <a:cubicBezTo>
                        <a:pt x="128879" y="441923"/>
                        <a:pt x="135567" y="445447"/>
                        <a:pt x="137424" y="451569"/>
                      </a:cubicBezTo>
                      <a:cubicBezTo>
                        <a:pt x="139932" y="458246"/>
                        <a:pt x="136496" y="465109"/>
                        <a:pt x="130273" y="467428"/>
                      </a:cubicBezTo>
                      <a:lnTo>
                        <a:pt x="111975" y="473641"/>
                      </a:lnTo>
                      <a:cubicBezTo>
                        <a:pt x="108353" y="474940"/>
                        <a:pt x="105752" y="474105"/>
                        <a:pt x="104730" y="473641"/>
                      </a:cubicBezTo>
                      <a:cubicBezTo>
                        <a:pt x="103244" y="475589"/>
                        <a:pt x="101294" y="476980"/>
                        <a:pt x="98972" y="477907"/>
                      </a:cubicBezTo>
                      <a:lnTo>
                        <a:pt x="59961" y="491912"/>
                      </a:lnTo>
                      <a:cubicBezTo>
                        <a:pt x="51788" y="493859"/>
                        <a:pt x="46587" y="489593"/>
                        <a:pt x="44543" y="484214"/>
                      </a:cubicBezTo>
                      <a:cubicBezTo>
                        <a:pt x="42128" y="477537"/>
                        <a:pt x="45565" y="470766"/>
                        <a:pt x="51788" y="468448"/>
                      </a:cubicBezTo>
                      <a:lnTo>
                        <a:pt x="90798" y="454444"/>
                      </a:lnTo>
                      <a:cubicBezTo>
                        <a:pt x="93120" y="453980"/>
                        <a:pt x="95628" y="453980"/>
                        <a:pt x="97950" y="454444"/>
                      </a:cubicBezTo>
                      <a:cubicBezTo>
                        <a:pt x="99436" y="452496"/>
                        <a:pt x="101387" y="451105"/>
                        <a:pt x="103801" y="450085"/>
                      </a:cubicBezTo>
                      <a:close/>
                      <a:moveTo>
                        <a:pt x="107245" y="400218"/>
                      </a:moveTo>
                      <a:lnTo>
                        <a:pt x="126470" y="400218"/>
                      </a:lnTo>
                      <a:cubicBezTo>
                        <a:pt x="133249" y="400218"/>
                        <a:pt x="138450" y="405497"/>
                        <a:pt x="138450" y="412627"/>
                      </a:cubicBezTo>
                      <a:cubicBezTo>
                        <a:pt x="138450" y="419850"/>
                        <a:pt x="133156" y="425128"/>
                        <a:pt x="126470" y="425128"/>
                      </a:cubicBezTo>
                      <a:lnTo>
                        <a:pt x="107245" y="425128"/>
                      </a:lnTo>
                      <a:cubicBezTo>
                        <a:pt x="100558" y="425128"/>
                        <a:pt x="95264" y="419294"/>
                        <a:pt x="95264" y="412627"/>
                      </a:cubicBezTo>
                      <a:cubicBezTo>
                        <a:pt x="95264" y="405497"/>
                        <a:pt x="100558" y="400218"/>
                        <a:pt x="107245" y="400218"/>
                      </a:cubicBezTo>
                      <a:close/>
                      <a:moveTo>
                        <a:pt x="12071" y="399866"/>
                      </a:moveTo>
                      <a:lnTo>
                        <a:pt x="31384" y="399866"/>
                      </a:lnTo>
                      <a:cubicBezTo>
                        <a:pt x="33706" y="399866"/>
                        <a:pt x="35563" y="400792"/>
                        <a:pt x="37513" y="401811"/>
                      </a:cubicBezTo>
                      <a:cubicBezTo>
                        <a:pt x="39370" y="400329"/>
                        <a:pt x="41412" y="399866"/>
                        <a:pt x="43734" y="399866"/>
                      </a:cubicBezTo>
                      <a:lnTo>
                        <a:pt x="81710" y="399866"/>
                      </a:lnTo>
                      <a:cubicBezTo>
                        <a:pt x="88396" y="399866"/>
                        <a:pt x="93781" y="405608"/>
                        <a:pt x="93781" y="412275"/>
                      </a:cubicBezTo>
                      <a:cubicBezTo>
                        <a:pt x="93781" y="418942"/>
                        <a:pt x="88396" y="424776"/>
                        <a:pt x="81618" y="424776"/>
                      </a:cubicBezTo>
                      <a:lnTo>
                        <a:pt x="43641" y="424776"/>
                      </a:lnTo>
                      <a:cubicBezTo>
                        <a:pt x="41227" y="424776"/>
                        <a:pt x="39370" y="423758"/>
                        <a:pt x="37420" y="422832"/>
                      </a:cubicBezTo>
                      <a:cubicBezTo>
                        <a:pt x="35563" y="424313"/>
                        <a:pt x="33613" y="424776"/>
                        <a:pt x="31199" y="424776"/>
                      </a:cubicBezTo>
                      <a:lnTo>
                        <a:pt x="12071" y="424776"/>
                      </a:lnTo>
                      <a:cubicBezTo>
                        <a:pt x="5386" y="424776"/>
                        <a:pt x="0" y="418942"/>
                        <a:pt x="0" y="412275"/>
                      </a:cubicBezTo>
                      <a:cubicBezTo>
                        <a:pt x="0" y="405145"/>
                        <a:pt x="5386" y="399866"/>
                        <a:pt x="12071" y="399866"/>
                      </a:cubicBezTo>
                      <a:close/>
                      <a:moveTo>
                        <a:pt x="59961" y="331976"/>
                      </a:moveTo>
                      <a:lnTo>
                        <a:pt x="98972" y="345894"/>
                      </a:lnTo>
                      <a:cubicBezTo>
                        <a:pt x="101294" y="346914"/>
                        <a:pt x="103244" y="348306"/>
                        <a:pt x="104730" y="350254"/>
                      </a:cubicBezTo>
                      <a:cubicBezTo>
                        <a:pt x="105752" y="349790"/>
                        <a:pt x="108353" y="348863"/>
                        <a:pt x="111975" y="350254"/>
                      </a:cubicBezTo>
                      <a:lnTo>
                        <a:pt x="130273" y="356471"/>
                      </a:lnTo>
                      <a:cubicBezTo>
                        <a:pt x="136496" y="358790"/>
                        <a:pt x="139932" y="365564"/>
                        <a:pt x="137424" y="372244"/>
                      </a:cubicBezTo>
                      <a:cubicBezTo>
                        <a:pt x="135567" y="378461"/>
                        <a:pt x="128879" y="381801"/>
                        <a:pt x="122099" y="379945"/>
                      </a:cubicBezTo>
                      <a:lnTo>
                        <a:pt x="103801" y="373729"/>
                      </a:lnTo>
                      <a:cubicBezTo>
                        <a:pt x="101387" y="372801"/>
                        <a:pt x="99436" y="371409"/>
                        <a:pt x="97950" y="369461"/>
                      </a:cubicBezTo>
                      <a:cubicBezTo>
                        <a:pt x="95628" y="369924"/>
                        <a:pt x="93120" y="369924"/>
                        <a:pt x="90798" y="369461"/>
                      </a:cubicBezTo>
                      <a:lnTo>
                        <a:pt x="51788" y="355450"/>
                      </a:lnTo>
                      <a:cubicBezTo>
                        <a:pt x="45565" y="353131"/>
                        <a:pt x="42128" y="346265"/>
                        <a:pt x="44543" y="339584"/>
                      </a:cubicBezTo>
                      <a:cubicBezTo>
                        <a:pt x="46587" y="334296"/>
                        <a:pt x="51788" y="329935"/>
                        <a:pt x="59961" y="331976"/>
                      </a:cubicBezTo>
                      <a:close/>
                      <a:moveTo>
                        <a:pt x="16346" y="316499"/>
                      </a:moveTo>
                      <a:lnTo>
                        <a:pt x="34730" y="322713"/>
                      </a:lnTo>
                      <a:cubicBezTo>
                        <a:pt x="40858" y="325031"/>
                        <a:pt x="44386" y="331801"/>
                        <a:pt x="41879" y="338478"/>
                      </a:cubicBezTo>
                      <a:cubicBezTo>
                        <a:pt x="39372" y="345155"/>
                        <a:pt x="32687" y="348494"/>
                        <a:pt x="25909" y="346175"/>
                      </a:cubicBezTo>
                      <a:lnTo>
                        <a:pt x="8175" y="339962"/>
                      </a:lnTo>
                      <a:cubicBezTo>
                        <a:pt x="2047" y="337643"/>
                        <a:pt x="-1481" y="330874"/>
                        <a:pt x="1026" y="324196"/>
                      </a:cubicBezTo>
                      <a:cubicBezTo>
                        <a:pt x="2976" y="318818"/>
                        <a:pt x="8454" y="314552"/>
                        <a:pt x="16346" y="316499"/>
                      </a:cubicBezTo>
                      <a:close/>
                      <a:moveTo>
                        <a:pt x="417160" y="8"/>
                      </a:moveTo>
                      <a:cubicBezTo>
                        <a:pt x="438630" y="-166"/>
                        <a:pt x="459938" y="2384"/>
                        <a:pt x="480364" y="9382"/>
                      </a:cubicBezTo>
                      <a:cubicBezTo>
                        <a:pt x="544334" y="30981"/>
                        <a:pt x="591870" y="96240"/>
                        <a:pt x="603012" y="168267"/>
                      </a:cubicBezTo>
                      <a:cubicBezTo>
                        <a:pt x="614060" y="239829"/>
                        <a:pt x="591035" y="315286"/>
                        <a:pt x="548698" y="372110"/>
                      </a:cubicBezTo>
                      <a:cubicBezTo>
                        <a:pt x="538020" y="385551"/>
                        <a:pt x="526043" y="398065"/>
                        <a:pt x="518802" y="413917"/>
                      </a:cubicBezTo>
                      <a:cubicBezTo>
                        <a:pt x="499676" y="477879"/>
                        <a:pt x="500140" y="562326"/>
                        <a:pt x="507846" y="605987"/>
                      </a:cubicBezTo>
                      <a:lnTo>
                        <a:pt x="308230" y="605987"/>
                      </a:lnTo>
                      <a:cubicBezTo>
                        <a:pt x="310644" y="579012"/>
                        <a:pt x="309158" y="551666"/>
                        <a:pt x="302938" y="525711"/>
                      </a:cubicBezTo>
                      <a:cubicBezTo>
                        <a:pt x="299967" y="512733"/>
                        <a:pt x="295232" y="498828"/>
                        <a:pt x="285112" y="491134"/>
                      </a:cubicBezTo>
                      <a:cubicBezTo>
                        <a:pt x="269235" y="478620"/>
                        <a:pt x="247602" y="485943"/>
                        <a:pt x="228383" y="488817"/>
                      </a:cubicBezTo>
                      <a:cubicBezTo>
                        <a:pt x="209257" y="491598"/>
                        <a:pt x="183261" y="483440"/>
                        <a:pt x="182704" y="462305"/>
                      </a:cubicBezTo>
                      <a:cubicBezTo>
                        <a:pt x="181868" y="445527"/>
                        <a:pt x="198209" y="427265"/>
                        <a:pt x="188089" y="414751"/>
                      </a:cubicBezTo>
                      <a:cubicBezTo>
                        <a:pt x="184746" y="410394"/>
                        <a:pt x="178433" y="408540"/>
                        <a:pt x="176019" y="403257"/>
                      </a:cubicBezTo>
                      <a:cubicBezTo>
                        <a:pt x="170727" y="392132"/>
                        <a:pt x="185211" y="381658"/>
                        <a:pt x="187532" y="369143"/>
                      </a:cubicBezTo>
                      <a:cubicBezTo>
                        <a:pt x="192267" y="341241"/>
                        <a:pt x="139438" y="337348"/>
                        <a:pt x="139902" y="309538"/>
                      </a:cubicBezTo>
                      <a:cubicBezTo>
                        <a:pt x="139902" y="282285"/>
                        <a:pt x="199045" y="285344"/>
                        <a:pt x="199045" y="191441"/>
                      </a:cubicBezTo>
                      <a:cubicBezTo>
                        <a:pt x="201087" y="159275"/>
                        <a:pt x="200066" y="125626"/>
                        <a:pt x="212043" y="95869"/>
                      </a:cubicBezTo>
                      <a:cubicBezTo>
                        <a:pt x="235068" y="39602"/>
                        <a:pt x="297089" y="16613"/>
                        <a:pt x="352981" y="6972"/>
                      </a:cubicBezTo>
                      <a:cubicBezTo>
                        <a:pt x="374057" y="3079"/>
                        <a:pt x="395689" y="182"/>
                        <a:pt x="41716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sz="20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íṡļídê"/>
                <p:cNvSpPr txBox="1"/>
                <p:nvPr/>
              </p:nvSpPr>
              <p:spPr bwMode="auto">
                <a:xfrm>
                  <a:off x="2882968" y="2236951"/>
                  <a:ext cx="1126818" cy="287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此处输入标题</a:t>
                  </a:r>
                  <a:endParaRPr lang="en-US" altLang="zh-CN" sz="1600" b="1" dirty="0">
                    <a:solidFill>
                      <a:schemeClr val="accent5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íšḻíḑè"/>
              <p:cNvGrpSpPr/>
              <p:nvPr/>
            </p:nvGrpSpPr>
            <p:grpSpPr>
              <a:xfrm>
                <a:off x="7117920" y="1909363"/>
                <a:ext cx="1126818" cy="587845"/>
                <a:chOff x="4299726" y="1936280"/>
                <a:chExt cx="1126818" cy="587845"/>
              </a:xfrm>
            </p:grpSpPr>
            <p:sp>
              <p:nvSpPr>
                <p:cNvPr id="32" name="íṣḻiďè"/>
                <p:cNvSpPr/>
                <p:nvPr/>
              </p:nvSpPr>
              <p:spPr bwMode="auto">
                <a:xfrm>
                  <a:off x="4814618" y="1936280"/>
                  <a:ext cx="97033" cy="221708"/>
                </a:xfrm>
                <a:custGeom>
                  <a:avLst/>
                  <a:gdLst>
                    <a:gd name="connsiteX0" fmla="*/ 133016 w 266032"/>
                    <a:gd name="connsiteY0" fmla="*/ 250578 h 607851"/>
                    <a:gd name="connsiteX1" fmla="*/ 168460 w 266032"/>
                    <a:gd name="connsiteY1" fmla="*/ 285957 h 607851"/>
                    <a:gd name="connsiteX2" fmla="*/ 168460 w 266032"/>
                    <a:gd name="connsiteY2" fmla="*/ 387176 h 607851"/>
                    <a:gd name="connsiteX3" fmla="*/ 168460 w 266032"/>
                    <a:gd name="connsiteY3" fmla="*/ 398944 h 607851"/>
                    <a:gd name="connsiteX4" fmla="*/ 178385 w 266032"/>
                    <a:gd name="connsiteY4" fmla="*/ 405424 h 607851"/>
                    <a:gd name="connsiteX5" fmla="*/ 216142 w 266032"/>
                    <a:gd name="connsiteY5" fmla="*/ 474989 h 607851"/>
                    <a:gd name="connsiteX6" fmla="*/ 191816 w 266032"/>
                    <a:gd name="connsiteY6" fmla="*/ 533606 h 607851"/>
                    <a:gd name="connsiteX7" fmla="*/ 133016 w 266032"/>
                    <a:gd name="connsiteY7" fmla="*/ 557961 h 607851"/>
                    <a:gd name="connsiteX8" fmla="*/ 74216 w 266032"/>
                    <a:gd name="connsiteY8" fmla="*/ 533606 h 607851"/>
                    <a:gd name="connsiteX9" fmla="*/ 49890 w 266032"/>
                    <a:gd name="connsiteY9" fmla="*/ 474989 h 607851"/>
                    <a:gd name="connsiteX10" fmla="*/ 87648 w 266032"/>
                    <a:gd name="connsiteY10" fmla="*/ 405424 h 607851"/>
                    <a:gd name="connsiteX11" fmla="*/ 97572 w 266032"/>
                    <a:gd name="connsiteY11" fmla="*/ 398944 h 607851"/>
                    <a:gd name="connsiteX12" fmla="*/ 97572 w 266032"/>
                    <a:gd name="connsiteY12" fmla="*/ 387176 h 607851"/>
                    <a:gd name="connsiteX13" fmla="*/ 97572 w 266032"/>
                    <a:gd name="connsiteY13" fmla="*/ 285957 h 607851"/>
                    <a:gd name="connsiteX14" fmla="*/ 133016 w 266032"/>
                    <a:gd name="connsiteY14" fmla="*/ 250578 h 607851"/>
                    <a:gd name="connsiteX15" fmla="*/ 133016 w 266032"/>
                    <a:gd name="connsiteY15" fmla="*/ 28009 h 607851"/>
                    <a:gd name="connsiteX16" fmla="*/ 75722 w 266032"/>
                    <a:gd name="connsiteY16" fmla="*/ 85293 h 607851"/>
                    <a:gd name="connsiteX17" fmla="*/ 75722 w 266032"/>
                    <a:gd name="connsiteY17" fmla="*/ 387207 h 607851"/>
                    <a:gd name="connsiteX18" fmla="*/ 28050 w 266032"/>
                    <a:gd name="connsiteY18" fmla="*/ 475033 h 607851"/>
                    <a:gd name="connsiteX19" fmla="*/ 133016 w 266032"/>
                    <a:gd name="connsiteY19" fmla="*/ 579842 h 607851"/>
                    <a:gd name="connsiteX20" fmla="*/ 237982 w 266032"/>
                    <a:gd name="connsiteY20" fmla="*/ 475033 h 607851"/>
                    <a:gd name="connsiteX21" fmla="*/ 190311 w 266032"/>
                    <a:gd name="connsiteY21" fmla="*/ 387207 h 607851"/>
                    <a:gd name="connsiteX22" fmla="*/ 190311 w 266032"/>
                    <a:gd name="connsiteY22" fmla="*/ 229657 h 607851"/>
                    <a:gd name="connsiteX23" fmla="*/ 139880 w 266032"/>
                    <a:gd name="connsiteY23" fmla="*/ 229657 h 607851"/>
                    <a:gd name="connsiteX24" fmla="*/ 125854 w 266032"/>
                    <a:gd name="connsiteY24" fmla="*/ 215653 h 607851"/>
                    <a:gd name="connsiteX25" fmla="*/ 139880 w 266032"/>
                    <a:gd name="connsiteY25" fmla="*/ 201648 h 607851"/>
                    <a:gd name="connsiteX26" fmla="*/ 190311 w 266032"/>
                    <a:gd name="connsiteY26" fmla="*/ 201648 h 607851"/>
                    <a:gd name="connsiteX27" fmla="*/ 190311 w 266032"/>
                    <a:gd name="connsiteY27" fmla="*/ 173565 h 607851"/>
                    <a:gd name="connsiteX28" fmla="*/ 139880 w 266032"/>
                    <a:gd name="connsiteY28" fmla="*/ 173565 h 607851"/>
                    <a:gd name="connsiteX29" fmla="*/ 125854 w 266032"/>
                    <a:gd name="connsiteY29" fmla="*/ 159561 h 607851"/>
                    <a:gd name="connsiteX30" fmla="*/ 139880 w 266032"/>
                    <a:gd name="connsiteY30" fmla="*/ 145556 h 607851"/>
                    <a:gd name="connsiteX31" fmla="*/ 190311 w 266032"/>
                    <a:gd name="connsiteY31" fmla="*/ 145556 h 607851"/>
                    <a:gd name="connsiteX32" fmla="*/ 190311 w 266032"/>
                    <a:gd name="connsiteY32" fmla="*/ 117547 h 607851"/>
                    <a:gd name="connsiteX33" fmla="*/ 139880 w 266032"/>
                    <a:gd name="connsiteY33" fmla="*/ 117547 h 607851"/>
                    <a:gd name="connsiteX34" fmla="*/ 125854 w 266032"/>
                    <a:gd name="connsiteY34" fmla="*/ 103469 h 607851"/>
                    <a:gd name="connsiteX35" fmla="*/ 139880 w 266032"/>
                    <a:gd name="connsiteY35" fmla="*/ 89464 h 607851"/>
                    <a:gd name="connsiteX36" fmla="*/ 190311 w 266032"/>
                    <a:gd name="connsiteY36" fmla="*/ 89464 h 607851"/>
                    <a:gd name="connsiteX37" fmla="*/ 190311 w 266032"/>
                    <a:gd name="connsiteY37" fmla="*/ 85293 h 607851"/>
                    <a:gd name="connsiteX38" fmla="*/ 133016 w 266032"/>
                    <a:gd name="connsiteY38" fmla="*/ 28009 h 607851"/>
                    <a:gd name="connsiteX39" fmla="*/ 133016 w 266032"/>
                    <a:gd name="connsiteY39" fmla="*/ 0 h 607851"/>
                    <a:gd name="connsiteX40" fmla="*/ 166289 w 266032"/>
                    <a:gd name="connsiteY40" fmla="*/ 6704 h 607851"/>
                    <a:gd name="connsiteX41" fmla="*/ 193370 w 266032"/>
                    <a:gd name="connsiteY41" fmla="*/ 24954 h 607851"/>
                    <a:gd name="connsiteX42" fmla="*/ 211647 w 266032"/>
                    <a:gd name="connsiteY42" fmla="*/ 52069 h 607851"/>
                    <a:gd name="connsiteX43" fmla="*/ 218436 w 266032"/>
                    <a:gd name="connsiteY43" fmla="*/ 85293 h 607851"/>
                    <a:gd name="connsiteX44" fmla="*/ 218436 w 266032"/>
                    <a:gd name="connsiteY44" fmla="*/ 373128 h 607851"/>
                    <a:gd name="connsiteX45" fmla="*/ 249471 w 266032"/>
                    <a:gd name="connsiteY45" fmla="*/ 410747 h 607851"/>
                    <a:gd name="connsiteX46" fmla="*/ 266032 w 266032"/>
                    <a:gd name="connsiteY46" fmla="*/ 475033 h 607851"/>
                    <a:gd name="connsiteX47" fmla="*/ 255588 w 266032"/>
                    <a:gd name="connsiteY47" fmla="*/ 526730 h 607851"/>
                    <a:gd name="connsiteX48" fmla="*/ 227090 w 266032"/>
                    <a:gd name="connsiteY48" fmla="*/ 568967 h 607851"/>
                    <a:gd name="connsiteX49" fmla="*/ 184790 w 266032"/>
                    <a:gd name="connsiteY49" fmla="*/ 597422 h 607851"/>
                    <a:gd name="connsiteX50" fmla="*/ 133016 w 266032"/>
                    <a:gd name="connsiteY50" fmla="*/ 607851 h 607851"/>
                    <a:gd name="connsiteX51" fmla="*/ 81242 w 266032"/>
                    <a:gd name="connsiteY51" fmla="*/ 597422 h 607851"/>
                    <a:gd name="connsiteX52" fmla="*/ 38942 w 266032"/>
                    <a:gd name="connsiteY52" fmla="*/ 568967 h 607851"/>
                    <a:gd name="connsiteX53" fmla="*/ 10444 w 266032"/>
                    <a:gd name="connsiteY53" fmla="*/ 526730 h 607851"/>
                    <a:gd name="connsiteX54" fmla="*/ 0 w 266032"/>
                    <a:gd name="connsiteY54" fmla="*/ 475033 h 607851"/>
                    <a:gd name="connsiteX55" fmla="*/ 16561 w 266032"/>
                    <a:gd name="connsiteY55" fmla="*/ 410747 h 607851"/>
                    <a:gd name="connsiteX56" fmla="*/ 47596 w 266032"/>
                    <a:gd name="connsiteY56" fmla="*/ 373128 h 607851"/>
                    <a:gd name="connsiteX57" fmla="*/ 47596 w 266032"/>
                    <a:gd name="connsiteY57" fmla="*/ 85293 h 607851"/>
                    <a:gd name="connsiteX58" fmla="*/ 54311 w 266032"/>
                    <a:gd name="connsiteY58" fmla="*/ 52069 h 607851"/>
                    <a:gd name="connsiteX59" fmla="*/ 72663 w 266032"/>
                    <a:gd name="connsiteY59" fmla="*/ 24954 h 607851"/>
                    <a:gd name="connsiteX60" fmla="*/ 99744 w 266032"/>
                    <a:gd name="connsiteY60" fmla="*/ 6704 h 607851"/>
                    <a:gd name="connsiteX61" fmla="*/ 133016 w 266032"/>
                    <a:gd name="connsiteY61" fmla="*/ 0 h 60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66032" h="607851">
                      <a:moveTo>
                        <a:pt x="133016" y="250578"/>
                      </a:moveTo>
                      <a:cubicBezTo>
                        <a:pt x="152567" y="250578"/>
                        <a:pt x="168460" y="266443"/>
                        <a:pt x="168460" y="285957"/>
                      </a:cubicBezTo>
                      <a:lnTo>
                        <a:pt x="168460" y="387176"/>
                      </a:lnTo>
                      <a:lnTo>
                        <a:pt x="168460" y="398944"/>
                      </a:lnTo>
                      <a:lnTo>
                        <a:pt x="178385" y="405424"/>
                      </a:lnTo>
                      <a:cubicBezTo>
                        <a:pt x="202039" y="420842"/>
                        <a:pt x="216142" y="446836"/>
                        <a:pt x="216142" y="474989"/>
                      </a:cubicBezTo>
                      <a:cubicBezTo>
                        <a:pt x="216142" y="497110"/>
                        <a:pt x="207486" y="517965"/>
                        <a:pt x="191816" y="533606"/>
                      </a:cubicBezTo>
                      <a:cubicBezTo>
                        <a:pt x="176072" y="549321"/>
                        <a:pt x="155253" y="557961"/>
                        <a:pt x="133016" y="557961"/>
                      </a:cubicBezTo>
                      <a:cubicBezTo>
                        <a:pt x="110780" y="557961"/>
                        <a:pt x="89961" y="549321"/>
                        <a:pt x="74216" y="533606"/>
                      </a:cubicBezTo>
                      <a:cubicBezTo>
                        <a:pt x="58546" y="517965"/>
                        <a:pt x="49890" y="497110"/>
                        <a:pt x="49890" y="474989"/>
                      </a:cubicBezTo>
                      <a:cubicBezTo>
                        <a:pt x="49890" y="446836"/>
                        <a:pt x="63993" y="420842"/>
                        <a:pt x="87648" y="405424"/>
                      </a:cubicBezTo>
                      <a:lnTo>
                        <a:pt x="97572" y="398944"/>
                      </a:lnTo>
                      <a:lnTo>
                        <a:pt x="97572" y="387176"/>
                      </a:lnTo>
                      <a:lnTo>
                        <a:pt x="97572" y="285957"/>
                      </a:lnTo>
                      <a:cubicBezTo>
                        <a:pt x="97572" y="266443"/>
                        <a:pt x="113466" y="250578"/>
                        <a:pt x="133016" y="250578"/>
                      </a:cubicBezTo>
                      <a:close/>
                      <a:moveTo>
                        <a:pt x="133016" y="28009"/>
                      </a:moveTo>
                      <a:cubicBezTo>
                        <a:pt x="101385" y="28009"/>
                        <a:pt x="75722" y="53634"/>
                        <a:pt x="75722" y="85293"/>
                      </a:cubicBezTo>
                      <a:lnTo>
                        <a:pt x="75722" y="387207"/>
                      </a:lnTo>
                      <a:cubicBezTo>
                        <a:pt x="46999" y="405905"/>
                        <a:pt x="28050" y="438234"/>
                        <a:pt x="28050" y="475033"/>
                      </a:cubicBezTo>
                      <a:cubicBezTo>
                        <a:pt x="28050" y="532913"/>
                        <a:pt x="75050" y="579842"/>
                        <a:pt x="133016" y="579842"/>
                      </a:cubicBezTo>
                      <a:cubicBezTo>
                        <a:pt x="190982" y="579842"/>
                        <a:pt x="237982" y="532913"/>
                        <a:pt x="237982" y="475033"/>
                      </a:cubicBezTo>
                      <a:cubicBezTo>
                        <a:pt x="237982" y="438234"/>
                        <a:pt x="219033" y="405905"/>
                        <a:pt x="190311" y="387207"/>
                      </a:cubicBezTo>
                      <a:lnTo>
                        <a:pt x="190311" y="229657"/>
                      </a:lnTo>
                      <a:lnTo>
                        <a:pt x="139880" y="229657"/>
                      </a:lnTo>
                      <a:cubicBezTo>
                        <a:pt x="132121" y="229657"/>
                        <a:pt x="125854" y="223400"/>
                        <a:pt x="125854" y="215653"/>
                      </a:cubicBezTo>
                      <a:cubicBezTo>
                        <a:pt x="125854" y="207906"/>
                        <a:pt x="132121" y="201648"/>
                        <a:pt x="139880" y="201648"/>
                      </a:cubicBezTo>
                      <a:lnTo>
                        <a:pt x="190311" y="201648"/>
                      </a:lnTo>
                      <a:lnTo>
                        <a:pt x="190311" y="173565"/>
                      </a:lnTo>
                      <a:lnTo>
                        <a:pt x="139880" y="173565"/>
                      </a:lnTo>
                      <a:cubicBezTo>
                        <a:pt x="132121" y="173565"/>
                        <a:pt x="125854" y="167308"/>
                        <a:pt x="125854" y="159561"/>
                      </a:cubicBezTo>
                      <a:cubicBezTo>
                        <a:pt x="125854" y="151814"/>
                        <a:pt x="132121" y="145556"/>
                        <a:pt x="139880" y="145556"/>
                      </a:cubicBezTo>
                      <a:lnTo>
                        <a:pt x="190311" y="145556"/>
                      </a:lnTo>
                      <a:lnTo>
                        <a:pt x="190311" y="117547"/>
                      </a:lnTo>
                      <a:lnTo>
                        <a:pt x="139880" y="117547"/>
                      </a:lnTo>
                      <a:cubicBezTo>
                        <a:pt x="132121" y="117547"/>
                        <a:pt x="125854" y="111216"/>
                        <a:pt x="125854" y="103469"/>
                      </a:cubicBezTo>
                      <a:cubicBezTo>
                        <a:pt x="125854" y="95796"/>
                        <a:pt x="132121" y="89464"/>
                        <a:pt x="139880" y="89464"/>
                      </a:cubicBezTo>
                      <a:lnTo>
                        <a:pt x="190311" y="89464"/>
                      </a:lnTo>
                      <a:lnTo>
                        <a:pt x="190311" y="85293"/>
                      </a:lnTo>
                      <a:cubicBezTo>
                        <a:pt x="190311" y="53634"/>
                        <a:pt x="164648" y="28009"/>
                        <a:pt x="133016" y="28009"/>
                      </a:cubicBezTo>
                      <a:close/>
                      <a:moveTo>
                        <a:pt x="133016" y="0"/>
                      </a:moveTo>
                      <a:cubicBezTo>
                        <a:pt x="144505" y="0"/>
                        <a:pt x="155695" y="2234"/>
                        <a:pt x="166289" y="6704"/>
                      </a:cubicBezTo>
                      <a:cubicBezTo>
                        <a:pt x="176435" y="11024"/>
                        <a:pt x="185536" y="17133"/>
                        <a:pt x="193370" y="24954"/>
                      </a:cubicBezTo>
                      <a:cubicBezTo>
                        <a:pt x="201203" y="32776"/>
                        <a:pt x="207395" y="41938"/>
                        <a:pt x="211647" y="52069"/>
                      </a:cubicBezTo>
                      <a:cubicBezTo>
                        <a:pt x="216123" y="62573"/>
                        <a:pt x="218436" y="73746"/>
                        <a:pt x="218436" y="85293"/>
                      </a:cubicBezTo>
                      <a:lnTo>
                        <a:pt x="218436" y="373128"/>
                      </a:lnTo>
                      <a:cubicBezTo>
                        <a:pt x="230969" y="383632"/>
                        <a:pt x="241563" y="396444"/>
                        <a:pt x="249471" y="410747"/>
                      </a:cubicBezTo>
                      <a:cubicBezTo>
                        <a:pt x="260362" y="430338"/>
                        <a:pt x="266032" y="452536"/>
                        <a:pt x="266032" y="475033"/>
                      </a:cubicBezTo>
                      <a:cubicBezTo>
                        <a:pt x="266032" y="492911"/>
                        <a:pt x="262526" y="510342"/>
                        <a:pt x="255588" y="526730"/>
                      </a:cubicBezTo>
                      <a:cubicBezTo>
                        <a:pt x="248874" y="542522"/>
                        <a:pt x="239325" y="556750"/>
                        <a:pt x="227090" y="568967"/>
                      </a:cubicBezTo>
                      <a:cubicBezTo>
                        <a:pt x="214855" y="581109"/>
                        <a:pt x="200681" y="590718"/>
                        <a:pt x="184790" y="597422"/>
                      </a:cubicBezTo>
                      <a:cubicBezTo>
                        <a:pt x="168378" y="604350"/>
                        <a:pt x="150995" y="607851"/>
                        <a:pt x="133016" y="607851"/>
                      </a:cubicBezTo>
                      <a:cubicBezTo>
                        <a:pt x="115037" y="607851"/>
                        <a:pt x="97655" y="604350"/>
                        <a:pt x="81242" y="597422"/>
                      </a:cubicBezTo>
                      <a:cubicBezTo>
                        <a:pt x="65352" y="590718"/>
                        <a:pt x="51177" y="581109"/>
                        <a:pt x="38942" y="568967"/>
                      </a:cubicBezTo>
                      <a:cubicBezTo>
                        <a:pt x="26707" y="556750"/>
                        <a:pt x="17158" y="542522"/>
                        <a:pt x="10444" y="526730"/>
                      </a:cubicBezTo>
                      <a:cubicBezTo>
                        <a:pt x="3506" y="510342"/>
                        <a:pt x="0" y="492911"/>
                        <a:pt x="0" y="475033"/>
                      </a:cubicBezTo>
                      <a:cubicBezTo>
                        <a:pt x="0" y="452536"/>
                        <a:pt x="5744" y="430338"/>
                        <a:pt x="16561" y="410747"/>
                      </a:cubicBezTo>
                      <a:cubicBezTo>
                        <a:pt x="24469" y="396444"/>
                        <a:pt x="35063" y="383632"/>
                        <a:pt x="47596" y="373128"/>
                      </a:cubicBezTo>
                      <a:lnTo>
                        <a:pt x="47596" y="85293"/>
                      </a:lnTo>
                      <a:cubicBezTo>
                        <a:pt x="47596" y="73746"/>
                        <a:pt x="49909" y="62573"/>
                        <a:pt x="54311" y="52069"/>
                      </a:cubicBezTo>
                      <a:cubicBezTo>
                        <a:pt x="58638" y="41938"/>
                        <a:pt x="64830" y="32776"/>
                        <a:pt x="72663" y="24954"/>
                      </a:cubicBezTo>
                      <a:cubicBezTo>
                        <a:pt x="80496" y="17133"/>
                        <a:pt x="89598" y="11024"/>
                        <a:pt x="99744" y="6704"/>
                      </a:cubicBezTo>
                      <a:cubicBezTo>
                        <a:pt x="110337" y="2234"/>
                        <a:pt x="121527" y="0"/>
                        <a:pt x="1330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sz="20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Sľïḋé"/>
                <p:cNvSpPr txBox="1"/>
                <p:nvPr/>
              </p:nvSpPr>
              <p:spPr bwMode="auto">
                <a:xfrm>
                  <a:off x="4299726" y="2236951"/>
                  <a:ext cx="1126818" cy="287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此处输入标题</a:t>
                  </a:r>
                  <a:endParaRPr lang="en-US" altLang="zh-CN" sz="1600" b="1" dirty="0">
                    <a:solidFill>
                      <a:schemeClr val="accent5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ísliḍe"/>
              <p:cNvGrpSpPr/>
              <p:nvPr/>
            </p:nvGrpSpPr>
            <p:grpSpPr>
              <a:xfrm>
                <a:off x="8787927" y="1913327"/>
                <a:ext cx="1126818" cy="579917"/>
                <a:chOff x="6222981" y="1944208"/>
                <a:chExt cx="1126818" cy="579917"/>
              </a:xfrm>
            </p:grpSpPr>
            <p:sp>
              <p:nvSpPr>
                <p:cNvPr id="29" name="ïśļïḍe"/>
                <p:cNvSpPr/>
                <p:nvPr/>
              </p:nvSpPr>
              <p:spPr>
                <a:xfrm>
                  <a:off x="6683528" y="1944208"/>
                  <a:ext cx="205724" cy="205854"/>
                </a:xfrm>
                <a:custGeom>
                  <a:avLst/>
                  <a:gdLst>
                    <a:gd name="connsiteX0" fmla="*/ 947887 w 1895475"/>
                    <a:gd name="connsiteY0" fmla="*/ 995690 h 1896666"/>
                    <a:gd name="connsiteX1" fmla="*/ 1128713 w 1895475"/>
                    <a:gd name="connsiteY1" fmla="*/ 1172766 h 1896666"/>
                    <a:gd name="connsiteX2" fmla="*/ 865823 w 1895475"/>
                    <a:gd name="connsiteY2" fmla="*/ 1339453 h 1896666"/>
                    <a:gd name="connsiteX3" fmla="*/ 855345 w 1895475"/>
                    <a:gd name="connsiteY3" fmla="*/ 1021318 h 1896666"/>
                    <a:gd name="connsiteX4" fmla="*/ 947887 w 1895475"/>
                    <a:gd name="connsiteY4" fmla="*/ 995690 h 1896666"/>
                    <a:gd name="connsiteX5" fmla="*/ 962189 w 1895475"/>
                    <a:gd name="connsiteY5" fmla="*/ 919267 h 1896666"/>
                    <a:gd name="connsiteX6" fmla="*/ 715328 w 1895475"/>
                    <a:gd name="connsiteY6" fmla="*/ 1065133 h 1896666"/>
                    <a:gd name="connsiteX7" fmla="*/ 708660 w 1895475"/>
                    <a:gd name="connsiteY7" fmla="*/ 1278493 h 1896666"/>
                    <a:gd name="connsiteX8" fmla="*/ 1060133 w 1895475"/>
                    <a:gd name="connsiteY8" fmla="*/ 1409938 h 1896666"/>
                    <a:gd name="connsiteX9" fmla="*/ 1204913 w 1895475"/>
                    <a:gd name="connsiteY9" fmla="*/ 1177528 h 1896666"/>
                    <a:gd name="connsiteX10" fmla="*/ 1060133 w 1895475"/>
                    <a:gd name="connsiteY10" fmla="*/ 945118 h 1896666"/>
                    <a:gd name="connsiteX11" fmla="*/ 962189 w 1895475"/>
                    <a:gd name="connsiteY11" fmla="*/ 919267 h 1896666"/>
                    <a:gd name="connsiteX12" fmla="*/ 1266825 w 1895475"/>
                    <a:gd name="connsiteY12" fmla="*/ 501253 h 1896666"/>
                    <a:gd name="connsiteX13" fmla="*/ 1149668 w 1895475"/>
                    <a:gd name="connsiteY13" fmla="*/ 545068 h 1896666"/>
                    <a:gd name="connsiteX14" fmla="*/ 1266825 w 1895475"/>
                    <a:gd name="connsiteY14" fmla="*/ 563166 h 1896666"/>
                    <a:gd name="connsiteX15" fmla="*/ 1383983 w 1895475"/>
                    <a:gd name="connsiteY15" fmla="*/ 545068 h 1896666"/>
                    <a:gd name="connsiteX16" fmla="*/ 1370648 w 1895475"/>
                    <a:gd name="connsiteY16" fmla="*/ 513636 h 1896666"/>
                    <a:gd name="connsiteX17" fmla="*/ 1266825 w 1895475"/>
                    <a:gd name="connsiteY17" fmla="*/ 501253 h 1896666"/>
                    <a:gd name="connsiteX18" fmla="*/ 628650 w 1895475"/>
                    <a:gd name="connsiteY18" fmla="*/ 501253 h 1896666"/>
                    <a:gd name="connsiteX19" fmla="*/ 511493 w 1895475"/>
                    <a:gd name="connsiteY19" fmla="*/ 545068 h 1896666"/>
                    <a:gd name="connsiteX20" fmla="*/ 628650 w 1895475"/>
                    <a:gd name="connsiteY20" fmla="*/ 563166 h 1896666"/>
                    <a:gd name="connsiteX21" fmla="*/ 745808 w 1895475"/>
                    <a:gd name="connsiteY21" fmla="*/ 545068 h 1896666"/>
                    <a:gd name="connsiteX22" fmla="*/ 732473 w 1895475"/>
                    <a:gd name="connsiteY22" fmla="*/ 513636 h 1896666"/>
                    <a:gd name="connsiteX23" fmla="*/ 628650 w 1895475"/>
                    <a:gd name="connsiteY23" fmla="*/ 501253 h 1896666"/>
                    <a:gd name="connsiteX24" fmla="*/ 915576 w 1895475"/>
                    <a:gd name="connsiteY24" fmla="*/ 60 h 1896666"/>
                    <a:gd name="connsiteX25" fmla="*/ 976313 w 1895475"/>
                    <a:gd name="connsiteY25" fmla="*/ 238 h 1896666"/>
                    <a:gd name="connsiteX26" fmla="*/ 1343025 w 1895475"/>
                    <a:gd name="connsiteY26" fmla="*/ 77391 h 1896666"/>
                    <a:gd name="connsiteX27" fmla="*/ 1823085 w 1895475"/>
                    <a:gd name="connsiteY27" fmla="*/ 565071 h 1896666"/>
                    <a:gd name="connsiteX28" fmla="*/ 1895475 w 1895475"/>
                    <a:gd name="connsiteY28" fmla="*/ 948928 h 1896666"/>
                    <a:gd name="connsiteX29" fmla="*/ 1873560 w 1895475"/>
                    <a:gd name="connsiteY29" fmla="*/ 1190863 h 1896666"/>
                    <a:gd name="connsiteX30" fmla="*/ 1189673 w 1895475"/>
                    <a:gd name="connsiteY30" fmla="*/ 1874751 h 1896666"/>
                    <a:gd name="connsiteX31" fmla="*/ 947738 w 1895475"/>
                    <a:gd name="connsiteY31" fmla="*/ 1896666 h 1896666"/>
                    <a:gd name="connsiteX32" fmla="*/ 705803 w 1895475"/>
                    <a:gd name="connsiteY32" fmla="*/ 1874751 h 1896666"/>
                    <a:gd name="connsiteX33" fmla="*/ 21908 w 1895475"/>
                    <a:gd name="connsiteY33" fmla="*/ 1190863 h 1896666"/>
                    <a:gd name="connsiteX34" fmla="*/ 0 w 1895475"/>
                    <a:gd name="connsiteY34" fmla="*/ 948928 h 1896666"/>
                    <a:gd name="connsiteX35" fmla="*/ 21908 w 1895475"/>
                    <a:gd name="connsiteY35" fmla="*/ 706993 h 1896666"/>
                    <a:gd name="connsiteX36" fmla="*/ 783908 w 1895475"/>
                    <a:gd name="connsiteY36" fmla="*/ 5953 h 1896666"/>
                    <a:gd name="connsiteX37" fmla="*/ 915576 w 1895475"/>
                    <a:gd name="connsiteY37" fmla="*/ 60 h 189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895475" h="1896666">
                      <a:moveTo>
                        <a:pt x="947887" y="995690"/>
                      </a:moveTo>
                      <a:cubicBezTo>
                        <a:pt x="1041381" y="996315"/>
                        <a:pt x="1128713" y="1070610"/>
                        <a:pt x="1128713" y="1172766"/>
                      </a:cubicBezTo>
                      <a:cubicBezTo>
                        <a:pt x="1128713" y="1311831"/>
                        <a:pt x="990600" y="1399461"/>
                        <a:pt x="865823" y="1339453"/>
                      </a:cubicBezTo>
                      <a:cubicBezTo>
                        <a:pt x="738188" y="1277541"/>
                        <a:pt x="731520" y="1094661"/>
                        <a:pt x="855345" y="1021318"/>
                      </a:cubicBezTo>
                      <a:cubicBezTo>
                        <a:pt x="884873" y="1003459"/>
                        <a:pt x="916722" y="995482"/>
                        <a:pt x="947887" y="995690"/>
                      </a:cubicBezTo>
                      <a:close/>
                      <a:moveTo>
                        <a:pt x="962189" y="919267"/>
                      </a:moveTo>
                      <a:cubicBezTo>
                        <a:pt x="862489" y="914043"/>
                        <a:pt x="763191" y="968693"/>
                        <a:pt x="715328" y="1065133"/>
                      </a:cubicBezTo>
                      <a:cubicBezTo>
                        <a:pt x="684848" y="1127046"/>
                        <a:pt x="681990" y="1218486"/>
                        <a:pt x="708660" y="1278493"/>
                      </a:cubicBezTo>
                      <a:cubicBezTo>
                        <a:pt x="770573" y="1414701"/>
                        <a:pt x="930593" y="1474708"/>
                        <a:pt x="1060133" y="1409938"/>
                      </a:cubicBezTo>
                      <a:cubicBezTo>
                        <a:pt x="1152525" y="1364218"/>
                        <a:pt x="1204913" y="1280398"/>
                        <a:pt x="1204913" y="1177528"/>
                      </a:cubicBezTo>
                      <a:cubicBezTo>
                        <a:pt x="1204913" y="1074658"/>
                        <a:pt x="1152525" y="990838"/>
                        <a:pt x="1060133" y="945118"/>
                      </a:cubicBezTo>
                      <a:cubicBezTo>
                        <a:pt x="1028701" y="929402"/>
                        <a:pt x="995423" y="921008"/>
                        <a:pt x="962189" y="919267"/>
                      </a:cubicBezTo>
                      <a:close/>
                      <a:moveTo>
                        <a:pt x="1266825" y="501253"/>
                      </a:moveTo>
                      <a:cubicBezTo>
                        <a:pt x="1173480" y="501253"/>
                        <a:pt x="1143000" y="512683"/>
                        <a:pt x="1149668" y="545068"/>
                      </a:cubicBezTo>
                      <a:cubicBezTo>
                        <a:pt x="1152525" y="561261"/>
                        <a:pt x="1162050" y="563166"/>
                        <a:pt x="1266825" y="563166"/>
                      </a:cubicBezTo>
                      <a:cubicBezTo>
                        <a:pt x="1371600" y="563166"/>
                        <a:pt x="1381125" y="561261"/>
                        <a:pt x="1383983" y="545068"/>
                      </a:cubicBezTo>
                      <a:cubicBezTo>
                        <a:pt x="1385888" y="534591"/>
                        <a:pt x="1380173" y="520303"/>
                        <a:pt x="1370648" y="513636"/>
                      </a:cubicBezTo>
                      <a:cubicBezTo>
                        <a:pt x="1359218" y="506016"/>
                        <a:pt x="1323975" y="501253"/>
                        <a:pt x="1266825" y="501253"/>
                      </a:cubicBezTo>
                      <a:close/>
                      <a:moveTo>
                        <a:pt x="628650" y="501253"/>
                      </a:moveTo>
                      <a:cubicBezTo>
                        <a:pt x="535305" y="501253"/>
                        <a:pt x="504825" y="512683"/>
                        <a:pt x="511493" y="545068"/>
                      </a:cubicBezTo>
                      <a:cubicBezTo>
                        <a:pt x="514350" y="561261"/>
                        <a:pt x="523875" y="563166"/>
                        <a:pt x="628650" y="563166"/>
                      </a:cubicBezTo>
                      <a:cubicBezTo>
                        <a:pt x="733425" y="563166"/>
                        <a:pt x="742950" y="561261"/>
                        <a:pt x="745808" y="545068"/>
                      </a:cubicBezTo>
                      <a:cubicBezTo>
                        <a:pt x="747713" y="534591"/>
                        <a:pt x="741998" y="520303"/>
                        <a:pt x="732473" y="513636"/>
                      </a:cubicBezTo>
                      <a:cubicBezTo>
                        <a:pt x="721043" y="506016"/>
                        <a:pt x="685800" y="501253"/>
                        <a:pt x="628650" y="501253"/>
                      </a:cubicBezTo>
                      <a:close/>
                      <a:moveTo>
                        <a:pt x="915576" y="60"/>
                      </a:moveTo>
                      <a:cubicBezTo>
                        <a:pt x="935475" y="-60"/>
                        <a:pt x="956073" y="0"/>
                        <a:pt x="976313" y="238"/>
                      </a:cubicBezTo>
                      <a:cubicBezTo>
                        <a:pt x="1134428" y="4048"/>
                        <a:pt x="1214438" y="21193"/>
                        <a:pt x="1343025" y="77391"/>
                      </a:cubicBezTo>
                      <a:cubicBezTo>
                        <a:pt x="1543050" y="165973"/>
                        <a:pt x="1737360" y="363141"/>
                        <a:pt x="1823085" y="565071"/>
                      </a:cubicBezTo>
                      <a:cubicBezTo>
                        <a:pt x="1884052" y="707946"/>
                        <a:pt x="1895475" y="766048"/>
                        <a:pt x="1895475" y="948928"/>
                      </a:cubicBezTo>
                      <a:cubicBezTo>
                        <a:pt x="1895475" y="1093708"/>
                        <a:pt x="1892610" y="1125141"/>
                        <a:pt x="1873560" y="1190863"/>
                      </a:cubicBezTo>
                      <a:cubicBezTo>
                        <a:pt x="1774508" y="1534716"/>
                        <a:pt x="1533525" y="1775698"/>
                        <a:pt x="1189673" y="1874751"/>
                      </a:cubicBezTo>
                      <a:cubicBezTo>
                        <a:pt x="1123950" y="1893801"/>
                        <a:pt x="1092518" y="1896666"/>
                        <a:pt x="947738" y="1896666"/>
                      </a:cubicBezTo>
                      <a:cubicBezTo>
                        <a:pt x="802958" y="1896666"/>
                        <a:pt x="771525" y="1893801"/>
                        <a:pt x="705803" y="1874751"/>
                      </a:cubicBezTo>
                      <a:cubicBezTo>
                        <a:pt x="361950" y="1775698"/>
                        <a:pt x="120968" y="1534716"/>
                        <a:pt x="21908" y="1190863"/>
                      </a:cubicBezTo>
                      <a:cubicBezTo>
                        <a:pt x="2858" y="1125141"/>
                        <a:pt x="0" y="1093708"/>
                        <a:pt x="0" y="948928"/>
                      </a:cubicBezTo>
                      <a:cubicBezTo>
                        <a:pt x="0" y="804148"/>
                        <a:pt x="2858" y="772716"/>
                        <a:pt x="21908" y="706993"/>
                      </a:cubicBezTo>
                      <a:cubicBezTo>
                        <a:pt x="128588" y="336471"/>
                        <a:pt x="415290" y="72628"/>
                        <a:pt x="783908" y="5953"/>
                      </a:cubicBezTo>
                      <a:cubicBezTo>
                        <a:pt x="802482" y="2382"/>
                        <a:pt x="855881" y="417"/>
                        <a:pt x="915576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20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ï$1iḑe"/>
                <p:cNvSpPr txBox="1"/>
                <p:nvPr/>
              </p:nvSpPr>
              <p:spPr bwMode="auto">
                <a:xfrm>
                  <a:off x="6222981" y="2236951"/>
                  <a:ext cx="1126818" cy="287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此处输入标题</a:t>
                  </a:r>
                  <a:endParaRPr lang="en-US" altLang="zh-CN" sz="1600" b="1" dirty="0">
                    <a:solidFill>
                      <a:schemeClr val="accent5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27" name="直接连接符 26"/>
              <p:cNvCxnSpPr/>
              <p:nvPr/>
            </p:nvCxnSpPr>
            <p:spPr>
              <a:xfrm>
                <a:off x="6846326" y="1876132"/>
                <a:ext cx="0" cy="65430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8516332" y="1876132"/>
                <a:ext cx="0" cy="65430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iṣ1íḋè"/>
          <p:cNvSpPr/>
          <p:nvPr/>
        </p:nvSpPr>
        <p:spPr>
          <a:xfrm>
            <a:off x="6045026" y="1716764"/>
            <a:ext cx="4491036" cy="3756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此处输入标题：</a:t>
            </a: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8" name="iŝļíḑe"/>
          <p:cNvGrpSpPr/>
          <p:nvPr/>
        </p:nvGrpSpPr>
        <p:grpSpPr>
          <a:xfrm>
            <a:off x="5390497" y="3183746"/>
            <a:ext cx="5849003" cy="682494"/>
            <a:chOff x="7790006" y="1352454"/>
            <a:chExt cx="5849003" cy="682494"/>
          </a:xfrm>
        </p:grpSpPr>
        <p:sp>
          <p:nvSpPr>
            <p:cNvPr id="39" name="îṥľïḍe"/>
            <p:cNvSpPr/>
            <p:nvPr/>
          </p:nvSpPr>
          <p:spPr bwMode="auto">
            <a:xfrm>
              <a:off x="9415743" y="1426333"/>
              <a:ext cx="4223266" cy="60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0" name="îsḷïdê"/>
            <p:cNvSpPr txBox="1"/>
            <p:nvPr/>
          </p:nvSpPr>
          <p:spPr bwMode="auto">
            <a:xfrm>
              <a:off x="7790006" y="1352454"/>
              <a:ext cx="156910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400" b="1">
                  <a:cs typeface="+mn-ea"/>
                  <a:sym typeface="+mn-lt"/>
                </a:rPr>
                <a:t>…TE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41" name="ïṣḷïḋé"/>
          <p:cNvGrpSpPr/>
          <p:nvPr/>
        </p:nvGrpSpPr>
        <p:grpSpPr>
          <a:xfrm>
            <a:off x="5390497" y="4111447"/>
            <a:ext cx="5849003" cy="682494"/>
            <a:chOff x="7790006" y="1352454"/>
            <a:chExt cx="5849003" cy="682494"/>
          </a:xfrm>
        </p:grpSpPr>
        <p:sp>
          <p:nvSpPr>
            <p:cNvPr id="42" name="iSḷiḋe"/>
            <p:cNvSpPr/>
            <p:nvPr/>
          </p:nvSpPr>
          <p:spPr bwMode="auto">
            <a:xfrm>
              <a:off x="9415743" y="1426333"/>
              <a:ext cx="4223266" cy="60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3" name="ïṥḻîḍê"/>
            <p:cNvSpPr txBox="1"/>
            <p:nvPr/>
          </p:nvSpPr>
          <p:spPr bwMode="auto">
            <a:xfrm>
              <a:off x="7790006" y="1352454"/>
              <a:ext cx="156910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400" b="1">
                  <a:cs typeface="+mn-ea"/>
                  <a:sym typeface="+mn-lt"/>
                </a:rPr>
                <a:t>…TE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44" name="îṩľïḑe"/>
          <p:cNvGrpSpPr/>
          <p:nvPr/>
        </p:nvGrpSpPr>
        <p:grpSpPr>
          <a:xfrm>
            <a:off x="5390497" y="5039147"/>
            <a:ext cx="5849003" cy="682494"/>
            <a:chOff x="7790006" y="1352454"/>
            <a:chExt cx="5849003" cy="682494"/>
          </a:xfrm>
        </p:grpSpPr>
        <p:sp>
          <p:nvSpPr>
            <p:cNvPr id="45" name="ïsḻîďè"/>
            <p:cNvSpPr/>
            <p:nvPr/>
          </p:nvSpPr>
          <p:spPr bwMode="auto">
            <a:xfrm>
              <a:off x="9415743" y="1426333"/>
              <a:ext cx="4223266" cy="60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6" name="íşḷiḍé"/>
            <p:cNvSpPr txBox="1"/>
            <p:nvPr/>
          </p:nvSpPr>
          <p:spPr bwMode="auto">
            <a:xfrm>
              <a:off x="7790006" y="1352454"/>
              <a:ext cx="156910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400" b="1">
                  <a:cs typeface="+mn-ea"/>
                  <a:sym typeface="+mn-lt"/>
                </a:rPr>
                <a:t>…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TEXT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23055" y="2027763"/>
            <a:ext cx="4223266" cy="4223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sp>
        <p:nvSpPr>
          <p:cNvPr id="13" name="íṥḷïde"/>
          <p:cNvSpPr txBox="1"/>
          <p:nvPr/>
        </p:nvSpPr>
        <p:spPr>
          <a:xfrm>
            <a:off x="6714069" y="1905713"/>
            <a:ext cx="2343150" cy="3797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14" name="ïSľîdé"/>
          <p:cNvSpPr/>
          <p:nvPr/>
        </p:nvSpPr>
        <p:spPr>
          <a:xfrm>
            <a:off x="6198449" y="2356938"/>
            <a:ext cx="5187315" cy="105029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5" name="íšḻîḍé"/>
          <p:cNvSpPr txBox="1"/>
          <p:nvPr/>
        </p:nvSpPr>
        <p:spPr>
          <a:xfrm>
            <a:off x="6714069" y="3956128"/>
            <a:ext cx="2343785" cy="3797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16" name="îsļiḋé"/>
          <p:cNvSpPr/>
          <p:nvPr/>
        </p:nvSpPr>
        <p:spPr>
          <a:xfrm>
            <a:off x="6180669" y="4376873"/>
            <a:ext cx="5187315" cy="105029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173049" y="3665673"/>
            <a:ext cx="518731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šḷîdê"/>
          <p:cNvSpPr/>
          <p:nvPr/>
        </p:nvSpPr>
        <p:spPr>
          <a:xfrm>
            <a:off x="6354524" y="3891515"/>
            <a:ext cx="359424" cy="394656"/>
          </a:xfrm>
          <a:custGeom>
            <a:avLst/>
            <a:gdLst>
              <a:gd name="connsiteX0" fmla="*/ 368431 w 554291"/>
              <a:gd name="connsiteY0" fmla="*/ 438352 h 608626"/>
              <a:gd name="connsiteX1" fmla="*/ 446105 w 554291"/>
              <a:gd name="connsiteY1" fmla="*/ 438352 h 608626"/>
              <a:gd name="connsiteX2" fmla="*/ 471800 w 554291"/>
              <a:gd name="connsiteY2" fmla="*/ 463874 h 608626"/>
              <a:gd name="connsiteX3" fmla="*/ 446105 w 554291"/>
              <a:gd name="connsiteY3" fmla="*/ 489512 h 608626"/>
              <a:gd name="connsiteX4" fmla="*/ 368431 w 554291"/>
              <a:gd name="connsiteY4" fmla="*/ 489512 h 608626"/>
              <a:gd name="connsiteX5" fmla="*/ 342736 w 554291"/>
              <a:gd name="connsiteY5" fmla="*/ 463874 h 608626"/>
              <a:gd name="connsiteX6" fmla="*/ 368431 w 554291"/>
              <a:gd name="connsiteY6" fmla="*/ 438352 h 608626"/>
              <a:gd name="connsiteX7" fmla="*/ 407270 w 554291"/>
              <a:gd name="connsiteY7" fmla="*/ 358184 h 608626"/>
              <a:gd name="connsiteX8" fmla="*/ 301434 w 554291"/>
              <a:gd name="connsiteY8" fmla="*/ 463844 h 608626"/>
              <a:gd name="connsiteX9" fmla="*/ 407270 w 554291"/>
              <a:gd name="connsiteY9" fmla="*/ 569619 h 608626"/>
              <a:gd name="connsiteX10" fmla="*/ 513106 w 554291"/>
              <a:gd name="connsiteY10" fmla="*/ 463844 h 608626"/>
              <a:gd name="connsiteX11" fmla="*/ 407270 w 554291"/>
              <a:gd name="connsiteY11" fmla="*/ 358184 h 608626"/>
              <a:gd name="connsiteX12" fmla="*/ 316218 w 554291"/>
              <a:gd name="connsiteY12" fmla="*/ 170998 h 608626"/>
              <a:gd name="connsiteX13" fmla="*/ 289231 w 554291"/>
              <a:gd name="connsiteY13" fmla="*/ 197939 h 608626"/>
              <a:gd name="connsiteX14" fmla="*/ 316218 w 554291"/>
              <a:gd name="connsiteY14" fmla="*/ 224881 h 608626"/>
              <a:gd name="connsiteX15" fmla="*/ 343205 w 554291"/>
              <a:gd name="connsiteY15" fmla="*/ 197939 h 608626"/>
              <a:gd name="connsiteX16" fmla="*/ 316218 w 554291"/>
              <a:gd name="connsiteY16" fmla="*/ 170998 h 608626"/>
              <a:gd name="connsiteX17" fmla="*/ 111586 w 554291"/>
              <a:gd name="connsiteY17" fmla="*/ 170998 h 608626"/>
              <a:gd name="connsiteX18" fmla="*/ 84599 w 554291"/>
              <a:gd name="connsiteY18" fmla="*/ 197939 h 608626"/>
              <a:gd name="connsiteX19" fmla="*/ 111586 w 554291"/>
              <a:gd name="connsiteY19" fmla="*/ 224881 h 608626"/>
              <a:gd name="connsiteX20" fmla="*/ 138573 w 554291"/>
              <a:gd name="connsiteY20" fmla="*/ 197939 h 608626"/>
              <a:gd name="connsiteX21" fmla="*/ 111586 w 554291"/>
              <a:gd name="connsiteY21" fmla="*/ 170998 h 608626"/>
              <a:gd name="connsiteX22" fmla="*/ 9387 w 554291"/>
              <a:gd name="connsiteY22" fmla="*/ 134568 h 608626"/>
              <a:gd name="connsiteX23" fmla="*/ 418417 w 554291"/>
              <a:gd name="connsiteY23" fmla="*/ 134568 h 608626"/>
              <a:gd name="connsiteX24" fmla="*/ 427804 w 554291"/>
              <a:gd name="connsiteY24" fmla="*/ 143939 h 608626"/>
              <a:gd name="connsiteX25" fmla="*/ 427804 w 554291"/>
              <a:gd name="connsiteY25" fmla="*/ 320349 h 608626"/>
              <a:gd name="connsiteX26" fmla="*/ 554291 w 554291"/>
              <a:gd name="connsiteY26" fmla="*/ 463844 h 608626"/>
              <a:gd name="connsiteX27" fmla="*/ 409382 w 554291"/>
              <a:gd name="connsiteY27" fmla="*/ 608626 h 608626"/>
              <a:gd name="connsiteX28" fmla="*/ 286415 w 554291"/>
              <a:gd name="connsiteY28" fmla="*/ 540452 h 608626"/>
              <a:gd name="connsiteX29" fmla="*/ 46934 w 554291"/>
              <a:gd name="connsiteY29" fmla="*/ 540452 h 608626"/>
              <a:gd name="connsiteX30" fmla="*/ 0 w 554291"/>
              <a:gd name="connsiteY30" fmla="*/ 493597 h 608626"/>
              <a:gd name="connsiteX31" fmla="*/ 0 w 554291"/>
              <a:gd name="connsiteY31" fmla="*/ 143939 h 608626"/>
              <a:gd name="connsiteX32" fmla="*/ 9387 w 554291"/>
              <a:gd name="connsiteY32" fmla="*/ 134568 h 608626"/>
              <a:gd name="connsiteX33" fmla="*/ 211220 w 554291"/>
              <a:gd name="connsiteY33" fmla="*/ 0 h 608626"/>
              <a:gd name="connsiteX34" fmla="*/ 216618 w 554291"/>
              <a:gd name="connsiteY34" fmla="*/ 0 h 608626"/>
              <a:gd name="connsiteX35" fmla="*/ 335962 w 554291"/>
              <a:gd name="connsiteY35" fmla="*/ 118197 h 608626"/>
              <a:gd name="connsiteX36" fmla="*/ 289022 w 554291"/>
              <a:gd name="connsiteY36" fmla="*/ 118197 h 608626"/>
              <a:gd name="connsiteX37" fmla="*/ 216618 w 554291"/>
              <a:gd name="connsiteY37" fmla="*/ 46857 h 608626"/>
              <a:gd name="connsiteX38" fmla="*/ 211220 w 554291"/>
              <a:gd name="connsiteY38" fmla="*/ 46857 h 608626"/>
              <a:gd name="connsiteX39" fmla="*/ 138816 w 554291"/>
              <a:gd name="connsiteY39" fmla="*/ 118197 h 608626"/>
              <a:gd name="connsiteX40" fmla="*/ 91876 w 554291"/>
              <a:gd name="connsiteY40" fmla="*/ 118197 h 608626"/>
              <a:gd name="connsiteX41" fmla="*/ 211220 w 554291"/>
              <a:gd name="connsiteY41" fmla="*/ 0 h 6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4291" h="608626">
                <a:moveTo>
                  <a:pt x="368431" y="438352"/>
                </a:moveTo>
                <a:lnTo>
                  <a:pt x="446105" y="438352"/>
                </a:lnTo>
                <a:cubicBezTo>
                  <a:pt x="460302" y="438352"/>
                  <a:pt x="471800" y="449825"/>
                  <a:pt x="471800" y="463874"/>
                </a:cubicBezTo>
                <a:cubicBezTo>
                  <a:pt x="471800" y="478039"/>
                  <a:pt x="460302" y="489512"/>
                  <a:pt x="446105" y="489512"/>
                </a:cubicBezTo>
                <a:lnTo>
                  <a:pt x="368431" y="489512"/>
                </a:lnTo>
                <a:cubicBezTo>
                  <a:pt x="354234" y="489512"/>
                  <a:pt x="342736" y="478039"/>
                  <a:pt x="342736" y="463874"/>
                </a:cubicBezTo>
                <a:cubicBezTo>
                  <a:pt x="342736" y="449825"/>
                  <a:pt x="354234" y="438352"/>
                  <a:pt x="368431" y="438352"/>
                </a:cubicBezTo>
                <a:close/>
                <a:moveTo>
                  <a:pt x="407270" y="358184"/>
                </a:moveTo>
                <a:cubicBezTo>
                  <a:pt x="348837" y="358184"/>
                  <a:pt x="301434" y="405508"/>
                  <a:pt x="301434" y="463844"/>
                </a:cubicBezTo>
                <a:cubicBezTo>
                  <a:pt x="301434" y="522295"/>
                  <a:pt x="348837" y="569619"/>
                  <a:pt x="407270" y="569619"/>
                </a:cubicBezTo>
                <a:cubicBezTo>
                  <a:pt x="465703" y="569619"/>
                  <a:pt x="513106" y="522295"/>
                  <a:pt x="513106" y="463844"/>
                </a:cubicBezTo>
                <a:cubicBezTo>
                  <a:pt x="513106" y="405508"/>
                  <a:pt x="465703" y="358184"/>
                  <a:pt x="407270" y="358184"/>
                </a:cubicBezTo>
                <a:close/>
                <a:moveTo>
                  <a:pt x="316218" y="170998"/>
                </a:moveTo>
                <a:cubicBezTo>
                  <a:pt x="301317" y="170998"/>
                  <a:pt x="289231" y="183063"/>
                  <a:pt x="289231" y="197939"/>
                </a:cubicBezTo>
                <a:cubicBezTo>
                  <a:pt x="289231" y="212816"/>
                  <a:pt x="301317" y="224881"/>
                  <a:pt x="316218" y="224881"/>
                </a:cubicBezTo>
                <a:cubicBezTo>
                  <a:pt x="331002" y="224881"/>
                  <a:pt x="343205" y="212816"/>
                  <a:pt x="343205" y="197939"/>
                </a:cubicBezTo>
                <a:cubicBezTo>
                  <a:pt x="343205" y="183063"/>
                  <a:pt x="331002" y="170998"/>
                  <a:pt x="316218" y="170998"/>
                </a:cubicBezTo>
                <a:close/>
                <a:moveTo>
                  <a:pt x="111586" y="170998"/>
                </a:moveTo>
                <a:cubicBezTo>
                  <a:pt x="96801" y="170998"/>
                  <a:pt x="84599" y="183063"/>
                  <a:pt x="84599" y="197939"/>
                </a:cubicBezTo>
                <a:cubicBezTo>
                  <a:pt x="84599" y="212816"/>
                  <a:pt x="96801" y="224881"/>
                  <a:pt x="111586" y="224881"/>
                </a:cubicBezTo>
                <a:cubicBezTo>
                  <a:pt x="126487" y="224881"/>
                  <a:pt x="138573" y="212816"/>
                  <a:pt x="138573" y="197939"/>
                </a:cubicBezTo>
                <a:cubicBezTo>
                  <a:pt x="138573" y="183063"/>
                  <a:pt x="126487" y="170998"/>
                  <a:pt x="111586" y="170998"/>
                </a:cubicBezTo>
                <a:close/>
                <a:moveTo>
                  <a:pt x="9387" y="134568"/>
                </a:moveTo>
                <a:lnTo>
                  <a:pt x="418417" y="134568"/>
                </a:lnTo>
                <a:cubicBezTo>
                  <a:pt x="423580" y="134568"/>
                  <a:pt x="427804" y="138785"/>
                  <a:pt x="427804" y="143939"/>
                </a:cubicBezTo>
                <a:lnTo>
                  <a:pt x="427804" y="320349"/>
                </a:lnTo>
                <a:cubicBezTo>
                  <a:pt x="499026" y="329486"/>
                  <a:pt x="554291" y="390397"/>
                  <a:pt x="554291" y="463844"/>
                </a:cubicBezTo>
                <a:cubicBezTo>
                  <a:pt x="554291" y="543732"/>
                  <a:pt x="489287" y="608626"/>
                  <a:pt x="409382" y="608626"/>
                </a:cubicBezTo>
                <a:cubicBezTo>
                  <a:pt x="357520" y="608626"/>
                  <a:pt x="311994" y="581333"/>
                  <a:pt x="286415" y="540452"/>
                </a:cubicBezTo>
                <a:lnTo>
                  <a:pt x="46934" y="540452"/>
                </a:lnTo>
                <a:cubicBezTo>
                  <a:pt x="21003" y="540452"/>
                  <a:pt x="0" y="519484"/>
                  <a:pt x="0" y="493597"/>
                </a:cubicBezTo>
                <a:lnTo>
                  <a:pt x="0" y="143939"/>
                </a:lnTo>
                <a:cubicBezTo>
                  <a:pt x="0" y="138785"/>
                  <a:pt x="4224" y="134568"/>
                  <a:pt x="9387" y="134568"/>
                </a:cubicBezTo>
                <a:close/>
                <a:moveTo>
                  <a:pt x="211220" y="0"/>
                </a:moveTo>
                <a:lnTo>
                  <a:pt x="216618" y="0"/>
                </a:lnTo>
                <a:cubicBezTo>
                  <a:pt x="282099" y="0"/>
                  <a:pt x="335493" y="52948"/>
                  <a:pt x="335962" y="118197"/>
                </a:cubicBezTo>
                <a:lnTo>
                  <a:pt x="289022" y="118197"/>
                </a:lnTo>
                <a:cubicBezTo>
                  <a:pt x="288553" y="78837"/>
                  <a:pt x="256282" y="46857"/>
                  <a:pt x="216618" y="46857"/>
                </a:cubicBezTo>
                <a:lnTo>
                  <a:pt x="211220" y="46857"/>
                </a:lnTo>
                <a:cubicBezTo>
                  <a:pt x="171556" y="46857"/>
                  <a:pt x="139285" y="78837"/>
                  <a:pt x="138816" y="118197"/>
                </a:cubicBezTo>
                <a:lnTo>
                  <a:pt x="91876" y="118197"/>
                </a:lnTo>
                <a:cubicBezTo>
                  <a:pt x="92345" y="52948"/>
                  <a:pt x="145739" y="0"/>
                  <a:pt x="211220" y="0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îślíďé"/>
          <p:cNvSpPr/>
          <p:nvPr/>
        </p:nvSpPr>
        <p:spPr>
          <a:xfrm>
            <a:off x="6354524" y="1841100"/>
            <a:ext cx="359424" cy="394656"/>
          </a:xfrm>
          <a:custGeom>
            <a:avLst/>
            <a:gdLst>
              <a:gd name="connsiteX0" fmla="*/ 368431 w 554291"/>
              <a:gd name="connsiteY0" fmla="*/ 438352 h 608626"/>
              <a:gd name="connsiteX1" fmla="*/ 446105 w 554291"/>
              <a:gd name="connsiteY1" fmla="*/ 438352 h 608626"/>
              <a:gd name="connsiteX2" fmla="*/ 471800 w 554291"/>
              <a:gd name="connsiteY2" fmla="*/ 463874 h 608626"/>
              <a:gd name="connsiteX3" fmla="*/ 446105 w 554291"/>
              <a:gd name="connsiteY3" fmla="*/ 489512 h 608626"/>
              <a:gd name="connsiteX4" fmla="*/ 368431 w 554291"/>
              <a:gd name="connsiteY4" fmla="*/ 489512 h 608626"/>
              <a:gd name="connsiteX5" fmla="*/ 342736 w 554291"/>
              <a:gd name="connsiteY5" fmla="*/ 463874 h 608626"/>
              <a:gd name="connsiteX6" fmla="*/ 368431 w 554291"/>
              <a:gd name="connsiteY6" fmla="*/ 438352 h 608626"/>
              <a:gd name="connsiteX7" fmla="*/ 407270 w 554291"/>
              <a:gd name="connsiteY7" fmla="*/ 358184 h 608626"/>
              <a:gd name="connsiteX8" fmla="*/ 301434 w 554291"/>
              <a:gd name="connsiteY8" fmla="*/ 463844 h 608626"/>
              <a:gd name="connsiteX9" fmla="*/ 407270 w 554291"/>
              <a:gd name="connsiteY9" fmla="*/ 569619 h 608626"/>
              <a:gd name="connsiteX10" fmla="*/ 513106 w 554291"/>
              <a:gd name="connsiteY10" fmla="*/ 463844 h 608626"/>
              <a:gd name="connsiteX11" fmla="*/ 407270 w 554291"/>
              <a:gd name="connsiteY11" fmla="*/ 358184 h 608626"/>
              <a:gd name="connsiteX12" fmla="*/ 316218 w 554291"/>
              <a:gd name="connsiteY12" fmla="*/ 170998 h 608626"/>
              <a:gd name="connsiteX13" fmla="*/ 289231 w 554291"/>
              <a:gd name="connsiteY13" fmla="*/ 197939 h 608626"/>
              <a:gd name="connsiteX14" fmla="*/ 316218 w 554291"/>
              <a:gd name="connsiteY14" fmla="*/ 224881 h 608626"/>
              <a:gd name="connsiteX15" fmla="*/ 343205 w 554291"/>
              <a:gd name="connsiteY15" fmla="*/ 197939 h 608626"/>
              <a:gd name="connsiteX16" fmla="*/ 316218 w 554291"/>
              <a:gd name="connsiteY16" fmla="*/ 170998 h 608626"/>
              <a:gd name="connsiteX17" fmla="*/ 111586 w 554291"/>
              <a:gd name="connsiteY17" fmla="*/ 170998 h 608626"/>
              <a:gd name="connsiteX18" fmla="*/ 84599 w 554291"/>
              <a:gd name="connsiteY18" fmla="*/ 197939 h 608626"/>
              <a:gd name="connsiteX19" fmla="*/ 111586 w 554291"/>
              <a:gd name="connsiteY19" fmla="*/ 224881 h 608626"/>
              <a:gd name="connsiteX20" fmla="*/ 138573 w 554291"/>
              <a:gd name="connsiteY20" fmla="*/ 197939 h 608626"/>
              <a:gd name="connsiteX21" fmla="*/ 111586 w 554291"/>
              <a:gd name="connsiteY21" fmla="*/ 170998 h 608626"/>
              <a:gd name="connsiteX22" fmla="*/ 9387 w 554291"/>
              <a:gd name="connsiteY22" fmla="*/ 134568 h 608626"/>
              <a:gd name="connsiteX23" fmla="*/ 418417 w 554291"/>
              <a:gd name="connsiteY23" fmla="*/ 134568 h 608626"/>
              <a:gd name="connsiteX24" fmla="*/ 427804 w 554291"/>
              <a:gd name="connsiteY24" fmla="*/ 143939 h 608626"/>
              <a:gd name="connsiteX25" fmla="*/ 427804 w 554291"/>
              <a:gd name="connsiteY25" fmla="*/ 320349 h 608626"/>
              <a:gd name="connsiteX26" fmla="*/ 554291 w 554291"/>
              <a:gd name="connsiteY26" fmla="*/ 463844 h 608626"/>
              <a:gd name="connsiteX27" fmla="*/ 409382 w 554291"/>
              <a:gd name="connsiteY27" fmla="*/ 608626 h 608626"/>
              <a:gd name="connsiteX28" fmla="*/ 286415 w 554291"/>
              <a:gd name="connsiteY28" fmla="*/ 540452 h 608626"/>
              <a:gd name="connsiteX29" fmla="*/ 46934 w 554291"/>
              <a:gd name="connsiteY29" fmla="*/ 540452 h 608626"/>
              <a:gd name="connsiteX30" fmla="*/ 0 w 554291"/>
              <a:gd name="connsiteY30" fmla="*/ 493597 h 608626"/>
              <a:gd name="connsiteX31" fmla="*/ 0 w 554291"/>
              <a:gd name="connsiteY31" fmla="*/ 143939 h 608626"/>
              <a:gd name="connsiteX32" fmla="*/ 9387 w 554291"/>
              <a:gd name="connsiteY32" fmla="*/ 134568 h 608626"/>
              <a:gd name="connsiteX33" fmla="*/ 211220 w 554291"/>
              <a:gd name="connsiteY33" fmla="*/ 0 h 608626"/>
              <a:gd name="connsiteX34" fmla="*/ 216618 w 554291"/>
              <a:gd name="connsiteY34" fmla="*/ 0 h 608626"/>
              <a:gd name="connsiteX35" fmla="*/ 335962 w 554291"/>
              <a:gd name="connsiteY35" fmla="*/ 118197 h 608626"/>
              <a:gd name="connsiteX36" fmla="*/ 289022 w 554291"/>
              <a:gd name="connsiteY36" fmla="*/ 118197 h 608626"/>
              <a:gd name="connsiteX37" fmla="*/ 216618 w 554291"/>
              <a:gd name="connsiteY37" fmla="*/ 46857 h 608626"/>
              <a:gd name="connsiteX38" fmla="*/ 211220 w 554291"/>
              <a:gd name="connsiteY38" fmla="*/ 46857 h 608626"/>
              <a:gd name="connsiteX39" fmla="*/ 138816 w 554291"/>
              <a:gd name="connsiteY39" fmla="*/ 118197 h 608626"/>
              <a:gd name="connsiteX40" fmla="*/ 91876 w 554291"/>
              <a:gd name="connsiteY40" fmla="*/ 118197 h 608626"/>
              <a:gd name="connsiteX41" fmla="*/ 211220 w 554291"/>
              <a:gd name="connsiteY41" fmla="*/ 0 h 6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4291" h="608626">
                <a:moveTo>
                  <a:pt x="368431" y="438352"/>
                </a:moveTo>
                <a:lnTo>
                  <a:pt x="446105" y="438352"/>
                </a:lnTo>
                <a:cubicBezTo>
                  <a:pt x="460302" y="438352"/>
                  <a:pt x="471800" y="449825"/>
                  <a:pt x="471800" y="463874"/>
                </a:cubicBezTo>
                <a:cubicBezTo>
                  <a:pt x="471800" y="478039"/>
                  <a:pt x="460302" y="489512"/>
                  <a:pt x="446105" y="489512"/>
                </a:cubicBezTo>
                <a:lnTo>
                  <a:pt x="368431" y="489512"/>
                </a:lnTo>
                <a:cubicBezTo>
                  <a:pt x="354234" y="489512"/>
                  <a:pt x="342736" y="478039"/>
                  <a:pt x="342736" y="463874"/>
                </a:cubicBezTo>
                <a:cubicBezTo>
                  <a:pt x="342736" y="449825"/>
                  <a:pt x="354234" y="438352"/>
                  <a:pt x="368431" y="438352"/>
                </a:cubicBezTo>
                <a:close/>
                <a:moveTo>
                  <a:pt x="407270" y="358184"/>
                </a:moveTo>
                <a:cubicBezTo>
                  <a:pt x="348837" y="358184"/>
                  <a:pt x="301434" y="405508"/>
                  <a:pt x="301434" y="463844"/>
                </a:cubicBezTo>
                <a:cubicBezTo>
                  <a:pt x="301434" y="522295"/>
                  <a:pt x="348837" y="569619"/>
                  <a:pt x="407270" y="569619"/>
                </a:cubicBezTo>
                <a:cubicBezTo>
                  <a:pt x="465703" y="569619"/>
                  <a:pt x="513106" y="522295"/>
                  <a:pt x="513106" y="463844"/>
                </a:cubicBezTo>
                <a:cubicBezTo>
                  <a:pt x="513106" y="405508"/>
                  <a:pt x="465703" y="358184"/>
                  <a:pt x="407270" y="358184"/>
                </a:cubicBezTo>
                <a:close/>
                <a:moveTo>
                  <a:pt x="316218" y="170998"/>
                </a:moveTo>
                <a:cubicBezTo>
                  <a:pt x="301317" y="170998"/>
                  <a:pt x="289231" y="183063"/>
                  <a:pt x="289231" y="197939"/>
                </a:cubicBezTo>
                <a:cubicBezTo>
                  <a:pt x="289231" y="212816"/>
                  <a:pt x="301317" y="224881"/>
                  <a:pt x="316218" y="224881"/>
                </a:cubicBezTo>
                <a:cubicBezTo>
                  <a:pt x="331002" y="224881"/>
                  <a:pt x="343205" y="212816"/>
                  <a:pt x="343205" y="197939"/>
                </a:cubicBezTo>
                <a:cubicBezTo>
                  <a:pt x="343205" y="183063"/>
                  <a:pt x="331002" y="170998"/>
                  <a:pt x="316218" y="170998"/>
                </a:cubicBezTo>
                <a:close/>
                <a:moveTo>
                  <a:pt x="111586" y="170998"/>
                </a:moveTo>
                <a:cubicBezTo>
                  <a:pt x="96801" y="170998"/>
                  <a:pt x="84599" y="183063"/>
                  <a:pt x="84599" y="197939"/>
                </a:cubicBezTo>
                <a:cubicBezTo>
                  <a:pt x="84599" y="212816"/>
                  <a:pt x="96801" y="224881"/>
                  <a:pt x="111586" y="224881"/>
                </a:cubicBezTo>
                <a:cubicBezTo>
                  <a:pt x="126487" y="224881"/>
                  <a:pt x="138573" y="212816"/>
                  <a:pt x="138573" y="197939"/>
                </a:cubicBezTo>
                <a:cubicBezTo>
                  <a:pt x="138573" y="183063"/>
                  <a:pt x="126487" y="170998"/>
                  <a:pt x="111586" y="170998"/>
                </a:cubicBezTo>
                <a:close/>
                <a:moveTo>
                  <a:pt x="9387" y="134568"/>
                </a:moveTo>
                <a:lnTo>
                  <a:pt x="418417" y="134568"/>
                </a:lnTo>
                <a:cubicBezTo>
                  <a:pt x="423580" y="134568"/>
                  <a:pt x="427804" y="138785"/>
                  <a:pt x="427804" y="143939"/>
                </a:cubicBezTo>
                <a:lnTo>
                  <a:pt x="427804" y="320349"/>
                </a:lnTo>
                <a:cubicBezTo>
                  <a:pt x="499026" y="329486"/>
                  <a:pt x="554291" y="390397"/>
                  <a:pt x="554291" y="463844"/>
                </a:cubicBezTo>
                <a:cubicBezTo>
                  <a:pt x="554291" y="543732"/>
                  <a:pt x="489287" y="608626"/>
                  <a:pt x="409382" y="608626"/>
                </a:cubicBezTo>
                <a:cubicBezTo>
                  <a:pt x="357520" y="608626"/>
                  <a:pt x="311994" y="581333"/>
                  <a:pt x="286415" y="540452"/>
                </a:cubicBezTo>
                <a:lnTo>
                  <a:pt x="46934" y="540452"/>
                </a:lnTo>
                <a:cubicBezTo>
                  <a:pt x="21003" y="540452"/>
                  <a:pt x="0" y="519484"/>
                  <a:pt x="0" y="493597"/>
                </a:cubicBezTo>
                <a:lnTo>
                  <a:pt x="0" y="143939"/>
                </a:lnTo>
                <a:cubicBezTo>
                  <a:pt x="0" y="138785"/>
                  <a:pt x="4224" y="134568"/>
                  <a:pt x="9387" y="134568"/>
                </a:cubicBezTo>
                <a:close/>
                <a:moveTo>
                  <a:pt x="211220" y="0"/>
                </a:moveTo>
                <a:lnTo>
                  <a:pt x="216618" y="0"/>
                </a:lnTo>
                <a:cubicBezTo>
                  <a:pt x="282099" y="0"/>
                  <a:pt x="335493" y="52948"/>
                  <a:pt x="335962" y="118197"/>
                </a:cubicBezTo>
                <a:lnTo>
                  <a:pt x="289022" y="118197"/>
                </a:lnTo>
                <a:cubicBezTo>
                  <a:pt x="288553" y="78837"/>
                  <a:pt x="256282" y="46857"/>
                  <a:pt x="216618" y="46857"/>
                </a:cubicBezTo>
                <a:lnTo>
                  <a:pt x="211220" y="46857"/>
                </a:lnTo>
                <a:cubicBezTo>
                  <a:pt x="171556" y="46857"/>
                  <a:pt x="139285" y="78837"/>
                  <a:pt x="138816" y="118197"/>
                </a:cubicBezTo>
                <a:lnTo>
                  <a:pt x="91876" y="118197"/>
                </a:lnTo>
                <a:cubicBezTo>
                  <a:pt x="92345" y="52948"/>
                  <a:pt x="145739" y="0"/>
                  <a:pt x="211220" y="0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16477" y="2276548"/>
            <a:ext cx="3738889" cy="3738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5633356" y="3229915"/>
            <a:ext cx="556062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śḷíḓè" descr="&#10;&#10;"/>
          <p:cNvSpPr txBox="1"/>
          <p:nvPr/>
        </p:nvSpPr>
        <p:spPr>
          <a:xfrm>
            <a:off x="5633356" y="1389106"/>
            <a:ext cx="5652135" cy="84264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buSzPct val="25000"/>
            </a:pPr>
            <a:r>
              <a:rPr lang="zh-CN" altLang="en-US" sz="2400" b="1" dirty="0">
                <a:cs typeface="+mn-ea"/>
                <a:sym typeface="+mn-lt"/>
              </a:rPr>
              <a:t>在此框中选择粘贴，</a:t>
            </a:r>
            <a:endParaRPr lang="en-US" altLang="zh-CN" sz="2400" b="1" dirty="0">
              <a:cs typeface="+mn-ea"/>
              <a:sym typeface="+mn-lt"/>
            </a:endParaRPr>
          </a:p>
          <a:p>
            <a:pPr>
              <a:buSzPct val="25000"/>
            </a:pPr>
            <a:r>
              <a:rPr lang="zh-CN" altLang="en-US" sz="2400" b="1" dirty="0">
                <a:cs typeface="+mn-ea"/>
                <a:sym typeface="+mn-lt"/>
              </a:rPr>
              <a:t>并选择只保留文字。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15" name="íšļiḑê"/>
          <p:cNvSpPr txBox="1"/>
          <p:nvPr/>
        </p:nvSpPr>
        <p:spPr>
          <a:xfrm>
            <a:off x="5594084" y="2045743"/>
            <a:ext cx="5690836" cy="1172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33356" y="3762158"/>
            <a:ext cx="5484423" cy="2438978"/>
            <a:chOff x="5633356" y="3762158"/>
            <a:chExt cx="5484423" cy="2438978"/>
          </a:xfrm>
        </p:grpSpPr>
        <p:sp>
          <p:nvSpPr>
            <p:cNvPr id="16" name="ïś1íďè"/>
            <p:cNvSpPr/>
            <p:nvPr/>
          </p:nvSpPr>
          <p:spPr>
            <a:xfrm>
              <a:off x="5633356" y="3762158"/>
              <a:ext cx="2663894" cy="2438978"/>
            </a:xfrm>
            <a:prstGeom prst="rect">
              <a:avLst/>
            </a:prstGeom>
            <a:solidFill>
              <a:schemeClr val="accent1"/>
            </a:solidFill>
            <a:ln w="317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en-US" altLang="zh-CN" sz="4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913765"/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îŝľîḓe"/>
            <p:cNvSpPr/>
            <p:nvPr/>
          </p:nvSpPr>
          <p:spPr>
            <a:xfrm>
              <a:off x="8453885" y="3762158"/>
              <a:ext cx="2663894" cy="2438978"/>
            </a:xfrm>
            <a:prstGeom prst="rect">
              <a:avLst/>
            </a:prstGeom>
            <a:solidFill>
              <a:schemeClr val="accent1"/>
            </a:solidFill>
            <a:ln w="317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en-US" altLang="zh-CN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ŝļîḓê"/>
            <p:cNvSpPr txBox="1"/>
            <p:nvPr/>
          </p:nvSpPr>
          <p:spPr bwMode="auto">
            <a:xfrm>
              <a:off x="5745116" y="4529640"/>
              <a:ext cx="2426972" cy="44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anchor="ctr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ïṧľiḋé"/>
            <p:cNvSpPr/>
            <p:nvPr/>
          </p:nvSpPr>
          <p:spPr bwMode="auto">
            <a:xfrm>
              <a:off x="5745116" y="4971817"/>
              <a:ext cx="2426972" cy="122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6" name="ïsḻîďè"/>
            <p:cNvSpPr txBox="1"/>
            <p:nvPr/>
          </p:nvSpPr>
          <p:spPr bwMode="auto">
            <a:xfrm>
              <a:off x="8565784" y="4529640"/>
              <a:ext cx="2426972" cy="44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anchor="ctr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iṥḻïḍe"/>
            <p:cNvSpPr/>
            <p:nvPr/>
          </p:nvSpPr>
          <p:spPr bwMode="auto">
            <a:xfrm>
              <a:off x="8565784" y="4971817"/>
              <a:ext cx="2426972" cy="122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8" name="ïşļïḑê"/>
            <p:cNvSpPr/>
            <p:nvPr/>
          </p:nvSpPr>
          <p:spPr>
            <a:xfrm>
              <a:off x="6775537" y="4021288"/>
              <a:ext cx="379531" cy="416736"/>
            </a:xfrm>
            <a:custGeom>
              <a:avLst/>
              <a:gdLst>
                <a:gd name="connsiteX0" fmla="*/ 368431 w 554291"/>
                <a:gd name="connsiteY0" fmla="*/ 438352 h 608626"/>
                <a:gd name="connsiteX1" fmla="*/ 446105 w 554291"/>
                <a:gd name="connsiteY1" fmla="*/ 438352 h 608626"/>
                <a:gd name="connsiteX2" fmla="*/ 471800 w 554291"/>
                <a:gd name="connsiteY2" fmla="*/ 463874 h 608626"/>
                <a:gd name="connsiteX3" fmla="*/ 446105 w 554291"/>
                <a:gd name="connsiteY3" fmla="*/ 489512 h 608626"/>
                <a:gd name="connsiteX4" fmla="*/ 368431 w 554291"/>
                <a:gd name="connsiteY4" fmla="*/ 489512 h 608626"/>
                <a:gd name="connsiteX5" fmla="*/ 342736 w 554291"/>
                <a:gd name="connsiteY5" fmla="*/ 463874 h 608626"/>
                <a:gd name="connsiteX6" fmla="*/ 368431 w 554291"/>
                <a:gd name="connsiteY6" fmla="*/ 438352 h 608626"/>
                <a:gd name="connsiteX7" fmla="*/ 407270 w 554291"/>
                <a:gd name="connsiteY7" fmla="*/ 358184 h 608626"/>
                <a:gd name="connsiteX8" fmla="*/ 301434 w 554291"/>
                <a:gd name="connsiteY8" fmla="*/ 463844 h 608626"/>
                <a:gd name="connsiteX9" fmla="*/ 407270 w 554291"/>
                <a:gd name="connsiteY9" fmla="*/ 569619 h 608626"/>
                <a:gd name="connsiteX10" fmla="*/ 513106 w 554291"/>
                <a:gd name="connsiteY10" fmla="*/ 463844 h 608626"/>
                <a:gd name="connsiteX11" fmla="*/ 407270 w 554291"/>
                <a:gd name="connsiteY11" fmla="*/ 358184 h 608626"/>
                <a:gd name="connsiteX12" fmla="*/ 316218 w 554291"/>
                <a:gd name="connsiteY12" fmla="*/ 170998 h 608626"/>
                <a:gd name="connsiteX13" fmla="*/ 289231 w 554291"/>
                <a:gd name="connsiteY13" fmla="*/ 197939 h 608626"/>
                <a:gd name="connsiteX14" fmla="*/ 316218 w 554291"/>
                <a:gd name="connsiteY14" fmla="*/ 224881 h 608626"/>
                <a:gd name="connsiteX15" fmla="*/ 343205 w 554291"/>
                <a:gd name="connsiteY15" fmla="*/ 197939 h 608626"/>
                <a:gd name="connsiteX16" fmla="*/ 316218 w 554291"/>
                <a:gd name="connsiteY16" fmla="*/ 170998 h 608626"/>
                <a:gd name="connsiteX17" fmla="*/ 111586 w 554291"/>
                <a:gd name="connsiteY17" fmla="*/ 170998 h 608626"/>
                <a:gd name="connsiteX18" fmla="*/ 84599 w 554291"/>
                <a:gd name="connsiteY18" fmla="*/ 197939 h 608626"/>
                <a:gd name="connsiteX19" fmla="*/ 111586 w 554291"/>
                <a:gd name="connsiteY19" fmla="*/ 224881 h 608626"/>
                <a:gd name="connsiteX20" fmla="*/ 138573 w 554291"/>
                <a:gd name="connsiteY20" fmla="*/ 197939 h 608626"/>
                <a:gd name="connsiteX21" fmla="*/ 111586 w 554291"/>
                <a:gd name="connsiteY21" fmla="*/ 170998 h 608626"/>
                <a:gd name="connsiteX22" fmla="*/ 9387 w 554291"/>
                <a:gd name="connsiteY22" fmla="*/ 134568 h 608626"/>
                <a:gd name="connsiteX23" fmla="*/ 418417 w 554291"/>
                <a:gd name="connsiteY23" fmla="*/ 134568 h 608626"/>
                <a:gd name="connsiteX24" fmla="*/ 427804 w 554291"/>
                <a:gd name="connsiteY24" fmla="*/ 143939 h 608626"/>
                <a:gd name="connsiteX25" fmla="*/ 427804 w 554291"/>
                <a:gd name="connsiteY25" fmla="*/ 320349 h 608626"/>
                <a:gd name="connsiteX26" fmla="*/ 554291 w 554291"/>
                <a:gd name="connsiteY26" fmla="*/ 463844 h 608626"/>
                <a:gd name="connsiteX27" fmla="*/ 409382 w 554291"/>
                <a:gd name="connsiteY27" fmla="*/ 608626 h 608626"/>
                <a:gd name="connsiteX28" fmla="*/ 286415 w 554291"/>
                <a:gd name="connsiteY28" fmla="*/ 540452 h 608626"/>
                <a:gd name="connsiteX29" fmla="*/ 46934 w 554291"/>
                <a:gd name="connsiteY29" fmla="*/ 540452 h 608626"/>
                <a:gd name="connsiteX30" fmla="*/ 0 w 554291"/>
                <a:gd name="connsiteY30" fmla="*/ 493597 h 608626"/>
                <a:gd name="connsiteX31" fmla="*/ 0 w 554291"/>
                <a:gd name="connsiteY31" fmla="*/ 143939 h 608626"/>
                <a:gd name="connsiteX32" fmla="*/ 9387 w 554291"/>
                <a:gd name="connsiteY32" fmla="*/ 134568 h 608626"/>
                <a:gd name="connsiteX33" fmla="*/ 211220 w 554291"/>
                <a:gd name="connsiteY33" fmla="*/ 0 h 608626"/>
                <a:gd name="connsiteX34" fmla="*/ 216618 w 554291"/>
                <a:gd name="connsiteY34" fmla="*/ 0 h 608626"/>
                <a:gd name="connsiteX35" fmla="*/ 335962 w 554291"/>
                <a:gd name="connsiteY35" fmla="*/ 118197 h 608626"/>
                <a:gd name="connsiteX36" fmla="*/ 289022 w 554291"/>
                <a:gd name="connsiteY36" fmla="*/ 118197 h 608626"/>
                <a:gd name="connsiteX37" fmla="*/ 216618 w 554291"/>
                <a:gd name="connsiteY37" fmla="*/ 46857 h 608626"/>
                <a:gd name="connsiteX38" fmla="*/ 211220 w 554291"/>
                <a:gd name="connsiteY38" fmla="*/ 46857 h 608626"/>
                <a:gd name="connsiteX39" fmla="*/ 138816 w 554291"/>
                <a:gd name="connsiteY39" fmla="*/ 118197 h 608626"/>
                <a:gd name="connsiteX40" fmla="*/ 91876 w 554291"/>
                <a:gd name="connsiteY40" fmla="*/ 118197 h 608626"/>
                <a:gd name="connsiteX41" fmla="*/ 211220 w 554291"/>
                <a:gd name="connsiteY41" fmla="*/ 0 h 60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4291" h="608626">
                  <a:moveTo>
                    <a:pt x="368431" y="438352"/>
                  </a:moveTo>
                  <a:lnTo>
                    <a:pt x="446105" y="438352"/>
                  </a:lnTo>
                  <a:cubicBezTo>
                    <a:pt x="460302" y="438352"/>
                    <a:pt x="471800" y="449825"/>
                    <a:pt x="471800" y="463874"/>
                  </a:cubicBezTo>
                  <a:cubicBezTo>
                    <a:pt x="471800" y="478039"/>
                    <a:pt x="460302" y="489512"/>
                    <a:pt x="446105" y="489512"/>
                  </a:cubicBezTo>
                  <a:lnTo>
                    <a:pt x="368431" y="489512"/>
                  </a:lnTo>
                  <a:cubicBezTo>
                    <a:pt x="354234" y="489512"/>
                    <a:pt x="342736" y="478039"/>
                    <a:pt x="342736" y="463874"/>
                  </a:cubicBezTo>
                  <a:cubicBezTo>
                    <a:pt x="342736" y="449825"/>
                    <a:pt x="354234" y="438352"/>
                    <a:pt x="368431" y="438352"/>
                  </a:cubicBezTo>
                  <a:close/>
                  <a:moveTo>
                    <a:pt x="407270" y="358184"/>
                  </a:moveTo>
                  <a:cubicBezTo>
                    <a:pt x="348837" y="358184"/>
                    <a:pt x="301434" y="405508"/>
                    <a:pt x="301434" y="463844"/>
                  </a:cubicBezTo>
                  <a:cubicBezTo>
                    <a:pt x="301434" y="522295"/>
                    <a:pt x="348837" y="569619"/>
                    <a:pt x="407270" y="569619"/>
                  </a:cubicBezTo>
                  <a:cubicBezTo>
                    <a:pt x="465703" y="569619"/>
                    <a:pt x="513106" y="522295"/>
                    <a:pt x="513106" y="463844"/>
                  </a:cubicBezTo>
                  <a:cubicBezTo>
                    <a:pt x="513106" y="405508"/>
                    <a:pt x="465703" y="358184"/>
                    <a:pt x="407270" y="358184"/>
                  </a:cubicBezTo>
                  <a:close/>
                  <a:moveTo>
                    <a:pt x="316218" y="170998"/>
                  </a:moveTo>
                  <a:cubicBezTo>
                    <a:pt x="301317" y="170998"/>
                    <a:pt x="289231" y="183063"/>
                    <a:pt x="289231" y="197939"/>
                  </a:cubicBezTo>
                  <a:cubicBezTo>
                    <a:pt x="289231" y="212816"/>
                    <a:pt x="301317" y="224881"/>
                    <a:pt x="316218" y="224881"/>
                  </a:cubicBezTo>
                  <a:cubicBezTo>
                    <a:pt x="331002" y="224881"/>
                    <a:pt x="343205" y="212816"/>
                    <a:pt x="343205" y="197939"/>
                  </a:cubicBezTo>
                  <a:cubicBezTo>
                    <a:pt x="343205" y="183063"/>
                    <a:pt x="331002" y="170998"/>
                    <a:pt x="316218" y="170998"/>
                  </a:cubicBezTo>
                  <a:close/>
                  <a:moveTo>
                    <a:pt x="111586" y="170998"/>
                  </a:moveTo>
                  <a:cubicBezTo>
                    <a:pt x="96801" y="170998"/>
                    <a:pt x="84599" y="183063"/>
                    <a:pt x="84599" y="197939"/>
                  </a:cubicBezTo>
                  <a:cubicBezTo>
                    <a:pt x="84599" y="212816"/>
                    <a:pt x="96801" y="224881"/>
                    <a:pt x="111586" y="224881"/>
                  </a:cubicBezTo>
                  <a:cubicBezTo>
                    <a:pt x="126487" y="224881"/>
                    <a:pt x="138573" y="212816"/>
                    <a:pt x="138573" y="197939"/>
                  </a:cubicBezTo>
                  <a:cubicBezTo>
                    <a:pt x="138573" y="183063"/>
                    <a:pt x="126487" y="170998"/>
                    <a:pt x="111586" y="170998"/>
                  </a:cubicBezTo>
                  <a:close/>
                  <a:moveTo>
                    <a:pt x="9387" y="134568"/>
                  </a:moveTo>
                  <a:lnTo>
                    <a:pt x="418417" y="134568"/>
                  </a:lnTo>
                  <a:cubicBezTo>
                    <a:pt x="423580" y="134568"/>
                    <a:pt x="427804" y="138785"/>
                    <a:pt x="427804" y="143939"/>
                  </a:cubicBezTo>
                  <a:lnTo>
                    <a:pt x="427804" y="320349"/>
                  </a:lnTo>
                  <a:cubicBezTo>
                    <a:pt x="499026" y="329486"/>
                    <a:pt x="554291" y="390397"/>
                    <a:pt x="554291" y="463844"/>
                  </a:cubicBezTo>
                  <a:cubicBezTo>
                    <a:pt x="554291" y="543732"/>
                    <a:pt x="489287" y="608626"/>
                    <a:pt x="409382" y="608626"/>
                  </a:cubicBezTo>
                  <a:cubicBezTo>
                    <a:pt x="357520" y="608626"/>
                    <a:pt x="311994" y="581333"/>
                    <a:pt x="286415" y="540452"/>
                  </a:cubicBezTo>
                  <a:lnTo>
                    <a:pt x="46934" y="540452"/>
                  </a:lnTo>
                  <a:cubicBezTo>
                    <a:pt x="21003" y="540452"/>
                    <a:pt x="0" y="519484"/>
                    <a:pt x="0" y="493597"/>
                  </a:cubicBezTo>
                  <a:lnTo>
                    <a:pt x="0" y="143939"/>
                  </a:lnTo>
                  <a:cubicBezTo>
                    <a:pt x="0" y="138785"/>
                    <a:pt x="4224" y="134568"/>
                    <a:pt x="9387" y="134568"/>
                  </a:cubicBezTo>
                  <a:close/>
                  <a:moveTo>
                    <a:pt x="211220" y="0"/>
                  </a:moveTo>
                  <a:lnTo>
                    <a:pt x="216618" y="0"/>
                  </a:lnTo>
                  <a:cubicBezTo>
                    <a:pt x="282099" y="0"/>
                    <a:pt x="335493" y="52948"/>
                    <a:pt x="335962" y="118197"/>
                  </a:cubicBezTo>
                  <a:lnTo>
                    <a:pt x="289022" y="118197"/>
                  </a:lnTo>
                  <a:cubicBezTo>
                    <a:pt x="288553" y="78837"/>
                    <a:pt x="256282" y="46857"/>
                    <a:pt x="216618" y="46857"/>
                  </a:cubicBezTo>
                  <a:lnTo>
                    <a:pt x="211220" y="46857"/>
                  </a:lnTo>
                  <a:cubicBezTo>
                    <a:pt x="171556" y="46857"/>
                    <a:pt x="139285" y="78837"/>
                    <a:pt x="138816" y="118197"/>
                  </a:cubicBezTo>
                  <a:lnTo>
                    <a:pt x="91876" y="118197"/>
                  </a:lnTo>
                  <a:cubicBezTo>
                    <a:pt x="92345" y="52948"/>
                    <a:pt x="145739" y="0"/>
                    <a:pt x="21122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iṣļïḓe"/>
            <p:cNvSpPr/>
            <p:nvPr/>
          </p:nvSpPr>
          <p:spPr>
            <a:xfrm>
              <a:off x="9596066" y="4021288"/>
              <a:ext cx="379531" cy="416736"/>
            </a:xfrm>
            <a:custGeom>
              <a:avLst/>
              <a:gdLst>
                <a:gd name="connsiteX0" fmla="*/ 368431 w 554291"/>
                <a:gd name="connsiteY0" fmla="*/ 438352 h 608626"/>
                <a:gd name="connsiteX1" fmla="*/ 446105 w 554291"/>
                <a:gd name="connsiteY1" fmla="*/ 438352 h 608626"/>
                <a:gd name="connsiteX2" fmla="*/ 471800 w 554291"/>
                <a:gd name="connsiteY2" fmla="*/ 463874 h 608626"/>
                <a:gd name="connsiteX3" fmla="*/ 446105 w 554291"/>
                <a:gd name="connsiteY3" fmla="*/ 489512 h 608626"/>
                <a:gd name="connsiteX4" fmla="*/ 368431 w 554291"/>
                <a:gd name="connsiteY4" fmla="*/ 489512 h 608626"/>
                <a:gd name="connsiteX5" fmla="*/ 342736 w 554291"/>
                <a:gd name="connsiteY5" fmla="*/ 463874 h 608626"/>
                <a:gd name="connsiteX6" fmla="*/ 368431 w 554291"/>
                <a:gd name="connsiteY6" fmla="*/ 438352 h 608626"/>
                <a:gd name="connsiteX7" fmla="*/ 407270 w 554291"/>
                <a:gd name="connsiteY7" fmla="*/ 358184 h 608626"/>
                <a:gd name="connsiteX8" fmla="*/ 301434 w 554291"/>
                <a:gd name="connsiteY8" fmla="*/ 463844 h 608626"/>
                <a:gd name="connsiteX9" fmla="*/ 407270 w 554291"/>
                <a:gd name="connsiteY9" fmla="*/ 569619 h 608626"/>
                <a:gd name="connsiteX10" fmla="*/ 513106 w 554291"/>
                <a:gd name="connsiteY10" fmla="*/ 463844 h 608626"/>
                <a:gd name="connsiteX11" fmla="*/ 407270 w 554291"/>
                <a:gd name="connsiteY11" fmla="*/ 358184 h 608626"/>
                <a:gd name="connsiteX12" fmla="*/ 316218 w 554291"/>
                <a:gd name="connsiteY12" fmla="*/ 170998 h 608626"/>
                <a:gd name="connsiteX13" fmla="*/ 289231 w 554291"/>
                <a:gd name="connsiteY13" fmla="*/ 197939 h 608626"/>
                <a:gd name="connsiteX14" fmla="*/ 316218 w 554291"/>
                <a:gd name="connsiteY14" fmla="*/ 224881 h 608626"/>
                <a:gd name="connsiteX15" fmla="*/ 343205 w 554291"/>
                <a:gd name="connsiteY15" fmla="*/ 197939 h 608626"/>
                <a:gd name="connsiteX16" fmla="*/ 316218 w 554291"/>
                <a:gd name="connsiteY16" fmla="*/ 170998 h 608626"/>
                <a:gd name="connsiteX17" fmla="*/ 111586 w 554291"/>
                <a:gd name="connsiteY17" fmla="*/ 170998 h 608626"/>
                <a:gd name="connsiteX18" fmla="*/ 84599 w 554291"/>
                <a:gd name="connsiteY18" fmla="*/ 197939 h 608626"/>
                <a:gd name="connsiteX19" fmla="*/ 111586 w 554291"/>
                <a:gd name="connsiteY19" fmla="*/ 224881 h 608626"/>
                <a:gd name="connsiteX20" fmla="*/ 138573 w 554291"/>
                <a:gd name="connsiteY20" fmla="*/ 197939 h 608626"/>
                <a:gd name="connsiteX21" fmla="*/ 111586 w 554291"/>
                <a:gd name="connsiteY21" fmla="*/ 170998 h 608626"/>
                <a:gd name="connsiteX22" fmla="*/ 9387 w 554291"/>
                <a:gd name="connsiteY22" fmla="*/ 134568 h 608626"/>
                <a:gd name="connsiteX23" fmla="*/ 418417 w 554291"/>
                <a:gd name="connsiteY23" fmla="*/ 134568 h 608626"/>
                <a:gd name="connsiteX24" fmla="*/ 427804 w 554291"/>
                <a:gd name="connsiteY24" fmla="*/ 143939 h 608626"/>
                <a:gd name="connsiteX25" fmla="*/ 427804 w 554291"/>
                <a:gd name="connsiteY25" fmla="*/ 320349 h 608626"/>
                <a:gd name="connsiteX26" fmla="*/ 554291 w 554291"/>
                <a:gd name="connsiteY26" fmla="*/ 463844 h 608626"/>
                <a:gd name="connsiteX27" fmla="*/ 409382 w 554291"/>
                <a:gd name="connsiteY27" fmla="*/ 608626 h 608626"/>
                <a:gd name="connsiteX28" fmla="*/ 286415 w 554291"/>
                <a:gd name="connsiteY28" fmla="*/ 540452 h 608626"/>
                <a:gd name="connsiteX29" fmla="*/ 46934 w 554291"/>
                <a:gd name="connsiteY29" fmla="*/ 540452 h 608626"/>
                <a:gd name="connsiteX30" fmla="*/ 0 w 554291"/>
                <a:gd name="connsiteY30" fmla="*/ 493597 h 608626"/>
                <a:gd name="connsiteX31" fmla="*/ 0 w 554291"/>
                <a:gd name="connsiteY31" fmla="*/ 143939 h 608626"/>
                <a:gd name="connsiteX32" fmla="*/ 9387 w 554291"/>
                <a:gd name="connsiteY32" fmla="*/ 134568 h 608626"/>
                <a:gd name="connsiteX33" fmla="*/ 211220 w 554291"/>
                <a:gd name="connsiteY33" fmla="*/ 0 h 608626"/>
                <a:gd name="connsiteX34" fmla="*/ 216618 w 554291"/>
                <a:gd name="connsiteY34" fmla="*/ 0 h 608626"/>
                <a:gd name="connsiteX35" fmla="*/ 335962 w 554291"/>
                <a:gd name="connsiteY35" fmla="*/ 118197 h 608626"/>
                <a:gd name="connsiteX36" fmla="*/ 289022 w 554291"/>
                <a:gd name="connsiteY36" fmla="*/ 118197 h 608626"/>
                <a:gd name="connsiteX37" fmla="*/ 216618 w 554291"/>
                <a:gd name="connsiteY37" fmla="*/ 46857 h 608626"/>
                <a:gd name="connsiteX38" fmla="*/ 211220 w 554291"/>
                <a:gd name="connsiteY38" fmla="*/ 46857 h 608626"/>
                <a:gd name="connsiteX39" fmla="*/ 138816 w 554291"/>
                <a:gd name="connsiteY39" fmla="*/ 118197 h 608626"/>
                <a:gd name="connsiteX40" fmla="*/ 91876 w 554291"/>
                <a:gd name="connsiteY40" fmla="*/ 118197 h 608626"/>
                <a:gd name="connsiteX41" fmla="*/ 211220 w 554291"/>
                <a:gd name="connsiteY41" fmla="*/ 0 h 60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4291" h="608626">
                  <a:moveTo>
                    <a:pt x="368431" y="438352"/>
                  </a:moveTo>
                  <a:lnTo>
                    <a:pt x="446105" y="438352"/>
                  </a:lnTo>
                  <a:cubicBezTo>
                    <a:pt x="460302" y="438352"/>
                    <a:pt x="471800" y="449825"/>
                    <a:pt x="471800" y="463874"/>
                  </a:cubicBezTo>
                  <a:cubicBezTo>
                    <a:pt x="471800" y="478039"/>
                    <a:pt x="460302" y="489512"/>
                    <a:pt x="446105" y="489512"/>
                  </a:cubicBezTo>
                  <a:lnTo>
                    <a:pt x="368431" y="489512"/>
                  </a:lnTo>
                  <a:cubicBezTo>
                    <a:pt x="354234" y="489512"/>
                    <a:pt x="342736" y="478039"/>
                    <a:pt x="342736" y="463874"/>
                  </a:cubicBezTo>
                  <a:cubicBezTo>
                    <a:pt x="342736" y="449825"/>
                    <a:pt x="354234" y="438352"/>
                    <a:pt x="368431" y="438352"/>
                  </a:cubicBezTo>
                  <a:close/>
                  <a:moveTo>
                    <a:pt x="407270" y="358184"/>
                  </a:moveTo>
                  <a:cubicBezTo>
                    <a:pt x="348837" y="358184"/>
                    <a:pt x="301434" y="405508"/>
                    <a:pt x="301434" y="463844"/>
                  </a:cubicBezTo>
                  <a:cubicBezTo>
                    <a:pt x="301434" y="522295"/>
                    <a:pt x="348837" y="569619"/>
                    <a:pt x="407270" y="569619"/>
                  </a:cubicBezTo>
                  <a:cubicBezTo>
                    <a:pt x="465703" y="569619"/>
                    <a:pt x="513106" y="522295"/>
                    <a:pt x="513106" y="463844"/>
                  </a:cubicBezTo>
                  <a:cubicBezTo>
                    <a:pt x="513106" y="405508"/>
                    <a:pt x="465703" y="358184"/>
                    <a:pt x="407270" y="358184"/>
                  </a:cubicBezTo>
                  <a:close/>
                  <a:moveTo>
                    <a:pt x="316218" y="170998"/>
                  </a:moveTo>
                  <a:cubicBezTo>
                    <a:pt x="301317" y="170998"/>
                    <a:pt x="289231" y="183063"/>
                    <a:pt x="289231" y="197939"/>
                  </a:cubicBezTo>
                  <a:cubicBezTo>
                    <a:pt x="289231" y="212816"/>
                    <a:pt x="301317" y="224881"/>
                    <a:pt x="316218" y="224881"/>
                  </a:cubicBezTo>
                  <a:cubicBezTo>
                    <a:pt x="331002" y="224881"/>
                    <a:pt x="343205" y="212816"/>
                    <a:pt x="343205" y="197939"/>
                  </a:cubicBezTo>
                  <a:cubicBezTo>
                    <a:pt x="343205" y="183063"/>
                    <a:pt x="331002" y="170998"/>
                    <a:pt x="316218" y="170998"/>
                  </a:cubicBezTo>
                  <a:close/>
                  <a:moveTo>
                    <a:pt x="111586" y="170998"/>
                  </a:moveTo>
                  <a:cubicBezTo>
                    <a:pt x="96801" y="170998"/>
                    <a:pt x="84599" y="183063"/>
                    <a:pt x="84599" y="197939"/>
                  </a:cubicBezTo>
                  <a:cubicBezTo>
                    <a:pt x="84599" y="212816"/>
                    <a:pt x="96801" y="224881"/>
                    <a:pt x="111586" y="224881"/>
                  </a:cubicBezTo>
                  <a:cubicBezTo>
                    <a:pt x="126487" y="224881"/>
                    <a:pt x="138573" y="212816"/>
                    <a:pt x="138573" y="197939"/>
                  </a:cubicBezTo>
                  <a:cubicBezTo>
                    <a:pt x="138573" y="183063"/>
                    <a:pt x="126487" y="170998"/>
                    <a:pt x="111586" y="170998"/>
                  </a:cubicBezTo>
                  <a:close/>
                  <a:moveTo>
                    <a:pt x="9387" y="134568"/>
                  </a:moveTo>
                  <a:lnTo>
                    <a:pt x="418417" y="134568"/>
                  </a:lnTo>
                  <a:cubicBezTo>
                    <a:pt x="423580" y="134568"/>
                    <a:pt x="427804" y="138785"/>
                    <a:pt x="427804" y="143939"/>
                  </a:cubicBezTo>
                  <a:lnTo>
                    <a:pt x="427804" y="320349"/>
                  </a:lnTo>
                  <a:cubicBezTo>
                    <a:pt x="499026" y="329486"/>
                    <a:pt x="554291" y="390397"/>
                    <a:pt x="554291" y="463844"/>
                  </a:cubicBezTo>
                  <a:cubicBezTo>
                    <a:pt x="554291" y="543732"/>
                    <a:pt x="489287" y="608626"/>
                    <a:pt x="409382" y="608626"/>
                  </a:cubicBezTo>
                  <a:cubicBezTo>
                    <a:pt x="357520" y="608626"/>
                    <a:pt x="311994" y="581333"/>
                    <a:pt x="286415" y="540452"/>
                  </a:cubicBezTo>
                  <a:lnTo>
                    <a:pt x="46934" y="540452"/>
                  </a:lnTo>
                  <a:cubicBezTo>
                    <a:pt x="21003" y="540452"/>
                    <a:pt x="0" y="519484"/>
                    <a:pt x="0" y="493597"/>
                  </a:cubicBezTo>
                  <a:lnTo>
                    <a:pt x="0" y="143939"/>
                  </a:lnTo>
                  <a:cubicBezTo>
                    <a:pt x="0" y="138785"/>
                    <a:pt x="4224" y="134568"/>
                    <a:pt x="9387" y="134568"/>
                  </a:cubicBezTo>
                  <a:close/>
                  <a:moveTo>
                    <a:pt x="211220" y="0"/>
                  </a:moveTo>
                  <a:lnTo>
                    <a:pt x="216618" y="0"/>
                  </a:lnTo>
                  <a:cubicBezTo>
                    <a:pt x="282099" y="0"/>
                    <a:pt x="335493" y="52948"/>
                    <a:pt x="335962" y="118197"/>
                  </a:cubicBezTo>
                  <a:lnTo>
                    <a:pt x="289022" y="118197"/>
                  </a:lnTo>
                  <a:cubicBezTo>
                    <a:pt x="288553" y="78837"/>
                    <a:pt x="256282" y="46857"/>
                    <a:pt x="216618" y="46857"/>
                  </a:cubicBezTo>
                  <a:lnTo>
                    <a:pt x="211220" y="46857"/>
                  </a:lnTo>
                  <a:cubicBezTo>
                    <a:pt x="171556" y="46857"/>
                    <a:pt x="139285" y="78837"/>
                    <a:pt x="138816" y="118197"/>
                  </a:cubicBezTo>
                  <a:lnTo>
                    <a:pt x="91876" y="118197"/>
                  </a:lnTo>
                  <a:cubicBezTo>
                    <a:pt x="92345" y="52948"/>
                    <a:pt x="145739" y="0"/>
                    <a:pt x="21122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57354" y="1410298"/>
            <a:ext cx="4478786" cy="4478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7126" y="1426877"/>
            <a:ext cx="1537886" cy="153788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94413" y="0"/>
            <a:ext cx="1779013" cy="6858000"/>
          </a:xfrm>
          <a:prstGeom prst="rect">
            <a:avLst/>
          </a:prstGeom>
          <a:solidFill>
            <a:srgbClr val="ED163F"/>
          </a:solidFill>
          <a:ln>
            <a:noFill/>
          </a:ln>
          <a:effectLst>
            <a:outerShdw blurRad="165100" sx="104000" sy="104000" algn="ctr" rotWithShape="0">
              <a:schemeClr val="accent5">
                <a:lumMod val="75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2"/>
            <a:ext cx="2721482" cy="15561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832727" y="586050"/>
            <a:ext cx="3535111" cy="21938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68516" y="1237392"/>
            <a:ext cx="1107996" cy="55210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eaVert" wrap="squar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rgbClr val="FAF0B8"/>
                </a:solidFill>
                <a:effectLst>
                  <a:innerShdw blurRad="114300" dir="1800000">
                    <a:schemeClr val="accent2">
                      <a:lumMod val="50000"/>
                      <a:alpha val="80000"/>
                    </a:schemeClr>
                  </a:innerShdw>
                </a:effectLst>
                <a:cs typeface="+mn-ea"/>
                <a:sym typeface="+mn-lt"/>
              </a:rPr>
              <a:t>PART TWO</a:t>
            </a:r>
            <a:endParaRPr lang="zh-CN" altLang="en-US" sz="6000" b="1" dirty="0">
              <a:solidFill>
                <a:srgbClr val="FAF0B8"/>
              </a:solidFill>
              <a:effectLst>
                <a:innerShdw blurRad="114300" dir="1800000">
                  <a:schemeClr val="accent2">
                    <a:lumMod val="50000"/>
                    <a:alpha val="80000"/>
                  </a:scheme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0712" y="973399"/>
            <a:ext cx="6105363" cy="3237996"/>
            <a:chOff x="4770712" y="973399"/>
            <a:chExt cx="6105363" cy="323799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7" cstate="screen"/>
            <a:srcRect l="-1" r="-1476"/>
            <a:stretch>
              <a:fillRect/>
            </a:stretch>
          </p:blipFill>
          <p:spPr>
            <a:xfrm>
              <a:off x="9098043" y="973399"/>
              <a:ext cx="1261229" cy="1242882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4770712" y="1827315"/>
              <a:ext cx="6105363" cy="2384080"/>
              <a:chOff x="4862134" y="-919557"/>
              <a:chExt cx="6517677" cy="231651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862135" y="-919557"/>
                <a:ext cx="6517676" cy="23165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254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862134" y="-831315"/>
                <a:ext cx="6517675" cy="43200"/>
              </a:xfrm>
              <a:prstGeom prst="rect">
                <a:avLst/>
              </a:prstGeom>
              <a:solidFill>
                <a:srgbClr val="FAF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862134" y="1230010"/>
                <a:ext cx="6517675" cy="43200"/>
              </a:xfrm>
              <a:prstGeom prst="rect">
                <a:avLst/>
              </a:prstGeom>
              <a:solidFill>
                <a:srgbClr val="FAF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AF0B8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9098862" y="3179751"/>
              <a:ext cx="1685249" cy="818173"/>
            </a:xfrm>
            <a:prstGeom prst="rect">
              <a:avLst/>
            </a:prstGeom>
          </p:spPr>
        </p:pic>
        <p:sp>
          <p:nvSpPr>
            <p:cNvPr id="20" name="标题 3"/>
            <p:cNvSpPr txBox="1"/>
            <p:nvPr/>
          </p:nvSpPr>
          <p:spPr>
            <a:xfrm>
              <a:off x="4937709" y="2274946"/>
              <a:ext cx="5214950" cy="10947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4400" b="1" kern="1200" dirty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此处输入标题</a:t>
              </a:r>
              <a:endPara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PA-矩形 11"/>
            <p:cNvSpPr/>
            <p:nvPr>
              <p:custDataLst>
                <p:tags r:id="rId1"/>
              </p:custDataLst>
            </p:nvPr>
          </p:nvSpPr>
          <p:spPr>
            <a:xfrm>
              <a:off x="4937709" y="3237138"/>
              <a:ext cx="3761397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200" i="1" dirty="0">
                  <a:solidFill>
                    <a:srgbClr val="FAF0B8"/>
                  </a:solidFill>
                  <a:cs typeface="+mn-ea"/>
                  <a:sym typeface="+mn-lt"/>
                </a:rPr>
                <a:t>CLICK HERE TO ADD YOUR TEXT HERE 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054600" y="4932987"/>
            <a:ext cx="7137399" cy="19250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877457" y="4085858"/>
            <a:ext cx="2347686" cy="2347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4116" y="390890"/>
            <a:ext cx="11363768" cy="6076220"/>
            <a:chOff x="414116" y="390890"/>
            <a:chExt cx="11363768" cy="6076220"/>
          </a:xfrm>
        </p:grpSpPr>
        <p:sp>
          <p:nvSpPr>
            <p:cNvPr id="24" name="矩形 23"/>
            <p:cNvSpPr/>
            <p:nvPr userDrawn="1"/>
          </p:nvSpPr>
          <p:spPr>
            <a:xfrm>
              <a:off x="414116" y="390890"/>
              <a:ext cx="11363768" cy="6076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254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7313" y="5625468"/>
              <a:ext cx="3120571" cy="841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62050" y="476738"/>
            <a:ext cx="2975811" cy="904260"/>
            <a:chOff x="1162050" y="476738"/>
            <a:chExt cx="2975811" cy="904260"/>
          </a:xfrm>
        </p:grpSpPr>
        <p:sp>
          <p:nvSpPr>
            <p:cNvPr id="33" name="矩形 32"/>
            <p:cNvSpPr/>
            <p:nvPr/>
          </p:nvSpPr>
          <p:spPr>
            <a:xfrm flipV="1">
              <a:off x="1162050" y="1136076"/>
              <a:ext cx="2138396" cy="36000"/>
            </a:xfrm>
            <a:prstGeom prst="rect">
              <a:avLst/>
            </a:prstGeom>
            <a:solidFill>
              <a:srgbClr val="FAF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1îḋe"/>
            <p:cNvSpPr/>
            <p:nvPr/>
          </p:nvSpPr>
          <p:spPr>
            <a:xfrm>
              <a:off x="1284848" y="476738"/>
              <a:ext cx="2374402" cy="77212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AF0B8"/>
                  </a:solidFill>
                  <a:cs typeface="+mn-ea"/>
                  <a:sym typeface="+mn-lt"/>
                </a:rPr>
                <a:t>此处输入标题</a:t>
              </a:r>
              <a:endParaRPr lang="en-US" altLang="zh-CN" sz="3200" b="1" dirty="0">
                <a:solidFill>
                  <a:srgbClr val="FAF0B8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03048" y="927155"/>
              <a:ext cx="934813" cy="45384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584199" y="0"/>
            <a:ext cx="2601198" cy="6858000"/>
            <a:chOff x="-584199" y="0"/>
            <a:chExt cx="2601198" cy="6858000"/>
          </a:xfrm>
        </p:grpSpPr>
        <p:sp>
          <p:nvSpPr>
            <p:cNvPr id="19" name="矩形 18"/>
            <p:cNvSpPr/>
            <p:nvPr/>
          </p:nvSpPr>
          <p:spPr>
            <a:xfrm>
              <a:off x="806236" y="0"/>
              <a:ext cx="494680" cy="6858000"/>
            </a:xfrm>
            <a:prstGeom prst="rect">
              <a:avLst/>
            </a:prstGeom>
            <a:solidFill>
              <a:srgbClr val="ED163F"/>
            </a:solidFill>
            <a:ln>
              <a:noFill/>
            </a:ln>
            <a:effectLst>
              <a:outerShdw blurRad="165100" sx="104000" sy="104000" algn="ctr" rotWithShape="0">
                <a:schemeClr val="accent5">
                  <a:lumMod val="75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20" y="1825251"/>
              <a:ext cx="1293860" cy="1293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-584199" y="985318"/>
              <a:ext cx="2601198" cy="1614297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6488094" y="4794222"/>
            <a:ext cx="25304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6200000">
            <a:off x="6189590" y="3265886"/>
            <a:ext cx="0" cy="573136"/>
          </a:xfrm>
          <a:prstGeom prst="line">
            <a:avLst/>
          </a:prstGeom>
          <a:ln w="6350" cap="rnd">
            <a:solidFill>
              <a:schemeClr val="bg1">
                <a:lumMod val="85000"/>
              </a:schemeClr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22"/>
          <p:cNvSpPr/>
          <p:nvPr/>
        </p:nvSpPr>
        <p:spPr>
          <a:xfrm>
            <a:off x="6671337" y="4261960"/>
            <a:ext cx="3749336" cy="1083112"/>
          </a:xfrm>
          <a:prstGeom prst="roundRect">
            <a:avLst>
              <a:gd name="adj" fmla="val 12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47777" y="4609556"/>
            <a:ext cx="154357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此处输入标题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24381" y="4376216"/>
            <a:ext cx="3236071" cy="81650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0" name="圆角矩形 24"/>
          <p:cNvSpPr/>
          <p:nvPr/>
        </p:nvSpPr>
        <p:spPr>
          <a:xfrm>
            <a:off x="2555515" y="3000123"/>
            <a:ext cx="3749336" cy="1083112"/>
          </a:xfrm>
          <a:prstGeom prst="roundRect">
            <a:avLst>
              <a:gd name="adj" fmla="val 12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85014" y="3367788"/>
            <a:ext cx="168812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此处输入标题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17429" y="3114379"/>
            <a:ext cx="3218373" cy="81650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477841" y="4612050"/>
            <a:ext cx="0" cy="943318"/>
          </a:xfrm>
          <a:prstGeom prst="line">
            <a:avLst/>
          </a:prstGeom>
          <a:ln w="6350" cap="rnd">
            <a:solidFill>
              <a:schemeClr val="bg1">
                <a:lumMod val="85000"/>
              </a:schemeClr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477841" y="2750554"/>
            <a:ext cx="0" cy="2047914"/>
          </a:xfrm>
          <a:prstGeom prst="line">
            <a:avLst/>
          </a:prstGeom>
          <a:ln w="6350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325334" y="1238243"/>
            <a:ext cx="10412186" cy="953144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algn="ctr">
              <a:buSzPct val="25000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在此框中选择粘贴，</a:t>
            </a:r>
            <a:r>
              <a:rPr lang="zh-CN" altLang="en-US" sz="2400" b="1" dirty="0">
                <a:cs typeface="+mn-ea"/>
                <a:sym typeface="+mn-lt"/>
              </a:rPr>
              <a:t>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0" grpId="0" animBg="1"/>
      <p:bldP spid="22" grpId="0"/>
      <p:bldP spid="26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FFFFFF"/>
      </a:dk1>
      <a:lt1>
        <a:srgbClr val="FFFFFF"/>
      </a:lt1>
      <a:dk2>
        <a:srgbClr val="FFFFFF"/>
      </a:dk2>
      <a:lt2>
        <a:srgbClr val="E7E6E6"/>
      </a:lt2>
      <a:accent1>
        <a:srgbClr val="F3D469"/>
      </a:accent1>
      <a:accent2>
        <a:srgbClr val="F3D469"/>
      </a:accent2>
      <a:accent3>
        <a:srgbClr val="F3D469"/>
      </a:accent3>
      <a:accent4>
        <a:srgbClr val="EFCD8E"/>
      </a:accent4>
      <a:accent5>
        <a:srgbClr val="8A0101"/>
      </a:accent5>
      <a:accent6>
        <a:srgbClr val="BA1415"/>
      </a:accent6>
      <a:hlink>
        <a:srgbClr val="0563C1"/>
      </a:hlink>
      <a:folHlink>
        <a:srgbClr val="954F72"/>
      </a:folHlink>
    </a:clrScheme>
    <a:fontScheme name="kmygg5u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Microsoft Office PowerPoint</Application>
  <PresentationFormat>宽屏</PresentationFormat>
  <Paragraphs>243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方正细谭黑简体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2022-03-09T03:00:13Z</dcterms:created>
  <dcterms:modified xsi:type="dcterms:W3CDTF">2023-01-10T06:37:39Z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FAD2459C68EB400489E26CAD23074B19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