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75" r:id="rId2"/>
    <p:sldId id="276" r:id="rId3"/>
    <p:sldId id="277" r:id="rId4"/>
    <p:sldId id="261" r:id="rId5"/>
    <p:sldId id="258" r:id="rId6"/>
    <p:sldId id="259" r:id="rId7"/>
    <p:sldId id="278" r:id="rId8"/>
    <p:sldId id="262" r:id="rId9"/>
    <p:sldId id="265" r:id="rId10"/>
    <p:sldId id="264" r:id="rId11"/>
    <p:sldId id="279" r:id="rId12"/>
    <p:sldId id="269" r:id="rId13"/>
    <p:sldId id="267" r:id="rId14"/>
    <p:sldId id="268" r:id="rId15"/>
    <p:sldId id="280" r:id="rId1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3A1C"/>
    <a:srgbClr val="14A5AC"/>
    <a:srgbClr val="19C8D1"/>
    <a:srgbClr val="0D68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5" d="100"/>
          <a:sy n="115" d="100"/>
        </p:scale>
        <p:origin x="31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2A0B7E-76A6-4922-881A-31F55C75BE6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596509-3CBA-42DC-82A3-07762EF813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4976385">
            <a:off x="1602087" y="367532"/>
            <a:ext cx="2001899" cy="214603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2">
            <a:lum bright="20000"/>
          </a:blip>
          <a:stretch>
            <a:fillRect/>
          </a:stretch>
        </p:blipFill>
        <p:spPr>
          <a:xfrm>
            <a:off x="934278" y="706605"/>
            <a:ext cx="2171446" cy="638661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331114"/>
            <a:ext cx="2953871" cy="75098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b="1"/>
            </a:lvl1pPr>
          </a:lstStyle>
          <a:p>
            <a:r>
              <a:rPr lang="zh-CN" altLang="en-US" dirty="0"/>
              <a:t>单击此处添加标题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9505990-BC52-416E-9197-CC5295CD088D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64D650-7DD2-4B22-AAA8-AD86E4A3299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95131" y="827927"/>
            <a:ext cx="4717349" cy="4455274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9172835">
            <a:off x="5104910" y="3139255"/>
            <a:ext cx="3312355" cy="1870133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3020" y="4193919"/>
            <a:ext cx="567780" cy="12053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2">
            <a:lum bright="20000"/>
          </a:blip>
          <a:stretch>
            <a:fillRect/>
          </a:stretch>
        </p:blipFill>
        <p:spPr>
          <a:xfrm>
            <a:off x="934278" y="706605"/>
            <a:ext cx="2171446" cy="63866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4976385">
            <a:off x="4795646" y="480193"/>
            <a:ext cx="5442619" cy="5834488"/>
          </a:xfrm>
          <a:prstGeom prst="rect">
            <a:avLst/>
          </a:prstGeom>
        </p:spPr>
      </p:pic>
      <p:sp>
        <p:nvSpPr>
          <p:cNvPr id="2" name="文本框 1"/>
          <p:cNvSpPr txBox="1"/>
          <p:nvPr userDrawn="1"/>
        </p:nvSpPr>
        <p:spPr>
          <a:xfrm>
            <a:off x="4376420" y="1984375"/>
            <a:ext cx="683069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600" b="1">
                <a:latin typeface="章草" panose="02010601030101010101" charset="-122"/>
                <a:ea typeface="章草" panose="02010601030101010101" charset="-122"/>
              </a:rPr>
              <a:t>20XX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2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emf"/><Relationship Id="rId4" Type="http://schemas.openxmlformats.org/officeDocument/2006/relationships/image" Target="../media/image24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image" Target="../media/image11.png"/><Relationship Id="rId7" Type="http://schemas.openxmlformats.org/officeDocument/2006/relationships/image" Target="../media/image2.e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012690" y="3632822"/>
            <a:ext cx="4722949" cy="1438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kumimoji="1" lang="en-US" altLang="zh-CN" sz="5400" b="1" dirty="0">
                <a:solidFill>
                  <a:srgbClr val="14A5AC"/>
                </a:solidFill>
              </a:rPr>
              <a:t>POWERPOINT</a:t>
            </a:r>
          </a:p>
          <a:p>
            <a:pPr algn="ctr">
              <a:lnSpc>
                <a:spcPct val="80000"/>
              </a:lnSpc>
            </a:pPr>
            <a:r>
              <a:rPr kumimoji="1" lang="en-US" altLang="zh-CN" sz="5400" b="1" dirty="0">
                <a:solidFill>
                  <a:srgbClr val="14A5AC"/>
                </a:solidFill>
              </a:rPr>
              <a:t>TEMPLATE</a:t>
            </a:r>
            <a:endParaRPr kumimoji="1" lang="zh-CN" altLang="en-US" sz="5400" b="1" dirty="0">
              <a:solidFill>
                <a:srgbClr val="14A5AC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9676040" y="4560949"/>
            <a:ext cx="567780" cy="1807219"/>
            <a:chOff x="8373020" y="4193919"/>
            <a:chExt cx="567780" cy="1807219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73020" y="4193919"/>
              <a:ext cx="567780" cy="1205395"/>
            </a:xfrm>
            <a:prstGeom prst="rect">
              <a:avLst/>
            </a:prstGeom>
          </p:spPr>
        </p:pic>
        <p:sp>
          <p:nvSpPr>
            <p:cNvPr id="6" name="文本框 5"/>
            <p:cNvSpPr txBox="1"/>
            <p:nvPr/>
          </p:nvSpPr>
          <p:spPr>
            <a:xfrm rot="5400000">
              <a:off x="7896036" y="5038032"/>
              <a:ext cx="1527431" cy="398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>
                  <a:solidFill>
                    <a:schemeClr val="bg1"/>
                  </a:solidFill>
                </a:rPr>
                <a:t>logo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lum bright="20000"/>
          </a:blip>
          <a:stretch>
            <a:fillRect/>
          </a:stretch>
        </p:blipFill>
        <p:spPr>
          <a:xfrm>
            <a:off x="934278" y="706605"/>
            <a:ext cx="2171446" cy="638661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934278" y="409703"/>
            <a:ext cx="2685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934278" y="760316"/>
            <a:ext cx="26852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ADD YOUR TITLE HERE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209550" y="409703"/>
            <a:ext cx="800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>
                <a:solidFill>
                  <a:srgbClr val="0D686D"/>
                </a:solidFill>
                <a:latin typeface="韩绍杰邯郸体" panose="02010601030101010101" pitchFamily="2" charset="-122"/>
                <a:ea typeface="韩绍杰邯郸体" panose="02010601030101010101" pitchFamily="2" charset="-122"/>
              </a:rPr>
              <a:t>贰</a:t>
            </a: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1009650" y="3292779"/>
            <a:ext cx="10430408" cy="377325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2065423" y="2387577"/>
            <a:ext cx="913351" cy="862608"/>
            <a:chOff x="2276889" y="2732118"/>
            <a:chExt cx="913351" cy="862608"/>
          </a:xfrm>
        </p:grpSpPr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276889" y="2732118"/>
              <a:ext cx="913350" cy="862608"/>
            </a:xfrm>
            <a:prstGeom prst="rect">
              <a:avLst/>
            </a:prstGeom>
          </p:spPr>
        </p:pic>
        <p:sp>
          <p:nvSpPr>
            <p:cNvPr id="22" name="文本框 21"/>
            <p:cNvSpPr txBox="1"/>
            <p:nvPr/>
          </p:nvSpPr>
          <p:spPr>
            <a:xfrm>
              <a:off x="2306158" y="2955884"/>
              <a:ext cx="8840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/>
                <a:t>2013</a:t>
              </a:r>
              <a:endParaRPr lang="zh-CN" altLang="en-US" sz="2400" b="1" dirty="0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4428853" y="2387577"/>
            <a:ext cx="913351" cy="862608"/>
            <a:chOff x="2276889" y="2732118"/>
            <a:chExt cx="913351" cy="862608"/>
          </a:xfrm>
        </p:grpSpPr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276889" y="2732118"/>
              <a:ext cx="913350" cy="862608"/>
            </a:xfrm>
            <a:prstGeom prst="rect">
              <a:avLst/>
            </a:prstGeom>
          </p:spPr>
        </p:pic>
        <p:sp>
          <p:nvSpPr>
            <p:cNvPr id="26" name="文本框 25"/>
            <p:cNvSpPr txBox="1"/>
            <p:nvPr/>
          </p:nvSpPr>
          <p:spPr>
            <a:xfrm>
              <a:off x="2306158" y="2955884"/>
              <a:ext cx="8840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/>
                <a:t>2014</a:t>
              </a:r>
              <a:endParaRPr lang="zh-CN" altLang="en-US" sz="2400" b="1" dirty="0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6792282" y="2387577"/>
            <a:ext cx="913351" cy="862608"/>
            <a:chOff x="2276889" y="2732118"/>
            <a:chExt cx="913351" cy="862608"/>
          </a:xfrm>
        </p:grpSpPr>
        <p:pic>
          <p:nvPicPr>
            <p:cNvPr id="28" name="图片 2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276889" y="2732118"/>
              <a:ext cx="913350" cy="862608"/>
            </a:xfrm>
            <a:prstGeom prst="rect">
              <a:avLst/>
            </a:prstGeom>
          </p:spPr>
        </p:pic>
        <p:sp>
          <p:nvSpPr>
            <p:cNvPr id="29" name="文本框 28"/>
            <p:cNvSpPr txBox="1"/>
            <p:nvPr/>
          </p:nvSpPr>
          <p:spPr>
            <a:xfrm>
              <a:off x="2306158" y="2955884"/>
              <a:ext cx="8840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/>
                <a:t>2015</a:t>
              </a:r>
              <a:endParaRPr lang="zh-CN" altLang="en-US" sz="2400" b="1" dirty="0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9161977" y="2387577"/>
            <a:ext cx="913351" cy="862608"/>
            <a:chOff x="2276889" y="2732118"/>
            <a:chExt cx="913351" cy="862608"/>
          </a:xfrm>
        </p:grpSpPr>
        <p:pic>
          <p:nvPicPr>
            <p:cNvPr id="31" name="图片 3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276889" y="2732118"/>
              <a:ext cx="913350" cy="862608"/>
            </a:xfrm>
            <a:prstGeom prst="rect">
              <a:avLst/>
            </a:prstGeom>
          </p:spPr>
        </p:pic>
        <p:sp>
          <p:nvSpPr>
            <p:cNvPr id="32" name="文本框 31"/>
            <p:cNvSpPr txBox="1"/>
            <p:nvPr/>
          </p:nvSpPr>
          <p:spPr>
            <a:xfrm>
              <a:off x="2306158" y="2955884"/>
              <a:ext cx="8840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/>
                <a:t>2016</a:t>
              </a:r>
              <a:endParaRPr lang="zh-CN" altLang="en-US" sz="2400" b="1" dirty="0"/>
            </a:p>
          </p:txBody>
        </p:sp>
      </p:grpSp>
      <p:sp>
        <p:nvSpPr>
          <p:cNvPr id="33" name="文本框 32"/>
          <p:cNvSpPr txBox="1"/>
          <p:nvPr/>
        </p:nvSpPr>
        <p:spPr>
          <a:xfrm>
            <a:off x="1553936" y="1956515"/>
            <a:ext cx="2065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3867381" y="1956515"/>
            <a:ext cx="2065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6160498" y="1956515"/>
            <a:ext cx="2065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8600505" y="1956515"/>
            <a:ext cx="2065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37" name="矩形 36"/>
          <p:cNvSpPr/>
          <p:nvPr/>
        </p:nvSpPr>
        <p:spPr>
          <a:xfrm>
            <a:off x="1502460" y="3712698"/>
            <a:ext cx="2254922" cy="2252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lnSpc>
                <a:spcPct val="130000"/>
              </a:lnSpc>
            </a:pP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38" name="矩形 37"/>
          <p:cNvSpPr/>
          <p:nvPr/>
        </p:nvSpPr>
        <p:spPr>
          <a:xfrm>
            <a:off x="3867381" y="3712698"/>
            <a:ext cx="2254922" cy="2252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lnSpc>
                <a:spcPct val="130000"/>
              </a:lnSpc>
            </a:pP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39" name="矩形 38"/>
          <p:cNvSpPr/>
          <p:nvPr/>
        </p:nvSpPr>
        <p:spPr>
          <a:xfrm>
            <a:off x="6232302" y="3712698"/>
            <a:ext cx="2254922" cy="2252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lnSpc>
                <a:spcPct val="130000"/>
              </a:lnSpc>
            </a:pP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40" name="矩形 39"/>
          <p:cNvSpPr/>
          <p:nvPr/>
        </p:nvSpPr>
        <p:spPr>
          <a:xfrm>
            <a:off x="8566567" y="3712698"/>
            <a:ext cx="2254922" cy="2252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lnSpc>
                <a:spcPct val="130000"/>
              </a:lnSpc>
            </a:pP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倍字间距。标题数字等都可以通过点击和重新输入进行更改，顶部“开始”面板中可以对字体、字号、颜色、行距等进行修改。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494093" y="2288228"/>
            <a:ext cx="8001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0" dirty="0">
                <a:solidFill>
                  <a:schemeClr val="bg1"/>
                </a:solidFill>
                <a:latin typeface="韩绍杰邯郸体" panose="02010601030101010101" pitchFamily="2" charset="-122"/>
                <a:ea typeface="韩绍杰邯郸体" panose="02010601030101010101" pitchFamily="2" charset="-122"/>
              </a:rPr>
              <a:t>叁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8373020" y="4193919"/>
            <a:ext cx="567780" cy="1807219"/>
            <a:chOff x="8373020" y="4193919"/>
            <a:chExt cx="567780" cy="1807219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73020" y="4193919"/>
              <a:ext cx="567780" cy="1205395"/>
            </a:xfrm>
            <a:prstGeom prst="rect">
              <a:avLst/>
            </a:prstGeom>
          </p:spPr>
        </p:pic>
        <p:sp>
          <p:nvSpPr>
            <p:cNvPr id="8" name="文本框 7"/>
            <p:cNvSpPr txBox="1"/>
            <p:nvPr/>
          </p:nvSpPr>
          <p:spPr>
            <a:xfrm rot="5400000">
              <a:off x="7896036" y="5038032"/>
              <a:ext cx="1527431" cy="398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>
                  <a:solidFill>
                    <a:schemeClr val="bg1"/>
                  </a:solidFill>
                </a:rPr>
                <a:t>logo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lum bright="20000"/>
          </a:blip>
          <a:stretch>
            <a:fillRect/>
          </a:stretch>
        </p:blipFill>
        <p:spPr>
          <a:xfrm>
            <a:off x="934278" y="706605"/>
            <a:ext cx="2171446" cy="638661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934278" y="409703"/>
            <a:ext cx="2685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934278" y="760316"/>
            <a:ext cx="26852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ADD YOUR TITLE HERE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209550" y="409703"/>
            <a:ext cx="800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>
                <a:solidFill>
                  <a:srgbClr val="0D686D"/>
                </a:solidFill>
                <a:latin typeface="韩绍杰邯郸体" panose="02010601030101010101" pitchFamily="2" charset="-122"/>
                <a:ea typeface="韩绍杰邯郸体" panose="02010601030101010101" pitchFamily="2" charset="-122"/>
              </a:rPr>
              <a:t>叁</a:t>
            </a: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3652709" y="3730895"/>
            <a:ext cx="5080899" cy="285175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4081" y="3411010"/>
            <a:ext cx="5080899" cy="285175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5188920" y="2581429"/>
            <a:ext cx="4054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altLang="zh-CN" sz="5400" b="1" dirty="0"/>
              <a:t>S</a:t>
            </a:r>
            <a:endParaRPr lang="zh-CN" altLang="en-US" sz="5400" b="1" dirty="0"/>
          </a:p>
        </p:txBody>
      </p:sp>
      <p:sp>
        <p:nvSpPr>
          <p:cNvPr id="23" name="文本框 22"/>
          <p:cNvSpPr txBox="1"/>
          <p:nvPr/>
        </p:nvSpPr>
        <p:spPr>
          <a:xfrm>
            <a:off x="6314540" y="2197837"/>
            <a:ext cx="4054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altLang="zh-CN" sz="5400" b="1" dirty="0"/>
              <a:t>w</a:t>
            </a:r>
            <a:endParaRPr lang="zh-CN" altLang="en-US" sz="5400" b="1" dirty="0"/>
          </a:p>
        </p:txBody>
      </p:sp>
      <p:sp>
        <p:nvSpPr>
          <p:cNvPr id="24" name="文本框 23"/>
          <p:cNvSpPr txBox="1"/>
          <p:nvPr/>
        </p:nvSpPr>
        <p:spPr>
          <a:xfrm>
            <a:off x="6727125" y="3497007"/>
            <a:ext cx="4054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altLang="zh-CN" sz="5400" b="1" dirty="0"/>
              <a:t>T</a:t>
            </a:r>
            <a:endParaRPr lang="zh-CN" altLang="en-US" sz="5400" b="1" dirty="0"/>
          </a:p>
        </p:txBody>
      </p:sp>
      <p:sp>
        <p:nvSpPr>
          <p:cNvPr id="25" name="文本框 24"/>
          <p:cNvSpPr txBox="1"/>
          <p:nvPr/>
        </p:nvSpPr>
        <p:spPr>
          <a:xfrm>
            <a:off x="5489475" y="3799579"/>
            <a:ext cx="4054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altLang="zh-CN" sz="5400" b="1" dirty="0"/>
              <a:t>o</a:t>
            </a:r>
            <a:endParaRPr lang="zh-CN" altLang="en-US" sz="5400" b="1" dirty="0"/>
          </a:p>
        </p:txBody>
      </p:sp>
      <p:sp>
        <p:nvSpPr>
          <p:cNvPr id="26" name="矩形 25"/>
          <p:cNvSpPr/>
          <p:nvPr/>
        </p:nvSpPr>
        <p:spPr>
          <a:xfrm>
            <a:off x="7273581" y="1946484"/>
            <a:ext cx="387477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>
              <a:lnSpc>
                <a:spcPct val="130000"/>
              </a:lnSpc>
            </a:pP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27" name="矩形 26"/>
          <p:cNvSpPr/>
          <p:nvPr/>
        </p:nvSpPr>
        <p:spPr>
          <a:xfrm>
            <a:off x="7273581" y="4552813"/>
            <a:ext cx="387477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>
              <a:lnSpc>
                <a:spcPct val="130000"/>
              </a:lnSpc>
            </a:pP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28" name="矩形 27"/>
          <p:cNvSpPr/>
          <p:nvPr/>
        </p:nvSpPr>
        <p:spPr>
          <a:xfrm>
            <a:off x="1211580" y="4552813"/>
            <a:ext cx="387477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>
              <a:lnSpc>
                <a:spcPct val="130000"/>
              </a:lnSpc>
            </a:pP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29" name="矩形 28"/>
          <p:cNvSpPr/>
          <p:nvPr/>
        </p:nvSpPr>
        <p:spPr>
          <a:xfrm>
            <a:off x="1211580" y="1843669"/>
            <a:ext cx="387477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>
              <a:lnSpc>
                <a:spcPct val="130000"/>
              </a:lnSpc>
            </a:pP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倍字间距。标题数字等都可以通过点击和重新输入进行更改，顶部“开始”面板中可以对字体、字号、颜色、行距等进行修改。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lum bright="20000"/>
          </a:blip>
          <a:stretch>
            <a:fillRect/>
          </a:stretch>
        </p:blipFill>
        <p:spPr>
          <a:xfrm>
            <a:off x="934278" y="706605"/>
            <a:ext cx="2171446" cy="638661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934278" y="409703"/>
            <a:ext cx="2685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934278" y="760316"/>
            <a:ext cx="26852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ADD YOUR TITLE HERE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209550" y="409703"/>
            <a:ext cx="800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>
                <a:solidFill>
                  <a:srgbClr val="0D686D"/>
                </a:solidFill>
                <a:latin typeface="韩绍杰邯郸体" panose="02010601030101010101" pitchFamily="2" charset="-122"/>
                <a:ea typeface="韩绍杰邯郸体" panose="02010601030101010101" pitchFamily="2" charset="-122"/>
              </a:rPr>
              <a:t>叁</a:t>
            </a:r>
          </a:p>
        </p:txBody>
      </p:sp>
      <p:grpSp>
        <p:nvGrpSpPr>
          <p:cNvPr id="20" name="组合 19"/>
          <p:cNvGrpSpPr/>
          <p:nvPr/>
        </p:nvGrpSpPr>
        <p:grpSpPr>
          <a:xfrm>
            <a:off x="3590176" y="1345266"/>
            <a:ext cx="5429007" cy="4343207"/>
            <a:chOff x="1709736" y="995364"/>
            <a:chExt cx="6119806" cy="4895853"/>
          </a:xfrm>
          <a:solidFill>
            <a:schemeClr val="tx1"/>
          </a:solidFill>
        </p:grpSpPr>
        <p:sp>
          <p:nvSpPr>
            <p:cNvPr id="21" name="Freeform 5"/>
            <p:cNvSpPr/>
            <p:nvPr/>
          </p:nvSpPr>
          <p:spPr bwMode="invGray">
            <a:xfrm>
              <a:off x="5276845" y="5608643"/>
              <a:ext cx="336551" cy="282574"/>
            </a:xfrm>
            <a:custGeom>
              <a:avLst/>
              <a:gdLst/>
              <a:ahLst/>
              <a:cxnLst>
                <a:cxn ang="0">
                  <a:pos x="48" y="16"/>
                </a:cxn>
                <a:cxn ang="0">
                  <a:pos x="64" y="16"/>
                </a:cxn>
                <a:cxn ang="0">
                  <a:pos x="80" y="8"/>
                </a:cxn>
                <a:cxn ang="0">
                  <a:pos x="96" y="16"/>
                </a:cxn>
                <a:cxn ang="0">
                  <a:pos x="120" y="0"/>
                </a:cxn>
                <a:cxn ang="0">
                  <a:pos x="152" y="8"/>
                </a:cxn>
                <a:cxn ang="0">
                  <a:pos x="168" y="0"/>
                </a:cxn>
                <a:cxn ang="0">
                  <a:pos x="176" y="32"/>
                </a:cxn>
                <a:cxn ang="0">
                  <a:pos x="152" y="48"/>
                </a:cxn>
                <a:cxn ang="0">
                  <a:pos x="144" y="104"/>
                </a:cxn>
                <a:cxn ang="0">
                  <a:pos x="128" y="120"/>
                </a:cxn>
                <a:cxn ang="0">
                  <a:pos x="128" y="144"/>
                </a:cxn>
                <a:cxn ang="0">
                  <a:pos x="104" y="136"/>
                </a:cxn>
                <a:cxn ang="0">
                  <a:pos x="96" y="144"/>
                </a:cxn>
                <a:cxn ang="0">
                  <a:pos x="96" y="160"/>
                </a:cxn>
                <a:cxn ang="0">
                  <a:pos x="80" y="160"/>
                </a:cxn>
                <a:cxn ang="0">
                  <a:pos x="48" y="144"/>
                </a:cxn>
                <a:cxn ang="0">
                  <a:pos x="8" y="136"/>
                </a:cxn>
                <a:cxn ang="0">
                  <a:pos x="0" y="88"/>
                </a:cxn>
                <a:cxn ang="0">
                  <a:pos x="0" y="64"/>
                </a:cxn>
                <a:cxn ang="0">
                  <a:pos x="40" y="32"/>
                </a:cxn>
                <a:cxn ang="0">
                  <a:pos x="48" y="16"/>
                </a:cxn>
              </a:cxnLst>
              <a:rect l="0" t="0" r="r" b="b"/>
              <a:pathLst>
                <a:path w="177" h="161">
                  <a:moveTo>
                    <a:pt x="48" y="16"/>
                  </a:moveTo>
                  <a:lnTo>
                    <a:pt x="64" y="16"/>
                  </a:lnTo>
                  <a:lnTo>
                    <a:pt x="80" y="8"/>
                  </a:lnTo>
                  <a:lnTo>
                    <a:pt x="96" y="16"/>
                  </a:lnTo>
                  <a:lnTo>
                    <a:pt x="120" y="0"/>
                  </a:lnTo>
                  <a:lnTo>
                    <a:pt x="152" y="8"/>
                  </a:lnTo>
                  <a:lnTo>
                    <a:pt x="168" y="0"/>
                  </a:lnTo>
                  <a:lnTo>
                    <a:pt x="176" y="32"/>
                  </a:lnTo>
                  <a:lnTo>
                    <a:pt x="152" y="48"/>
                  </a:lnTo>
                  <a:lnTo>
                    <a:pt x="144" y="104"/>
                  </a:lnTo>
                  <a:lnTo>
                    <a:pt x="128" y="120"/>
                  </a:lnTo>
                  <a:lnTo>
                    <a:pt x="128" y="144"/>
                  </a:lnTo>
                  <a:lnTo>
                    <a:pt x="104" y="136"/>
                  </a:lnTo>
                  <a:lnTo>
                    <a:pt x="96" y="144"/>
                  </a:lnTo>
                  <a:lnTo>
                    <a:pt x="96" y="160"/>
                  </a:lnTo>
                  <a:lnTo>
                    <a:pt x="80" y="160"/>
                  </a:lnTo>
                  <a:lnTo>
                    <a:pt x="48" y="144"/>
                  </a:lnTo>
                  <a:lnTo>
                    <a:pt x="8" y="136"/>
                  </a:lnTo>
                  <a:lnTo>
                    <a:pt x="0" y="88"/>
                  </a:lnTo>
                  <a:lnTo>
                    <a:pt x="0" y="64"/>
                  </a:lnTo>
                  <a:lnTo>
                    <a:pt x="40" y="32"/>
                  </a:lnTo>
                  <a:lnTo>
                    <a:pt x="48" y="16"/>
                  </a:lnTo>
                </a:path>
              </a:pathLst>
            </a:custGeom>
            <a:grpFill/>
            <a:ln w="25400" cap="rnd" cmpd="sng">
              <a:solidFill>
                <a:schemeClr val="tx1"/>
              </a:solidFill>
              <a:prstDash val="solid"/>
              <a:round/>
            </a:ln>
            <a:effectLst/>
          </p:spPr>
          <p:txBody>
            <a:bodyPr/>
            <a:lstStyle/>
            <a:p>
              <a:pPr defTabSz="685800"/>
              <a:endParaRPr lang="zh-CN" altLang="en-US" sz="1350">
                <a:solidFill>
                  <a:prstClr val="black"/>
                </a:solidFill>
                <a:latin typeface="Century Gothic" panose="020B0502020202020204"/>
                <a:ea typeface="微软雅黑" panose="020B0503020204020204" pitchFamily="34" charset="-122"/>
              </a:endParaRPr>
            </a:p>
          </p:txBody>
        </p:sp>
        <p:sp>
          <p:nvSpPr>
            <p:cNvPr id="22" name="Freeform 7"/>
            <p:cNvSpPr/>
            <p:nvPr/>
          </p:nvSpPr>
          <p:spPr bwMode="invGray">
            <a:xfrm>
              <a:off x="6486517" y="995364"/>
              <a:ext cx="1343025" cy="1225552"/>
            </a:xfrm>
            <a:custGeom>
              <a:avLst/>
              <a:gdLst/>
              <a:ahLst/>
              <a:cxnLst>
                <a:cxn ang="0">
                  <a:pos x="16" y="64"/>
                </a:cxn>
                <a:cxn ang="0">
                  <a:pos x="32" y="104"/>
                </a:cxn>
                <a:cxn ang="0">
                  <a:pos x="72" y="104"/>
                </a:cxn>
                <a:cxn ang="0">
                  <a:pos x="104" y="176"/>
                </a:cxn>
                <a:cxn ang="0">
                  <a:pos x="160" y="160"/>
                </a:cxn>
                <a:cxn ang="0">
                  <a:pos x="232" y="168"/>
                </a:cxn>
                <a:cxn ang="0">
                  <a:pos x="216" y="312"/>
                </a:cxn>
                <a:cxn ang="0">
                  <a:pos x="192" y="392"/>
                </a:cxn>
                <a:cxn ang="0">
                  <a:pos x="104" y="464"/>
                </a:cxn>
                <a:cxn ang="0">
                  <a:pos x="152" y="488"/>
                </a:cxn>
                <a:cxn ang="0">
                  <a:pos x="136" y="520"/>
                </a:cxn>
                <a:cxn ang="0">
                  <a:pos x="176" y="544"/>
                </a:cxn>
                <a:cxn ang="0">
                  <a:pos x="192" y="576"/>
                </a:cxn>
                <a:cxn ang="0">
                  <a:pos x="288" y="584"/>
                </a:cxn>
                <a:cxn ang="0">
                  <a:pos x="320" y="592"/>
                </a:cxn>
                <a:cxn ang="0">
                  <a:pos x="384" y="640"/>
                </a:cxn>
                <a:cxn ang="0">
                  <a:pos x="424" y="664"/>
                </a:cxn>
                <a:cxn ang="0">
                  <a:pos x="432" y="624"/>
                </a:cxn>
                <a:cxn ang="0">
                  <a:pos x="480" y="696"/>
                </a:cxn>
                <a:cxn ang="0">
                  <a:pos x="496" y="680"/>
                </a:cxn>
                <a:cxn ang="0">
                  <a:pos x="552" y="680"/>
                </a:cxn>
                <a:cxn ang="0">
                  <a:pos x="592" y="632"/>
                </a:cxn>
                <a:cxn ang="0">
                  <a:pos x="600" y="528"/>
                </a:cxn>
                <a:cxn ang="0">
                  <a:pos x="664" y="536"/>
                </a:cxn>
                <a:cxn ang="0">
                  <a:pos x="680" y="344"/>
                </a:cxn>
                <a:cxn ang="0">
                  <a:pos x="696" y="296"/>
                </a:cxn>
                <a:cxn ang="0">
                  <a:pos x="704" y="256"/>
                </a:cxn>
                <a:cxn ang="0">
                  <a:pos x="608" y="320"/>
                </a:cxn>
                <a:cxn ang="0">
                  <a:pos x="560" y="360"/>
                </a:cxn>
                <a:cxn ang="0">
                  <a:pos x="488" y="304"/>
                </a:cxn>
                <a:cxn ang="0">
                  <a:pos x="440" y="280"/>
                </a:cxn>
                <a:cxn ang="0">
                  <a:pos x="376" y="256"/>
                </a:cxn>
                <a:cxn ang="0">
                  <a:pos x="360" y="240"/>
                </a:cxn>
                <a:cxn ang="0">
                  <a:pos x="336" y="248"/>
                </a:cxn>
                <a:cxn ang="0">
                  <a:pos x="264" y="128"/>
                </a:cxn>
                <a:cxn ang="0">
                  <a:pos x="248" y="88"/>
                </a:cxn>
                <a:cxn ang="0">
                  <a:pos x="144" y="24"/>
                </a:cxn>
                <a:cxn ang="0">
                  <a:pos x="16" y="16"/>
                </a:cxn>
              </a:cxnLst>
              <a:rect l="0" t="0" r="r" b="b"/>
              <a:pathLst>
                <a:path w="705" h="697">
                  <a:moveTo>
                    <a:pt x="8" y="32"/>
                  </a:moveTo>
                  <a:lnTo>
                    <a:pt x="16" y="64"/>
                  </a:lnTo>
                  <a:lnTo>
                    <a:pt x="0" y="96"/>
                  </a:lnTo>
                  <a:lnTo>
                    <a:pt x="32" y="104"/>
                  </a:lnTo>
                  <a:lnTo>
                    <a:pt x="48" y="88"/>
                  </a:lnTo>
                  <a:lnTo>
                    <a:pt x="72" y="104"/>
                  </a:lnTo>
                  <a:lnTo>
                    <a:pt x="88" y="152"/>
                  </a:lnTo>
                  <a:lnTo>
                    <a:pt x="104" y="176"/>
                  </a:lnTo>
                  <a:lnTo>
                    <a:pt x="144" y="160"/>
                  </a:lnTo>
                  <a:lnTo>
                    <a:pt x="160" y="160"/>
                  </a:lnTo>
                  <a:lnTo>
                    <a:pt x="192" y="128"/>
                  </a:lnTo>
                  <a:lnTo>
                    <a:pt x="232" y="168"/>
                  </a:lnTo>
                  <a:lnTo>
                    <a:pt x="208" y="248"/>
                  </a:lnTo>
                  <a:lnTo>
                    <a:pt x="216" y="312"/>
                  </a:lnTo>
                  <a:lnTo>
                    <a:pt x="192" y="336"/>
                  </a:lnTo>
                  <a:lnTo>
                    <a:pt x="192" y="392"/>
                  </a:lnTo>
                  <a:lnTo>
                    <a:pt x="176" y="368"/>
                  </a:lnTo>
                  <a:lnTo>
                    <a:pt x="104" y="464"/>
                  </a:lnTo>
                  <a:lnTo>
                    <a:pt x="128" y="504"/>
                  </a:lnTo>
                  <a:lnTo>
                    <a:pt x="152" y="488"/>
                  </a:lnTo>
                  <a:lnTo>
                    <a:pt x="160" y="504"/>
                  </a:lnTo>
                  <a:lnTo>
                    <a:pt x="136" y="520"/>
                  </a:lnTo>
                  <a:lnTo>
                    <a:pt x="136" y="544"/>
                  </a:lnTo>
                  <a:lnTo>
                    <a:pt x="176" y="544"/>
                  </a:lnTo>
                  <a:lnTo>
                    <a:pt x="192" y="536"/>
                  </a:lnTo>
                  <a:lnTo>
                    <a:pt x="192" y="576"/>
                  </a:lnTo>
                  <a:lnTo>
                    <a:pt x="232" y="600"/>
                  </a:lnTo>
                  <a:lnTo>
                    <a:pt x="288" y="584"/>
                  </a:lnTo>
                  <a:lnTo>
                    <a:pt x="288" y="608"/>
                  </a:lnTo>
                  <a:lnTo>
                    <a:pt x="320" y="592"/>
                  </a:lnTo>
                  <a:lnTo>
                    <a:pt x="368" y="640"/>
                  </a:lnTo>
                  <a:lnTo>
                    <a:pt x="384" y="640"/>
                  </a:lnTo>
                  <a:lnTo>
                    <a:pt x="400" y="672"/>
                  </a:lnTo>
                  <a:lnTo>
                    <a:pt x="424" y="664"/>
                  </a:lnTo>
                  <a:lnTo>
                    <a:pt x="424" y="632"/>
                  </a:lnTo>
                  <a:lnTo>
                    <a:pt x="432" y="624"/>
                  </a:lnTo>
                  <a:lnTo>
                    <a:pt x="432" y="664"/>
                  </a:lnTo>
                  <a:lnTo>
                    <a:pt x="480" y="696"/>
                  </a:lnTo>
                  <a:lnTo>
                    <a:pt x="488" y="672"/>
                  </a:lnTo>
                  <a:lnTo>
                    <a:pt x="496" y="680"/>
                  </a:lnTo>
                  <a:lnTo>
                    <a:pt x="528" y="648"/>
                  </a:lnTo>
                  <a:lnTo>
                    <a:pt x="552" y="680"/>
                  </a:lnTo>
                  <a:lnTo>
                    <a:pt x="600" y="680"/>
                  </a:lnTo>
                  <a:lnTo>
                    <a:pt x="592" y="632"/>
                  </a:lnTo>
                  <a:lnTo>
                    <a:pt x="568" y="576"/>
                  </a:lnTo>
                  <a:lnTo>
                    <a:pt x="600" y="528"/>
                  </a:lnTo>
                  <a:lnTo>
                    <a:pt x="632" y="520"/>
                  </a:lnTo>
                  <a:lnTo>
                    <a:pt x="664" y="536"/>
                  </a:lnTo>
                  <a:lnTo>
                    <a:pt x="688" y="424"/>
                  </a:lnTo>
                  <a:lnTo>
                    <a:pt x="680" y="344"/>
                  </a:lnTo>
                  <a:lnTo>
                    <a:pt x="696" y="328"/>
                  </a:lnTo>
                  <a:lnTo>
                    <a:pt x="696" y="296"/>
                  </a:lnTo>
                  <a:lnTo>
                    <a:pt x="680" y="288"/>
                  </a:lnTo>
                  <a:lnTo>
                    <a:pt x="704" y="256"/>
                  </a:lnTo>
                  <a:lnTo>
                    <a:pt x="680" y="256"/>
                  </a:lnTo>
                  <a:lnTo>
                    <a:pt x="608" y="320"/>
                  </a:lnTo>
                  <a:lnTo>
                    <a:pt x="608" y="336"/>
                  </a:lnTo>
                  <a:lnTo>
                    <a:pt x="560" y="360"/>
                  </a:lnTo>
                  <a:lnTo>
                    <a:pt x="520" y="360"/>
                  </a:lnTo>
                  <a:lnTo>
                    <a:pt x="488" y="304"/>
                  </a:lnTo>
                  <a:lnTo>
                    <a:pt x="488" y="280"/>
                  </a:lnTo>
                  <a:lnTo>
                    <a:pt x="440" y="280"/>
                  </a:lnTo>
                  <a:lnTo>
                    <a:pt x="416" y="256"/>
                  </a:lnTo>
                  <a:lnTo>
                    <a:pt x="376" y="256"/>
                  </a:lnTo>
                  <a:lnTo>
                    <a:pt x="376" y="240"/>
                  </a:lnTo>
                  <a:lnTo>
                    <a:pt x="360" y="240"/>
                  </a:lnTo>
                  <a:lnTo>
                    <a:pt x="360" y="256"/>
                  </a:lnTo>
                  <a:lnTo>
                    <a:pt x="336" y="248"/>
                  </a:lnTo>
                  <a:lnTo>
                    <a:pt x="296" y="176"/>
                  </a:lnTo>
                  <a:lnTo>
                    <a:pt x="264" y="128"/>
                  </a:lnTo>
                  <a:lnTo>
                    <a:pt x="248" y="104"/>
                  </a:lnTo>
                  <a:lnTo>
                    <a:pt x="248" y="88"/>
                  </a:lnTo>
                  <a:lnTo>
                    <a:pt x="200" y="24"/>
                  </a:lnTo>
                  <a:lnTo>
                    <a:pt x="144" y="24"/>
                  </a:lnTo>
                  <a:lnTo>
                    <a:pt x="104" y="0"/>
                  </a:lnTo>
                  <a:lnTo>
                    <a:pt x="16" y="16"/>
                  </a:lnTo>
                  <a:lnTo>
                    <a:pt x="8" y="32"/>
                  </a:lnTo>
                </a:path>
              </a:pathLst>
            </a:custGeom>
            <a:grp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800"/>
              <a:endParaRPr lang="zh-CN" altLang="en-US" sz="1350">
                <a:solidFill>
                  <a:prstClr val="black"/>
                </a:solidFill>
                <a:latin typeface="Century Gothic" panose="020B0502020202020204"/>
                <a:ea typeface="微软雅黑" panose="020B0503020204020204" pitchFamily="34" charset="-122"/>
              </a:endParaRPr>
            </a:p>
          </p:txBody>
        </p:sp>
        <p:sp>
          <p:nvSpPr>
            <p:cNvPr id="23" name="Freeform 8"/>
            <p:cNvSpPr/>
            <p:nvPr/>
          </p:nvSpPr>
          <p:spPr bwMode="invGray">
            <a:xfrm>
              <a:off x="6621458" y="1938339"/>
              <a:ext cx="1008062" cy="706438"/>
            </a:xfrm>
            <a:custGeom>
              <a:avLst/>
              <a:gdLst/>
              <a:ahLst/>
              <a:cxnLst>
                <a:cxn ang="0">
                  <a:pos x="528" y="144"/>
                </a:cxn>
                <a:cxn ang="0">
                  <a:pos x="480" y="144"/>
                </a:cxn>
                <a:cxn ang="0">
                  <a:pos x="456" y="120"/>
                </a:cxn>
                <a:cxn ang="0">
                  <a:pos x="424" y="152"/>
                </a:cxn>
                <a:cxn ang="0">
                  <a:pos x="416" y="136"/>
                </a:cxn>
                <a:cxn ang="0">
                  <a:pos x="408" y="160"/>
                </a:cxn>
                <a:cxn ang="0">
                  <a:pos x="360" y="128"/>
                </a:cxn>
                <a:cxn ang="0">
                  <a:pos x="360" y="88"/>
                </a:cxn>
                <a:cxn ang="0">
                  <a:pos x="344" y="96"/>
                </a:cxn>
                <a:cxn ang="0">
                  <a:pos x="352" y="128"/>
                </a:cxn>
                <a:cxn ang="0">
                  <a:pos x="328" y="128"/>
                </a:cxn>
                <a:cxn ang="0">
                  <a:pos x="312" y="104"/>
                </a:cxn>
                <a:cxn ang="0">
                  <a:pos x="296" y="104"/>
                </a:cxn>
                <a:cxn ang="0">
                  <a:pos x="248" y="56"/>
                </a:cxn>
                <a:cxn ang="0">
                  <a:pos x="216" y="72"/>
                </a:cxn>
                <a:cxn ang="0">
                  <a:pos x="216" y="56"/>
                </a:cxn>
                <a:cxn ang="0">
                  <a:pos x="160" y="64"/>
                </a:cxn>
                <a:cxn ang="0">
                  <a:pos x="120" y="40"/>
                </a:cxn>
                <a:cxn ang="0">
                  <a:pos x="120" y="0"/>
                </a:cxn>
                <a:cxn ang="0">
                  <a:pos x="104" y="8"/>
                </a:cxn>
                <a:cxn ang="0">
                  <a:pos x="64" y="8"/>
                </a:cxn>
                <a:cxn ang="0">
                  <a:pos x="72" y="56"/>
                </a:cxn>
                <a:cxn ang="0">
                  <a:pos x="48" y="56"/>
                </a:cxn>
                <a:cxn ang="0">
                  <a:pos x="8" y="32"/>
                </a:cxn>
                <a:cxn ang="0">
                  <a:pos x="0" y="56"/>
                </a:cxn>
                <a:cxn ang="0">
                  <a:pos x="32" y="88"/>
                </a:cxn>
                <a:cxn ang="0">
                  <a:pos x="24" y="120"/>
                </a:cxn>
                <a:cxn ang="0">
                  <a:pos x="48" y="160"/>
                </a:cxn>
                <a:cxn ang="0">
                  <a:pos x="88" y="136"/>
                </a:cxn>
                <a:cxn ang="0">
                  <a:pos x="112" y="184"/>
                </a:cxn>
                <a:cxn ang="0">
                  <a:pos x="112" y="224"/>
                </a:cxn>
                <a:cxn ang="0">
                  <a:pos x="152" y="224"/>
                </a:cxn>
                <a:cxn ang="0">
                  <a:pos x="168" y="264"/>
                </a:cxn>
                <a:cxn ang="0">
                  <a:pos x="176" y="232"/>
                </a:cxn>
                <a:cxn ang="0">
                  <a:pos x="208" y="280"/>
                </a:cxn>
                <a:cxn ang="0">
                  <a:pos x="232" y="320"/>
                </a:cxn>
                <a:cxn ang="0">
                  <a:pos x="232" y="344"/>
                </a:cxn>
                <a:cxn ang="0">
                  <a:pos x="264" y="400"/>
                </a:cxn>
                <a:cxn ang="0">
                  <a:pos x="288" y="376"/>
                </a:cxn>
                <a:cxn ang="0">
                  <a:pos x="304" y="328"/>
                </a:cxn>
                <a:cxn ang="0">
                  <a:pos x="320" y="320"/>
                </a:cxn>
                <a:cxn ang="0">
                  <a:pos x="336" y="328"/>
                </a:cxn>
                <a:cxn ang="0">
                  <a:pos x="328" y="344"/>
                </a:cxn>
                <a:cxn ang="0">
                  <a:pos x="376" y="344"/>
                </a:cxn>
                <a:cxn ang="0">
                  <a:pos x="392" y="328"/>
                </a:cxn>
                <a:cxn ang="0">
                  <a:pos x="392" y="312"/>
                </a:cxn>
                <a:cxn ang="0">
                  <a:pos x="384" y="296"/>
                </a:cxn>
                <a:cxn ang="0">
                  <a:pos x="432" y="272"/>
                </a:cxn>
                <a:cxn ang="0">
                  <a:pos x="440" y="264"/>
                </a:cxn>
                <a:cxn ang="0">
                  <a:pos x="440" y="248"/>
                </a:cxn>
                <a:cxn ang="0">
                  <a:pos x="456" y="240"/>
                </a:cxn>
                <a:cxn ang="0">
                  <a:pos x="456" y="192"/>
                </a:cxn>
                <a:cxn ang="0">
                  <a:pos x="472" y="192"/>
                </a:cxn>
                <a:cxn ang="0">
                  <a:pos x="480" y="216"/>
                </a:cxn>
                <a:cxn ang="0">
                  <a:pos x="504" y="232"/>
                </a:cxn>
                <a:cxn ang="0">
                  <a:pos x="512" y="224"/>
                </a:cxn>
                <a:cxn ang="0">
                  <a:pos x="504" y="208"/>
                </a:cxn>
                <a:cxn ang="0">
                  <a:pos x="504" y="192"/>
                </a:cxn>
                <a:cxn ang="0">
                  <a:pos x="528" y="184"/>
                </a:cxn>
                <a:cxn ang="0">
                  <a:pos x="528" y="144"/>
                </a:cxn>
              </a:cxnLst>
              <a:rect l="0" t="0" r="r" b="b"/>
              <a:pathLst>
                <a:path w="529" h="401">
                  <a:moveTo>
                    <a:pt x="528" y="144"/>
                  </a:moveTo>
                  <a:lnTo>
                    <a:pt x="480" y="144"/>
                  </a:lnTo>
                  <a:lnTo>
                    <a:pt x="456" y="120"/>
                  </a:lnTo>
                  <a:lnTo>
                    <a:pt x="424" y="152"/>
                  </a:lnTo>
                  <a:lnTo>
                    <a:pt x="416" y="136"/>
                  </a:lnTo>
                  <a:lnTo>
                    <a:pt x="408" y="160"/>
                  </a:lnTo>
                  <a:lnTo>
                    <a:pt x="360" y="128"/>
                  </a:lnTo>
                  <a:lnTo>
                    <a:pt x="360" y="88"/>
                  </a:lnTo>
                  <a:lnTo>
                    <a:pt x="344" y="96"/>
                  </a:lnTo>
                  <a:lnTo>
                    <a:pt x="352" y="128"/>
                  </a:lnTo>
                  <a:lnTo>
                    <a:pt x="328" y="128"/>
                  </a:lnTo>
                  <a:lnTo>
                    <a:pt x="312" y="104"/>
                  </a:lnTo>
                  <a:lnTo>
                    <a:pt x="296" y="104"/>
                  </a:lnTo>
                  <a:lnTo>
                    <a:pt x="248" y="56"/>
                  </a:lnTo>
                  <a:lnTo>
                    <a:pt x="216" y="72"/>
                  </a:lnTo>
                  <a:lnTo>
                    <a:pt x="216" y="56"/>
                  </a:lnTo>
                  <a:lnTo>
                    <a:pt x="160" y="64"/>
                  </a:lnTo>
                  <a:lnTo>
                    <a:pt x="120" y="40"/>
                  </a:lnTo>
                  <a:lnTo>
                    <a:pt x="120" y="0"/>
                  </a:lnTo>
                  <a:lnTo>
                    <a:pt x="104" y="8"/>
                  </a:lnTo>
                  <a:lnTo>
                    <a:pt x="64" y="8"/>
                  </a:lnTo>
                  <a:lnTo>
                    <a:pt x="72" y="56"/>
                  </a:lnTo>
                  <a:lnTo>
                    <a:pt x="48" y="56"/>
                  </a:lnTo>
                  <a:lnTo>
                    <a:pt x="8" y="32"/>
                  </a:lnTo>
                  <a:lnTo>
                    <a:pt x="0" y="56"/>
                  </a:lnTo>
                  <a:lnTo>
                    <a:pt x="32" y="88"/>
                  </a:lnTo>
                  <a:lnTo>
                    <a:pt x="24" y="120"/>
                  </a:lnTo>
                  <a:lnTo>
                    <a:pt x="48" y="160"/>
                  </a:lnTo>
                  <a:lnTo>
                    <a:pt x="88" y="136"/>
                  </a:lnTo>
                  <a:lnTo>
                    <a:pt x="112" y="184"/>
                  </a:lnTo>
                  <a:lnTo>
                    <a:pt x="112" y="224"/>
                  </a:lnTo>
                  <a:lnTo>
                    <a:pt x="152" y="224"/>
                  </a:lnTo>
                  <a:lnTo>
                    <a:pt x="168" y="264"/>
                  </a:lnTo>
                  <a:lnTo>
                    <a:pt x="176" y="232"/>
                  </a:lnTo>
                  <a:lnTo>
                    <a:pt x="208" y="280"/>
                  </a:lnTo>
                  <a:lnTo>
                    <a:pt x="232" y="320"/>
                  </a:lnTo>
                  <a:lnTo>
                    <a:pt x="232" y="344"/>
                  </a:lnTo>
                  <a:lnTo>
                    <a:pt x="264" y="400"/>
                  </a:lnTo>
                  <a:lnTo>
                    <a:pt x="288" y="376"/>
                  </a:lnTo>
                  <a:lnTo>
                    <a:pt x="304" y="328"/>
                  </a:lnTo>
                  <a:lnTo>
                    <a:pt x="320" y="320"/>
                  </a:lnTo>
                  <a:lnTo>
                    <a:pt x="336" y="328"/>
                  </a:lnTo>
                  <a:lnTo>
                    <a:pt x="328" y="344"/>
                  </a:lnTo>
                  <a:lnTo>
                    <a:pt x="376" y="344"/>
                  </a:lnTo>
                  <a:lnTo>
                    <a:pt x="392" y="328"/>
                  </a:lnTo>
                  <a:lnTo>
                    <a:pt x="392" y="312"/>
                  </a:lnTo>
                  <a:lnTo>
                    <a:pt x="384" y="296"/>
                  </a:lnTo>
                  <a:lnTo>
                    <a:pt x="432" y="272"/>
                  </a:lnTo>
                  <a:lnTo>
                    <a:pt x="440" y="264"/>
                  </a:lnTo>
                  <a:lnTo>
                    <a:pt x="440" y="248"/>
                  </a:lnTo>
                  <a:lnTo>
                    <a:pt x="456" y="240"/>
                  </a:lnTo>
                  <a:lnTo>
                    <a:pt x="456" y="192"/>
                  </a:lnTo>
                  <a:lnTo>
                    <a:pt x="472" y="192"/>
                  </a:lnTo>
                  <a:lnTo>
                    <a:pt x="480" y="216"/>
                  </a:lnTo>
                  <a:lnTo>
                    <a:pt x="504" y="232"/>
                  </a:lnTo>
                  <a:lnTo>
                    <a:pt x="512" y="224"/>
                  </a:lnTo>
                  <a:lnTo>
                    <a:pt x="504" y="208"/>
                  </a:lnTo>
                  <a:lnTo>
                    <a:pt x="504" y="192"/>
                  </a:lnTo>
                  <a:lnTo>
                    <a:pt x="528" y="184"/>
                  </a:lnTo>
                  <a:lnTo>
                    <a:pt x="528" y="144"/>
                  </a:lnTo>
                </a:path>
              </a:pathLst>
            </a:custGeom>
            <a:grp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800"/>
              <a:endParaRPr lang="zh-CN" altLang="en-US" sz="1350">
                <a:solidFill>
                  <a:prstClr val="black"/>
                </a:solidFill>
                <a:latin typeface="Century Gothic" panose="020B0502020202020204"/>
                <a:ea typeface="微软雅黑" panose="020B0503020204020204" pitchFamily="34" charset="-122"/>
              </a:endParaRPr>
            </a:p>
          </p:txBody>
        </p:sp>
        <p:sp>
          <p:nvSpPr>
            <p:cNvPr id="24" name="Freeform 9"/>
            <p:cNvSpPr/>
            <p:nvPr/>
          </p:nvSpPr>
          <p:spPr bwMode="gray">
            <a:xfrm>
              <a:off x="6408730" y="2330453"/>
              <a:ext cx="719136" cy="693739"/>
            </a:xfrm>
            <a:custGeom>
              <a:avLst/>
              <a:gdLst/>
              <a:ahLst/>
              <a:cxnLst>
                <a:cxn ang="0">
                  <a:pos x="376" y="176"/>
                </a:cxn>
                <a:cxn ang="0">
                  <a:pos x="336" y="120"/>
                </a:cxn>
                <a:cxn ang="0">
                  <a:pos x="344" y="96"/>
                </a:cxn>
                <a:cxn ang="0">
                  <a:pos x="312" y="40"/>
                </a:cxn>
                <a:cxn ang="0">
                  <a:pos x="288" y="8"/>
                </a:cxn>
                <a:cxn ang="0">
                  <a:pos x="280" y="40"/>
                </a:cxn>
                <a:cxn ang="0">
                  <a:pos x="264" y="0"/>
                </a:cxn>
                <a:cxn ang="0">
                  <a:pos x="232" y="0"/>
                </a:cxn>
                <a:cxn ang="0">
                  <a:pos x="240" y="24"/>
                </a:cxn>
                <a:cxn ang="0">
                  <a:pos x="200" y="56"/>
                </a:cxn>
                <a:cxn ang="0">
                  <a:pos x="176" y="56"/>
                </a:cxn>
                <a:cxn ang="0">
                  <a:pos x="48" y="144"/>
                </a:cxn>
                <a:cxn ang="0">
                  <a:pos x="24" y="112"/>
                </a:cxn>
                <a:cxn ang="0">
                  <a:pos x="8" y="112"/>
                </a:cxn>
                <a:cxn ang="0">
                  <a:pos x="16" y="136"/>
                </a:cxn>
                <a:cxn ang="0">
                  <a:pos x="16" y="160"/>
                </a:cxn>
                <a:cxn ang="0">
                  <a:pos x="24" y="184"/>
                </a:cxn>
                <a:cxn ang="0">
                  <a:pos x="8" y="184"/>
                </a:cxn>
                <a:cxn ang="0">
                  <a:pos x="8" y="216"/>
                </a:cxn>
                <a:cxn ang="0">
                  <a:pos x="0" y="232"/>
                </a:cxn>
                <a:cxn ang="0">
                  <a:pos x="32" y="240"/>
                </a:cxn>
                <a:cxn ang="0">
                  <a:pos x="64" y="296"/>
                </a:cxn>
                <a:cxn ang="0">
                  <a:pos x="104" y="240"/>
                </a:cxn>
                <a:cxn ang="0">
                  <a:pos x="120" y="208"/>
                </a:cxn>
                <a:cxn ang="0">
                  <a:pos x="160" y="200"/>
                </a:cxn>
                <a:cxn ang="0">
                  <a:pos x="184" y="216"/>
                </a:cxn>
                <a:cxn ang="0">
                  <a:pos x="184" y="224"/>
                </a:cxn>
                <a:cxn ang="0">
                  <a:pos x="192" y="224"/>
                </a:cxn>
                <a:cxn ang="0">
                  <a:pos x="168" y="280"/>
                </a:cxn>
                <a:cxn ang="0">
                  <a:pos x="152" y="280"/>
                </a:cxn>
                <a:cxn ang="0">
                  <a:pos x="160" y="312"/>
                </a:cxn>
                <a:cxn ang="0">
                  <a:pos x="152" y="320"/>
                </a:cxn>
                <a:cxn ang="0">
                  <a:pos x="168" y="320"/>
                </a:cxn>
                <a:cxn ang="0">
                  <a:pos x="136" y="376"/>
                </a:cxn>
                <a:cxn ang="0">
                  <a:pos x="144" y="392"/>
                </a:cxn>
                <a:cxn ang="0">
                  <a:pos x="160" y="376"/>
                </a:cxn>
                <a:cxn ang="0">
                  <a:pos x="168" y="352"/>
                </a:cxn>
                <a:cxn ang="0">
                  <a:pos x="184" y="352"/>
                </a:cxn>
                <a:cxn ang="0">
                  <a:pos x="200" y="336"/>
                </a:cxn>
                <a:cxn ang="0">
                  <a:pos x="200" y="312"/>
                </a:cxn>
                <a:cxn ang="0">
                  <a:pos x="256" y="280"/>
                </a:cxn>
                <a:cxn ang="0">
                  <a:pos x="304" y="264"/>
                </a:cxn>
                <a:cxn ang="0">
                  <a:pos x="312" y="224"/>
                </a:cxn>
                <a:cxn ang="0">
                  <a:pos x="344" y="200"/>
                </a:cxn>
                <a:cxn ang="0">
                  <a:pos x="368" y="192"/>
                </a:cxn>
                <a:cxn ang="0">
                  <a:pos x="376" y="176"/>
                </a:cxn>
              </a:cxnLst>
              <a:rect l="0" t="0" r="r" b="b"/>
              <a:pathLst>
                <a:path w="377" h="393">
                  <a:moveTo>
                    <a:pt x="376" y="176"/>
                  </a:moveTo>
                  <a:lnTo>
                    <a:pt x="336" y="120"/>
                  </a:lnTo>
                  <a:lnTo>
                    <a:pt x="344" y="96"/>
                  </a:lnTo>
                  <a:lnTo>
                    <a:pt x="312" y="40"/>
                  </a:lnTo>
                  <a:lnTo>
                    <a:pt x="288" y="8"/>
                  </a:lnTo>
                  <a:lnTo>
                    <a:pt x="280" y="40"/>
                  </a:lnTo>
                  <a:lnTo>
                    <a:pt x="264" y="0"/>
                  </a:lnTo>
                  <a:lnTo>
                    <a:pt x="232" y="0"/>
                  </a:lnTo>
                  <a:lnTo>
                    <a:pt x="240" y="24"/>
                  </a:lnTo>
                  <a:lnTo>
                    <a:pt x="200" y="56"/>
                  </a:lnTo>
                  <a:lnTo>
                    <a:pt x="176" y="56"/>
                  </a:lnTo>
                  <a:lnTo>
                    <a:pt x="48" y="144"/>
                  </a:lnTo>
                  <a:lnTo>
                    <a:pt x="24" y="112"/>
                  </a:lnTo>
                  <a:lnTo>
                    <a:pt x="8" y="112"/>
                  </a:lnTo>
                  <a:lnTo>
                    <a:pt x="16" y="136"/>
                  </a:lnTo>
                  <a:lnTo>
                    <a:pt x="16" y="160"/>
                  </a:lnTo>
                  <a:lnTo>
                    <a:pt x="24" y="184"/>
                  </a:lnTo>
                  <a:lnTo>
                    <a:pt x="8" y="184"/>
                  </a:lnTo>
                  <a:lnTo>
                    <a:pt x="8" y="216"/>
                  </a:lnTo>
                  <a:lnTo>
                    <a:pt x="0" y="232"/>
                  </a:lnTo>
                  <a:lnTo>
                    <a:pt x="32" y="240"/>
                  </a:lnTo>
                  <a:lnTo>
                    <a:pt x="64" y="296"/>
                  </a:lnTo>
                  <a:lnTo>
                    <a:pt x="104" y="240"/>
                  </a:lnTo>
                  <a:lnTo>
                    <a:pt x="120" y="208"/>
                  </a:lnTo>
                  <a:lnTo>
                    <a:pt x="160" y="200"/>
                  </a:lnTo>
                  <a:lnTo>
                    <a:pt x="184" y="216"/>
                  </a:lnTo>
                  <a:lnTo>
                    <a:pt x="184" y="224"/>
                  </a:lnTo>
                  <a:lnTo>
                    <a:pt x="192" y="224"/>
                  </a:lnTo>
                  <a:lnTo>
                    <a:pt x="168" y="280"/>
                  </a:lnTo>
                  <a:lnTo>
                    <a:pt x="152" y="280"/>
                  </a:lnTo>
                  <a:lnTo>
                    <a:pt x="160" y="312"/>
                  </a:lnTo>
                  <a:lnTo>
                    <a:pt x="152" y="320"/>
                  </a:lnTo>
                  <a:lnTo>
                    <a:pt x="168" y="320"/>
                  </a:lnTo>
                  <a:lnTo>
                    <a:pt x="136" y="376"/>
                  </a:lnTo>
                  <a:lnTo>
                    <a:pt x="144" y="392"/>
                  </a:lnTo>
                  <a:lnTo>
                    <a:pt x="160" y="376"/>
                  </a:lnTo>
                  <a:lnTo>
                    <a:pt x="168" y="352"/>
                  </a:lnTo>
                  <a:lnTo>
                    <a:pt x="184" y="352"/>
                  </a:lnTo>
                  <a:lnTo>
                    <a:pt x="200" y="336"/>
                  </a:lnTo>
                  <a:lnTo>
                    <a:pt x="200" y="312"/>
                  </a:lnTo>
                  <a:lnTo>
                    <a:pt x="256" y="280"/>
                  </a:lnTo>
                  <a:lnTo>
                    <a:pt x="304" y="264"/>
                  </a:lnTo>
                  <a:lnTo>
                    <a:pt x="312" y="224"/>
                  </a:lnTo>
                  <a:lnTo>
                    <a:pt x="344" y="200"/>
                  </a:lnTo>
                  <a:lnTo>
                    <a:pt x="368" y="192"/>
                  </a:lnTo>
                  <a:lnTo>
                    <a:pt x="376" y="176"/>
                  </a:lnTo>
                </a:path>
              </a:pathLst>
            </a:custGeom>
            <a:grp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800"/>
              <a:endParaRPr lang="zh-CN" altLang="en-US" sz="1350">
                <a:solidFill>
                  <a:prstClr val="black"/>
                </a:solidFill>
                <a:latin typeface="Century Gothic" panose="020B0502020202020204"/>
                <a:ea typeface="微软雅黑" panose="020B0503020204020204" pitchFamily="34" charset="-122"/>
              </a:endParaRPr>
            </a:p>
          </p:txBody>
        </p:sp>
        <p:sp>
          <p:nvSpPr>
            <p:cNvPr id="25" name="Freeform 10"/>
            <p:cNvSpPr/>
            <p:nvPr/>
          </p:nvSpPr>
          <p:spPr bwMode="gray">
            <a:xfrm>
              <a:off x="5861043" y="2487615"/>
              <a:ext cx="671511" cy="944563"/>
            </a:xfrm>
            <a:custGeom>
              <a:avLst/>
              <a:gdLst/>
              <a:ahLst/>
              <a:cxnLst>
                <a:cxn ang="0">
                  <a:pos x="320" y="160"/>
                </a:cxn>
                <a:cxn ang="0">
                  <a:pos x="296" y="96"/>
                </a:cxn>
                <a:cxn ang="0">
                  <a:pos x="248" y="88"/>
                </a:cxn>
                <a:cxn ang="0">
                  <a:pos x="224" y="0"/>
                </a:cxn>
                <a:cxn ang="0">
                  <a:pos x="176" y="64"/>
                </a:cxn>
                <a:cxn ang="0">
                  <a:pos x="136" y="80"/>
                </a:cxn>
                <a:cxn ang="0">
                  <a:pos x="80" y="104"/>
                </a:cxn>
                <a:cxn ang="0">
                  <a:pos x="32" y="72"/>
                </a:cxn>
                <a:cxn ang="0">
                  <a:pos x="8" y="120"/>
                </a:cxn>
                <a:cxn ang="0">
                  <a:pos x="56" y="200"/>
                </a:cxn>
                <a:cxn ang="0">
                  <a:pos x="24" y="232"/>
                </a:cxn>
                <a:cxn ang="0">
                  <a:pos x="64" y="272"/>
                </a:cxn>
                <a:cxn ang="0">
                  <a:pos x="32" y="288"/>
                </a:cxn>
                <a:cxn ang="0">
                  <a:pos x="16" y="328"/>
                </a:cxn>
                <a:cxn ang="0">
                  <a:pos x="32" y="400"/>
                </a:cxn>
                <a:cxn ang="0">
                  <a:pos x="24" y="512"/>
                </a:cxn>
                <a:cxn ang="0">
                  <a:pos x="88" y="528"/>
                </a:cxn>
                <a:cxn ang="0">
                  <a:pos x="112" y="512"/>
                </a:cxn>
                <a:cxn ang="0">
                  <a:pos x="152" y="424"/>
                </a:cxn>
                <a:cxn ang="0">
                  <a:pos x="232" y="376"/>
                </a:cxn>
                <a:cxn ang="0">
                  <a:pos x="240" y="344"/>
                </a:cxn>
                <a:cxn ang="0">
                  <a:pos x="192" y="320"/>
                </a:cxn>
                <a:cxn ang="0">
                  <a:pos x="184" y="288"/>
                </a:cxn>
                <a:cxn ang="0">
                  <a:pos x="160" y="264"/>
                </a:cxn>
                <a:cxn ang="0">
                  <a:pos x="104" y="256"/>
                </a:cxn>
                <a:cxn ang="0">
                  <a:pos x="136" y="168"/>
                </a:cxn>
                <a:cxn ang="0">
                  <a:pos x="160" y="136"/>
                </a:cxn>
                <a:cxn ang="0">
                  <a:pos x="192" y="152"/>
                </a:cxn>
                <a:cxn ang="0">
                  <a:pos x="208" y="184"/>
                </a:cxn>
                <a:cxn ang="0">
                  <a:pos x="224" y="200"/>
                </a:cxn>
                <a:cxn ang="0">
                  <a:pos x="256" y="256"/>
                </a:cxn>
                <a:cxn ang="0">
                  <a:pos x="272" y="288"/>
                </a:cxn>
                <a:cxn ang="0">
                  <a:pos x="328" y="216"/>
                </a:cxn>
              </a:cxnLst>
              <a:rect l="0" t="0" r="r" b="b"/>
              <a:pathLst>
                <a:path w="353" h="537">
                  <a:moveTo>
                    <a:pt x="352" y="208"/>
                  </a:moveTo>
                  <a:lnTo>
                    <a:pt x="320" y="160"/>
                  </a:lnTo>
                  <a:lnTo>
                    <a:pt x="288" y="152"/>
                  </a:lnTo>
                  <a:lnTo>
                    <a:pt x="296" y="96"/>
                  </a:lnTo>
                  <a:lnTo>
                    <a:pt x="264" y="104"/>
                  </a:lnTo>
                  <a:lnTo>
                    <a:pt x="248" y="88"/>
                  </a:lnTo>
                  <a:lnTo>
                    <a:pt x="248" y="48"/>
                  </a:lnTo>
                  <a:lnTo>
                    <a:pt x="224" y="0"/>
                  </a:lnTo>
                  <a:lnTo>
                    <a:pt x="176" y="24"/>
                  </a:lnTo>
                  <a:lnTo>
                    <a:pt x="176" y="64"/>
                  </a:lnTo>
                  <a:lnTo>
                    <a:pt x="144" y="56"/>
                  </a:lnTo>
                  <a:lnTo>
                    <a:pt x="136" y="80"/>
                  </a:lnTo>
                  <a:lnTo>
                    <a:pt x="112" y="72"/>
                  </a:lnTo>
                  <a:lnTo>
                    <a:pt x="80" y="104"/>
                  </a:lnTo>
                  <a:lnTo>
                    <a:pt x="56" y="56"/>
                  </a:lnTo>
                  <a:lnTo>
                    <a:pt x="32" y="72"/>
                  </a:lnTo>
                  <a:lnTo>
                    <a:pt x="24" y="112"/>
                  </a:lnTo>
                  <a:lnTo>
                    <a:pt x="8" y="120"/>
                  </a:lnTo>
                  <a:lnTo>
                    <a:pt x="32" y="184"/>
                  </a:lnTo>
                  <a:lnTo>
                    <a:pt x="56" y="200"/>
                  </a:lnTo>
                  <a:lnTo>
                    <a:pt x="32" y="216"/>
                  </a:lnTo>
                  <a:lnTo>
                    <a:pt x="24" y="232"/>
                  </a:lnTo>
                  <a:lnTo>
                    <a:pt x="56" y="232"/>
                  </a:lnTo>
                  <a:lnTo>
                    <a:pt x="64" y="272"/>
                  </a:lnTo>
                  <a:lnTo>
                    <a:pt x="48" y="304"/>
                  </a:lnTo>
                  <a:lnTo>
                    <a:pt x="32" y="288"/>
                  </a:lnTo>
                  <a:lnTo>
                    <a:pt x="16" y="304"/>
                  </a:lnTo>
                  <a:lnTo>
                    <a:pt x="16" y="328"/>
                  </a:lnTo>
                  <a:lnTo>
                    <a:pt x="0" y="344"/>
                  </a:lnTo>
                  <a:lnTo>
                    <a:pt x="32" y="400"/>
                  </a:lnTo>
                  <a:lnTo>
                    <a:pt x="8" y="488"/>
                  </a:lnTo>
                  <a:lnTo>
                    <a:pt x="24" y="512"/>
                  </a:lnTo>
                  <a:lnTo>
                    <a:pt x="72" y="512"/>
                  </a:lnTo>
                  <a:lnTo>
                    <a:pt x="88" y="528"/>
                  </a:lnTo>
                  <a:lnTo>
                    <a:pt x="128" y="536"/>
                  </a:lnTo>
                  <a:lnTo>
                    <a:pt x="112" y="512"/>
                  </a:lnTo>
                  <a:lnTo>
                    <a:pt x="120" y="480"/>
                  </a:lnTo>
                  <a:lnTo>
                    <a:pt x="152" y="424"/>
                  </a:lnTo>
                  <a:lnTo>
                    <a:pt x="192" y="384"/>
                  </a:lnTo>
                  <a:lnTo>
                    <a:pt x="232" y="376"/>
                  </a:lnTo>
                  <a:lnTo>
                    <a:pt x="248" y="360"/>
                  </a:lnTo>
                  <a:lnTo>
                    <a:pt x="240" y="344"/>
                  </a:lnTo>
                  <a:lnTo>
                    <a:pt x="224" y="312"/>
                  </a:lnTo>
                  <a:lnTo>
                    <a:pt x="192" y="320"/>
                  </a:lnTo>
                  <a:lnTo>
                    <a:pt x="176" y="312"/>
                  </a:lnTo>
                  <a:lnTo>
                    <a:pt x="184" y="288"/>
                  </a:lnTo>
                  <a:lnTo>
                    <a:pt x="184" y="248"/>
                  </a:lnTo>
                  <a:lnTo>
                    <a:pt x="160" y="264"/>
                  </a:lnTo>
                  <a:lnTo>
                    <a:pt x="128" y="256"/>
                  </a:lnTo>
                  <a:lnTo>
                    <a:pt x="104" y="256"/>
                  </a:lnTo>
                  <a:lnTo>
                    <a:pt x="104" y="224"/>
                  </a:lnTo>
                  <a:lnTo>
                    <a:pt x="136" y="168"/>
                  </a:lnTo>
                  <a:lnTo>
                    <a:pt x="152" y="168"/>
                  </a:lnTo>
                  <a:lnTo>
                    <a:pt x="160" y="136"/>
                  </a:lnTo>
                  <a:lnTo>
                    <a:pt x="176" y="136"/>
                  </a:lnTo>
                  <a:lnTo>
                    <a:pt x="192" y="152"/>
                  </a:lnTo>
                  <a:lnTo>
                    <a:pt x="216" y="152"/>
                  </a:lnTo>
                  <a:lnTo>
                    <a:pt x="208" y="184"/>
                  </a:lnTo>
                  <a:lnTo>
                    <a:pt x="208" y="200"/>
                  </a:lnTo>
                  <a:lnTo>
                    <a:pt x="224" y="200"/>
                  </a:lnTo>
                  <a:lnTo>
                    <a:pt x="224" y="232"/>
                  </a:lnTo>
                  <a:lnTo>
                    <a:pt x="256" y="256"/>
                  </a:lnTo>
                  <a:lnTo>
                    <a:pt x="264" y="280"/>
                  </a:lnTo>
                  <a:lnTo>
                    <a:pt x="272" y="288"/>
                  </a:lnTo>
                  <a:lnTo>
                    <a:pt x="312" y="256"/>
                  </a:lnTo>
                  <a:lnTo>
                    <a:pt x="328" y="216"/>
                  </a:lnTo>
                  <a:lnTo>
                    <a:pt x="352" y="208"/>
                  </a:lnTo>
                </a:path>
              </a:pathLst>
            </a:custGeom>
            <a:grp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800"/>
              <a:endParaRPr lang="zh-CN" altLang="en-US" sz="1350">
                <a:solidFill>
                  <a:prstClr val="black"/>
                </a:solidFill>
                <a:latin typeface="Century Gothic" panose="020B0502020202020204"/>
                <a:ea typeface="微软雅黑" panose="020B0503020204020204" pitchFamily="34" charset="-122"/>
              </a:endParaRPr>
            </a:p>
          </p:txBody>
        </p:sp>
        <p:sp>
          <p:nvSpPr>
            <p:cNvPr id="26" name="Freeform 11"/>
            <p:cNvSpPr/>
            <p:nvPr/>
          </p:nvSpPr>
          <p:spPr bwMode="gray">
            <a:xfrm>
              <a:off x="6056307" y="2727329"/>
              <a:ext cx="215901" cy="225427"/>
            </a:xfrm>
            <a:custGeom>
              <a:avLst/>
              <a:gdLst/>
              <a:ahLst/>
              <a:cxnLst>
                <a:cxn ang="0">
                  <a:pos x="112" y="64"/>
                </a:cxn>
                <a:cxn ang="0">
                  <a:pos x="96" y="40"/>
                </a:cxn>
                <a:cxn ang="0">
                  <a:pos x="112" y="16"/>
                </a:cxn>
                <a:cxn ang="0">
                  <a:pos x="80" y="16"/>
                </a:cxn>
                <a:cxn ang="0">
                  <a:pos x="72" y="0"/>
                </a:cxn>
                <a:cxn ang="0">
                  <a:pos x="56" y="0"/>
                </a:cxn>
                <a:cxn ang="0">
                  <a:pos x="48" y="32"/>
                </a:cxn>
                <a:cxn ang="0">
                  <a:pos x="32" y="32"/>
                </a:cxn>
                <a:cxn ang="0">
                  <a:pos x="0" y="88"/>
                </a:cxn>
                <a:cxn ang="0">
                  <a:pos x="0" y="120"/>
                </a:cxn>
                <a:cxn ang="0">
                  <a:pos x="32" y="120"/>
                </a:cxn>
                <a:cxn ang="0">
                  <a:pos x="48" y="128"/>
                </a:cxn>
                <a:cxn ang="0">
                  <a:pos x="80" y="112"/>
                </a:cxn>
                <a:cxn ang="0">
                  <a:pos x="80" y="96"/>
                </a:cxn>
                <a:cxn ang="0">
                  <a:pos x="72" y="80"/>
                </a:cxn>
                <a:cxn ang="0">
                  <a:pos x="96" y="80"/>
                </a:cxn>
                <a:cxn ang="0">
                  <a:pos x="112" y="64"/>
                </a:cxn>
              </a:cxnLst>
              <a:rect l="0" t="0" r="r" b="b"/>
              <a:pathLst>
                <a:path w="113" h="129">
                  <a:moveTo>
                    <a:pt x="112" y="64"/>
                  </a:moveTo>
                  <a:lnTo>
                    <a:pt x="96" y="40"/>
                  </a:lnTo>
                  <a:lnTo>
                    <a:pt x="112" y="16"/>
                  </a:lnTo>
                  <a:lnTo>
                    <a:pt x="80" y="16"/>
                  </a:lnTo>
                  <a:lnTo>
                    <a:pt x="72" y="0"/>
                  </a:lnTo>
                  <a:lnTo>
                    <a:pt x="56" y="0"/>
                  </a:lnTo>
                  <a:lnTo>
                    <a:pt x="48" y="32"/>
                  </a:lnTo>
                  <a:lnTo>
                    <a:pt x="32" y="32"/>
                  </a:lnTo>
                  <a:lnTo>
                    <a:pt x="0" y="88"/>
                  </a:lnTo>
                  <a:lnTo>
                    <a:pt x="0" y="120"/>
                  </a:lnTo>
                  <a:lnTo>
                    <a:pt x="32" y="120"/>
                  </a:lnTo>
                  <a:lnTo>
                    <a:pt x="48" y="128"/>
                  </a:lnTo>
                  <a:lnTo>
                    <a:pt x="80" y="112"/>
                  </a:lnTo>
                  <a:lnTo>
                    <a:pt x="80" y="96"/>
                  </a:lnTo>
                  <a:lnTo>
                    <a:pt x="72" y="80"/>
                  </a:lnTo>
                  <a:lnTo>
                    <a:pt x="96" y="80"/>
                  </a:lnTo>
                  <a:lnTo>
                    <a:pt x="112" y="64"/>
                  </a:lnTo>
                </a:path>
              </a:pathLst>
            </a:custGeom>
            <a:grp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800"/>
              <a:endParaRPr lang="zh-CN" altLang="en-US" sz="1350">
                <a:solidFill>
                  <a:prstClr val="black"/>
                </a:solidFill>
                <a:latin typeface="Century Gothic" panose="020B0502020202020204"/>
                <a:ea typeface="微软雅黑" panose="020B0503020204020204" pitchFamily="34" charset="-122"/>
              </a:endParaRPr>
            </a:p>
          </p:txBody>
        </p:sp>
        <p:sp>
          <p:nvSpPr>
            <p:cNvPr id="27" name="Freeform 12"/>
            <p:cNvSpPr/>
            <p:nvPr/>
          </p:nvSpPr>
          <p:spPr bwMode="gray">
            <a:xfrm>
              <a:off x="6194418" y="2838454"/>
              <a:ext cx="169864" cy="212724"/>
            </a:xfrm>
            <a:custGeom>
              <a:avLst/>
              <a:gdLst/>
              <a:ahLst/>
              <a:cxnLst>
                <a:cxn ang="0">
                  <a:pos x="88" y="80"/>
                </a:cxn>
                <a:cxn ang="0">
                  <a:pos x="80" y="56"/>
                </a:cxn>
                <a:cxn ang="0">
                  <a:pos x="56" y="40"/>
                </a:cxn>
                <a:cxn ang="0">
                  <a:pos x="48" y="8"/>
                </a:cxn>
                <a:cxn ang="0">
                  <a:pos x="32" y="0"/>
                </a:cxn>
                <a:cxn ang="0">
                  <a:pos x="24" y="8"/>
                </a:cxn>
                <a:cxn ang="0">
                  <a:pos x="32" y="48"/>
                </a:cxn>
                <a:cxn ang="0">
                  <a:pos x="8" y="48"/>
                </a:cxn>
                <a:cxn ang="0">
                  <a:pos x="0" y="112"/>
                </a:cxn>
                <a:cxn ang="0">
                  <a:pos x="16" y="120"/>
                </a:cxn>
                <a:cxn ang="0">
                  <a:pos x="56" y="112"/>
                </a:cxn>
                <a:cxn ang="0">
                  <a:pos x="56" y="80"/>
                </a:cxn>
                <a:cxn ang="0">
                  <a:pos x="88" y="80"/>
                </a:cxn>
              </a:cxnLst>
              <a:rect l="0" t="0" r="r" b="b"/>
              <a:pathLst>
                <a:path w="89" h="121">
                  <a:moveTo>
                    <a:pt x="88" y="80"/>
                  </a:moveTo>
                  <a:lnTo>
                    <a:pt x="80" y="56"/>
                  </a:lnTo>
                  <a:lnTo>
                    <a:pt x="56" y="40"/>
                  </a:lnTo>
                  <a:lnTo>
                    <a:pt x="48" y="8"/>
                  </a:lnTo>
                  <a:lnTo>
                    <a:pt x="32" y="0"/>
                  </a:lnTo>
                  <a:lnTo>
                    <a:pt x="24" y="8"/>
                  </a:lnTo>
                  <a:lnTo>
                    <a:pt x="32" y="48"/>
                  </a:lnTo>
                  <a:lnTo>
                    <a:pt x="8" y="48"/>
                  </a:lnTo>
                  <a:lnTo>
                    <a:pt x="0" y="112"/>
                  </a:lnTo>
                  <a:lnTo>
                    <a:pt x="16" y="120"/>
                  </a:lnTo>
                  <a:lnTo>
                    <a:pt x="56" y="112"/>
                  </a:lnTo>
                  <a:lnTo>
                    <a:pt x="56" y="80"/>
                  </a:lnTo>
                  <a:lnTo>
                    <a:pt x="88" y="80"/>
                  </a:lnTo>
                </a:path>
              </a:pathLst>
            </a:custGeom>
            <a:grp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800"/>
              <a:endParaRPr lang="zh-CN" altLang="en-US" sz="1350">
                <a:solidFill>
                  <a:prstClr val="black"/>
                </a:solidFill>
                <a:latin typeface="Century Gothic" panose="020B0502020202020204"/>
                <a:ea typeface="微软雅黑" panose="020B0503020204020204" pitchFamily="34" charset="-122"/>
              </a:endParaRPr>
            </a:p>
          </p:txBody>
        </p:sp>
        <p:sp>
          <p:nvSpPr>
            <p:cNvPr id="28" name="Freeform 13"/>
            <p:cNvSpPr/>
            <p:nvPr/>
          </p:nvSpPr>
          <p:spPr bwMode="gray">
            <a:xfrm>
              <a:off x="6194418" y="2852741"/>
              <a:ext cx="65088" cy="71438"/>
            </a:xfrm>
            <a:custGeom>
              <a:avLst/>
              <a:gdLst/>
              <a:ahLst/>
              <a:cxnLst>
                <a:cxn ang="0">
                  <a:pos x="32" y="40"/>
                </a:cxn>
                <a:cxn ang="0">
                  <a:pos x="8" y="40"/>
                </a:cxn>
                <a:cxn ang="0">
                  <a:pos x="8" y="24"/>
                </a:cxn>
                <a:cxn ang="0">
                  <a:pos x="0" y="0"/>
                </a:cxn>
                <a:cxn ang="0">
                  <a:pos x="24" y="8"/>
                </a:cxn>
                <a:cxn ang="0">
                  <a:pos x="32" y="40"/>
                </a:cxn>
              </a:cxnLst>
              <a:rect l="0" t="0" r="r" b="b"/>
              <a:pathLst>
                <a:path w="33" h="41">
                  <a:moveTo>
                    <a:pt x="32" y="40"/>
                  </a:moveTo>
                  <a:lnTo>
                    <a:pt x="8" y="40"/>
                  </a:lnTo>
                  <a:lnTo>
                    <a:pt x="8" y="24"/>
                  </a:lnTo>
                  <a:lnTo>
                    <a:pt x="0" y="0"/>
                  </a:lnTo>
                  <a:lnTo>
                    <a:pt x="24" y="8"/>
                  </a:lnTo>
                  <a:lnTo>
                    <a:pt x="32" y="40"/>
                  </a:lnTo>
                </a:path>
              </a:pathLst>
            </a:custGeom>
            <a:grp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800"/>
              <a:endParaRPr lang="zh-CN" altLang="en-US" sz="1350">
                <a:solidFill>
                  <a:prstClr val="black"/>
                </a:solidFill>
                <a:latin typeface="Century Gothic" panose="020B0502020202020204"/>
                <a:ea typeface="微软雅黑" panose="020B0503020204020204" pitchFamily="34" charset="-122"/>
              </a:endParaRPr>
            </a:p>
          </p:txBody>
        </p:sp>
        <p:sp>
          <p:nvSpPr>
            <p:cNvPr id="29" name="Freeform 14"/>
            <p:cNvSpPr/>
            <p:nvPr/>
          </p:nvSpPr>
          <p:spPr bwMode="gray">
            <a:xfrm>
              <a:off x="6042017" y="3106741"/>
              <a:ext cx="827088" cy="509589"/>
            </a:xfrm>
            <a:custGeom>
              <a:avLst/>
              <a:gdLst/>
              <a:ahLst/>
              <a:cxnLst>
                <a:cxn ang="0">
                  <a:pos x="152" y="8"/>
                </a:cxn>
                <a:cxn ang="0">
                  <a:pos x="136" y="24"/>
                </a:cxn>
                <a:cxn ang="0">
                  <a:pos x="96" y="32"/>
                </a:cxn>
                <a:cxn ang="0">
                  <a:pos x="56" y="72"/>
                </a:cxn>
                <a:cxn ang="0">
                  <a:pos x="16" y="128"/>
                </a:cxn>
                <a:cxn ang="0">
                  <a:pos x="16" y="160"/>
                </a:cxn>
                <a:cxn ang="0">
                  <a:pos x="32" y="184"/>
                </a:cxn>
                <a:cxn ang="0">
                  <a:pos x="48" y="176"/>
                </a:cxn>
                <a:cxn ang="0">
                  <a:pos x="64" y="176"/>
                </a:cxn>
                <a:cxn ang="0">
                  <a:pos x="8" y="224"/>
                </a:cxn>
                <a:cxn ang="0">
                  <a:pos x="0" y="248"/>
                </a:cxn>
                <a:cxn ang="0">
                  <a:pos x="16" y="256"/>
                </a:cxn>
                <a:cxn ang="0">
                  <a:pos x="48" y="288"/>
                </a:cxn>
                <a:cxn ang="0">
                  <a:pos x="80" y="288"/>
                </a:cxn>
                <a:cxn ang="0">
                  <a:pos x="96" y="272"/>
                </a:cxn>
                <a:cxn ang="0">
                  <a:pos x="96" y="256"/>
                </a:cxn>
                <a:cxn ang="0">
                  <a:pos x="112" y="264"/>
                </a:cxn>
                <a:cxn ang="0">
                  <a:pos x="120" y="272"/>
                </a:cxn>
                <a:cxn ang="0">
                  <a:pos x="152" y="288"/>
                </a:cxn>
                <a:cxn ang="0">
                  <a:pos x="168" y="272"/>
                </a:cxn>
                <a:cxn ang="0">
                  <a:pos x="192" y="272"/>
                </a:cxn>
                <a:cxn ang="0">
                  <a:pos x="192" y="288"/>
                </a:cxn>
                <a:cxn ang="0">
                  <a:pos x="208" y="280"/>
                </a:cxn>
                <a:cxn ang="0">
                  <a:pos x="240" y="232"/>
                </a:cxn>
                <a:cxn ang="0">
                  <a:pos x="256" y="232"/>
                </a:cxn>
                <a:cxn ang="0">
                  <a:pos x="296" y="168"/>
                </a:cxn>
                <a:cxn ang="0">
                  <a:pos x="296" y="144"/>
                </a:cxn>
                <a:cxn ang="0">
                  <a:pos x="304" y="136"/>
                </a:cxn>
                <a:cxn ang="0">
                  <a:pos x="312" y="152"/>
                </a:cxn>
                <a:cxn ang="0">
                  <a:pos x="344" y="96"/>
                </a:cxn>
                <a:cxn ang="0">
                  <a:pos x="376" y="80"/>
                </a:cxn>
                <a:cxn ang="0">
                  <a:pos x="376" y="88"/>
                </a:cxn>
                <a:cxn ang="0">
                  <a:pos x="400" y="64"/>
                </a:cxn>
                <a:cxn ang="0">
                  <a:pos x="416" y="72"/>
                </a:cxn>
                <a:cxn ang="0">
                  <a:pos x="432" y="24"/>
                </a:cxn>
                <a:cxn ang="0">
                  <a:pos x="424" y="16"/>
                </a:cxn>
                <a:cxn ang="0">
                  <a:pos x="400" y="16"/>
                </a:cxn>
                <a:cxn ang="0">
                  <a:pos x="384" y="24"/>
                </a:cxn>
                <a:cxn ang="0">
                  <a:pos x="344" y="24"/>
                </a:cxn>
                <a:cxn ang="0">
                  <a:pos x="328" y="0"/>
                </a:cxn>
                <a:cxn ang="0">
                  <a:pos x="272" y="40"/>
                </a:cxn>
                <a:cxn ang="0">
                  <a:pos x="264" y="64"/>
                </a:cxn>
                <a:cxn ang="0">
                  <a:pos x="248" y="64"/>
                </a:cxn>
                <a:cxn ang="0">
                  <a:pos x="200" y="64"/>
                </a:cxn>
                <a:cxn ang="0">
                  <a:pos x="200" y="48"/>
                </a:cxn>
                <a:cxn ang="0">
                  <a:pos x="216" y="32"/>
                </a:cxn>
                <a:cxn ang="0">
                  <a:pos x="200" y="0"/>
                </a:cxn>
                <a:cxn ang="0">
                  <a:pos x="176" y="0"/>
                </a:cxn>
                <a:cxn ang="0">
                  <a:pos x="168" y="0"/>
                </a:cxn>
                <a:cxn ang="0">
                  <a:pos x="160" y="16"/>
                </a:cxn>
                <a:cxn ang="0">
                  <a:pos x="152" y="8"/>
                </a:cxn>
              </a:cxnLst>
              <a:rect l="0" t="0" r="r" b="b"/>
              <a:pathLst>
                <a:path w="433" h="289">
                  <a:moveTo>
                    <a:pt x="152" y="8"/>
                  </a:moveTo>
                  <a:lnTo>
                    <a:pt x="136" y="24"/>
                  </a:lnTo>
                  <a:lnTo>
                    <a:pt x="96" y="32"/>
                  </a:lnTo>
                  <a:lnTo>
                    <a:pt x="56" y="72"/>
                  </a:lnTo>
                  <a:lnTo>
                    <a:pt x="16" y="128"/>
                  </a:lnTo>
                  <a:lnTo>
                    <a:pt x="16" y="160"/>
                  </a:lnTo>
                  <a:lnTo>
                    <a:pt x="32" y="184"/>
                  </a:lnTo>
                  <a:lnTo>
                    <a:pt x="48" y="176"/>
                  </a:lnTo>
                  <a:lnTo>
                    <a:pt x="64" y="176"/>
                  </a:lnTo>
                  <a:lnTo>
                    <a:pt x="8" y="224"/>
                  </a:lnTo>
                  <a:lnTo>
                    <a:pt x="0" y="248"/>
                  </a:lnTo>
                  <a:lnTo>
                    <a:pt x="16" y="256"/>
                  </a:lnTo>
                  <a:lnTo>
                    <a:pt x="48" y="288"/>
                  </a:lnTo>
                  <a:lnTo>
                    <a:pt x="80" y="288"/>
                  </a:lnTo>
                  <a:lnTo>
                    <a:pt x="96" y="272"/>
                  </a:lnTo>
                  <a:lnTo>
                    <a:pt x="96" y="256"/>
                  </a:lnTo>
                  <a:lnTo>
                    <a:pt x="112" y="264"/>
                  </a:lnTo>
                  <a:lnTo>
                    <a:pt x="120" y="272"/>
                  </a:lnTo>
                  <a:lnTo>
                    <a:pt x="152" y="288"/>
                  </a:lnTo>
                  <a:lnTo>
                    <a:pt x="168" y="272"/>
                  </a:lnTo>
                  <a:lnTo>
                    <a:pt x="192" y="272"/>
                  </a:lnTo>
                  <a:lnTo>
                    <a:pt x="192" y="288"/>
                  </a:lnTo>
                  <a:lnTo>
                    <a:pt x="208" y="280"/>
                  </a:lnTo>
                  <a:lnTo>
                    <a:pt x="240" y="232"/>
                  </a:lnTo>
                  <a:lnTo>
                    <a:pt x="256" y="232"/>
                  </a:lnTo>
                  <a:lnTo>
                    <a:pt x="296" y="168"/>
                  </a:lnTo>
                  <a:lnTo>
                    <a:pt x="296" y="144"/>
                  </a:lnTo>
                  <a:lnTo>
                    <a:pt x="304" y="136"/>
                  </a:lnTo>
                  <a:lnTo>
                    <a:pt x="312" y="152"/>
                  </a:lnTo>
                  <a:lnTo>
                    <a:pt x="344" y="96"/>
                  </a:lnTo>
                  <a:lnTo>
                    <a:pt x="376" y="80"/>
                  </a:lnTo>
                  <a:lnTo>
                    <a:pt x="376" y="88"/>
                  </a:lnTo>
                  <a:lnTo>
                    <a:pt x="400" y="64"/>
                  </a:lnTo>
                  <a:lnTo>
                    <a:pt x="416" y="72"/>
                  </a:lnTo>
                  <a:lnTo>
                    <a:pt x="432" y="24"/>
                  </a:lnTo>
                  <a:lnTo>
                    <a:pt x="424" y="16"/>
                  </a:lnTo>
                  <a:lnTo>
                    <a:pt x="400" y="16"/>
                  </a:lnTo>
                  <a:lnTo>
                    <a:pt x="384" y="24"/>
                  </a:lnTo>
                  <a:lnTo>
                    <a:pt x="344" y="24"/>
                  </a:lnTo>
                  <a:lnTo>
                    <a:pt x="328" y="0"/>
                  </a:lnTo>
                  <a:lnTo>
                    <a:pt x="272" y="40"/>
                  </a:lnTo>
                  <a:lnTo>
                    <a:pt x="264" y="64"/>
                  </a:lnTo>
                  <a:lnTo>
                    <a:pt x="248" y="64"/>
                  </a:lnTo>
                  <a:lnTo>
                    <a:pt x="200" y="64"/>
                  </a:lnTo>
                  <a:lnTo>
                    <a:pt x="200" y="48"/>
                  </a:lnTo>
                  <a:lnTo>
                    <a:pt x="216" y="32"/>
                  </a:lnTo>
                  <a:lnTo>
                    <a:pt x="200" y="0"/>
                  </a:lnTo>
                  <a:lnTo>
                    <a:pt x="176" y="0"/>
                  </a:lnTo>
                  <a:lnTo>
                    <a:pt x="168" y="0"/>
                  </a:lnTo>
                  <a:lnTo>
                    <a:pt x="160" y="16"/>
                  </a:lnTo>
                  <a:lnTo>
                    <a:pt x="152" y="8"/>
                  </a:lnTo>
                </a:path>
              </a:pathLst>
            </a:custGeom>
            <a:grp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800"/>
              <a:endParaRPr lang="zh-CN" altLang="en-US" sz="1350">
                <a:solidFill>
                  <a:prstClr val="black"/>
                </a:solidFill>
                <a:latin typeface="Century Gothic" panose="020B0502020202020204"/>
                <a:ea typeface="微软雅黑" panose="020B0503020204020204" pitchFamily="34" charset="-122"/>
              </a:endParaRPr>
            </a:p>
          </p:txBody>
        </p:sp>
        <p:sp>
          <p:nvSpPr>
            <p:cNvPr id="30" name="Freeform 15"/>
            <p:cNvSpPr/>
            <p:nvPr/>
          </p:nvSpPr>
          <p:spPr bwMode="gray">
            <a:xfrm>
              <a:off x="6211881" y="3514727"/>
              <a:ext cx="685801" cy="563563"/>
            </a:xfrm>
            <a:custGeom>
              <a:avLst/>
              <a:gdLst/>
              <a:ahLst/>
              <a:cxnLst>
                <a:cxn ang="0">
                  <a:pos x="168" y="0"/>
                </a:cxn>
                <a:cxn ang="0">
                  <a:pos x="152" y="0"/>
                </a:cxn>
                <a:cxn ang="0">
                  <a:pos x="120" y="48"/>
                </a:cxn>
                <a:cxn ang="0">
                  <a:pos x="96" y="56"/>
                </a:cxn>
                <a:cxn ang="0">
                  <a:pos x="96" y="40"/>
                </a:cxn>
                <a:cxn ang="0">
                  <a:pos x="80" y="40"/>
                </a:cxn>
                <a:cxn ang="0">
                  <a:pos x="64" y="56"/>
                </a:cxn>
                <a:cxn ang="0">
                  <a:pos x="32" y="40"/>
                </a:cxn>
                <a:cxn ang="0">
                  <a:pos x="24" y="32"/>
                </a:cxn>
                <a:cxn ang="0">
                  <a:pos x="8" y="24"/>
                </a:cxn>
                <a:cxn ang="0">
                  <a:pos x="8" y="40"/>
                </a:cxn>
                <a:cxn ang="0">
                  <a:pos x="0" y="48"/>
                </a:cxn>
                <a:cxn ang="0">
                  <a:pos x="32" y="56"/>
                </a:cxn>
                <a:cxn ang="0">
                  <a:pos x="40" y="80"/>
                </a:cxn>
                <a:cxn ang="0">
                  <a:pos x="56" y="80"/>
                </a:cxn>
                <a:cxn ang="0">
                  <a:pos x="80" y="112"/>
                </a:cxn>
                <a:cxn ang="0">
                  <a:pos x="104" y="104"/>
                </a:cxn>
                <a:cxn ang="0">
                  <a:pos x="104" y="144"/>
                </a:cxn>
                <a:cxn ang="0">
                  <a:pos x="136" y="184"/>
                </a:cxn>
                <a:cxn ang="0">
                  <a:pos x="152" y="184"/>
                </a:cxn>
                <a:cxn ang="0">
                  <a:pos x="160" y="168"/>
                </a:cxn>
                <a:cxn ang="0">
                  <a:pos x="184" y="192"/>
                </a:cxn>
                <a:cxn ang="0">
                  <a:pos x="168" y="208"/>
                </a:cxn>
                <a:cxn ang="0">
                  <a:pos x="160" y="200"/>
                </a:cxn>
                <a:cxn ang="0">
                  <a:pos x="144" y="192"/>
                </a:cxn>
                <a:cxn ang="0">
                  <a:pos x="144" y="224"/>
                </a:cxn>
                <a:cxn ang="0">
                  <a:pos x="136" y="240"/>
                </a:cxn>
                <a:cxn ang="0">
                  <a:pos x="160" y="272"/>
                </a:cxn>
                <a:cxn ang="0">
                  <a:pos x="160" y="296"/>
                </a:cxn>
                <a:cxn ang="0">
                  <a:pos x="200" y="296"/>
                </a:cxn>
                <a:cxn ang="0">
                  <a:pos x="216" y="312"/>
                </a:cxn>
                <a:cxn ang="0">
                  <a:pos x="240" y="304"/>
                </a:cxn>
                <a:cxn ang="0">
                  <a:pos x="272" y="320"/>
                </a:cxn>
                <a:cxn ang="0">
                  <a:pos x="296" y="296"/>
                </a:cxn>
                <a:cxn ang="0">
                  <a:pos x="320" y="256"/>
                </a:cxn>
                <a:cxn ang="0">
                  <a:pos x="288" y="240"/>
                </a:cxn>
                <a:cxn ang="0">
                  <a:pos x="320" y="232"/>
                </a:cxn>
                <a:cxn ang="0">
                  <a:pos x="328" y="240"/>
                </a:cxn>
                <a:cxn ang="0">
                  <a:pos x="360" y="232"/>
                </a:cxn>
                <a:cxn ang="0">
                  <a:pos x="360" y="224"/>
                </a:cxn>
                <a:cxn ang="0">
                  <a:pos x="320" y="200"/>
                </a:cxn>
                <a:cxn ang="0">
                  <a:pos x="320" y="184"/>
                </a:cxn>
                <a:cxn ang="0">
                  <a:pos x="304" y="176"/>
                </a:cxn>
                <a:cxn ang="0">
                  <a:pos x="288" y="168"/>
                </a:cxn>
                <a:cxn ang="0">
                  <a:pos x="272" y="128"/>
                </a:cxn>
                <a:cxn ang="0">
                  <a:pos x="232" y="64"/>
                </a:cxn>
                <a:cxn ang="0">
                  <a:pos x="232" y="40"/>
                </a:cxn>
                <a:cxn ang="0">
                  <a:pos x="192" y="32"/>
                </a:cxn>
                <a:cxn ang="0">
                  <a:pos x="176" y="24"/>
                </a:cxn>
                <a:cxn ang="0">
                  <a:pos x="168" y="0"/>
                </a:cxn>
              </a:cxnLst>
              <a:rect l="0" t="0" r="r" b="b"/>
              <a:pathLst>
                <a:path w="361" h="321">
                  <a:moveTo>
                    <a:pt x="168" y="0"/>
                  </a:moveTo>
                  <a:lnTo>
                    <a:pt x="152" y="0"/>
                  </a:lnTo>
                  <a:lnTo>
                    <a:pt x="120" y="48"/>
                  </a:lnTo>
                  <a:lnTo>
                    <a:pt x="96" y="56"/>
                  </a:lnTo>
                  <a:lnTo>
                    <a:pt x="96" y="40"/>
                  </a:lnTo>
                  <a:lnTo>
                    <a:pt x="80" y="40"/>
                  </a:lnTo>
                  <a:lnTo>
                    <a:pt x="64" y="56"/>
                  </a:lnTo>
                  <a:lnTo>
                    <a:pt x="32" y="40"/>
                  </a:lnTo>
                  <a:lnTo>
                    <a:pt x="24" y="32"/>
                  </a:lnTo>
                  <a:lnTo>
                    <a:pt x="8" y="24"/>
                  </a:lnTo>
                  <a:lnTo>
                    <a:pt x="8" y="40"/>
                  </a:lnTo>
                  <a:lnTo>
                    <a:pt x="0" y="48"/>
                  </a:lnTo>
                  <a:lnTo>
                    <a:pt x="32" y="56"/>
                  </a:lnTo>
                  <a:lnTo>
                    <a:pt x="40" y="80"/>
                  </a:lnTo>
                  <a:lnTo>
                    <a:pt x="56" y="80"/>
                  </a:lnTo>
                  <a:lnTo>
                    <a:pt x="80" y="112"/>
                  </a:lnTo>
                  <a:lnTo>
                    <a:pt x="104" y="104"/>
                  </a:lnTo>
                  <a:lnTo>
                    <a:pt x="104" y="144"/>
                  </a:lnTo>
                  <a:lnTo>
                    <a:pt x="136" y="184"/>
                  </a:lnTo>
                  <a:lnTo>
                    <a:pt x="152" y="184"/>
                  </a:lnTo>
                  <a:lnTo>
                    <a:pt x="160" y="168"/>
                  </a:lnTo>
                  <a:lnTo>
                    <a:pt x="184" y="192"/>
                  </a:lnTo>
                  <a:lnTo>
                    <a:pt x="168" y="208"/>
                  </a:lnTo>
                  <a:lnTo>
                    <a:pt x="160" y="200"/>
                  </a:lnTo>
                  <a:lnTo>
                    <a:pt x="144" y="192"/>
                  </a:lnTo>
                  <a:lnTo>
                    <a:pt x="144" y="224"/>
                  </a:lnTo>
                  <a:lnTo>
                    <a:pt x="136" y="240"/>
                  </a:lnTo>
                  <a:lnTo>
                    <a:pt x="160" y="272"/>
                  </a:lnTo>
                  <a:lnTo>
                    <a:pt x="160" y="296"/>
                  </a:lnTo>
                  <a:lnTo>
                    <a:pt x="200" y="296"/>
                  </a:lnTo>
                  <a:lnTo>
                    <a:pt x="216" y="312"/>
                  </a:lnTo>
                  <a:lnTo>
                    <a:pt x="240" y="304"/>
                  </a:lnTo>
                  <a:lnTo>
                    <a:pt x="272" y="320"/>
                  </a:lnTo>
                  <a:lnTo>
                    <a:pt x="296" y="296"/>
                  </a:lnTo>
                  <a:lnTo>
                    <a:pt x="320" y="256"/>
                  </a:lnTo>
                  <a:lnTo>
                    <a:pt x="288" y="240"/>
                  </a:lnTo>
                  <a:lnTo>
                    <a:pt x="320" y="232"/>
                  </a:lnTo>
                  <a:lnTo>
                    <a:pt x="328" y="240"/>
                  </a:lnTo>
                  <a:lnTo>
                    <a:pt x="360" y="232"/>
                  </a:lnTo>
                  <a:lnTo>
                    <a:pt x="360" y="224"/>
                  </a:lnTo>
                  <a:lnTo>
                    <a:pt x="320" y="200"/>
                  </a:lnTo>
                  <a:lnTo>
                    <a:pt x="320" y="184"/>
                  </a:lnTo>
                  <a:lnTo>
                    <a:pt x="304" y="176"/>
                  </a:lnTo>
                  <a:lnTo>
                    <a:pt x="288" y="168"/>
                  </a:lnTo>
                  <a:lnTo>
                    <a:pt x="272" y="128"/>
                  </a:lnTo>
                  <a:lnTo>
                    <a:pt x="232" y="64"/>
                  </a:lnTo>
                  <a:lnTo>
                    <a:pt x="232" y="40"/>
                  </a:lnTo>
                  <a:lnTo>
                    <a:pt x="192" y="32"/>
                  </a:lnTo>
                  <a:lnTo>
                    <a:pt x="176" y="24"/>
                  </a:lnTo>
                  <a:lnTo>
                    <a:pt x="168" y="0"/>
                  </a:lnTo>
                </a:path>
              </a:pathLst>
            </a:custGeom>
            <a:grp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800"/>
              <a:endParaRPr lang="zh-CN" altLang="en-US" sz="1350">
                <a:solidFill>
                  <a:prstClr val="black"/>
                </a:solidFill>
                <a:latin typeface="Century Gothic" panose="020B0502020202020204"/>
                <a:ea typeface="微软雅黑" panose="020B0503020204020204" pitchFamily="34" charset="-122"/>
              </a:endParaRPr>
            </a:p>
          </p:txBody>
        </p:sp>
        <p:sp>
          <p:nvSpPr>
            <p:cNvPr id="31" name="Freeform 16"/>
            <p:cNvSpPr/>
            <p:nvPr/>
          </p:nvSpPr>
          <p:spPr bwMode="invGray">
            <a:xfrm>
              <a:off x="6775443" y="3965580"/>
              <a:ext cx="122239" cy="96838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0" y="40"/>
                </a:cxn>
                <a:cxn ang="0">
                  <a:pos x="24" y="56"/>
                </a:cxn>
                <a:cxn ang="0">
                  <a:pos x="64" y="40"/>
                </a:cxn>
                <a:cxn ang="0">
                  <a:pos x="64" y="24"/>
                </a:cxn>
                <a:cxn ang="0">
                  <a:pos x="24" y="0"/>
                </a:cxn>
              </a:cxnLst>
              <a:rect l="0" t="0" r="r" b="b"/>
              <a:pathLst>
                <a:path w="65" h="57">
                  <a:moveTo>
                    <a:pt x="24" y="0"/>
                  </a:moveTo>
                  <a:lnTo>
                    <a:pt x="0" y="40"/>
                  </a:lnTo>
                  <a:lnTo>
                    <a:pt x="24" y="56"/>
                  </a:lnTo>
                  <a:lnTo>
                    <a:pt x="64" y="40"/>
                  </a:lnTo>
                  <a:lnTo>
                    <a:pt x="64" y="24"/>
                  </a:lnTo>
                  <a:lnTo>
                    <a:pt x="24" y="0"/>
                  </a:lnTo>
                </a:path>
              </a:pathLst>
            </a:custGeom>
            <a:grpFill/>
            <a:ln w="12700" cap="rnd" cmpd="sng">
              <a:solidFill>
                <a:schemeClr val="tx1"/>
              </a:solidFill>
              <a:prstDash val="solid"/>
              <a:round/>
            </a:ln>
            <a:effectLst/>
          </p:spPr>
          <p:txBody>
            <a:bodyPr/>
            <a:lstStyle/>
            <a:p>
              <a:pPr defTabSz="685800"/>
              <a:endParaRPr lang="zh-CN" altLang="en-US" sz="1350">
                <a:solidFill>
                  <a:prstClr val="black"/>
                </a:solidFill>
                <a:latin typeface="Century Gothic" panose="020B0502020202020204"/>
                <a:ea typeface="微软雅黑" panose="020B0503020204020204" pitchFamily="34" charset="-122"/>
              </a:endParaRPr>
            </a:p>
          </p:txBody>
        </p:sp>
        <p:sp>
          <p:nvSpPr>
            <p:cNvPr id="32" name="Freeform 17"/>
            <p:cNvSpPr/>
            <p:nvPr/>
          </p:nvSpPr>
          <p:spPr bwMode="gray">
            <a:xfrm>
              <a:off x="6470642" y="4033841"/>
              <a:ext cx="457198" cy="522287"/>
            </a:xfrm>
            <a:custGeom>
              <a:avLst/>
              <a:gdLst/>
              <a:ahLst/>
              <a:cxnLst>
                <a:cxn ang="0">
                  <a:pos x="184" y="16"/>
                </a:cxn>
                <a:cxn ang="0">
                  <a:pos x="160" y="0"/>
                </a:cxn>
                <a:cxn ang="0">
                  <a:pos x="136" y="24"/>
                </a:cxn>
                <a:cxn ang="0">
                  <a:pos x="104" y="8"/>
                </a:cxn>
                <a:cxn ang="0">
                  <a:pos x="80" y="16"/>
                </a:cxn>
                <a:cxn ang="0">
                  <a:pos x="72" y="32"/>
                </a:cxn>
                <a:cxn ang="0">
                  <a:pos x="64" y="48"/>
                </a:cxn>
                <a:cxn ang="0">
                  <a:pos x="72" y="72"/>
                </a:cxn>
                <a:cxn ang="0">
                  <a:pos x="56" y="72"/>
                </a:cxn>
                <a:cxn ang="0">
                  <a:pos x="48" y="64"/>
                </a:cxn>
                <a:cxn ang="0">
                  <a:pos x="40" y="64"/>
                </a:cxn>
                <a:cxn ang="0">
                  <a:pos x="40" y="80"/>
                </a:cxn>
                <a:cxn ang="0">
                  <a:pos x="40" y="96"/>
                </a:cxn>
                <a:cxn ang="0">
                  <a:pos x="40" y="96"/>
                </a:cxn>
                <a:cxn ang="0">
                  <a:pos x="40" y="112"/>
                </a:cxn>
                <a:cxn ang="0">
                  <a:pos x="8" y="136"/>
                </a:cxn>
                <a:cxn ang="0">
                  <a:pos x="0" y="144"/>
                </a:cxn>
                <a:cxn ang="0">
                  <a:pos x="0" y="176"/>
                </a:cxn>
                <a:cxn ang="0">
                  <a:pos x="24" y="192"/>
                </a:cxn>
                <a:cxn ang="0">
                  <a:pos x="24" y="232"/>
                </a:cxn>
                <a:cxn ang="0">
                  <a:pos x="48" y="232"/>
                </a:cxn>
                <a:cxn ang="0">
                  <a:pos x="48" y="248"/>
                </a:cxn>
                <a:cxn ang="0">
                  <a:pos x="56" y="264"/>
                </a:cxn>
                <a:cxn ang="0">
                  <a:pos x="64" y="288"/>
                </a:cxn>
                <a:cxn ang="0">
                  <a:pos x="88" y="288"/>
                </a:cxn>
                <a:cxn ang="0">
                  <a:pos x="104" y="264"/>
                </a:cxn>
                <a:cxn ang="0">
                  <a:pos x="112" y="264"/>
                </a:cxn>
                <a:cxn ang="0">
                  <a:pos x="112" y="280"/>
                </a:cxn>
                <a:cxn ang="0">
                  <a:pos x="120" y="288"/>
                </a:cxn>
                <a:cxn ang="0">
                  <a:pos x="136" y="288"/>
                </a:cxn>
                <a:cxn ang="0">
                  <a:pos x="136" y="280"/>
                </a:cxn>
                <a:cxn ang="0">
                  <a:pos x="152" y="280"/>
                </a:cxn>
                <a:cxn ang="0">
                  <a:pos x="152" y="288"/>
                </a:cxn>
                <a:cxn ang="0">
                  <a:pos x="160" y="296"/>
                </a:cxn>
                <a:cxn ang="0">
                  <a:pos x="176" y="288"/>
                </a:cxn>
                <a:cxn ang="0">
                  <a:pos x="184" y="256"/>
                </a:cxn>
                <a:cxn ang="0">
                  <a:pos x="184" y="224"/>
                </a:cxn>
                <a:cxn ang="0">
                  <a:pos x="200" y="224"/>
                </a:cxn>
                <a:cxn ang="0">
                  <a:pos x="200" y="216"/>
                </a:cxn>
                <a:cxn ang="0">
                  <a:pos x="200" y="200"/>
                </a:cxn>
                <a:cxn ang="0">
                  <a:pos x="216" y="216"/>
                </a:cxn>
                <a:cxn ang="0">
                  <a:pos x="232" y="192"/>
                </a:cxn>
                <a:cxn ang="0">
                  <a:pos x="216" y="176"/>
                </a:cxn>
                <a:cxn ang="0">
                  <a:pos x="216" y="168"/>
                </a:cxn>
                <a:cxn ang="0">
                  <a:pos x="232" y="160"/>
                </a:cxn>
                <a:cxn ang="0">
                  <a:pos x="224" y="136"/>
                </a:cxn>
                <a:cxn ang="0">
                  <a:pos x="216" y="128"/>
                </a:cxn>
                <a:cxn ang="0">
                  <a:pos x="240" y="136"/>
                </a:cxn>
                <a:cxn ang="0">
                  <a:pos x="240" y="104"/>
                </a:cxn>
                <a:cxn ang="0">
                  <a:pos x="216" y="120"/>
                </a:cxn>
                <a:cxn ang="0">
                  <a:pos x="240" y="80"/>
                </a:cxn>
                <a:cxn ang="0">
                  <a:pos x="200" y="56"/>
                </a:cxn>
                <a:cxn ang="0">
                  <a:pos x="176" y="56"/>
                </a:cxn>
                <a:cxn ang="0">
                  <a:pos x="160" y="72"/>
                </a:cxn>
                <a:cxn ang="0">
                  <a:pos x="152" y="48"/>
                </a:cxn>
                <a:cxn ang="0">
                  <a:pos x="160" y="40"/>
                </a:cxn>
                <a:cxn ang="0">
                  <a:pos x="184" y="16"/>
                </a:cxn>
              </a:cxnLst>
              <a:rect l="0" t="0" r="r" b="b"/>
              <a:pathLst>
                <a:path w="241" h="297">
                  <a:moveTo>
                    <a:pt x="184" y="16"/>
                  </a:moveTo>
                  <a:lnTo>
                    <a:pt x="160" y="0"/>
                  </a:lnTo>
                  <a:lnTo>
                    <a:pt x="136" y="24"/>
                  </a:lnTo>
                  <a:lnTo>
                    <a:pt x="104" y="8"/>
                  </a:lnTo>
                  <a:lnTo>
                    <a:pt x="80" y="16"/>
                  </a:lnTo>
                  <a:lnTo>
                    <a:pt x="72" y="32"/>
                  </a:lnTo>
                  <a:lnTo>
                    <a:pt x="64" y="48"/>
                  </a:lnTo>
                  <a:lnTo>
                    <a:pt x="72" y="72"/>
                  </a:lnTo>
                  <a:lnTo>
                    <a:pt x="56" y="72"/>
                  </a:lnTo>
                  <a:lnTo>
                    <a:pt x="48" y="64"/>
                  </a:lnTo>
                  <a:lnTo>
                    <a:pt x="40" y="64"/>
                  </a:lnTo>
                  <a:lnTo>
                    <a:pt x="40" y="80"/>
                  </a:lnTo>
                  <a:lnTo>
                    <a:pt x="40" y="96"/>
                  </a:lnTo>
                  <a:lnTo>
                    <a:pt x="40" y="96"/>
                  </a:lnTo>
                  <a:lnTo>
                    <a:pt x="40" y="112"/>
                  </a:lnTo>
                  <a:lnTo>
                    <a:pt x="8" y="136"/>
                  </a:lnTo>
                  <a:lnTo>
                    <a:pt x="0" y="144"/>
                  </a:lnTo>
                  <a:lnTo>
                    <a:pt x="0" y="176"/>
                  </a:lnTo>
                  <a:lnTo>
                    <a:pt x="24" y="192"/>
                  </a:lnTo>
                  <a:lnTo>
                    <a:pt x="24" y="232"/>
                  </a:lnTo>
                  <a:lnTo>
                    <a:pt x="48" y="232"/>
                  </a:lnTo>
                  <a:lnTo>
                    <a:pt x="48" y="248"/>
                  </a:lnTo>
                  <a:lnTo>
                    <a:pt x="56" y="264"/>
                  </a:lnTo>
                  <a:lnTo>
                    <a:pt x="64" y="288"/>
                  </a:lnTo>
                  <a:lnTo>
                    <a:pt x="88" y="288"/>
                  </a:lnTo>
                  <a:lnTo>
                    <a:pt x="104" y="264"/>
                  </a:lnTo>
                  <a:lnTo>
                    <a:pt x="112" y="264"/>
                  </a:lnTo>
                  <a:lnTo>
                    <a:pt x="112" y="280"/>
                  </a:lnTo>
                  <a:lnTo>
                    <a:pt x="120" y="288"/>
                  </a:lnTo>
                  <a:lnTo>
                    <a:pt x="136" y="288"/>
                  </a:lnTo>
                  <a:lnTo>
                    <a:pt x="136" y="280"/>
                  </a:lnTo>
                  <a:lnTo>
                    <a:pt x="152" y="280"/>
                  </a:lnTo>
                  <a:lnTo>
                    <a:pt x="152" y="288"/>
                  </a:lnTo>
                  <a:lnTo>
                    <a:pt x="160" y="296"/>
                  </a:lnTo>
                  <a:lnTo>
                    <a:pt x="176" y="288"/>
                  </a:lnTo>
                  <a:lnTo>
                    <a:pt x="184" y="256"/>
                  </a:lnTo>
                  <a:lnTo>
                    <a:pt x="184" y="224"/>
                  </a:lnTo>
                  <a:lnTo>
                    <a:pt x="200" y="224"/>
                  </a:lnTo>
                  <a:lnTo>
                    <a:pt x="200" y="216"/>
                  </a:lnTo>
                  <a:lnTo>
                    <a:pt x="200" y="200"/>
                  </a:lnTo>
                  <a:lnTo>
                    <a:pt x="216" y="216"/>
                  </a:lnTo>
                  <a:lnTo>
                    <a:pt x="232" y="192"/>
                  </a:lnTo>
                  <a:lnTo>
                    <a:pt x="216" y="176"/>
                  </a:lnTo>
                  <a:lnTo>
                    <a:pt x="216" y="168"/>
                  </a:lnTo>
                  <a:lnTo>
                    <a:pt x="232" y="160"/>
                  </a:lnTo>
                  <a:lnTo>
                    <a:pt x="224" y="136"/>
                  </a:lnTo>
                  <a:lnTo>
                    <a:pt x="216" y="128"/>
                  </a:lnTo>
                  <a:lnTo>
                    <a:pt x="240" y="136"/>
                  </a:lnTo>
                  <a:lnTo>
                    <a:pt x="240" y="104"/>
                  </a:lnTo>
                  <a:lnTo>
                    <a:pt x="216" y="120"/>
                  </a:lnTo>
                  <a:lnTo>
                    <a:pt x="240" y="80"/>
                  </a:lnTo>
                  <a:lnTo>
                    <a:pt x="200" y="56"/>
                  </a:lnTo>
                  <a:lnTo>
                    <a:pt x="176" y="56"/>
                  </a:lnTo>
                  <a:lnTo>
                    <a:pt x="160" y="72"/>
                  </a:lnTo>
                  <a:lnTo>
                    <a:pt x="152" y="48"/>
                  </a:lnTo>
                  <a:lnTo>
                    <a:pt x="160" y="40"/>
                  </a:lnTo>
                  <a:lnTo>
                    <a:pt x="184" y="16"/>
                  </a:lnTo>
                </a:path>
              </a:pathLst>
            </a:custGeom>
            <a:grp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800"/>
              <a:endParaRPr lang="zh-CN" altLang="en-US" sz="1350">
                <a:solidFill>
                  <a:prstClr val="black"/>
                </a:solidFill>
                <a:latin typeface="Century Gothic" panose="020B0502020202020204"/>
                <a:ea typeface="微软雅黑" panose="020B0503020204020204" pitchFamily="34" charset="-122"/>
              </a:endParaRPr>
            </a:p>
          </p:txBody>
        </p:sp>
        <p:sp>
          <p:nvSpPr>
            <p:cNvPr id="33" name="Freeform 18"/>
            <p:cNvSpPr/>
            <p:nvPr/>
          </p:nvSpPr>
          <p:spPr bwMode="gray">
            <a:xfrm>
              <a:off x="6240458" y="4443415"/>
              <a:ext cx="520698" cy="649287"/>
            </a:xfrm>
            <a:custGeom>
              <a:avLst/>
              <a:gdLst/>
              <a:ahLst/>
              <a:cxnLst>
                <a:cxn ang="0">
                  <a:pos x="272" y="56"/>
                </a:cxn>
                <a:cxn ang="0">
                  <a:pos x="272" y="48"/>
                </a:cxn>
                <a:cxn ang="0">
                  <a:pos x="256" y="48"/>
                </a:cxn>
                <a:cxn ang="0">
                  <a:pos x="256" y="56"/>
                </a:cxn>
                <a:cxn ang="0">
                  <a:pos x="240" y="56"/>
                </a:cxn>
                <a:cxn ang="0">
                  <a:pos x="232" y="56"/>
                </a:cxn>
                <a:cxn ang="0">
                  <a:pos x="232" y="32"/>
                </a:cxn>
                <a:cxn ang="0">
                  <a:pos x="224" y="32"/>
                </a:cxn>
                <a:cxn ang="0">
                  <a:pos x="208" y="56"/>
                </a:cxn>
                <a:cxn ang="0">
                  <a:pos x="184" y="56"/>
                </a:cxn>
                <a:cxn ang="0">
                  <a:pos x="176" y="32"/>
                </a:cxn>
                <a:cxn ang="0">
                  <a:pos x="168" y="16"/>
                </a:cxn>
                <a:cxn ang="0">
                  <a:pos x="160" y="0"/>
                </a:cxn>
                <a:cxn ang="0">
                  <a:pos x="144" y="0"/>
                </a:cxn>
                <a:cxn ang="0">
                  <a:pos x="144" y="8"/>
                </a:cxn>
                <a:cxn ang="0">
                  <a:pos x="112" y="16"/>
                </a:cxn>
                <a:cxn ang="0">
                  <a:pos x="112" y="32"/>
                </a:cxn>
                <a:cxn ang="0">
                  <a:pos x="80" y="32"/>
                </a:cxn>
                <a:cxn ang="0">
                  <a:pos x="64" y="48"/>
                </a:cxn>
                <a:cxn ang="0">
                  <a:pos x="64" y="72"/>
                </a:cxn>
                <a:cxn ang="0">
                  <a:pos x="72" y="88"/>
                </a:cxn>
                <a:cxn ang="0">
                  <a:pos x="48" y="112"/>
                </a:cxn>
                <a:cxn ang="0">
                  <a:pos x="40" y="112"/>
                </a:cxn>
                <a:cxn ang="0">
                  <a:pos x="32" y="144"/>
                </a:cxn>
                <a:cxn ang="0">
                  <a:pos x="32" y="160"/>
                </a:cxn>
                <a:cxn ang="0">
                  <a:pos x="32" y="176"/>
                </a:cxn>
                <a:cxn ang="0">
                  <a:pos x="16" y="200"/>
                </a:cxn>
                <a:cxn ang="0">
                  <a:pos x="8" y="216"/>
                </a:cxn>
                <a:cxn ang="0">
                  <a:pos x="0" y="256"/>
                </a:cxn>
                <a:cxn ang="0">
                  <a:pos x="8" y="272"/>
                </a:cxn>
                <a:cxn ang="0">
                  <a:pos x="56" y="272"/>
                </a:cxn>
                <a:cxn ang="0">
                  <a:pos x="80" y="328"/>
                </a:cxn>
                <a:cxn ang="0">
                  <a:pos x="88" y="368"/>
                </a:cxn>
                <a:cxn ang="0">
                  <a:pos x="112" y="328"/>
                </a:cxn>
                <a:cxn ang="0">
                  <a:pos x="120" y="336"/>
                </a:cxn>
                <a:cxn ang="0">
                  <a:pos x="152" y="304"/>
                </a:cxn>
                <a:cxn ang="0">
                  <a:pos x="152" y="280"/>
                </a:cxn>
                <a:cxn ang="0">
                  <a:pos x="184" y="272"/>
                </a:cxn>
                <a:cxn ang="0">
                  <a:pos x="200" y="232"/>
                </a:cxn>
                <a:cxn ang="0">
                  <a:pos x="216" y="224"/>
                </a:cxn>
                <a:cxn ang="0">
                  <a:pos x="216" y="200"/>
                </a:cxn>
                <a:cxn ang="0">
                  <a:pos x="240" y="200"/>
                </a:cxn>
                <a:cxn ang="0">
                  <a:pos x="248" y="160"/>
                </a:cxn>
                <a:cxn ang="0">
                  <a:pos x="240" y="128"/>
                </a:cxn>
                <a:cxn ang="0">
                  <a:pos x="248" y="120"/>
                </a:cxn>
                <a:cxn ang="0">
                  <a:pos x="232" y="104"/>
                </a:cxn>
                <a:cxn ang="0">
                  <a:pos x="248" y="96"/>
                </a:cxn>
                <a:cxn ang="0">
                  <a:pos x="256" y="104"/>
                </a:cxn>
                <a:cxn ang="0">
                  <a:pos x="272" y="80"/>
                </a:cxn>
                <a:cxn ang="0">
                  <a:pos x="272" y="56"/>
                </a:cxn>
              </a:cxnLst>
              <a:rect l="0" t="0" r="r" b="b"/>
              <a:pathLst>
                <a:path w="273" h="369">
                  <a:moveTo>
                    <a:pt x="272" y="56"/>
                  </a:moveTo>
                  <a:lnTo>
                    <a:pt x="272" y="48"/>
                  </a:lnTo>
                  <a:lnTo>
                    <a:pt x="256" y="48"/>
                  </a:lnTo>
                  <a:lnTo>
                    <a:pt x="256" y="56"/>
                  </a:lnTo>
                  <a:lnTo>
                    <a:pt x="240" y="56"/>
                  </a:lnTo>
                  <a:lnTo>
                    <a:pt x="232" y="56"/>
                  </a:lnTo>
                  <a:lnTo>
                    <a:pt x="232" y="32"/>
                  </a:lnTo>
                  <a:lnTo>
                    <a:pt x="224" y="32"/>
                  </a:lnTo>
                  <a:lnTo>
                    <a:pt x="208" y="56"/>
                  </a:lnTo>
                  <a:lnTo>
                    <a:pt x="184" y="56"/>
                  </a:lnTo>
                  <a:lnTo>
                    <a:pt x="176" y="32"/>
                  </a:lnTo>
                  <a:lnTo>
                    <a:pt x="168" y="16"/>
                  </a:lnTo>
                  <a:lnTo>
                    <a:pt x="160" y="0"/>
                  </a:lnTo>
                  <a:lnTo>
                    <a:pt x="144" y="0"/>
                  </a:lnTo>
                  <a:lnTo>
                    <a:pt x="144" y="8"/>
                  </a:lnTo>
                  <a:lnTo>
                    <a:pt x="112" y="16"/>
                  </a:lnTo>
                  <a:lnTo>
                    <a:pt x="112" y="32"/>
                  </a:lnTo>
                  <a:lnTo>
                    <a:pt x="80" y="32"/>
                  </a:lnTo>
                  <a:lnTo>
                    <a:pt x="64" y="48"/>
                  </a:lnTo>
                  <a:lnTo>
                    <a:pt x="64" y="72"/>
                  </a:lnTo>
                  <a:lnTo>
                    <a:pt x="72" y="88"/>
                  </a:lnTo>
                  <a:lnTo>
                    <a:pt x="48" y="112"/>
                  </a:lnTo>
                  <a:lnTo>
                    <a:pt x="40" y="112"/>
                  </a:lnTo>
                  <a:lnTo>
                    <a:pt x="32" y="144"/>
                  </a:lnTo>
                  <a:lnTo>
                    <a:pt x="32" y="160"/>
                  </a:lnTo>
                  <a:lnTo>
                    <a:pt x="32" y="176"/>
                  </a:lnTo>
                  <a:lnTo>
                    <a:pt x="16" y="200"/>
                  </a:lnTo>
                  <a:lnTo>
                    <a:pt x="8" y="216"/>
                  </a:lnTo>
                  <a:lnTo>
                    <a:pt x="0" y="256"/>
                  </a:lnTo>
                  <a:lnTo>
                    <a:pt x="8" y="272"/>
                  </a:lnTo>
                  <a:lnTo>
                    <a:pt x="56" y="272"/>
                  </a:lnTo>
                  <a:lnTo>
                    <a:pt x="80" y="328"/>
                  </a:lnTo>
                  <a:lnTo>
                    <a:pt x="88" y="368"/>
                  </a:lnTo>
                  <a:lnTo>
                    <a:pt x="112" y="328"/>
                  </a:lnTo>
                  <a:lnTo>
                    <a:pt x="120" y="336"/>
                  </a:lnTo>
                  <a:lnTo>
                    <a:pt x="152" y="304"/>
                  </a:lnTo>
                  <a:lnTo>
                    <a:pt x="152" y="280"/>
                  </a:lnTo>
                  <a:lnTo>
                    <a:pt x="184" y="272"/>
                  </a:lnTo>
                  <a:lnTo>
                    <a:pt x="200" y="232"/>
                  </a:lnTo>
                  <a:lnTo>
                    <a:pt x="216" y="224"/>
                  </a:lnTo>
                  <a:lnTo>
                    <a:pt x="216" y="200"/>
                  </a:lnTo>
                  <a:lnTo>
                    <a:pt x="240" y="200"/>
                  </a:lnTo>
                  <a:lnTo>
                    <a:pt x="248" y="160"/>
                  </a:lnTo>
                  <a:lnTo>
                    <a:pt x="240" y="128"/>
                  </a:lnTo>
                  <a:lnTo>
                    <a:pt x="248" y="120"/>
                  </a:lnTo>
                  <a:lnTo>
                    <a:pt x="232" y="104"/>
                  </a:lnTo>
                  <a:lnTo>
                    <a:pt x="248" y="96"/>
                  </a:lnTo>
                  <a:lnTo>
                    <a:pt x="256" y="104"/>
                  </a:lnTo>
                  <a:lnTo>
                    <a:pt x="272" y="80"/>
                  </a:lnTo>
                  <a:lnTo>
                    <a:pt x="272" y="56"/>
                  </a:lnTo>
                </a:path>
              </a:pathLst>
            </a:custGeom>
            <a:grp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800"/>
              <a:endParaRPr lang="zh-CN" altLang="en-US" sz="1350">
                <a:solidFill>
                  <a:prstClr val="black"/>
                </a:solidFill>
                <a:latin typeface="Century Gothic" panose="020B0502020202020204"/>
                <a:ea typeface="微软雅黑" panose="020B0503020204020204" pitchFamily="34" charset="-122"/>
              </a:endParaRPr>
            </a:p>
          </p:txBody>
        </p:sp>
        <p:sp>
          <p:nvSpPr>
            <p:cNvPr id="34" name="Freeform 19"/>
            <p:cNvSpPr/>
            <p:nvPr/>
          </p:nvSpPr>
          <p:spPr bwMode="gray">
            <a:xfrm>
              <a:off x="5446708" y="4851404"/>
              <a:ext cx="963610" cy="676276"/>
            </a:xfrm>
            <a:custGeom>
              <a:avLst/>
              <a:gdLst/>
              <a:ahLst/>
              <a:cxnLst>
                <a:cxn ang="0">
                  <a:pos x="496" y="96"/>
                </a:cxn>
                <a:cxn ang="0">
                  <a:pos x="424" y="40"/>
                </a:cxn>
                <a:cxn ang="0">
                  <a:pos x="408" y="56"/>
                </a:cxn>
                <a:cxn ang="0">
                  <a:pos x="376" y="40"/>
                </a:cxn>
                <a:cxn ang="0">
                  <a:pos x="312" y="56"/>
                </a:cxn>
                <a:cxn ang="0">
                  <a:pos x="312" y="0"/>
                </a:cxn>
                <a:cxn ang="0">
                  <a:pos x="280" y="0"/>
                </a:cxn>
                <a:cxn ang="0">
                  <a:pos x="216" y="8"/>
                </a:cxn>
                <a:cxn ang="0">
                  <a:pos x="208" y="40"/>
                </a:cxn>
                <a:cxn ang="0">
                  <a:pos x="168" y="24"/>
                </a:cxn>
                <a:cxn ang="0">
                  <a:pos x="144" y="48"/>
                </a:cxn>
                <a:cxn ang="0">
                  <a:pos x="152" y="88"/>
                </a:cxn>
                <a:cxn ang="0">
                  <a:pos x="144" y="112"/>
                </a:cxn>
                <a:cxn ang="0">
                  <a:pos x="112" y="168"/>
                </a:cxn>
                <a:cxn ang="0">
                  <a:pos x="72" y="224"/>
                </a:cxn>
                <a:cxn ang="0">
                  <a:pos x="32" y="272"/>
                </a:cxn>
                <a:cxn ang="0">
                  <a:pos x="0" y="296"/>
                </a:cxn>
                <a:cxn ang="0">
                  <a:pos x="8" y="312"/>
                </a:cxn>
                <a:cxn ang="0">
                  <a:pos x="16" y="360"/>
                </a:cxn>
                <a:cxn ang="0">
                  <a:pos x="56" y="384"/>
                </a:cxn>
                <a:cxn ang="0">
                  <a:pos x="40" y="344"/>
                </a:cxn>
                <a:cxn ang="0">
                  <a:pos x="80" y="304"/>
                </a:cxn>
                <a:cxn ang="0">
                  <a:pos x="152" y="280"/>
                </a:cxn>
                <a:cxn ang="0">
                  <a:pos x="192" y="296"/>
                </a:cxn>
                <a:cxn ang="0">
                  <a:pos x="240" y="248"/>
                </a:cxn>
                <a:cxn ang="0">
                  <a:pos x="264" y="240"/>
                </a:cxn>
                <a:cxn ang="0">
                  <a:pos x="264" y="216"/>
                </a:cxn>
                <a:cxn ang="0">
                  <a:pos x="280" y="208"/>
                </a:cxn>
                <a:cxn ang="0">
                  <a:pos x="336" y="232"/>
                </a:cxn>
                <a:cxn ang="0">
                  <a:pos x="336" y="200"/>
                </a:cxn>
                <a:cxn ang="0">
                  <a:pos x="376" y="192"/>
                </a:cxn>
                <a:cxn ang="0">
                  <a:pos x="392" y="200"/>
                </a:cxn>
                <a:cxn ang="0">
                  <a:pos x="400" y="184"/>
                </a:cxn>
                <a:cxn ang="0">
                  <a:pos x="448" y="176"/>
                </a:cxn>
                <a:cxn ang="0">
                  <a:pos x="480" y="136"/>
                </a:cxn>
              </a:cxnLst>
              <a:rect l="0" t="0" r="r" b="b"/>
              <a:pathLst>
                <a:path w="505" h="385">
                  <a:moveTo>
                    <a:pt x="504" y="128"/>
                  </a:moveTo>
                  <a:lnTo>
                    <a:pt x="496" y="96"/>
                  </a:lnTo>
                  <a:lnTo>
                    <a:pt x="472" y="40"/>
                  </a:lnTo>
                  <a:lnTo>
                    <a:pt x="424" y="40"/>
                  </a:lnTo>
                  <a:lnTo>
                    <a:pt x="416" y="32"/>
                  </a:lnTo>
                  <a:lnTo>
                    <a:pt x="408" y="56"/>
                  </a:lnTo>
                  <a:lnTo>
                    <a:pt x="392" y="56"/>
                  </a:lnTo>
                  <a:lnTo>
                    <a:pt x="376" y="40"/>
                  </a:lnTo>
                  <a:lnTo>
                    <a:pt x="320" y="64"/>
                  </a:lnTo>
                  <a:lnTo>
                    <a:pt x="312" y="56"/>
                  </a:lnTo>
                  <a:lnTo>
                    <a:pt x="336" y="8"/>
                  </a:lnTo>
                  <a:lnTo>
                    <a:pt x="312" y="0"/>
                  </a:lnTo>
                  <a:lnTo>
                    <a:pt x="296" y="16"/>
                  </a:lnTo>
                  <a:lnTo>
                    <a:pt x="280" y="0"/>
                  </a:lnTo>
                  <a:lnTo>
                    <a:pt x="272" y="8"/>
                  </a:lnTo>
                  <a:lnTo>
                    <a:pt x="216" y="8"/>
                  </a:lnTo>
                  <a:lnTo>
                    <a:pt x="224" y="40"/>
                  </a:lnTo>
                  <a:lnTo>
                    <a:pt x="208" y="40"/>
                  </a:lnTo>
                  <a:lnTo>
                    <a:pt x="176" y="16"/>
                  </a:lnTo>
                  <a:lnTo>
                    <a:pt x="168" y="24"/>
                  </a:lnTo>
                  <a:lnTo>
                    <a:pt x="168" y="48"/>
                  </a:lnTo>
                  <a:lnTo>
                    <a:pt x="144" y="48"/>
                  </a:lnTo>
                  <a:lnTo>
                    <a:pt x="144" y="72"/>
                  </a:lnTo>
                  <a:lnTo>
                    <a:pt x="152" y="88"/>
                  </a:lnTo>
                  <a:lnTo>
                    <a:pt x="144" y="96"/>
                  </a:lnTo>
                  <a:lnTo>
                    <a:pt x="144" y="112"/>
                  </a:lnTo>
                  <a:lnTo>
                    <a:pt x="112" y="144"/>
                  </a:lnTo>
                  <a:lnTo>
                    <a:pt x="112" y="168"/>
                  </a:lnTo>
                  <a:lnTo>
                    <a:pt x="104" y="200"/>
                  </a:lnTo>
                  <a:lnTo>
                    <a:pt x="72" y="224"/>
                  </a:lnTo>
                  <a:lnTo>
                    <a:pt x="48" y="256"/>
                  </a:lnTo>
                  <a:lnTo>
                    <a:pt x="32" y="272"/>
                  </a:lnTo>
                  <a:lnTo>
                    <a:pt x="8" y="280"/>
                  </a:lnTo>
                  <a:lnTo>
                    <a:pt x="0" y="296"/>
                  </a:lnTo>
                  <a:lnTo>
                    <a:pt x="16" y="304"/>
                  </a:lnTo>
                  <a:lnTo>
                    <a:pt x="8" y="312"/>
                  </a:lnTo>
                  <a:lnTo>
                    <a:pt x="8" y="352"/>
                  </a:lnTo>
                  <a:lnTo>
                    <a:pt x="16" y="360"/>
                  </a:lnTo>
                  <a:lnTo>
                    <a:pt x="16" y="384"/>
                  </a:lnTo>
                  <a:lnTo>
                    <a:pt x="56" y="384"/>
                  </a:lnTo>
                  <a:lnTo>
                    <a:pt x="56" y="360"/>
                  </a:lnTo>
                  <a:lnTo>
                    <a:pt x="40" y="344"/>
                  </a:lnTo>
                  <a:lnTo>
                    <a:pt x="48" y="312"/>
                  </a:lnTo>
                  <a:lnTo>
                    <a:pt x="80" y="304"/>
                  </a:lnTo>
                  <a:lnTo>
                    <a:pt x="104" y="304"/>
                  </a:lnTo>
                  <a:lnTo>
                    <a:pt x="152" y="280"/>
                  </a:lnTo>
                  <a:lnTo>
                    <a:pt x="184" y="280"/>
                  </a:lnTo>
                  <a:lnTo>
                    <a:pt x="192" y="296"/>
                  </a:lnTo>
                  <a:lnTo>
                    <a:pt x="208" y="264"/>
                  </a:lnTo>
                  <a:lnTo>
                    <a:pt x="240" y="248"/>
                  </a:lnTo>
                  <a:lnTo>
                    <a:pt x="248" y="224"/>
                  </a:lnTo>
                  <a:lnTo>
                    <a:pt x="264" y="240"/>
                  </a:lnTo>
                  <a:lnTo>
                    <a:pt x="272" y="240"/>
                  </a:lnTo>
                  <a:lnTo>
                    <a:pt x="264" y="216"/>
                  </a:lnTo>
                  <a:lnTo>
                    <a:pt x="264" y="184"/>
                  </a:lnTo>
                  <a:lnTo>
                    <a:pt x="280" y="208"/>
                  </a:lnTo>
                  <a:lnTo>
                    <a:pt x="288" y="232"/>
                  </a:lnTo>
                  <a:lnTo>
                    <a:pt x="336" y="232"/>
                  </a:lnTo>
                  <a:lnTo>
                    <a:pt x="320" y="216"/>
                  </a:lnTo>
                  <a:lnTo>
                    <a:pt x="336" y="200"/>
                  </a:lnTo>
                  <a:lnTo>
                    <a:pt x="360" y="208"/>
                  </a:lnTo>
                  <a:lnTo>
                    <a:pt x="376" y="192"/>
                  </a:lnTo>
                  <a:lnTo>
                    <a:pt x="392" y="192"/>
                  </a:lnTo>
                  <a:lnTo>
                    <a:pt x="392" y="200"/>
                  </a:lnTo>
                  <a:lnTo>
                    <a:pt x="400" y="200"/>
                  </a:lnTo>
                  <a:lnTo>
                    <a:pt x="400" y="184"/>
                  </a:lnTo>
                  <a:lnTo>
                    <a:pt x="424" y="192"/>
                  </a:lnTo>
                  <a:lnTo>
                    <a:pt x="448" y="176"/>
                  </a:lnTo>
                  <a:lnTo>
                    <a:pt x="472" y="168"/>
                  </a:lnTo>
                  <a:lnTo>
                    <a:pt x="480" y="136"/>
                  </a:lnTo>
                  <a:lnTo>
                    <a:pt x="504" y="128"/>
                  </a:lnTo>
                </a:path>
              </a:pathLst>
            </a:custGeom>
            <a:grp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800"/>
              <a:endParaRPr lang="zh-CN" altLang="en-US" sz="1350">
                <a:solidFill>
                  <a:prstClr val="black"/>
                </a:solidFill>
                <a:latin typeface="Century Gothic" panose="020B0502020202020204"/>
                <a:ea typeface="微软雅黑" panose="020B0503020204020204" pitchFamily="34" charset="-122"/>
              </a:endParaRPr>
            </a:p>
          </p:txBody>
        </p:sp>
        <p:sp>
          <p:nvSpPr>
            <p:cNvPr id="35" name="Freeform 20"/>
            <p:cNvSpPr/>
            <p:nvPr/>
          </p:nvSpPr>
          <p:spPr bwMode="gray">
            <a:xfrm>
              <a:off x="4805359" y="4724404"/>
              <a:ext cx="949323" cy="676276"/>
            </a:xfrm>
            <a:custGeom>
              <a:avLst/>
              <a:gdLst/>
              <a:ahLst/>
              <a:cxnLst>
                <a:cxn ang="0">
                  <a:pos x="344" y="344"/>
                </a:cxn>
                <a:cxn ang="0">
                  <a:pos x="416" y="296"/>
                </a:cxn>
                <a:cxn ang="0">
                  <a:pos x="448" y="240"/>
                </a:cxn>
                <a:cxn ang="0">
                  <a:pos x="480" y="184"/>
                </a:cxn>
                <a:cxn ang="0">
                  <a:pos x="496" y="160"/>
                </a:cxn>
                <a:cxn ang="0">
                  <a:pos x="480" y="128"/>
                </a:cxn>
                <a:cxn ang="0">
                  <a:pos x="456" y="96"/>
                </a:cxn>
                <a:cxn ang="0">
                  <a:pos x="440" y="112"/>
                </a:cxn>
                <a:cxn ang="0">
                  <a:pos x="424" y="104"/>
                </a:cxn>
                <a:cxn ang="0">
                  <a:pos x="440" y="56"/>
                </a:cxn>
                <a:cxn ang="0">
                  <a:pos x="440" y="16"/>
                </a:cxn>
                <a:cxn ang="0">
                  <a:pos x="408" y="8"/>
                </a:cxn>
                <a:cxn ang="0">
                  <a:pos x="376" y="24"/>
                </a:cxn>
                <a:cxn ang="0">
                  <a:pos x="360" y="24"/>
                </a:cxn>
                <a:cxn ang="0">
                  <a:pos x="320" y="32"/>
                </a:cxn>
                <a:cxn ang="0">
                  <a:pos x="288" y="64"/>
                </a:cxn>
                <a:cxn ang="0">
                  <a:pos x="264" y="72"/>
                </a:cxn>
                <a:cxn ang="0">
                  <a:pos x="224" y="96"/>
                </a:cxn>
                <a:cxn ang="0">
                  <a:pos x="184" y="88"/>
                </a:cxn>
                <a:cxn ang="0">
                  <a:pos x="160" y="72"/>
                </a:cxn>
                <a:cxn ang="0">
                  <a:pos x="144" y="88"/>
                </a:cxn>
                <a:cxn ang="0">
                  <a:pos x="96" y="128"/>
                </a:cxn>
                <a:cxn ang="0">
                  <a:pos x="32" y="112"/>
                </a:cxn>
                <a:cxn ang="0">
                  <a:pos x="0" y="128"/>
                </a:cxn>
                <a:cxn ang="0">
                  <a:pos x="32" y="144"/>
                </a:cxn>
                <a:cxn ang="0">
                  <a:pos x="88" y="168"/>
                </a:cxn>
                <a:cxn ang="0">
                  <a:pos x="104" y="208"/>
                </a:cxn>
                <a:cxn ang="0">
                  <a:pos x="56" y="224"/>
                </a:cxn>
                <a:cxn ang="0">
                  <a:pos x="88" y="248"/>
                </a:cxn>
                <a:cxn ang="0">
                  <a:pos x="136" y="280"/>
                </a:cxn>
                <a:cxn ang="0">
                  <a:pos x="136" y="304"/>
                </a:cxn>
                <a:cxn ang="0">
                  <a:pos x="208" y="360"/>
                </a:cxn>
                <a:cxn ang="0">
                  <a:pos x="248" y="360"/>
                </a:cxn>
                <a:cxn ang="0">
                  <a:pos x="256" y="344"/>
                </a:cxn>
                <a:cxn ang="0">
                  <a:pos x="296" y="376"/>
                </a:cxn>
                <a:cxn ang="0">
                  <a:pos x="336" y="368"/>
                </a:cxn>
              </a:cxnLst>
              <a:rect l="0" t="0" r="r" b="b"/>
              <a:pathLst>
                <a:path w="497" h="385">
                  <a:moveTo>
                    <a:pt x="336" y="368"/>
                  </a:moveTo>
                  <a:lnTo>
                    <a:pt x="344" y="344"/>
                  </a:lnTo>
                  <a:lnTo>
                    <a:pt x="368" y="344"/>
                  </a:lnTo>
                  <a:lnTo>
                    <a:pt x="416" y="296"/>
                  </a:lnTo>
                  <a:lnTo>
                    <a:pt x="440" y="272"/>
                  </a:lnTo>
                  <a:lnTo>
                    <a:pt x="448" y="240"/>
                  </a:lnTo>
                  <a:lnTo>
                    <a:pt x="448" y="216"/>
                  </a:lnTo>
                  <a:lnTo>
                    <a:pt x="480" y="184"/>
                  </a:lnTo>
                  <a:lnTo>
                    <a:pt x="480" y="168"/>
                  </a:lnTo>
                  <a:lnTo>
                    <a:pt x="496" y="160"/>
                  </a:lnTo>
                  <a:lnTo>
                    <a:pt x="480" y="152"/>
                  </a:lnTo>
                  <a:lnTo>
                    <a:pt x="480" y="128"/>
                  </a:lnTo>
                  <a:lnTo>
                    <a:pt x="456" y="128"/>
                  </a:lnTo>
                  <a:lnTo>
                    <a:pt x="456" y="96"/>
                  </a:lnTo>
                  <a:lnTo>
                    <a:pt x="440" y="96"/>
                  </a:lnTo>
                  <a:lnTo>
                    <a:pt x="440" y="112"/>
                  </a:lnTo>
                  <a:lnTo>
                    <a:pt x="424" y="112"/>
                  </a:lnTo>
                  <a:lnTo>
                    <a:pt x="424" y="104"/>
                  </a:lnTo>
                  <a:lnTo>
                    <a:pt x="432" y="64"/>
                  </a:lnTo>
                  <a:lnTo>
                    <a:pt x="440" y="56"/>
                  </a:lnTo>
                  <a:lnTo>
                    <a:pt x="440" y="40"/>
                  </a:lnTo>
                  <a:lnTo>
                    <a:pt x="440" y="16"/>
                  </a:lnTo>
                  <a:lnTo>
                    <a:pt x="432" y="0"/>
                  </a:lnTo>
                  <a:lnTo>
                    <a:pt x="408" y="8"/>
                  </a:lnTo>
                  <a:lnTo>
                    <a:pt x="392" y="8"/>
                  </a:lnTo>
                  <a:lnTo>
                    <a:pt x="376" y="24"/>
                  </a:lnTo>
                  <a:lnTo>
                    <a:pt x="360" y="32"/>
                  </a:lnTo>
                  <a:lnTo>
                    <a:pt x="360" y="24"/>
                  </a:lnTo>
                  <a:lnTo>
                    <a:pt x="344" y="32"/>
                  </a:lnTo>
                  <a:lnTo>
                    <a:pt x="320" y="32"/>
                  </a:lnTo>
                  <a:lnTo>
                    <a:pt x="304" y="40"/>
                  </a:lnTo>
                  <a:lnTo>
                    <a:pt x="288" y="64"/>
                  </a:lnTo>
                  <a:lnTo>
                    <a:pt x="272" y="56"/>
                  </a:lnTo>
                  <a:lnTo>
                    <a:pt x="264" y="72"/>
                  </a:lnTo>
                  <a:lnTo>
                    <a:pt x="232" y="72"/>
                  </a:lnTo>
                  <a:lnTo>
                    <a:pt x="224" y="96"/>
                  </a:lnTo>
                  <a:lnTo>
                    <a:pt x="200" y="104"/>
                  </a:lnTo>
                  <a:lnTo>
                    <a:pt x="184" y="88"/>
                  </a:lnTo>
                  <a:lnTo>
                    <a:pt x="176" y="64"/>
                  </a:lnTo>
                  <a:lnTo>
                    <a:pt x="160" y="72"/>
                  </a:lnTo>
                  <a:lnTo>
                    <a:pt x="160" y="88"/>
                  </a:lnTo>
                  <a:lnTo>
                    <a:pt x="144" y="88"/>
                  </a:lnTo>
                  <a:lnTo>
                    <a:pt x="104" y="112"/>
                  </a:lnTo>
                  <a:lnTo>
                    <a:pt x="96" y="128"/>
                  </a:lnTo>
                  <a:lnTo>
                    <a:pt x="48" y="112"/>
                  </a:lnTo>
                  <a:lnTo>
                    <a:pt x="32" y="112"/>
                  </a:lnTo>
                  <a:lnTo>
                    <a:pt x="24" y="120"/>
                  </a:lnTo>
                  <a:lnTo>
                    <a:pt x="0" y="128"/>
                  </a:lnTo>
                  <a:lnTo>
                    <a:pt x="0" y="144"/>
                  </a:lnTo>
                  <a:lnTo>
                    <a:pt x="32" y="144"/>
                  </a:lnTo>
                  <a:lnTo>
                    <a:pt x="40" y="160"/>
                  </a:lnTo>
                  <a:lnTo>
                    <a:pt x="88" y="168"/>
                  </a:lnTo>
                  <a:lnTo>
                    <a:pt x="96" y="176"/>
                  </a:lnTo>
                  <a:lnTo>
                    <a:pt x="104" y="208"/>
                  </a:lnTo>
                  <a:lnTo>
                    <a:pt x="64" y="208"/>
                  </a:lnTo>
                  <a:lnTo>
                    <a:pt x="56" y="224"/>
                  </a:lnTo>
                  <a:lnTo>
                    <a:pt x="64" y="240"/>
                  </a:lnTo>
                  <a:lnTo>
                    <a:pt x="88" y="248"/>
                  </a:lnTo>
                  <a:lnTo>
                    <a:pt x="136" y="264"/>
                  </a:lnTo>
                  <a:lnTo>
                    <a:pt x="136" y="280"/>
                  </a:lnTo>
                  <a:lnTo>
                    <a:pt x="120" y="288"/>
                  </a:lnTo>
                  <a:lnTo>
                    <a:pt x="136" y="304"/>
                  </a:lnTo>
                  <a:lnTo>
                    <a:pt x="136" y="328"/>
                  </a:lnTo>
                  <a:lnTo>
                    <a:pt x="208" y="360"/>
                  </a:lnTo>
                  <a:lnTo>
                    <a:pt x="224" y="360"/>
                  </a:lnTo>
                  <a:lnTo>
                    <a:pt x="248" y="360"/>
                  </a:lnTo>
                  <a:lnTo>
                    <a:pt x="256" y="368"/>
                  </a:lnTo>
                  <a:lnTo>
                    <a:pt x="256" y="344"/>
                  </a:lnTo>
                  <a:lnTo>
                    <a:pt x="288" y="352"/>
                  </a:lnTo>
                  <a:lnTo>
                    <a:pt x="296" y="376"/>
                  </a:lnTo>
                  <a:lnTo>
                    <a:pt x="312" y="384"/>
                  </a:lnTo>
                  <a:lnTo>
                    <a:pt x="336" y="368"/>
                  </a:lnTo>
                </a:path>
              </a:pathLst>
            </a:custGeom>
            <a:grp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800"/>
              <a:endParaRPr lang="zh-CN" altLang="en-US" sz="1350">
                <a:solidFill>
                  <a:prstClr val="black"/>
                </a:solidFill>
                <a:latin typeface="Century Gothic" panose="020B0502020202020204"/>
                <a:ea typeface="微软雅黑" panose="020B0503020204020204" pitchFamily="34" charset="-122"/>
              </a:endParaRPr>
            </a:p>
          </p:txBody>
        </p:sp>
        <p:sp>
          <p:nvSpPr>
            <p:cNvPr id="36" name="Freeform 21"/>
            <p:cNvSpPr/>
            <p:nvPr/>
          </p:nvSpPr>
          <p:spPr bwMode="invGray">
            <a:xfrm>
              <a:off x="4714870" y="4344992"/>
              <a:ext cx="704849" cy="622302"/>
            </a:xfrm>
            <a:custGeom>
              <a:avLst/>
              <a:gdLst/>
              <a:ahLst/>
              <a:cxnLst>
                <a:cxn ang="0">
                  <a:pos x="48" y="320"/>
                </a:cxn>
                <a:cxn ang="0">
                  <a:pos x="32" y="264"/>
                </a:cxn>
                <a:cxn ang="0">
                  <a:pos x="56" y="192"/>
                </a:cxn>
                <a:cxn ang="0">
                  <a:pos x="8" y="160"/>
                </a:cxn>
                <a:cxn ang="0">
                  <a:pos x="16" y="136"/>
                </a:cxn>
                <a:cxn ang="0">
                  <a:pos x="48" y="136"/>
                </a:cxn>
                <a:cxn ang="0">
                  <a:pos x="104" y="120"/>
                </a:cxn>
                <a:cxn ang="0">
                  <a:pos x="168" y="112"/>
                </a:cxn>
                <a:cxn ang="0">
                  <a:pos x="136" y="80"/>
                </a:cxn>
                <a:cxn ang="0">
                  <a:pos x="144" y="40"/>
                </a:cxn>
                <a:cxn ang="0">
                  <a:pos x="184" y="40"/>
                </a:cxn>
                <a:cxn ang="0">
                  <a:pos x="208" y="48"/>
                </a:cxn>
                <a:cxn ang="0">
                  <a:pos x="232" y="40"/>
                </a:cxn>
                <a:cxn ang="0">
                  <a:pos x="248" y="0"/>
                </a:cxn>
                <a:cxn ang="0">
                  <a:pos x="288" y="16"/>
                </a:cxn>
                <a:cxn ang="0">
                  <a:pos x="320" y="72"/>
                </a:cxn>
                <a:cxn ang="0">
                  <a:pos x="344" y="88"/>
                </a:cxn>
                <a:cxn ang="0">
                  <a:pos x="360" y="64"/>
                </a:cxn>
                <a:cxn ang="0">
                  <a:pos x="360" y="96"/>
                </a:cxn>
                <a:cxn ang="0">
                  <a:pos x="360" y="128"/>
                </a:cxn>
                <a:cxn ang="0">
                  <a:pos x="336" y="168"/>
                </a:cxn>
                <a:cxn ang="0">
                  <a:pos x="368" y="184"/>
                </a:cxn>
                <a:cxn ang="0">
                  <a:pos x="360" y="208"/>
                </a:cxn>
                <a:cxn ang="0">
                  <a:pos x="368" y="232"/>
                </a:cxn>
                <a:cxn ang="0">
                  <a:pos x="344" y="256"/>
                </a:cxn>
                <a:cxn ang="0">
                  <a:pos x="344" y="280"/>
                </a:cxn>
                <a:cxn ang="0">
                  <a:pos x="312" y="288"/>
                </a:cxn>
                <a:cxn ang="0">
                  <a:pos x="272" y="312"/>
                </a:cxn>
                <a:cxn ang="0">
                  <a:pos x="232" y="304"/>
                </a:cxn>
                <a:cxn ang="0">
                  <a:pos x="208" y="288"/>
                </a:cxn>
                <a:cxn ang="0">
                  <a:pos x="192" y="304"/>
                </a:cxn>
                <a:cxn ang="0">
                  <a:pos x="144" y="352"/>
                </a:cxn>
                <a:cxn ang="0">
                  <a:pos x="80" y="328"/>
                </a:cxn>
              </a:cxnLst>
              <a:rect l="0" t="0" r="r" b="b"/>
              <a:pathLst>
                <a:path w="369" h="353">
                  <a:moveTo>
                    <a:pt x="48" y="344"/>
                  </a:moveTo>
                  <a:lnTo>
                    <a:pt x="48" y="320"/>
                  </a:lnTo>
                  <a:lnTo>
                    <a:pt x="64" y="296"/>
                  </a:lnTo>
                  <a:lnTo>
                    <a:pt x="32" y="264"/>
                  </a:lnTo>
                  <a:lnTo>
                    <a:pt x="56" y="224"/>
                  </a:lnTo>
                  <a:lnTo>
                    <a:pt x="56" y="192"/>
                  </a:lnTo>
                  <a:lnTo>
                    <a:pt x="8" y="200"/>
                  </a:lnTo>
                  <a:lnTo>
                    <a:pt x="8" y="160"/>
                  </a:lnTo>
                  <a:lnTo>
                    <a:pt x="0" y="152"/>
                  </a:lnTo>
                  <a:lnTo>
                    <a:pt x="16" y="136"/>
                  </a:lnTo>
                  <a:lnTo>
                    <a:pt x="32" y="144"/>
                  </a:lnTo>
                  <a:lnTo>
                    <a:pt x="48" y="136"/>
                  </a:lnTo>
                  <a:lnTo>
                    <a:pt x="96" y="136"/>
                  </a:lnTo>
                  <a:lnTo>
                    <a:pt x="104" y="120"/>
                  </a:lnTo>
                  <a:lnTo>
                    <a:pt x="112" y="112"/>
                  </a:lnTo>
                  <a:lnTo>
                    <a:pt x="168" y="112"/>
                  </a:lnTo>
                  <a:lnTo>
                    <a:pt x="160" y="80"/>
                  </a:lnTo>
                  <a:lnTo>
                    <a:pt x="136" y="80"/>
                  </a:lnTo>
                  <a:lnTo>
                    <a:pt x="128" y="56"/>
                  </a:lnTo>
                  <a:lnTo>
                    <a:pt x="144" y="40"/>
                  </a:lnTo>
                  <a:lnTo>
                    <a:pt x="168" y="48"/>
                  </a:lnTo>
                  <a:lnTo>
                    <a:pt x="184" y="40"/>
                  </a:lnTo>
                  <a:lnTo>
                    <a:pt x="192" y="56"/>
                  </a:lnTo>
                  <a:lnTo>
                    <a:pt x="208" y="48"/>
                  </a:lnTo>
                  <a:lnTo>
                    <a:pt x="208" y="24"/>
                  </a:lnTo>
                  <a:lnTo>
                    <a:pt x="232" y="40"/>
                  </a:lnTo>
                  <a:lnTo>
                    <a:pt x="240" y="8"/>
                  </a:lnTo>
                  <a:lnTo>
                    <a:pt x="248" y="0"/>
                  </a:lnTo>
                  <a:lnTo>
                    <a:pt x="264" y="16"/>
                  </a:lnTo>
                  <a:lnTo>
                    <a:pt x="288" y="16"/>
                  </a:lnTo>
                  <a:lnTo>
                    <a:pt x="312" y="72"/>
                  </a:lnTo>
                  <a:lnTo>
                    <a:pt x="320" y="72"/>
                  </a:lnTo>
                  <a:lnTo>
                    <a:pt x="328" y="88"/>
                  </a:lnTo>
                  <a:lnTo>
                    <a:pt x="344" y="88"/>
                  </a:lnTo>
                  <a:lnTo>
                    <a:pt x="352" y="72"/>
                  </a:lnTo>
                  <a:lnTo>
                    <a:pt x="360" y="64"/>
                  </a:lnTo>
                  <a:lnTo>
                    <a:pt x="368" y="88"/>
                  </a:lnTo>
                  <a:lnTo>
                    <a:pt x="360" y="96"/>
                  </a:lnTo>
                  <a:lnTo>
                    <a:pt x="360" y="112"/>
                  </a:lnTo>
                  <a:lnTo>
                    <a:pt x="360" y="128"/>
                  </a:lnTo>
                  <a:lnTo>
                    <a:pt x="336" y="152"/>
                  </a:lnTo>
                  <a:lnTo>
                    <a:pt x="336" y="168"/>
                  </a:lnTo>
                  <a:lnTo>
                    <a:pt x="360" y="168"/>
                  </a:lnTo>
                  <a:lnTo>
                    <a:pt x="368" y="184"/>
                  </a:lnTo>
                  <a:lnTo>
                    <a:pt x="360" y="192"/>
                  </a:lnTo>
                  <a:lnTo>
                    <a:pt x="360" y="208"/>
                  </a:lnTo>
                  <a:lnTo>
                    <a:pt x="360" y="232"/>
                  </a:lnTo>
                  <a:lnTo>
                    <a:pt x="368" y="232"/>
                  </a:lnTo>
                  <a:lnTo>
                    <a:pt x="368" y="248"/>
                  </a:lnTo>
                  <a:lnTo>
                    <a:pt x="344" y="256"/>
                  </a:lnTo>
                  <a:lnTo>
                    <a:pt x="344" y="272"/>
                  </a:lnTo>
                  <a:lnTo>
                    <a:pt x="344" y="280"/>
                  </a:lnTo>
                  <a:lnTo>
                    <a:pt x="320" y="272"/>
                  </a:lnTo>
                  <a:lnTo>
                    <a:pt x="312" y="288"/>
                  </a:lnTo>
                  <a:lnTo>
                    <a:pt x="280" y="288"/>
                  </a:lnTo>
                  <a:lnTo>
                    <a:pt x="272" y="312"/>
                  </a:lnTo>
                  <a:lnTo>
                    <a:pt x="248" y="320"/>
                  </a:lnTo>
                  <a:lnTo>
                    <a:pt x="232" y="304"/>
                  </a:lnTo>
                  <a:lnTo>
                    <a:pt x="224" y="280"/>
                  </a:lnTo>
                  <a:lnTo>
                    <a:pt x="208" y="288"/>
                  </a:lnTo>
                  <a:lnTo>
                    <a:pt x="208" y="304"/>
                  </a:lnTo>
                  <a:lnTo>
                    <a:pt x="192" y="304"/>
                  </a:lnTo>
                  <a:lnTo>
                    <a:pt x="152" y="328"/>
                  </a:lnTo>
                  <a:lnTo>
                    <a:pt x="144" y="352"/>
                  </a:lnTo>
                  <a:lnTo>
                    <a:pt x="96" y="328"/>
                  </a:lnTo>
                  <a:lnTo>
                    <a:pt x="80" y="328"/>
                  </a:lnTo>
                  <a:lnTo>
                    <a:pt x="48" y="344"/>
                  </a:lnTo>
                </a:path>
              </a:pathLst>
            </a:custGeom>
            <a:grp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800"/>
              <a:endParaRPr lang="zh-CN" altLang="en-US" sz="1350">
                <a:solidFill>
                  <a:prstClr val="black"/>
                </a:solidFill>
                <a:latin typeface="Century Gothic" panose="020B0502020202020204"/>
                <a:ea typeface="微软雅黑" panose="020B0503020204020204" pitchFamily="34" charset="-122"/>
              </a:endParaRPr>
            </a:p>
          </p:txBody>
        </p:sp>
        <p:sp>
          <p:nvSpPr>
            <p:cNvPr id="37" name="Freeform 22"/>
            <p:cNvSpPr/>
            <p:nvPr/>
          </p:nvSpPr>
          <p:spPr bwMode="invGray">
            <a:xfrm>
              <a:off x="3919533" y="4302128"/>
              <a:ext cx="1085849" cy="1084265"/>
            </a:xfrm>
            <a:custGeom>
              <a:avLst/>
              <a:gdLst/>
              <a:ahLst/>
              <a:cxnLst>
                <a:cxn ang="0">
                  <a:pos x="528" y="448"/>
                </a:cxn>
                <a:cxn ang="0">
                  <a:pos x="560" y="416"/>
                </a:cxn>
                <a:cxn ang="0">
                  <a:pos x="528" y="408"/>
                </a:cxn>
                <a:cxn ang="0">
                  <a:pos x="496" y="384"/>
                </a:cxn>
                <a:cxn ang="0">
                  <a:pos x="464" y="360"/>
                </a:cxn>
                <a:cxn ang="0">
                  <a:pos x="480" y="320"/>
                </a:cxn>
                <a:cxn ang="0">
                  <a:pos x="472" y="248"/>
                </a:cxn>
                <a:cxn ang="0">
                  <a:pos x="424" y="224"/>
                </a:cxn>
                <a:cxn ang="0">
                  <a:pos x="416" y="176"/>
                </a:cxn>
                <a:cxn ang="0">
                  <a:pos x="448" y="168"/>
                </a:cxn>
                <a:cxn ang="0">
                  <a:pos x="512" y="160"/>
                </a:cxn>
                <a:cxn ang="0">
                  <a:pos x="512" y="112"/>
                </a:cxn>
                <a:cxn ang="0">
                  <a:pos x="464" y="112"/>
                </a:cxn>
                <a:cxn ang="0">
                  <a:pos x="432" y="64"/>
                </a:cxn>
                <a:cxn ang="0">
                  <a:pos x="408" y="96"/>
                </a:cxn>
                <a:cxn ang="0">
                  <a:pos x="384" y="144"/>
                </a:cxn>
                <a:cxn ang="0">
                  <a:pos x="368" y="240"/>
                </a:cxn>
                <a:cxn ang="0">
                  <a:pos x="336" y="224"/>
                </a:cxn>
                <a:cxn ang="0">
                  <a:pos x="288" y="240"/>
                </a:cxn>
                <a:cxn ang="0">
                  <a:pos x="272" y="224"/>
                </a:cxn>
                <a:cxn ang="0">
                  <a:pos x="232" y="104"/>
                </a:cxn>
                <a:cxn ang="0">
                  <a:pos x="216" y="112"/>
                </a:cxn>
                <a:cxn ang="0">
                  <a:pos x="208" y="72"/>
                </a:cxn>
                <a:cxn ang="0">
                  <a:pos x="160" y="40"/>
                </a:cxn>
                <a:cxn ang="0">
                  <a:pos x="136" y="80"/>
                </a:cxn>
                <a:cxn ang="0">
                  <a:pos x="136" y="0"/>
                </a:cxn>
                <a:cxn ang="0">
                  <a:pos x="112" y="0"/>
                </a:cxn>
                <a:cxn ang="0">
                  <a:pos x="96" y="32"/>
                </a:cxn>
                <a:cxn ang="0">
                  <a:pos x="88" y="64"/>
                </a:cxn>
                <a:cxn ang="0">
                  <a:pos x="80" y="96"/>
                </a:cxn>
                <a:cxn ang="0">
                  <a:pos x="104" y="112"/>
                </a:cxn>
                <a:cxn ang="0">
                  <a:pos x="88" y="240"/>
                </a:cxn>
                <a:cxn ang="0">
                  <a:pos x="24" y="280"/>
                </a:cxn>
                <a:cxn ang="0">
                  <a:pos x="8" y="312"/>
                </a:cxn>
                <a:cxn ang="0">
                  <a:pos x="0" y="376"/>
                </a:cxn>
                <a:cxn ang="0">
                  <a:pos x="48" y="368"/>
                </a:cxn>
                <a:cxn ang="0">
                  <a:pos x="80" y="392"/>
                </a:cxn>
                <a:cxn ang="0">
                  <a:pos x="88" y="408"/>
                </a:cxn>
                <a:cxn ang="0">
                  <a:pos x="96" y="448"/>
                </a:cxn>
                <a:cxn ang="0">
                  <a:pos x="120" y="464"/>
                </a:cxn>
                <a:cxn ang="0">
                  <a:pos x="112" y="504"/>
                </a:cxn>
                <a:cxn ang="0">
                  <a:pos x="104" y="528"/>
                </a:cxn>
                <a:cxn ang="0">
                  <a:pos x="144" y="560"/>
                </a:cxn>
                <a:cxn ang="0">
                  <a:pos x="200" y="576"/>
                </a:cxn>
                <a:cxn ang="0">
                  <a:pos x="224" y="568"/>
                </a:cxn>
                <a:cxn ang="0">
                  <a:pos x="232" y="600"/>
                </a:cxn>
                <a:cxn ang="0">
                  <a:pos x="264" y="592"/>
                </a:cxn>
                <a:cxn ang="0">
                  <a:pos x="272" y="512"/>
                </a:cxn>
                <a:cxn ang="0">
                  <a:pos x="328" y="504"/>
                </a:cxn>
                <a:cxn ang="0">
                  <a:pos x="352" y="512"/>
                </a:cxn>
                <a:cxn ang="0">
                  <a:pos x="384" y="512"/>
                </a:cxn>
                <a:cxn ang="0">
                  <a:pos x="416" y="520"/>
                </a:cxn>
                <a:cxn ang="0">
                  <a:pos x="440" y="504"/>
                </a:cxn>
                <a:cxn ang="0">
                  <a:pos x="488" y="472"/>
                </a:cxn>
                <a:cxn ang="0">
                  <a:pos x="520" y="464"/>
                </a:cxn>
              </a:cxnLst>
              <a:rect l="0" t="0" r="r" b="b"/>
              <a:pathLst>
                <a:path w="569" h="617">
                  <a:moveTo>
                    <a:pt x="520" y="464"/>
                  </a:moveTo>
                  <a:lnTo>
                    <a:pt x="528" y="448"/>
                  </a:lnTo>
                  <a:lnTo>
                    <a:pt x="568" y="448"/>
                  </a:lnTo>
                  <a:lnTo>
                    <a:pt x="560" y="416"/>
                  </a:lnTo>
                  <a:lnTo>
                    <a:pt x="552" y="400"/>
                  </a:lnTo>
                  <a:lnTo>
                    <a:pt x="528" y="408"/>
                  </a:lnTo>
                  <a:lnTo>
                    <a:pt x="504" y="400"/>
                  </a:lnTo>
                  <a:lnTo>
                    <a:pt x="496" y="384"/>
                  </a:lnTo>
                  <a:lnTo>
                    <a:pt x="464" y="384"/>
                  </a:lnTo>
                  <a:lnTo>
                    <a:pt x="464" y="360"/>
                  </a:lnTo>
                  <a:lnTo>
                    <a:pt x="464" y="344"/>
                  </a:lnTo>
                  <a:lnTo>
                    <a:pt x="480" y="320"/>
                  </a:lnTo>
                  <a:lnTo>
                    <a:pt x="448" y="288"/>
                  </a:lnTo>
                  <a:lnTo>
                    <a:pt x="472" y="248"/>
                  </a:lnTo>
                  <a:lnTo>
                    <a:pt x="472" y="216"/>
                  </a:lnTo>
                  <a:lnTo>
                    <a:pt x="424" y="224"/>
                  </a:lnTo>
                  <a:lnTo>
                    <a:pt x="424" y="184"/>
                  </a:lnTo>
                  <a:lnTo>
                    <a:pt x="416" y="176"/>
                  </a:lnTo>
                  <a:lnTo>
                    <a:pt x="432" y="160"/>
                  </a:lnTo>
                  <a:lnTo>
                    <a:pt x="448" y="168"/>
                  </a:lnTo>
                  <a:lnTo>
                    <a:pt x="464" y="152"/>
                  </a:lnTo>
                  <a:lnTo>
                    <a:pt x="512" y="160"/>
                  </a:lnTo>
                  <a:lnTo>
                    <a:pt x="528" y="136"/>
                  </a:lnTo>
                  <a:lnTo>
                    <a:pt x="512" y="112"/>
                  </a:lnTo>
                  <a:lnTo>
                    <a:pt x="488" y="128"/>
                  </a:lnTo>
                  <a:lnTo>
                    <a:pt x="464" y="112"/>
                  </a:lnTo>
                  <a:lnTo>
                    <a:pt x="464" y="64"/>
                  </a:lnTo>
                  <a:lnTo>
                    <a:pt x="432" y="64"/>
                  </a:lnTo>
                  <a:lnTo>
                    <a:pt x="424" y="96"/>
                  </a:lnTo>
                  <a:lnTo>
                    <a:pt x="408" y="96"/>
                  </a:lnTo>
                  <a:lnTo>
                    <a:pt x="408" y="120"/>
                  </a:lnTo>
                  <a:lnTo>
                    <a:pt x="384" y="144"/>
                  </a:lnTo>
                  <a:lnTo>
                    <a:pt x="368" y="144"/>
                  </a:lnTo>
                  <a:lnTo>
                    <a:pt x="368" y="240"/>
                  </a:lnTo>
                  <a:lnTo>
                    <a:pt x="344" y="240"/>
                  </a:lnTo>
                  <a:lnTo>
                    <a:pt x="336" y="224"/>
                  </a:lnTo>
                  <a:lnTo>
                    <a:pt x="320" y="240"/>
                  </a:lnTo>
                  <a:lnTo>
                    <a:pt x="288" y="240"/>
                  </a:lnTo>
                  <a:lnTo>
                    <a:pt x="288" y="232"/>
                  </a:lnTo>
                  <a:lnTo>
                    <a:pt x="272" y="224"/>
                  </a:lnTo>
                  <a:lnTo>
                    <a:pt x="272" y="192"/>
                  </a:lnTo>
                  <a:lnTo>
                    <a:pt x="232" y="104"/>
                  </a:lnTo>
                  <a:lnTo>
                    <a:pt x="216" y="104"/>
                  </a:lnTo>
                  <a:lnTo>
                    <a:pt x="216" y="112"/>
                  </a:lnTo>
                  <a:lnTo>
                    <a:pt x="200" y="88"/>
                  </a:lnTo>
                  <a:lnTo>
                    <a:pt x="208" y="72"/>
                  </a:lnTo>
                  <a:lnTo>
                    <a:pt x="176" y="32"/>
                  </a:lnTo>
                  <a:lnTo>
                    <a:pt x="160" y="40"/>
                  </a:lnTo>
                  <a:lnTo>
                    <a:pt x="152" y="80"/>
                  </a:lnTo>
                  <a:lnTo>
                    <a:pt x="136" y="80"/>
                  </a:lnTo>
                  <a:lnTo>
                    <a:pt x="136" y="64"/>
                  </a:lnTo>
                  <a:lnTo>
                    <a:pt x="136" y="0"/>
                  </a:lnTo>
                  <a:lnTo>
                    <a:pt x="120" y="16"/>
                  </a:lnTo>
                  <a:lnTo>
                    <a:pt x="112" y="0"/>
                  </a:lnTo>
                  <a:lnTo>
                    <a:pt x="96" y="16"/>
                  </a:lnTo>
                  <a:lnTo>
                    <a:pt x="96" y="32"/>
                  </a:lnTo>
                  <a:lnTo>
                    <a:pt x="104" y="64"/>
                  </a:lnTo>
                  <a:lnTo>
                    <a:pt x="88" y="64"/>
                  </a:lnTo>
                  <a:lnTo>
                    <a:pt x="72" y="64"/>
                  </a:lnTo>
                  <a:lnTo>
                    <a:pt x="80" y="96"/>
                  </a:lnTo>
                  <a:lnTo>
                    <a:pt x="80" y="112"/>
                  </a:lnTo>
                  <a:lnTo>
                    <a:pt x="104" y="112"/>
                  </a:lnTo>
                  <a:lnTo>
                    <a:pt x="104" y="168"/>
                  </a:lnTo>
                  <a:lnTo>
                    <a:pt x="88" y="240"/>
                  </a:lnTo>
                  <a:lnTo>
                    <a:pt x="40" y="272"/>
                  </a:lnTo>
                  <a:lnTo>
                    <a:pt x="24" y="280"/>
                  </a:lnTo>
                  <a:lnTo>
                    <a:pt x="16" y="288"/>
                  </a:lnTo>
                  <a:lnTo>
                    <a:pt x="8" y="312"/>
                  </a:lnTo>
                  <a:lnTo>
                    <a:pt x="8" y="360"/>
                  </a:lnTo>
                  <a:lnTo>
                    <a:pt x="0" y="376"/>
                  </a:lnTo>
                  <a:lnTo>
                    <a:pt x="32" y="376"/>
                  </a:lnTo>
                  <a:lnTo>
                    <a:pt x="48" y="368"/>
                  </a:lnTo>
                  <a:lnTo>
                    <a:pt x="88" y="376"/>
                  </a:lnTo>
                  <a:lnTo>
                    <a:pt x="80" y="392"/>
                  </a:lnTo>
                  <a:lnTo>
                    <a:pt x="72" y="392"/>
                  </a:lnTo>
                  <a:lnTo>
                    <a:pt x="88" y="408"/>
                  </a:lnTo>
                  <a:lnTo>
                    <a:pt x="80" y="432"/>
                  </a:lnTo>
                  <a:lnTo>
                    <a:pt x="96" y="448"/>
                  </a:lnTo>
                  <a:lnTo>
                    <a:pt x="120" y="448"/>
                  </a:lnTo>
                  <a:lnTo>
                    <a:pt x="120" y="464"/>
                  </a:lnTo>
                  <a:lnTo>
                    <a:pt x="112" y="472"/>
                  </a:lnTo>
                  <a:lnTo>
                    <a:pt x="112" y="504"/>
                  </a:lnTo>
                  <a:lnTo>
                    <a:pt x="96" y="504"/>
                  </a:lnTo>
                  <a:lnTo>
                    <a:pt x="104" y="528"/>
                  </a:lnTo>
                  <a:lnTo>
                    <a:pt x="144" y="528"/>
                  </a:lnTo>
                  <a:lnTo>
                    <a:pt x="144" y="560"/>
                  </a:lnTo>
                  <a:lnTo>
                    <a:pt x="160" y="568"/>
                  </a:lnTo>
                  <a:lnTo>
                    <a:pt x="200" y="576"/>
                  </a:lnTo>
                  <a:lnTo>
                    <a:pt x="216" y="560"/>
                  </a:lnTo>
                  <a:lnTo>
                    <a:pt x="224" y="568"/>
                  </a:lnTo>
                  <a:lnTo>
                    <a:pt x="216" y="592"/>
                  </a:lnTo>
                  <a:lnTo>
                    <a:pt x="232" y="600"/>
                  </a:lnTo>
                  <a:lnTo>
                    <a:pt x="264" y="616"/>
                  </a:lnTo>
                  <a:lnTo>
                    <a:pt x="264" y="592"/>
                  </a:lnTo>
                  <a:lnTo>
                    <a:pt x="264" y="520"/>
                  </a:lnTo>
                  <a:lnTo>
                    <a:pt x="272" y="512"/>
                  </a:lnTo>
                  <a:lnTo>
                    <a:pt x="320" y="512"/>
                  </a:lnTo>
                  <a:lnTo>
                    <a:pt x="328" y="504"/>
                  </a:lnTo>
                  <a:lnTo>
                    <a:pt x="344" y="504"/>
                  </a:lnTo>
                  <a:lnTo>
                    <a:pt x="352" y="512"/>
                  </a:lnTo>
                  <a:lnTo>
                    <a:pt x="376" y="504"/>
                  </a:lnTo>
                  <a:lnTo>
                    <a:pt x="384" y="512"/>
                  </a:lnTo>
                  <a:lnTo>
                    <a:pt x="392" y="504"/>
                  </a:lnTo>
                  <a:lnTo>
                    <a:pt x="416" y="520"/>
                  </a:lnTo>
                  <a:lnTo>
                    <a:pt x="416" y="504"/>
                  </a:lnTo>
                  <a:lnTo>
                    <a:pt x="440" y="504"/>
                  </a:lnTo>
                  <a:lnTo>
                    <a:pt x="480" y="496"/>
                  </a:lnTo>
                  <a:lnTo>
                    <a:pt x="488" y="472"/>
                  </a:lnTo>
                  <a:lnTo>
                    <a:pt x="504" y="464"/>
                  </a:lnTo>
                  <a:lnTo>
                    <a:pt x="520" y="464"/>
                  </a:lnTo>
                </a:path>
              </a:pathLst>
            </a:custGeom>
            <a:grp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800"/>
              <a:endParaRPr lang="zh-CN" altLang="en-US" sz="1350">
                <a:solidFill>
                  <a:prstClr val="black"/>
                </a:solidFill>
                <a:latin typeface="Century Gothic" panose="020B0502020202020204"/>
                <a:ea typeface="微软雅黑" panose="020B0503020204020204" pitchFamily="34" charset="-122"/>
              </a:endParaRPr>
            </a:p>
          </p:txBody>
        </p:sp>
        <p:sp>
          <p:nvSpPr>
            <p:cNvPr id="38" name="Freeform 23"/>
            <p:cNvSpPr/>
            <p:nvPr/>
          </p:nvSpPr>
          <p:spPr bwMode="invGray">
            <a:xfrm>
              <a:off x="1892298" y="3048002"/>
              <a:ext cx="2308223" cy="1381126"/>
            </a:xfrm>
            <a:custGeom>
              <a:avLst/>
              <a:gdLst/>
              <a:ahLst/>
              <a:cxnLst>
                <a:cxn ang="0">
                  <a:pos x="1184" y="728"/>
                </a:cxn>
                <a:cxn ang="0">
                  <a:pos x="1160" y="728"/>
                </a:cxn>
                <a:cxn ang="0">
                  <a:pos x="1160" y="784"/>
                </a:cxn>
                <a:cxn ang="0">
                  <a:pos x="1112" y="760"/>
                </a:cxn>
                <a:cxn ang="0">
                  <a:pos x="1088" y="752"/>
                </a:cxn>
                <a:cxn ang="0">
                  <a:pos x="1024" y="720"/>
                </a:cxn>
                <a:cxn ang="0">
                  <a:pos x="1040" y="696"/>
                </a:cxn>
                <a:cxn ang="0">
                  <a:pos x="1032" y="680"/>
                </a:cxn>
                <a:cxn ang="0">
                  <a:pos x="1000" y="664"/>
                </a:cxn>
                <a:cxn ang="0">
                  <a:pos x="976" y="680"/>
                </a:cxn>
                <a:cxn ang="0">
                  <a:pos x="928" y="648"/>
                </a:cxn>
                <a:cxn ang="0">
                  <a:pos x="832" y="696"/>
                </a:cxn>
                <a:cxn ang="0">
                  <a:pos x="808" y="720"/>
                </a:cxn>
                <a:cxn ang="0">
                  <a:pos x="728" y="736"/>
                </a:cxn>
                <a:cxn ang="0">
                  <a:pos x="656" y="712"/>
                </a:cxn>
                <a:cxn ang="0">
                  <a:pos x="632" y="680"/>
                </a:cxn>
                <a:cxn ang="0">
                  <a:pos x="584" y="704"/>
                </a:cxn>
                <a:cxn ang="0">
                  <a:pos x="536" y="728"/>
                </a:cxn>
                <a:cxn ang="0">
                  <a:pos x="456" y="672"/>
                </a:cxn>
                <a:cxn ang="0">
                  <a:pos x="408" y="640"/>
                </a:cxn>
                <a:cxn ang="0">
                  <a:pos x="360" y="624"/>
                </a:cxn>
                <a:cxn ang="0">
                  <a:pos x="320" y="592"/>
                </a:cxn>
                <a:cxn ang="0">
                  <a:pos x="272" y="520"/>
                </a:cxn>
                <a:cxn ang="0">
                  <a:pos x="248" y="512"/>
                </a:cxn>
                <a:cxn ang="0">
                  <a:pos x="208" y="456"/>
                </a:cxn>
                <a:cxn ang="0">
                  <a:pos x="160" y="384"/>
                </a:cxn>
                <a:cxn ang="0">
                  <a:pos x="120" y="408"/>
                </a:cxn>
                <a:cxn ang="0">
                  <a:pos x="64" y="328"/>
                </a:cxn>
                <a:cxn ang="0">
                  <a:pos x="32" y="272"/>
                </a:cxn>
                <a:cxn ang="0">
                  <a:pos x="0" y="256"/>
                </a:cxn>
                <a:cxn ang="0">
                  <a:pos x="16" y="176"/>
                </a:cxn>
                <a:cxn ang="0">
                  <a:pos x="48" y="192"/>
                </a:cxn>
                <a:cxn ang="0">
                  <a:pos x="80" y="184"/>
                </a:cxn>
                <a:cxn ang="0">
                  <a:pos x="80" y="128"/>
                </a:cxn>
                <a:cxn ang="0">
                  <a:pos x="56" y="96"/>
                </a:cxn>
                <a:cxn ang="0">
                  <a:pos x="80" y="48"/>
                </a:cxn>
                <a:cxn ang="0">
                  <a:pos x="152" y="40"/>
                </a:cxn>
                <a:cxn ang="0">
                  <a:pos x="208" y="8"/>
                </a:cxn>
                <a:cxn ang="0">
                  <a:pos x="288" y="16"/>
                </a:cxn>
                <a:cxn ang="0">
                  <a:pos x="344" y="56"/>
                </a:cxn>
                <a:cxn ang="0">
                  <a:pos x="432" y="56"/>
                </a:cxn>
                <a:cxn ang="0">
                  <a:pos x="528" y="40"/>
                </a:cxn>
                <a:cxn ang="0">
                  <a:pos x="664" y="56"/>
                </a:cxn>
                <a:cxn ang="0">
                  <a:pos x="712" y="72"/>
                </a:cxn>
                <a:cxn ang="0">
                  <a:pos x="704" y="96"/>
                </a:cxn>
                <a:cxn ang="0">
                  <a:pos x="728" y="136"/>
                </a:cxn>
                <a:cxn ang="0">
                  <a:pos x="712" y="184"/>
                </a:cxn>
                <a:cxn ang="0">
                  <a:pos x="696" y="248"/>
                </a:cxn>
                <a:cxn ang="0">
                  <a:pos x="736" y="320"/>
                </a:cxn>
                <a:cxn ang="0">
                  <a:pos x="832" y="368"/>
                </a:cxn>
                <a:cxn ang="0">
                  <a:pos x="936" y="416"/>
                </a:cxn>
                <a:cxn ang="0">
                  <a:pos x="992" y="424"/>
                </a:cxn>
                <a:cxn ang="0">
                  <a:pos x="1008" y="480"/>
                </a:cxn>
                <a:cxn ang="0">
                  <a:pos x="1040" y="496"/>
                </a:cxn>
                <a:cxn ang="0">
                  <a:pos x="1056" y="472"/>
                </a:cxn>
                <a:cxn ang="0">
                  <a:pos x="1080" y="480"/>
                </a:cxn>
                <a:cxn ang="0">
                  <a:pos x="1096" y="464"/>
                </a:cxn>
                <a:cxn ang="0">
                  <a:pos x="1136" y="440"/>
                </a:cxn>
                <a:cxn ang="0">
                  <a:pos x="1176" y="456"/>
                </a:cxn>
                <a:cxn ang="0">
                  <a:pos x="1208" y="536"/>
                </a:cxn>
                <a:cxn ang="0">
                  <a:pos x="1208" y="576"/>
                </a:cxn>
                <a:cxn ang="0">
                  <a:pos x="1200" y="712"/>
                </a:cxn>
              </a:cxnLst>
              <a:rect l="0" t="0" r="r" b="b"/>
              <a:pathLst>
                <a:path w="1209" h="785">
                  <a:moveTo>
                    <a:pt x="1200" y="712"/>
                  </a:moveTo>
                  <a:lnTo>
                    <a:pt x="1184" y="728"/>
                  </a:lnTo>
                  <a:lnTo>
                    <a:pt x="1176" y="712"/>
                  </a:lnTo>
                  <a:lnTo>
                    <a:pt x="1160" y="728"/>
                  </a:lnTo>
                  <a:lnTo>
                    <a:pt x="1168" y="776"/>
                  </a:lnTo>
                  <a:lnTo>
                    <a:pt x="1160" y="784"/>
                  </a:lnTo>
                  <a:lnTo>
                    <a:pt x="1136" y="776"/>
                  </a:lnTo>
                  <a:lnTo>
                    <a:pt x="1112" y="760"/>
                  </a:lnTo>
                  <a:lnTo>
                    <a:pt x="1112" y="744"/>
                  </a:lnTo>
                  <a:lnTo>
                    <a:pt x="1088" y="752"/>
                  </a:lnTo>
                  <a:lnTo>
                    <a:pt x="1024" y="728"/>
                  </a:lnTo>
                  <a:lnTo>
                    <a:pt x="1024" y="720"/>
                  </a:lnTo>
                  <a:lnTo>
                    <a:pt x="1040" y="712"/>
                  </a:lnTo>
                  <a:lnTo>
                    <a:pt x="1040" y="696"/>
                  </a:lnTo>
                  <a:lnTo>
                    <a:pt x="1024" y="688"/>
                  </a:lnTo>
                  <a:lnTo>
                    <a:pt x="1032" y="680"/>
                  </a:lnTo>
                  <a:lnTo>
                    <a:pt x="1016" y="656"/>
                  </a:lnTo>
                  <a:lnTo>
                    <a:pt x="1000" y="664"/>
                  </a:lnTo>
                  <a:lnTo>
                    <a:pt x="984" y="672"/>
                  </a:lnTo>
                  <a:lnTo>
                    <a:pt x="976" y="680"/>
                  </a:lnTo>
                  <a:lnTo>
                    <a:pt x="960" y="680"/>
                  </a:lnTo>
                  <a:lnTo>
                    <a:pt x="928" y="648"/>
                  </a:lnTo>
                  <a:lnTo>
                    <a:pt x="864" y="696"/>
                  </a:lnTo>
                  <a:lnTo>
                    <a:pt x="832" y="696"/>
                  </a:lnTo>
                  <a:lnTo>
                    <a:pt x="824" y="720"/>
                  </a:lnTo>
                  <a:lnTo>
                    <a:pt x="808" y="720"/>
                  </a:lnTo>
                  <a:lnTo>
                    <a:pt x="760" y="744"/>
                  </a:lnTo>
                  <a:lnTo>
                    <a:pt x="728" y="736"/>
                  </a:lnTo>
                  <a:lnTo>
                    <a:pt x="712" y="712"/>
                  </a:lnTo>
                  <a:lnTo>
                    <a:pt x="656" y="712"/>
                  </a:lnTo>
                  <a:lnTo>
                    <a:pt x="664" y="688"/>
                  </a:lnTo>
                  <a:lnTo>
                    <a:pt x="632" y="680"/>
                  </a:lnTo>
                  <a:lnTo>
                    <a:pt x="600" y="680"/>
                  </a:lnTo>
                  <a:lnTo>
                    <a:pt x="584" y="704"/>
                  </a:lnTo>
                  <a:lnTo>
                    <a:pt x="552" y="728"/>
                  </a:lnTo>
                  <a:lnTo>
                    <a:pt x="536" y="728"/>
                  </a:lnTo>
                  <a:lnTo>
                    <a:pt x="544" y="680"/>
                  </a:lnTo>
                  <a:lnTo>
                    <a:pt x="456" y="672"/>
                  </a:lnTo>
                  <a:lnTo>
                    <a:pt x="424" y="640"/>
                  </a:lnTo>
                  <a:lnTo>
                    <a:pt x="408" y="640"/>
                  </a:lnTo>
                  <a:lnTo>
                    <a:pt x="392" y="648"/>
                  </a:lnTo>
                  <a:lnTo>
                    <a:pt x="360" y="624"/>
                  </a:lnTo>
                  <a:lnTo>
                    <a:pt x="336" y="600"/>
                  </a:lnTo>
                  <a:lnTo>
                    <a:pt x="320" y="592"/>
                  </a:lnTo>
                  <a:lnTo>
                    <a:pt x="280" y="544"/>
                  </a:lnTo>
                  <a:lnTo>
                    <a:pt x="272" y="520"/>
                  </a:lnTo>
                  <a:lnTo>
                    <a:pt x="264" y="512"/>
                  </a:lnTo>
                  <a:lnTo>
                    <a:pt x="248" y="512"/>
                  </a:lnTo>
                  <a:lnTo>
                    <a:pt x="224" y="464"/>
                  </a:lnTo>
                  <a:lnTo>
                    <a:pt x="208" y="456"/>
                  </a:lnTo>
                  <a:lnTo>
                    <a:pt x="192" y="424"/>
                  </a:lnTo>
                  <a:lnTo>
                    <a:pt x="160" y="384"/>
                  </a:lnTo>
                  <a:lnTo>
                    <a:pt x="144" y="384"/>
                  </a:lnTo>
                  <a:lnTo>
                    <a:pt x="120" y="408"/>
                  </a:lnTo>
                  <a:lnTo>
                    <a:pt x="96" y="376"/>
                  </a:lnTo>
                  <a:lnTo>
                    <a:pt x="64" y="328"/>
                  </a:lnTo>
                  <a:lnTo>
                    <a:pt x="40" y="304"/>
                  </a:lnTo>
                  <a:lnTo>
                    <a:pt x="32" y="272"/>
                  </a:lnTo>
                  <a:lnTo>
                    <a:pt x="8" y="280"/>
                  </a:lnTo>
                  <a:lnTo>
                    <a:pt x="0" y="256"/>
                  </a:lnTo>
                  <a:lnTo>
                    <a:pt x="8" y="248"/>
                  </a:lnTo>
                  <a:lnTo>
                    <a:pt x="16" y="176"/>
                  </a:lnTo>
                  <a:lnTo>
                    <a:pt x="32" y="168"/>
                  </a:lnTo>
                  <a:lnTo>
                    <a:pt x="48" y="192"/>
                  </a:lnTo>
                  <a:lnTo>
                    <a:pt x="64" y="184"/>
                  </a:lnTo>
                  <a:lnTo>
                    <a:pt x="80" y="184"/>
                  </a:lnTo>
                  <a:lnTo>
                    <a:pt x="72" y="144"/>
                  </a:lnTo>
                  <a:lnTo>
                    <a:pt x="80" y="128"/>
                  </a:lnTo>
                  <a:lnTo>
                    <a:pt x="56" y="120"/>
                  </a:lnTo>
                  <a:lnTo>
                    <a:pt x="56" y="96"/>
                  </a:lnTo>
                  <a:lnTo>
                    <a:pt x="64" y="56"/>
                  </a:lnTo>
                  <a:lnTo>
                    <a:pt x="80" y="48"/>
                  </a:lnTo>
                  <a:lnTo>
                    <a:pt x="120" y="56"/>
                  </a:lnTo>
                  <a:lnTo>
                    <a:pt x="152" y="40"/>
                  </a:lnTo>
                  <a:lnTo>
                    <a:pt x="176" y="0"/>
                  </a:lnTo>
                  <a:lnTo>
                    <a:pt x="208" y="8"/>
                  </a:lnTo>
                  <a:lnTo>
                    <a:pt x="272" y="32"/>
                  </a:lnTo>
                  <a:lnTo>
                    <a:pt x="288" y="16"/>
                  </a:lnTo>
                  <a:lnTo>
                    <a:pt x="336" y="24"/>
                  </a:lnTo>
                  <a:lnTo>
                    <a:pt x="344" y="56"/>
                  </a:lnTo>
                  <a:lnTo>
                    <a:pt x="408" y="72"/>
                  </a:lnTo>
                  <a:lnTo>
                    <a:pt x="432" y="56"/>
                  </a:lnTo>
                  <a:lnTo>
                    <a:pt x="504" y="56"/>
                  </a:lnTo>
                  <a:lnTo>
                    <a:pt x="528" y="40"/>
                  </a:lnTo>
                  <a:lnTo>
                    <a:pt x="640" y="32"/>
                  </a:lnTo>
                  <a:lnTo>
                    <a:pt x="664" y="56"/>
                  </a:lnTo>
                  <a:lnTo>
                    <a:pt x="696" y="64"/>
                  </a:lnTo>
                  <a:lnTo>
                    <a:pt x="712" y="72"/>
                  </a:lnTo>
                  <a:lnTo>
                    <a:pt x="720" y="88"/>
                  </a:lnTo>
                  <a:lnTo>
                    <a:pt x="704" y="96"/>
                  </a:lnTo>
                  <a:lnTo>
                    <a:pt x="728" y="104"/>
                  </a:lnTo>
                  <a:lnTo>
                    <a:pt x="728" y="136"/>
                  </a:lnTo>
                  <a:lnTo>
                    <a:pt x="704" y="168"/>
                  </a:lnTo>
                  <a:lnTo>
                    <a:pt x="712" y="184"/>
                  </a:lnTo>
                  <a:lnTo>
                    <a:pt x="704" y="232"/>
                  </a:lnTo>
                  <a:lnTo>
                    <a:pt x="696" y="248"/>
                  </a:lnTo>
                  <a:lnTo>
                    <a:pt x="712" y="296"/>
                  </a:lnTo>
                  <a:lnTo>
                    <a:pt x="736" y="320"/>
                  </a:lnTo>
                  <a:lnTo>
                    <a:pt x="784" y="320"/>
                  </a:lnTo>
                  <a:lnTo>
                    <a:pt x="832" y="368"/>
                  </a:lnTo>
                  <a:lnTo>
                    <a:pt x="864" y="376"/>
                  </a:lnTo>
                  <a:lnTo>
                    <a:pt x="936" y="416"/>
                  </a:lnTo>
                  <a:lnTo>
                    <a:pt x="968" y="400"/>
                  </a:lnTo>
                  <a:lnTo>
                    <a:pt x="992" y="424"/>
                  </a:lnTo>
                  <a:lnTo>
                    <a:pt x="1016" y="448"/>
                  </a:lnTo>
                  <a:lnTo>
                    <a:pt x="1008" y="480"/>
                  </a:lnTo>
                  <a:lnTo>
                    <a:pt x="1040" y="480"/>
                  </a:lnTo>
                  <a:lnTo>
                    <a:pt x="1040" y="496"/>
                  </a:lnTo>
                  <a:lnTo>
                    <a:pt x="1064" y="496"/>
                  </a:lnTo>
                  <a:lnTo>
                    <a:pt x="1056" y="472"/>
                  </a:lnTo>
                  <a:lnTo>
                    <a:pt x="1072" y="472"/>
                  </a:lnTo>
                  <a:lnTo>
                    <a:pt x="1080" y="480"/>
                  </a:lnTo>
                  <a:lnTo>
                    <a:pt x="1096" y="480"/>
                  </a:lnTo>
                  <a:lnTo>
                    <a:pt x="1096" y="464"/>
                  </a:lnTo>
                  <a:lnTo>
                    <a:pt x="1120" y="464"/>
                  </a:lnTo>
                  <a:lnTo>
                    <a:pt x="1136" y="440"/>
                  </a:lnTo>
                  <a:lnTo>
                    <a:pt x="1152" y="432"/>
                  </a:lnTo>
                  <a:lnTo>
                    <a:pt x="1176" y="456"/>
                  </a:lnTo>
                  <a:lnTo>
                    <a:pt x="1176" y="480"/>
                  </a:lnTo>
                  <a:lnTo>
                    <a:pt x="1208" y="536"/>
                  </a:lnTo>
                  <a:lnTo>
                    <a:pt x="1192" y="544"/>
                  </a:lnTo>
                  <a:lnTo>
                    <a:pt x="1208" y="576"/>
                  </a:lnTo>
                  <a:lnTo>
                    <a:pt x="1208" y="608"/>
                  </a:lnTo>
                  <a:lnTo>
                    <a:pt x="1200" y="712"/>
                  </a:lnTo>
                </a:path>
              </a:pathLst>
            </a:custGeom>
            <a:grpFill/>
            <a:ln w="12700" cap="rnd" cmpd="sng">
              <a:solidFill>
                <a:schemeClr val="tx1"/>
              </a:solidFill>
              <a:prstDash val="solid"/>
              <a:round/>
            </a:ln>
            <a:effectLst/>
          </p:spPr>
          <p:txBody>
            <a:bodyPr/>
            <a:lstStyle/>
            <a:p>
              <a:pPr defTabSz="685800"/>
              <a:endParaRPr lang="zh-CN" altLang="en-US" sz="1350">
                <a:solidFill>
                  <a:prstClr val="black"/>
                </a:solidFill>
                <a:latin typeface="Century Gothic" panose="020B0502020202020204"/>
                <a:ea typeface="微软雅黑" panose="020B0503020204020204" pitchFamily="34" charset="-122"/>
              </a:endParaRPr>
            </a:p>
          </p:txBody>
        </p:sp>
        <p:sp>
          <p:nvSpPr>
            <p:cNvPr id="39" name="Freeform 24"/>
            <p:cNvSpPr/>
            <p:nvPr/>
          </p:nvSpPr>
          <p:spPr bwMode="gray">
            <a:xfrm>
              <a:off x="4060819" y="3613153"/>
              <a:ext cx="1449385" cy="1112839"/>
            </a:xfrm>
            <a:custGeom>
              <a:avLst/>
              <a:gdLst/>
              <a:ahLst/>
              <a:cxnLst>
                <a:cxn ang="0">
                  <a:pos x="696" y="488"/>
                </a:cxn>
                <a:cxn ang="0">
                  <a:pos x="672" y="504"/>
                </a:cxn>
                <a:cxn ang="0">
                  <a:pos x="656" y="488"/>
                </a:cxn>
                <a:cxn ang="0">
                  <a:pos x="608" y="432"/>
                </a:cxn>
                <a:cxn ang="0">
                  <a:pos x="584" y="424"/>
                </a:cxn>
                <a:cxn ang="0">
                  <a:pos x="552" y="440"/>
                </a:cxn>
                <a:cxn ang="0">
                  <a:pos x="536" y="472"/>
                </a:cxn>
                <a:cxn ang="0">
                  <a:pos x="512" y="464"/>
                </a:cxn>
                <a:cxn ang="0">
                  <a:pos x="472" y="472"/>
                </a:cxn>
                <a:cxn ang="0">
                  <a:pos x="504" y="496"/>
                </a:cxn>
                <a:cxn ang="0">
                  <a:pos x="456" y="528"/>
                </a:cxn>
                <a:cxn ang="0">
                  <a:pos x="416" y="520"/>
                </a:cxn>
                <a:cxn ang="0">
                  <a:pos x="392" y="456"/>
                </a:cxn>
                <a:cxn ang="0">
                  <a:pos x="360" y="488"/>
                </a:cxn>
                <a:cxn ang="0">
                  <a:pos x="336" y="504"/>
                </a:cxn>
                <a:cxn ang="0">
                  <a:pos x="296" y="536"/>
                </a:cxn>
                <a:cxn ang="0">
                  <a:pos x="272" y="632"/>
                </a:cxn>
                <a:cxn ang="0">
                  <a:pos x="248" y="632"/>
                </a:cxn>
                <a:cxn ang="0">
                  <a:pos x="216" y="624"/>
                </a:cxn>
                <a:cxn ang="0">
                  <a:pos x="200" y="576"/>
                </a:cxn>
                <a:cxn ang="0">
                  <a:pos x="144" y="496"/>
                </a:cxn>
                <a:cxn ang="0">
                  <a:pos x="128" y="480"/>
                </a:cxn>
                <a:cxn ang="0">
                  <a:pos x="104" y="424"/>
                </a:cxn>
                <a:cxn ang="0">
                  <a:pos x="80" y="464"/>
                </a:cxn>
                <a:cxn ang="0">
                  <a:pos x="72" y="248"/>
                </a:cxn>
                <a:cxn ang="0">
                  <a:pos x="72" y="216"/>
                </a:cxn>
                <a:cxn ang="0">
                  <a:pos x="40" y="136"/>
                </a:cxn>
                <a:cxn ang="0">
                  <a:pos x="0" y="104"/>
                </a:cxn>
                <a:cxn ang="0">
                  <a:pos x="8" y="64"/>
                </a:cxn>
                <a:cxn ang="0">
                  <a:pos x="16" y="32"/>
                </a:cxn>
                <a:cxn ang="0">
                  <a:pos x="32" y="0"/>
                </a:cxn>
                <a:cxn ang="0">
                  <a:pos x="64" y="16"/>
                </a:cxn>
                <a:cxn ang="0">
                  <a:pos x="88" y="80"/>
                </a:cxn>
                <a:cxn ang="0">
                  <a:pos x="128" y="120"/>
                </a:cxn>
                <a:cxn ang="0">
                  <a:pos x="152" y="104"/>
                </a:cxn>
                <a:cxn ang="0">
                  <a:pos x="176" y="128"/>
                </a:cxn>
                <a:cxn ang="0">
                  <a:pos x="224" y="96"/>
                </a:cxn>
                <a:cxn ang="0">
                  <a:pos x="288" y="96"/>
                </a:cxn>
                <a:cxn ang="0">
                  <a:pos x="296" y="40"/>
                </a:cxn>
                <a:cxn ang="0">
                  <a:pos x="320" y="32"/>
                </a:cxn>
                <a:cxn ang="0">
                  <a:pos x="344" y="48"/>
                </a:cxn>
                <a:cxn ang="0">
                  <a:pos x="400" y="72"/>
                </a:cxn>
                <a:cxn ang="0">
                  <a:pos x="416" y="136"/>
                </a:cxn>
                <a:cxn ang="0">
                  <a:pos x="472" y="160"/>
                </a:cxn>
                <a:cxn ang="0">
                  <a:pos x="512" y="136"/>
                </a:cxn>
                <a:cxn ang="0">
                  <a:pos x="552" y="144"/>
                </a:cxn>
                <a:cxn ang="0">
                  <a:pos x="624" y="184"/>
                </a:cxn>
                <a:cxn ang="0">
                  <a:pos x="704" y="224"/>
                </a:cxn>
                <a:cxn ang="0">
                  <a:pos x="760" y="256"/>
                </a:cxn>
                <a:cxn ang="0">
                  <a:pos x="744" y="296"/>
                </a:cxn>
                <a:cxn ang="0">
                  <a:pos x="664" y="312"/>
                </a:cxn>
                <a:cxn ang="0">
                  <a:pos x="648" y="336"/>
                </a:cxn>
                <a:cxn ang="0">
                  <a:pos x="656" y="360"/>
                </a:cxn>
                <a:cxn ang="0">
                  <a:pos x="656" y="376"/>
                </a:cxn>
                <a:cxn ang="0">
                  <a:pos x="704" y="456"/>
                </a:cxn>
              </a:cxnLst>
              <a:rect l="0" t="0" r="r" b="b"/>
              <a:pathLst>
                <a:path w="761" h="633">
                  <a:moveTo>
                    <a:pt x="696" y="480"/>
                  </a:moveTo>
                  <a:lnTo>
                    <a:pt x="696" y="488"/>
                  </a:lnTo>
                  <a:lnTo>
                    <a:pt x="688" y="504"/>
                  </a:lnTo>
                  <a:lnTo>
                    <a:pt x="672" y="504"/>
                  </a:lnTo>
                  <a:lnTo>
                    <a:pt x="664" y="488"/>
                  </a:lnTo>
                  <a:lnTo>
                    <a:pt x="656" y="488"/>
                  </a:lnTo>
                  <a:lnTo>
                    <a:pt x="632" y="432"/>
                  </a:lnTo>
                  <a:lnTo>
                    <a:pt x="608" y="432"/>
                  </a:lnTo>
                  <a:lnTo>
                    <a:pt x="592" y="416"/>
                  </a:lnTo>
                  <a:lnTo>
                    <a:pt x="584" y="424"/>
                  </a:lnTo>
                  <a:lnTo>
                    <a:pt x="576" y="456"/>
                  </a:lnTo>
                  <a:lnTo>
                    <a:pt x="552" y="440"/>
                  </a:lnTo>
                  <a:lnTo>
                    <a:pt x="552" y="464"/>
                  </a:lnTo>
                  <a:lnTo>
                    <a:pt x="536" y="472"/>
                  </a:lnTo>
                  <a:lnTo>
                    <a:pt x="528" y="464"/>
                  </a:lnTo>
                  <a:lnTo>
                    <a:pt x="512" y="464"/>
                  </a:lnTo>
                  <a:lnTo>
                    <a:pt x="488" y="456"/>
                  </a:lnTo>
                  <a:lnTo>
                    <a:pt x="472" y="472"/>
                  </a:lnTo>
                  <a:lnTo>
                    <a:pt x="480" y="496"/>
                  </a:lnTo>
                  <a:lnTo>
                    <a:pt x="504" y="496"/>
                  </a:lnTo>
                  <a:lnTo>
                    <a:pt x="512" y="528"/>
                  </a:lnTo>
                  <a:lnTo>
                    <a:pt x="456" y="528"/>
                  </a:lnTo>
                  <a:lnTo>
                    <a:pt x="440" y="504"/>
                  </a:lnTo>
                  <a:lnTo>
                    <a:pt x="416" y="520"/>
                  </a:lnTo>
                  <a:lnTo>
                    <a:pt x="392" y="504"/>
                  </a:lnTo>
                  <a:lnTo>
                    <a:pt x="392" y="456"/>
                  </a:lnTo>
                  <a:lnTo>
                    <a:pt x="360" y="456"/>
                  </a:lnTo>
                  <a:lnTo>
                    <a:pt x="360" y="488"/>
                  </a:lnTo>
                  <a:lnTo>
                    <a:pt x="336" y="496"/>
                  </a:lnTo>
                  <a:lnTo>
                    <a:pt x="336" y="504"/>
                  </a:lnTo>
                  <a:lnTo>
                    <a:pt x="312" y="536"/>
                  </a:lnTo>
                  <a:lnTo>
                    <a:pt x="296" y="536"/>
                  </a:lnTo>
                  <a:lnTo>
                    <a:pt x="296" y="632"/>
                  </a:lnTo>
                  <a:lnTo>
                    <a:pt x="272" y="632"/>
                  </a:lnTo>
                  <a:lnTo>
                    <a:pt x="264" y="616"/>
                  </a:lnTo>
                  <a:lnTo>
                    <a:pt x="248" y="632"/>
                  </a:lnTo>
                  <a:lnTo>
                    <a:pt x="216" y="632"/>
                  </a:lnTo>
                  <a:lnTo>
                    <a:pt x="216" y="624"/>
                  </a:lnTo>
                  <a:lnTo>
                    <a:pt x="200" y="616"/>
                  </a:lnTo>
                  <a:lnTo>
                    <a:pt x="200" y="576"/>
                  </a:lnTo>
                  <a:lnTo>
                    <a:pt x="160" y="496"/>
                  </a:lnTo>
                  <a:lnTo>
                    <a:pt x="144" y="496"/>
                  </a:lnTo>
                  <a:lnTo>
                    <a:pt x="144" y="504"/>
                  </a:lnTo>
                  <a:lnTo>
                    <a:pt x="128" y="480"/>
                  </a:lnTo>
                  <a:lnTo>
                    <a:pt x="136" y="472"/>
                  </a:lnTo>
                  <a:lnTo>
                    <a:pt x="104" y="424"/>
                  </a:lnTo>
                  <a:lnTo>
                    <a:pt x="88" y="432"/>
                  </a:lnTo>
                  <a:lnTo>
                    <a:pt x="80" y="464"/>
                  </a:lnTo>
                  <a:lnTo>
                    <a:pt x="64" y="472"/>
                  </a:lnTo>
                  <a:lnTo>
                    <a:pt x="72" y="248"/>
                  </a:lnTo>
                  <a:lnTo>
                    <a:pt x="56" y="224"/>
                  </a:lnTo>
                  <a:lnTo>
                    <a:pt x="72" y="216"/>
                  </a:lnTo>
                  <a:lnTo>
                    <a:pt x="40" y="160"/>
                  </a:lnTo>
                  <a:lnTo>
                    <a:pt x="40" y="136"/>
                  </a:lnTo>
                  <a:lnTo>
                    <a:pt x="16" y="112"/>
                  </a:lnTo>
                  <a:lnTo>
                    <a:pt x="0" y="104"/>
                  </a:lnTo>
                  <a:lnTo>
                    <a:pt x="0" y="96"/>
                  </a:lnTo>
                  <a:lnTo>
                    <a:pt x="8" y="64"/>
                  </a:lnTo>
                  <a:lnTo>
                    <a:pt x="24" y="48"/>
                  </a:lnTo>
                  <a:lnTo>
                    <a:pt x="16" y="32"/>
                  </a:lnTo>
                  <a:lnTo>
                    <a:pt x="16" y="0"/>
                  </a:lnTo>
                  <a:lnTo>
                    <a:pt x="32" y="0"/>
                  </a:lnTo>
                  <a:lnTo>
                    <a:pt x="40" y="16"/>
                  </a:lnTo>
                  <a:lnTo>
                    <a:pt x="64" y="16"/>
                  </a:lnTo>
                  <a:lnTo>
                    <a:pt x="88" y="40"/>
                  </a:lnTo>
                  <a:lnTo>
                    <a:pt x="88" y="80"/>
                  </a:lnTo>
                  <a:lnTo>
                    <a:pt x="104" y="80"/>
                  </a:lnTo>
                  <a:lnTo>
                    <a:pt x="128" y="120"/>
                  </a:lnTo>
                  <a:lnTo>
                    <a:pt x="152" y="112"/>
                  </a:lnTo>
                  <a:lnTo>
                    <a:pt x="152" y="104"/>
                  </a:lnTo>
                  <a:lnTo>
                    <a:pt x="160" y="112"/>
                  </a:lnTo>
                  <a:lnTo>
                    <a:pt x="176" y="128"/>
                  </a:lnTo>
                  <a:lnTo>
                    <a:pt x="216" y="128"/>
                  </a:lnTo>
                  <a:lnTo>
                    <a:pt x="224" y="96"/>
                  </a:lnTo>
                  <a:lnTo>
                    <a:pt x="256" y="88"/>
                  </a:lnTo>
                  <a:lnTo>
                    <a:pt x="288" y="96"/>
                  </a:lnTo>
                  <a:lnTo>
                    <a:pt x="304" y="72"/>
                  </a:lnTo>
                  <a:lnTo>
                    <a:pt x="296" y="40"/>
                  </a:lnTo>
                  <a:lnTo>
                    <a:pt x="296" y="32"/>
                  </a:lnTo>
                  <a:lnTo>
                    <a:pt x="320" y="32"/>
                  </a:lnTo>
                  <a:lnTo>
                    <a:pt x="336" y="24"/>
                  </a:lnTo>
                  <a:lnTo>
                    <a:pt x="344" y="48"/>
                  </a:lnTo>
                  <a:lnTo>
                    <a:pt x="384" y="72"/>
                  </a:lnTo>
                  <a:lnTo>
                    <a:pt x="400" y="72"/>
                  </a:lnTo>
                  <a:lnTo>
                    <a:pt x="400" y="88"/>
                  </a:lnTo>
                  <a:lnTo>
                    <a:pt x="416" y="136"/>
                  </a:lnTo>
                  <a:lnTo>
                    <a:pt x="432" y="152"/>
                  </a:lnTo>
                  <a:lnTo>
                    <a:pt x="472" y="160"/>
                  </a:lnTo>
                  <a:lnTo>
                    <a:pt x="496" y="128"/>
                  </a:lnTo>
                  <a:lnTo>
                    <a:pt x="512" y="136"/>
                  </a:lnTo>
                  <a:lnTo>
                    <a:pt x="520" y="152"/>
                  </a:lnTo>
                  <a:lnTo>
                    <a:pt x="552" y="144"/>
                  </a:lnTo>
                  <a:lnTo>
                    <a:pt x="592" y="176"/>
                  </a:lnTo>
                  <a:lnTo>
                    <a:pt x="624" y="184"/>
                  </a:lnTo>
                  <a:lnTo>
                    <a:pt x="656" y="192"/>
                  </a:lnTo>
                  <a:lnTo>
                    <a:pt x="704" y="224"/>
                  </a:lnTo>
                  <a:lnTo>
                    <a:pt x="728" y="232"/>
                  </a:lnTo>
                  <a:lnTo>
                    <a:pt x="760" y="256"/>
                  </a:lnTo>
                  <a:lnTo>
                    <a:pt x="760" y="296"/>
                  </a:lnTo>
                  <a:lnTo>
                    <a:pt x="744" y="296"/>
                  </a:lnTo>
                  <a:lnTo>
                    <a:pt x="712" y="312"/>
                  </a:lnTo>
                  <a:lnTo>
                    <a:pt x="664" y="312"/>
                  </a:lnTo>
                  <a:lnTo>
                    <a:pt x="648" y="328"/>
                  </a:lnTo>
                  <a:lnTo>
                    <a:pt x="648" y="336"/>
                  </a:lnTo>
                  <a:lnTo>
                    <a:pt x="656" y="352"/>
                  </a:lnTo>
                  <a:lnTo>
                    <a:pt x="656" y="360"/>
                  </a:lnTo>
                  <a:lnTo>
                    <a:pt x="648" y="376"/>
                  </a:lnTo>
                  <a:lnTo>
                    <a:pt x="656" y="376"/>
                  </a:lnTo>
                  <a:lnTo>
                    <a:pt x="696" y="424"/>
                  </a:lnTo>
                  <a:lnTo>
                    <a:pt x="704" y="456"/>
                  </a:lnTo>
                  <a:lnTo>
                    <a:pt x="696" y="480"/>
                  </a:lnTo>
                </a:path>
              </a:pathLst>
            </a:custGeom>
            <a:grp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800"/>
              <a:endParaRPr lang="zh-CN" altLang="en-US" sz="1350">
                <a:solidFill>
                  <a:prstClr val="black"/>
                </a:solidFill>
                <a:latin typeface="Century Gothic" panose="020B0502020202020204"/>
                <a:ea typeface="微软雅黑" panose="020B0503020204020204" pitchFamily="34" charset="-122"/>
              </a:endParaRPr>
            </a:p>
          </p:txBody>
        </p:sp>
        <p:sp>
          <p:nvSpPr>
            <p:cNvPr id="40" name="Freeform 25"/>
            <p:cNvSpPr/>
            <p:nvPr/>
          </p:nvSpPr>
          <p:spPr bwMode="invGray">
            <a:xfrm>
              <a:off x="3221033" y="2838454"/>
              <a:ext cx="1497010" cy="1085850"/>
            </a:xfrm>
            <a:custGeom>
              <a:avLst/>
              <a:gdLst/>
              <a:ahLst/>
              <a:cxnLst>
                <a:cxn ang="0">
                  <a:pos x="672" y="536"/>
                </a:cxn>
                <a:cxn ang="0">
                  <a:pos x="616" y="568"/>
                </a:cxn>
                <a:cxn ang="0">
                  <a:pos x="592" y="544"/>
                </a:cxn>
                <a:cxn ang="0">
                  <a:pos x="568" y="560"/>
                </a:cxn>
                <a:cxn ang="0">
                  <a:pos x="528" y="520"/>
                </a:cxn>
                <a:cxn ang="0">
                  <a:pos x="504" y="456"/>
                </a:cxn>
                <a:cxn ang="0">
                  <a:pos x="472" y="440"/>
                </a:cxn>
                <a:cxn ang="0">
                  <a:pos x="456" y="456"/>
                </a:cxn>
                <a:cxn ang="0">
                  <a:pos x="464" y="480"/>
                </a:cxn>
                <a:cxn ang="0">
                  <a:pos x="440" y="536"/>
                </a:cxn>
                <a:cxn ang="0">
                  <a:pos x="456" y="552"/>
                </a:cxn>
                <a:cxn ang="0">
                  <a:pos x="424" y="584"/>
                </a:cxn>
                <a:cxn ang="0">
                  <a:pos x="400" y="600"/>
                </a:cxn>
                <a:cxn ang="0">
                  <a:pos x="376" y="592"/>
                </a:cxn>
                <a:cxn ang="0">
                  <a:pos x="368" y="608"/>
                </a:cxn>
                <a:cxn ang="0">
                  <a:pos x="336" y="600"/>
                </a:cxn>
                <a:cxn ang="0">
                  <a:pos x="320" y="568"/>
                </a:cxn>
                <a:cxn ang="0">
                  <a:pos x="232" y="536"/>
                </a:cxn>
                <a:cxn ang="0">
                  <a:pos x="136" y="496"/>
                </a:cxn>
                <a:cxn ang="0">
                  <a:pos x="40" y="440"/>
                </a:cxn>
                <a:cxn ang="0">
                  <a:pos x="0" y="368"/>
                </a:cxn>
                <a:cxn ang="0">
                  <a:pos x="16" y="304"/>
                </a:cxn>
                <a:cxn ang="0">
                  <a:pos x="32" y="248"/>
                </a:cxn>
                <a:cxn ang="0">
                  <a:pos x="8" y="216"/>
                </a:cxn>
                <a:cxn ang="0">
                  <a:pos x="48" y="208"/>
                </a:cxn>
                <a:cxn ang="0">
                  <a:pos x="104" y="224"/>
                </a:cxn>
                <a:cxn ang="0">
                  <a:pos x="96" y="184"/>
                </a:cxn>
                <a:cxn ang="0">
                  <a:pos x="128" y="136"/>
                </a:cxn>
                <a:cxn ang="0">
                  <a:pos x="88" y="72"/>
                </a:cxn>
                <a:cxn ang="0">
                  <a:pos x="152" y="16"/>
                </a:cxn>
                <a:cxn ang="0">
                  <a:pos x="288" y="0"/>
                </a:cxn>
                <a:cxn ang="0">
                  <a:pos x="384" y="40"/>
                </a:cxn>
                <a:cxn ang="0">
                  <a:pos x="456" y="104"/>
                </a:cxn>
                <a:cxn ang="0">
                  <a:pos x="472" y="48"/>
                </a:cxn>
                <a:cxn ang="0">
                  <a:pos x="528" y="72"/>
                </a:cxn>
                <a:cxn ang="0">
                  <a:pos x="592" y="96"/>
                </a:cxn>
                <a:cxn ang="0">
                  <a:pos x="656" y="120"/>
                </a:cxn>
                <a:cxn ang="0">
                  <a:pos x="728" y="176"/>
                </a:cxn>
                <a:cxn ang="0">
                  <a:pos x="768" y="232"/>
                </a:cxn>
                <a:cxn ang="0">
                  <a:pos x="784" y="336"/>
                </a:cxn>
                <a:cxn ang="0">
                  <a:pos x="752" y="360"/>
                </a:cxn>
                <a:cxn ang="0">
                  <a:pos x="712" y="408"/>
                </a:cxn>
                <a:cxn ang="0">
                  <a:pos x="736" y="432"/>
                </a:cxn>
                <a:cxn ang="0">
                  <a:pos x="704" y="456"/>
                </a:cxn>
                <a:cxn ang="0">
                  <a:pos x="656" y="448"/>
                </a:cxn>
                <a:cxn ang="0">
                  <a:pos x="664" y="488"/>
                </a:cxn>
                <a:cxn ang="0">
                  <a:pos x="712" y="504"/>
                </a:cxn>
              </a:cxnLst>
              <a:rect l="0" t="0" r="r" b="b"/>
              <a:pathLst>
                <a:path w="785" h="617">
                  <a:moveTo>
                    <a:pt x="704" y="528"/>
                  </a:moveTo>
                  <a:lnTo>
                    <a:pt x="672" y="536"/>
                  </a:lnTo>
                  <a:lnTo>
                    <a:pt x="656" y="568"/>
                  </a:lnTo>
                  <a:lnTo>
                    <a:pt x="616" y="568"/>
                  </a:lnTo>
                  <a:lnTo>
                    <a:pt x="608" y="552"/>
                  </a:lnTo>
                  <a:lnTo>
                    <a:pt x="592" y="544"/>
                  </a:lnTo>
                  <a:lnTo>
                    <a:pt x="592" y="552"/>
                  </a:lnTo>
                  <a:lnTo>
                    <a:pt x="568" y="560"/>
                  </a:lnTo>
                  <a:lnTo>
                    <a:pt x="544" y="520"/>
                  </a:lnTo>
                  <a:lnTo>
                    <a:pt x="528" y="520"/>
                  </a:lnTo>
                  <a:lnTo>
                    <a:pt x="528" y="480"/>
                  </a:lnTo>
                  <a:lnTo>
                    <a:pt x="504" y="456"/>
                  </a:lnTo>
                  <a:lnTo>
                    <a:pt x="488" y="456"/>
                  </a:lnTo>
                  <a:lnTo>
                    <a:pt x="472" y="440"/>
                  </a:lnTo>
                  <a:lnTo>
                    <a:pt x="456" y="440"/>
                  </a:lnTo>
                  <a:lnTo>
                    <a:pt x="456" y="456"/>
                  </a:lnTo>
                  <a:lnTo>
                    <a:pt x="456" y="472"/>
                  </a:lnTo>
                  <a:lnTo>
                    <a:pt x="464" y="480"/>
                  </a:lnTo>
                  <a:lnTo>
                    <a:pt x="448" y="496"/>
                  </a:lnTo>
                  <a:lnTo>
                    <a:pt x="440" y="536"/>
                  </a:lnTo>
                  <a:lnTo>
                    <a:pt x="448" y="552"/>
                  </a:lnTo>
                  <a:lnTo>
                    <a:pt x="456" y="552"/>
                  </a:lnTo>
                  <a:lnTo>
                    <a:pt x="440" y="560"/>
                  </a:lnTo>
                  <a:lnTo>
                    <a:pt x="424" y="584"/>
                  </a:lnTo>
                  <a:lnTo>
                    <a:pt x="400" y="584"/>
                  </a:lnTo>
                  <a:lnTo>
                    <a:pt x="400" y="600"/>
                  </a:lnTo>
                  <a:lnTo>
                    <a:pt x="384" y="608"/>
                  </a:lnTo>
                  <a:lnTo>
                    <a:pt x="376" y="592"/>
                  </a:lnTo>
                  <a:lnTo>
                    <a:pt x="360" y="592"/>
                  </a:lnTo>
                  <a:lnTo>
                    <a:pt x="368" y="608"/>
                  </a:lnTo>
                  <a:lnTo>
                    <a:pt x="352" y="616"/>
                  </a:lnTo>
                  <a:lnTo>
                    <a:pt x="336" y="600"/>
                  </a:lnTo>
                  <a:lnTo>
                    <a:pt x="312" y="600"/>
                  </a:lnTo>
                  <a:lnTo>
                    <a:pt x="320" y="568"/>
                  </a:lnTo>
                  <a:lnTo>
                    <a:pt x="264" y="520"/>
                  </a:lnTo>
                  <a:lnTo>
                    <a:pt x="232" y="536"/>
                  </a:lnTo>
                  <a:lnTo>
                    <a:pt x="168" y="496"/>
                  </a:lnTo>
                  <a:lnTo>
                    <a:pt x="136" y="496"/>
                  </a:lnTo>
                  <a:lnTo>
                    <a:pt x="88" y="440"/>
                  </a:lnTo>
                  <a:lnTo>
                    <a:pt x="40" y="440"/>
                  </a:lnTo>
                  <a:lnTo>
                    <a:pt x="16" y="416"/>
                  </a:lnTo>
                  <a:lnTo>
                    <a:pt x="0" y="368"/>
                  </a:lnTo>
                  <a:lnTo>
                    <a:pt x="8" y="352"/>
                  </a:lnTo>
                  <a:lnTo>
                    <a:pt x="16" y="304"/>
                  </a:lnTo>
                  <a:lnTo>
                    <a:pt x="8" y="280"/>
                  </a:lnTo>
                  <a:lnTo>
                    <a:pt x="32" y="248"/>
                  </a:lnTo>
                  <a:lnTo>
                    <a:pt x="32" y="224"/>
                  </a:lnTo>
                  <a:lnTo>
                    <a:pt x="8" y="216"/>
                  </a:lnTo>
                  <a:lnTo>
                    <a:pt x="16" y="208"/>
                  </a:lnTo>
                  <a:lnTo>
                    <a:pt x="48" y="208"/>
                  </a:lnTo>
                  <a:lnTo>
                    <a:pt x="56" y="200"/>
                  </a:lnTo>
                  <a:lnTo>
                    <a:pt x="104" y="224"/>
                  </a:lnTo>
                  <a:lnTo>
                    <a:pt x="104" y="192"/>
                  </a:lnTo>
                  <a:lnTo>
                    <a:pt x="96" y="184"/>
                  </a:lnTo>
                  <a:lnTo>
                    <a:pt x="96" y="160"/>
                  </a:lnTo>
                  <a:lnTo>
                    <a:pt x="128" y="136"/>
                  </a:lnTo>
                  <a:lnTo>
                    <a:pt x="120" y="112"/>
                  </a:lnTo>
                  <a:lnTo>
                    <a:pt x="88" y="72"/>
                  </a:lnTo>
                  <a:lnTo>
                    <a:pt x="96" y="32"/>
                  </a:lnTo>
                  <a:lnTo>
                    <a:pt x="152" y="16"/>
                  </a:lnTo>
                  <a:lnTo>
                    <a:pt x="256" y="8"/>
                  </a:lnTo>
                  <a:lnTo>
                    <a:pt x="288" y="0"/>
                  </a:lnTo>
                  <a:lnTo>
                    <a:pt x="344" y="24"/>
                  </a:lnTo>
                  <a:lnTo>
                    <a:pt x="384" y="40"/>
                  </a:lnTo>
                  <a:lnTo>
                    <a:pt x="424" y="64"/>
                  </a:lnTo>
                  <a:lnTo>
                    <a:pt x="456" y="104"/>
                  </a:lnTo>
                  <a:lnTo>
                    <a:pt x="472" y="56"/>
                  </a:lnTo>
                  <a:lnTo>
                    <a:pt x="472" y="48"/>
                  </a:lnTo>
                  <a:lnTo>
                    <a:pt x="504" y="64"/>
                  </a:lnTo>
                  <a:lnTo>
                    <a:pt x="528" y="72"/>
                  </a:lnTo>
                  <a:lnTo>
                    <a:pt x="584" y="64"/>
                  </a:lnTo>
                  <a:lnTo>
                    <a:pt x="592" y="96"/>
                  </a:lnTo>
                  <a:lnTo>
                    <a:pt x="640" y="128"/>
                  </a:lnTo>
                  <a:lnTo>
                    <a:pt x="656" y="120"/>
                  </a:lnTo>
                  <a:lnTo>
                    <a:pt x="728" y="192"/>
                  </a:lnTo>
                  <a:lnTo>
                    <a:pt x="728" y="176"/>
                  </a:lnTo>
                  <a:lnTo>
                    <a:pt x="760" y="208"/>
                  </a:lnTo>
                  <a:lnTo>
                    <a:pt x="768" y="232"/>
                  </a:lnTo>
                  <a:lnTo>
                    <a:pt x="776" y="288"/>
                  </a:lnTo>
                  <a:lnTo>
                    <a:pt x="784" y="336"/>
                  </a:lnTo>
                  <a:lnTo>
                    <a:pt x="776" y="360"/>
                  </a:lnTo>
                  <a:lnTo>
                    <a:pt x="752" y="360"/>
                  </a:lnTo>
                  <a:lnTo>
                    <a:pt x="744" y="392"/>
                  </a:lnTo>
                  <a:lnTo>
                    <a:pt x="712" y="408"/>
                  </a:lnTo>
                  <a:lnTo>
                    <a:pt x="712" y="424"/>
                  </a:lnTo>
                  <a:lnTo>
                    <a:pt x="736" y="432"/>
                  </a:lnTo>
                  <a:lnTo>
                    <a:pt x="728" y="440"/>
                  </a:lnTo>
                  <a:lnTo>
                    <a:pt x="704" y="456"/>
                  </a:lnTo>
                  <a:lnTo>
                    <a:pt x="672" y="448"/>
                  </a:lnTo>
                  <a:lnTo>
                    <a:pt x="656" y="448"/>
                  </a:lnTo>
                  <a:lnTo>
                    <a:pt x="648" y="464"/>
                  </a:lnTo>
                  <a:lnTo>
                    <a:pt x="664" y="488"/>
                  </a:lnTo>
                  <a:lnTo>
                    <a:pt x="696" y="496"/>
                  </a:lnTo>
                  <a:lnTo>
                    <a:pt x="712" y="504"/>
                  </a:lnTo>
                  <a:lnTo>
                    <a:pt x="704" y="528"/>
                  </a:lnTo>
                </a:path>
              </a:pathLst>
            </a:custGeom>
            <a:grpFill/>
            <a:ln w="12700" cap="rnd" cmpd="sng">
              <a:solidFill>
                <a:schemeClr val="tx1"/>
              </a:solidFill>
              <a:prstDash val="solid"/>
              <a:round/>
            </a:ln>
            <a:effectLst/>
          </p:spPr>
          <p:txBody>
            <a:bodyPr/>
            <a:lstStyle/>
            <a:p>
              <a:pPr defTabSz="685800"/>
              <a:endParaRPr lang="zh-CN" altLang="en-US" sz="1350">
                <a:solidFill>
                  <a:prstClr val="black"/>
                </a:solidFill>
                <a:latin typeface="Century Gothic" panose="020B0502020202020204"/>
                <a:ea typeface="微软雅黑" panose="020B0503020204020204" pitchFamily="34" charset="-122"/>
              </a:endParaRPr>
            </a:p>
          </p:txBody>
        </p:sp>
        <p:sp>
          <p:nvSpPr>
            <p:cNvPr id="41" name="Freeform 26"/>
            <p:cNvSpPr/>
            <p:nvPr/>
          </p:nvSpPr>
          <p:spPr bwMode="gray">
            <a:xfrm>
              <a:off x="5935657" y="4216403"/>
              <a:ext cx="582610" cy="750890"/>
            </a:xfrm>
            <a:custGeom>
              <a:avLst/>
              <a:gdLst/>
              <a:ahLst/>
              <a:cxnLst>
                <a:cxn ang="0">
                  <a:pos x="272" y="40"/>
                </a:cxn>
                <a:cxn ang="0">
                  <a:pos x="280" y="72"/>
                </a:cxn>
                <a:cxn ang="0">
                  <a:pos x="304" y="88"/>
                </a:cxn>
                <a:cxn ang="0">
                  <a:pos x="304" y="136"/>
                </a:cxn>
                <a:cxn ang="0">
                  <a:pos x="272" y="152"/>
                </a:cxn>
                <a:cxn ang="0">
                  <a:pos x="272" y="160"/>
                </a:cxn>
                <a:cxn ang="0">
                  <a:pos x="240" y="160"/>
                </a:cxn>
                <a:cxn ang="0">
                  <a:pos x="224" y="176"/>
                </a:cxn>
                <a:cxn ang="0">
                  <a:pos x="224" y="200"/>
                </a:cxn>
                <a:cxn ang="0">
                  <a:pos x="232" y="208"/>
                </a:cxn>
                <a:cxn ang="0">
                  <a:pos x="208" y="240"/>
                </a:cxn>
                <a:cxn ang="0">
                  <a:pos x="192" y="240"/>
                </a:cxn>
                <a:cxn ang="0">
                  <a:pos x="192" y="272"/>
                </a:cxn>
                <a:cxn ang="0">
                  <a:pos x="192" y="280"/>
                </a:cxn>
                <a:cxn ang="0">
                  <a:pos x="192" y="304"/>
                </a:cxn>
                <a:cxn ang="0">
                  <a:pos x="176" y="320"/>
                </a:cxn>
                <a:cxn ang="0">
                  <a:pos x="168" y="360"/>
                </a:cxn>
                <a:cxn ang="0">
                  <a:pos x="160" y="384"/>
                </a:cxn>
                <a:cxn ang="0">
                  <a:pos x="160" y="392"/>
                </a:cxn>
                <a:cxn ang="0">
                  <a:pos x="152" y="416"/>
                </a:cxn>
                <a:cxn ang="0">
                  <a:pos x="136" y="416"/>
                </a:cxn>
                <a:cxn ang="0">
                  <a:pos x="128" y="408"/>
                </a:cxn>
                <a:cxn ang="0">
                  <a:pos x="64" y="424"/>
                </a:cxn>
                <a:cxn ang="0">
                  <a:pos x="56" y="416"/>
                </a:cxn>
                <a:cxn ang="0">
                  <a:pos x="80" y="368"/>
                </a:cxn>
                <a:cxn ang="0">
                  <a:pos x="56" y="360"/>
                </a:cxn>
                <a:cxn ang="0">
                  <a:pos x="40" y="368"/>
                </a:cxn>
                <a:cxn ang="0">
                  <a:pos x="24" y="360"/>
                </a:cxn>
                <a:cxn ang="0">
                  <a:pos x="24" y="320"/>
                </a:cxn>
                <a:cxn ang="0">
                  <a:pos x="40" y="312"/>
                </a:cxn>
                <a:cxn ang="0">
                  <a:pos x="48" y="312"/>
                </a:cxn>
                <a:cxn ang="0">
                  <a:pos x="48" y="288"/>
                </a:cxn>
                <a:cxn ang="0">
                  <a:pos x="32" y="288"/>
                </a:cxn>
                <a:cxn ang="0">
                  <a:pos x="32" y="272"/>
                </a:cxn>
                <a:cxn ang="0">
                  <a:pos x="16" y="264"/>
                </a:cxn>
                <a:cxn ang="0">
                  <a:pos x="16" y="216"/>
                </a:cxn>
                <a:cxn ang="0">
                  <a:pos x="0" y="200"/>
                </a:cxn>
                <a:cxn ang="0">
                  <a:pos x="8" y="176"/>
                </a:cxn>
                <a:cxn ang="0">
                  <a:pos x="32" y="152"/>
                </a:cxn>
                <a:cxn ang="0">
                  <a:pos x="32" y="128"/>
                </a:cxn>
                <a:cxn ang="0">
                  <a:pos x="24" y="120"/>
                </a:cxn>
                <a:cxn ang="0">
                  <a:pos x="32" y="104"/>
                </a:cxn>
                <a:cxn ang="0">
                  <a:pos x="16" y="80"/>
                </a:cxn>
                <a:cxn ang="0">
                  <a:pos x="32" y="64"/>
                </a:cxn>
                <a:cxn ang="0">
                  <a:pos x="56" y="56"/>
                </a:cxn>
                <a:cxn ang="0">
                  <a:pos x="112" y="24"/>
                </a:cxn>
                <a:cxn ang="0">
                  <a:pos x="144" y="8"/>
                </a:cxn>
                <a:cxn ang="0">
                  <a:pos x="168" y="8"/>
                </a:cxn>
                <a:cxn ang="0">
                  <a:pos x="184" y="0"/>
                </a:cxn>
                <a:cxn ang="0">
                  <a:pos x="192" y="8"/>
                </a:cxn>
                <a:cxn ang="0">
                  <a:pos x="184" y="16"/>
                </a:cxn>
                <a:cxn ang="0">
                  <a:pos x="184" y="32"/>
                </a:cxn>
                <a:cxn ang="0">
                  <a:pos x="208" y="32"/>
                </a:cxn>
                <a:cxn ang="0">
                  <a:pos x="208" y="16"/>
                </a:cxn>
                <a:cxn ang="0">
                  <a:pos x="216" y="0"/>
                </a:cxn>
                <a:cxn ang="0">
                  <a:pos x="232" y="16"/>
                </a:cxn>
                <a:cxn ang="0">
                  <a:pos x="240" y="32"/>
                </a:cxn>
                <a:cxn ang="0">
                  <a:pos x="272" y="32"/>
                </a:cxn>
                <a:cxn ang="0">
                  <a:pos x="272" y="40"/>
                </a:cxn>
              </a:cxnLst>
              <a:rect l="0" t="0" r="r" b="b"/>
              <a:pathLst>
                <a:path w="305" h="425">
                  <a:moveTo>
                    <a:pt x="272" y="40"/>
                  </a:moveTo>
                  <a:lnTo>
                    <a:pt x="280" y="72"/>
                  </a:lnTo>
                  <a:lnTo>
                    <a:pt x="304" y="88"/>
                  </a:lnTo>
                  <a:lnTo>
                    <a:pt x="304" y="136"/>
                  </a:lnTo>
                  <a:lnTo>
                    <a:pt x="272" y="152"/>
                  </a:lnTo>
                  <a:lnTo>
                    <a:pt x="272" y="160"/>
                  </a:lnTo>
                  <a:lnTo>
                    <a:pt x="240" y="160"/>
                  </a:lnTo>
                  <a:lnTo>
                    <a:pt x="224" y="176"/>
                  </a:lnTo>
                  <a:lnTo>
                    <a:pt x="224" y="200"/>
                  </a:lnTo>
                  <a:lnTo>
                    <a:pt x="232" y="208"/>
                  </a:lnTo>
                  <a:lnTo>
                    <a:pt x="208" y="240"/>
                  </a:lnTo>
                  <a:lnTo>
                    <a:pt x="192" y="240"/>
                  </a:lnTo>
                  <a:lnTo>
                    <a:pt x="192" y="272"/>
                  </a:lnTo>
                  <a:lnTo>
                    <a:pt x="192" y="280"/>
                  </a:lnTo>
                  <a:lnTo>
                    <a:pt x="192" y="304"/>
                  </a:lnTo>
                  <a:lnTo>
                    <a:pt x="176" y="320"/>
                  </a:lnTo>
                  <a:lnTo>
                    <a:pt x="168" y="360"/>
                  </a:lnTo>
                  <a:lnTo>
                    <a:pt x="160" y="384"/>
                  </a:lnTo>
                  <a:lnTo>
                    <a:pt x="160" y="392"/>
                  </a:lnTo>
                  <a:lnTo>
                    <a:pt x="152" y="416"/>
                  </a:lnTo>
                  <a:lnTo>
                    <a:pt x="136" y="416"/>
                  </a:lnTo>
                  <a:lnTo>
                    <a:pt x="128" y="408"/>
                  </a:lnTo>
                  <a:lnTo>
                    <a:pt x="64" y="424"/>
                  </a:lnTo>
                  <a:lnTo>
                    <a:pt x="56" y="416"/>
                  </a:lnTo>
                  <a:lnTo>
                    <a:pt x="80" y="368"/>
                  </a:lnTo>
                  <a:lnTo>
                    <a:pt x="56" y="360"/>
                  </a:lnTo>
                  <a:lnTo>
                    <a:pt x="40" y="368"/>
                  </a:lnTo>
                  <a:lnTo>
                    <a:pt x="24" y="360"/>
                  </a:lnTo>
                  <a:lnTo>
                    <a:pt x="24" y="320"/>
                  </a:lnTo>
                  <a:lnTo>
                    <a:pt x="40" y="312"/>
                  </a:lnTo>
                  <a:lnTo>
                    <a:pt x="48" y="312"/>
                  </a:lnTo>
                  <a:lnTo>
                    <a:pt x="48" y="288"/>
                  </a:lnTo>
                  <a:lnTo>
                    <a:pt x="32" y="288"/>
                  </a:lnTo>
                  <a:lnTo>
                    <a:pt x="32" y="272"/>
                  </a:lnTo>
                  <a:lnTo>
                    <a:pt x="16" y="264"/>
                  </a:lnTo>
                  <a:lnTo>
                    <a:pt x="16" y="216"/>
                  </a:lnTo>
                  <a:lnTo>
                    <a:pt x="0" y="200"/>
                  </a:lnTo>
                  <a:lnTo>
                    <a:pt x="8" y="176"/>
                  </a:lnTo>
                  <a:lnTo>
                    <a:pt x="32" y="152"/>
                  </a:lnTo>
                  <a:lnTo>
                    <a:pt x="32" y="128"/>
                  </a:lnTo>
                  <a:lnTo>
                    <a:pt x="24" y="120"/>
                  </a:lnTo>
                  <a:lnTo>
                    <a:pt x="32" y="104"/>
                  </a:lnTo>
                  <a:lnTo>
                    <a:pt x="16" y="80"/>
                  </a:lnTo>
                  <a:lnTo>
                    <a:pt x="32" y="64"/>
                  </a:lnTo>
                  <a:lnTo>
                    <a:pt x="56" y="56"/>
                  </a:lnTo>
                  <a:lnTo>
                    <a:pt x="112" y="24"/>
                  </a:lnTo>
                  <a:lnTo>
                    <a:pt x="144" y="8"/>
                  </a:lnTo>
                  <a:lnTo>
                    <a:pt x="168" y="8"/>
                  </a:lnTo>
                  <a:lnTo>
                    <a:pt x="184" y="0"/>
                  </a:lnTo>
                  <a:lnTo>
                    <a:pt x="192" y="8"/>
                  </a:lnTo>
                  <a:lnTo>
                    <a:pt x="184" y="16"/>
                  </a:lnTo>
                  <a:lnTo>
                    <a:pt x="184" y="32"/>
                  </a:lnTo>
                  <a:lnTo>
                    <a:pt x="208" y="32"/>
                  </a:lnTo>
                  <a:lnTo>
                    <a:pt x="208" y="16"/>
                  </a:lnTo>
                  <a:lnTo>
                    <a:pt x="216" y="0"/>
                  </a:lnTo>
                  <a:lnTo>
                    <a:pt x="232" y="16"/>
                  </a:lnTo>
                  <a:lnTo>
                    <a:pt x="240" y="32"/>
                  </a:lnTo>
                  <a:lnTo>
                    <a:pt x="272" y="32"/>
                  </a:lnTo>
                  <a:lnTo>
                    <a:pt x="272" y="40"/>
                  </a:lnTo>
                </a:path>
              </a:pathLst>
            </a:custGeom>
            <a:grp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800"/>
              <a:endParaRPr lang="zh-CN" altLang="en-US" sz="1350">
                <a:solidFill>
                  <a:prstClr val="black"/>
                </a:solidFill>
                <a:latin typeface="Century Gothic" panose="020B0502020202020204"/>
                <a:ea typeface="微软雅黑" panose="020B0503020204020204" pitchFamily="34" charset="-122"/>
              </a:endParaRPr>
            </a:p>
          </p:txBody>
        </p:sp>
        <p:sp>
          <p:nvSpPr>
            <p:cNvPr id="42" name="Freeform 27"/>
            <p:cNvSpPr/>
            <p:nvPr/>
          </p:nvSpPr>
          <p:spPr bwMode="gray">
            <a:xfrm>
              <a:off x="5354631" y="4216403"/>
              <a:ext cx="673099" cy="736600"/>
            </a:xfrm>
            <a:custGeom>
              <a:avLst/>
              <a:gdLst/>
              <a:ahLst/>
              <a:cxnLst>
                <a:cxn ang="0">
                  <a:pos x="336" y="104"/>
                </a:cxn>
                <a:cxn ang="0">
                  <a:pos x="344" y="128"/>
                </a:cxn>
                <a:cxn ang="0">
                  <a:pos x="312" y="176"/>
                </a:cxn>
                <a:cxn ang="0">
                  <a:pos x="320" y="216"/>
                </a:cxn>
                <a:cxn ang="0">
                  <a:pos x="320" y="264"/>
                </a:cxn>
                <a:cxn ang="0">
                  <a:pos x="328" y="288"/>
                </a:cxn>
                <a:cxn ang="0">
                  <a:pos x="352" y="312"/>
                </a:cxn>
                <a:cxn ang="0">
                  <a:pos x="328" y="320"/>
                </a:cxn>
                <a:cxn ang="0">
                  <a:pos x="320" y="368"/>
                </a:cxn>
                <a:cxn ang="0">
                  <a:pos x="272" y="400"/>
                </a:cxn>
                <a:cxn ang="0">
                  <a:pos x="224" y="376"/>
                </a:cxn>
                <a:cxn ang="0">
                  <a:pos x="216" y="408"/>
                </a:cxn>
                <a:cxn ang="0">
                  <a:pos x="192" y="416"/>
                </a:cxn>
                <a:cxn ang="0">
                  <a:pos x="168" y="384"/>
                </a:cxn>
                <a:cxn ang="0">
                  <a:pos x="152" y="400"/>
                </a:cxn>
                <a:cxn ang="0">
                  <a:pos x="144" y="352"/>
                </a:cxn>
                <a:cxn ang="0">
                  <a:pos x="152" y="312"/>
                </a:cxn>
                <a:cxn ang="0">
                  <a:pos x="144" y="288"/>
                </a:cxn>
                <a:cxn ang="0">
                  <a:pos x="96" y="312"/>
                </a:cxn>
                <a:cxn ang="0">
                  <a:pos x="64" y="304"/>
                </a:cxn>
                <a:cxn ang="0">
                  <a:pos x="32" y="312"/>
                </a:cxn>
                <a:cxn ang="0">
                  <a:pos x="24" y="304"/>
                </a:cxn>
                <a:cxn ang="0">
                  <a:pos x="16" y="264"/>
                </a:cxn>
                <a:cxn ang="0">
                  <a:pos x="24" y="240"/>
                </a:cxn>
                <a:cxn ang="0">
                  <a:pos x="0" y="224"/>
                </a:cxn>
                <a:cxn ang="0">
                  <a:pos x="24" y="168"/>
                </a:cxn>
                <a:cxn ang="0">
                  <a:pos x="24" y="136"/>
                </a:cxn>
                <a:cxn ang="0">
                  <a:pos x="24" y="120"/>
                </a:cxn>
                <a:cxn ang="0">
                  <a:pos x="48" y="32"/>
                </a:cxn>
                <a:cxn ang="0">
                  <a:pos x="104" y="40"/>
                </a:cxn>
                <a:cxn ang="0">
                  <a:pos x="112" y="0"/>
                </a:cxn>
                <a:cxn ang="0">
                  <a:pos x="184" y="16"/>
                </a:cxn>
                <a:cxn ang="0">
                  <a:pos x="248" y="40"/>
                </a:cxn>
                <a:cxn ang="0">
                  <a:pos x="288" y="32"/>
                </a:cxn>
                <a:cxn ang="0">
                  <a:pos x="304" y="80"/>
                </a:cxn>
              </a:cxnLst>
              <a:rect l="0" t="0" r="r" b="b"/>
              <a:pathLst>
                <a:path w="353" h="417">
                  <a:moveTo>
                    <a:pt x="320" y="80"/>
                  </a:moveTo>
                  <a:lnTo>
                    <a:pt x="336" y="104"/>
                  </a:lnTo>
                  <a:lnTo>
                    <a:pt x="328" y="120"/>
                  </a:lnTo>
                  <a:lnTo>
                    <a:pt x="344" y="128"/>
                  </a:lnTo>
                  <a:lnTo>
                    <a:pt x="328" y="152"/>
                  </a:lnTo>
                  <a:lnTo>
                    <a:pt x="312" y="176"/>
                  </a:lnTo>
                  <a:lnTo>
                    <a:pt x="304" y="200"/>
                  </a:lnTo>
                  <a:lnTo>
                    <a:pt x="320" y="216"/>
                  </a:lnTo>
                  <a:lnTo>
                    <a:pt x="320" y="248"/>
                  </a:lnTo>
                  <a:lnTo>
                    <a:pt x="320" y="264"/>
                  </a:lnTo>
                  <a:lnTo>
                    <a:pt x="336" y="272"/>
                  </a:lnTo>
                  <a:lnTo>
                    <a:pt x="328" y="288"/>
                  </a:lnTo>
                  <a:lnTo>
                    <a:pt x="352" y="288"/>
                  </a:lnTo>
                  <a:lnTo>
                    <a:pt x="352" y="312"/>
                  </a:lnTo>
                  <a:lnTo>
                    <a:pt x="344" y="312"/>
                  </a:lnTo>
                  <a:lnTo>
                    <a:pt x="328" y="320"/>
                  </a:lnTo>
                  <a:lnTo>
                    <a:pt x="328" y="360"/>
                  </a:lnTo>
                  <a:lnTo>
                    <a:pt x="320" y="368"/>
                  </a:lnTo>
                  <a:lnTo>
                    <a:pt x="264" y="368"/>
                  </a:lnTo>
                  <a:lnTo>
                    <a:pt x="272" y="400"/>
                  </a:lnTo>
                  <a:lnTo>
                    <a:pt x="248" y="400"/>
                  </a:lnTo>
                  <a:lnTo>
                    <a:pt x="224" y="376"/>
                  </a:lnTo>
                  <a:lnTo>
                    <a:pt x="216" y="384"/>
                  </a:lnTo>
                  <a:lnTo>
                    <a:pt x="216" y="408"/>
                  </a:lnTo>
                  <a:lnTo>
                    <a:pt x="200" y="408"/>
                  </a:lnTo>
                  <a:lnTo>
                    <a:pt x="192" y="416"/>
                  </a:lnTo>
                  <a:lnTo>
                    <a:pt x="168" y="416"/>
                  </a:lnTo>
                  <a:lnTo>
                    <a:pt x="168" y="384"/>
                  </a:lnTo>
                  <a:lnTo>
                    <a:pt x="152" y="384"/>
                  </a:lnTo>
                  <a:lnTo>
                    <a:pt x="152" y="400"/>
                  </a:lnTo>
                  <a:lnTo>
                    <a:pt x="136" y="400"/>
                  </a:lnTo>
                  <a:lnTo>
                    <a:pt x="144" y="352"/>
                  </a:lnTo>
                  <a:lnTo>
                    <a:pt x="152" y="336"/>
                  </a:lnTo>
                  <a:lnTo>
                    <a:pt x="152" y="312"/>
                  </a:lnTo>
                  <a:lnTo>
                    <a:pt x="152" y="296"/>
                  </a:lnTo>
                  <a:lnTo>
                    <a:pt x="144" y="288"/>
                  </a:lnTo>
                  <a:lnTo>
                    <a:pt x="96" y="296"/>
                  </a:lnTo>
                  <a:lnTo>
                    <a:pt x="96" y="312"/>
                  </a:lnTo>
                  <a:lnTo>
                    <a:pt x="72" y="320"/>
                  </a:lnTo>
                  <a:lnTo>
                    <a:pt x="64" y="304"/>
                  </a:lnTo>
                  <a:lnTo>
                    <a:pt x="56" y="320"/>
                  </a:lnTo>
                  <a:lnTo>
                    <a:pt x="32" y="312"/>
                  </a:lnTo>
                  <a:lnTo>
                    <a:pt x="32" y="304"/>
                  </a:lnTo>
                  <a:lnTo>
                    <a:pt x="24" y="304"/>
                  </a:lnTo>
                  <a:lnTo>
                    <a:pt x="24" y="288"/>
                  </a:lnTo>
                  <a:lnTo>
                    <a:pt x="16" y="264"/>
                  </a:lnTo>
                  <a:lnTo>
                    <a:pt x="32" y="256"/>
                  </a:lnTo>
                  <a:lnTo>
                    <a:pt x="24" y="240"/>
                  </a:lnTo>
                  <a:lnTo>
                    <a:pt x="0" y="240"/>
                  </a:lnTo>
                  <a:lnTo>
                    <a:pt x="0" y="224"/>
                  </a:lnTo>
                  <a:lnTo>
                    <a:pt x="24" y="192"/>
                  </a:lnTo>
                  <a:lnTo>
                    <a:pt x="24" y="168"/>
                  </a:lnTo>
                  <a:lnTo>
                    <a:pt x="32" y="160"/>
                  </a:lnTo>
                  <a:lnTo>
                    <a:pt x="24" y="136"/>
                  </a:lnTo>
                  <a:lnTo>
                    <a:pt x="16" y="136"/>
                  </a:lnTo>
                  <a:lnTo>
                    <a:pt x="24" y="120"/>
                  </a:lnTo>
                  <a:lnTo>
                    <a:pt x="16" y="80"/>
                  </a:lnTo>
                  <a:lnTo>
                    <a:pt x="48" y="32"/>
                  </a:lnTo>
                  <a:lnTo>
                    <a:pt x="80" y="32"/>
                  </a:lnTo>
                  <a:lnTo>
                    <a:pt x="104" y="40"/>
                  </a:lnTo>
                  <a:lnTo>
                    <a:pt x="96" y="8"/>
                  </a:lnTo>
                  <a:lnTo>
                    <a:pt x="112" y="0"/>
                  </a:lnTo>
                  <a:lnTo>
                    <a:pt x="152" y="16"/>
                  </a:lnTo>
                  <a:lnTo>
                    <a:pt x="184" y="16"/>
                  </a:lnTo>
                  <a:lnTo>
                    <a:pt x="208" y="40"/>
                  </a:lnTo>
                  <a:lnTo>
                    <a:pt x="248" y="40"/>
                  </a:lnTo>
                  <a:lnTo>
                    <a:pt x="256" y="48"/>
                  </a:lnTo>
                  <a:lnTo>
                    <a:pt x="288" y="32"/>
                  </a:lnTo>
                  <a:lnTo>
                    <a:pt x="304" y="32"/>
                  </a:lnTo>
                  <a:lnTo>
                    <a:pt x="304" y="80"/>
                  </a:lnTo>
                  <a:lnTo>
                    <a:pt x="320" y="80"/>
                  </a:lnTo>
                </a:path>
              </a:pathLst>
            </a:custGeom>
            <a:grp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800"/>
              <a:endParaRPr lang="zh-CN" altLang="en-US" sz="1350">
                <a:solidFill>
                  <a:prstClr val="black"/>
                </a:solidFill>
                <a:latin typeface="Century Gothic" panose="020B0502020202020204"/>
                <a:ea typeface="微软雅黑" panose="020B0503020204020204" pitchFamily="34" charset="-122"/>
              </a:endParaRPr>
            </a:p>
          </p:txBody>
        </p:sp>
        <p:sp>
          <p:nvSpPr>
            <p:cNvPr id="43" name="Freeform 28"/>
            <p:cNvSpPr/>
            <p:nvPr/>
          </p:nvSpPr>
          <p:spPr bwMode="gray">
            <a:xfrm>
              <a:off x="5295896" y="3797304"/>
              <a:ext cx="931863" cy="561975"/>
            </a:xfrm>
            <a:custGeom>
              <a:avLst/>
              <a:gdLst/>
              <a:ahLst/>
              <a:cxnLst>
                <a:cxn ang="0">
                  <a:pos x="488" y="248"/>
                </a:cxn>
                <a:cxn ang="0">
                  <a:pos x="448" y="264"/>
                </a:cxn>
                <a:cxn ang="0">
                  <a:pos x="392" y="296"/>
                </a:cxn>
                <a:cxn ang="0">
                  <a:pos x="368" y="304"/>
                </a:cxn>
                <a:cxn ang="0">
                  <a:pos x="352" y="320"/>
                </a:cxn>
                <a:cxn ang="0">
                  <a:pos x="328" y="320"/>
                </a:cxn>
                <a:cxn ang="0">
                  <a:pos x="336" y="272"/>
                </a:cxn>
                <a:cxn ang="0">
                  <a:pos x="320" y="272"/>
                </a:cxn>
                <a:cxn ang="0">
                  <a:pos x="288" y="288"/>
                </a:cxn>
                <a:cxn ang="0">
                  <a:pos x="280" y="280"/>
                </a:cxn>
                <a:cxn ang="0">
                  <a:pos x="240" y="280"/>
                </a:cxn>
                <a:cxn ang="0">
                  <a:pos x="224" y="256"/>
                </a:cxn>
                <a:cxn ang="0">
                  <a:pos x="184" y="256"/>
                </a:cxn>
                <a:cxn ang="0">
                  <a:pos x="144" y="240"/>
                </a:cxn>
                <a:cxn ang="0">
                  <a:pos x="128" y="248"/>
                </a:cxn>
                <a:cxn ang="0">
                  <a:pos x="136" y="280"/>
                </a:cxn>
                <a:cxn ang="0">
                  <a:pos x="112" y="272"/>
                </a:cxn>
                <a:cxn ang="0">
                  <a:pos x="80" y="272"/>
                </a:cxn>
                <a:cxn ang="0">
                  <a:pos x="48" y="320"/>
                </a:cxn>
                <a:cxn ang="0">
                  <a:pos x="8" y="272"/>
                </a:cxn>
                <a:cxn ang="0">
                  <a:pos x="0" y="272"/>
                </a:cxn>
                <a:cxn ang="0">
                  <a:pos x="8" y="256"/>
                </a:cxn>
                <a:cxn ang="0">
                  <a:pos x="16" y="248"/>
                </a:cxn>
                <a:cxn ang="0">
                  <a:pos x="0" y="232"/>
                </a:cxn>
                <a:cxn ang="0">
                  <a:pos x="0" y="224"/>
                </a:cxn>
                <a:cxn ang="0">
                  <a:pos x="16" y="208"/>
                </a:cxn>
                <a:cxn ang="0">
                  <a:pos x="72" y="208"/>
                </a:cxn>
                <a:cxn ang="0">
                  <a:pos x="96" y="192"/>
                </a:cxn>
                <a:cxn ang="0">
                  <a:pos x="112" y="184"/>
                </a:cxn>
                <a:cxn ang="0">
                  <a:pos x="112" y="160"/>
                </a:cxn>
                <a:cxn ang="0">
                  <a:pos x="80" y="120"/>
                </a:cxn>
                <a:cxn ang="0">
                  <a:pos x="72" y="80"/>
                </a:cxn>
                <a:cxn ang="0">
                  <a:pos x="88" y="56"/>
                </a:cxn>
                <a:cxn ang="0">
                  <a:pos x="88" y="40"/>
                </a:cxn>
                <a:cxn ang="0">
                  <a:pos x="72" y="8"/>
                </a:cxn>
                <a:cxn ang="0">
                  <a:pos x="128" y="8"/>
                </a:cxn>
                <a:cxn ang="0">
                  <a:pos x="144" y="16"/>
                </a:cxn>
                <a:cxn ang="0">
                  <a:pos x="168" y="0"/>
                </a:cxn>
                <a:cxn ang="0">
                  <a:pos x="208" y="72"/>
                </a:cxn>
                <a:cxn ang="0">
                  <a:pos x="280" y="72"/>
                </a:cxn>
                <a:cxn ang="0">
                  <a:pos x="296" y="80"/>
                </a:cxn>
                <a:cxn ang="0">
                  <a:pos x="312" y="72"/>
                </a:cxn>
                <a:cxn ang="0">
                  <a:pos x="336" y="88"/>
                </a:cxn>
                <a:cxn ang="0">
                  <a:pos x="336" y="112"/>
                </a:cxn>
                <a:cxn ang="0">
                  <a:pos x="352" y="128"/>
                </a:cxn>
                <a:cxn ang="0">
                  <a:pos x="360" y="112"/>
                </a:cxn>
                <a:cxn ang="0">
                  <a:pos x="376" y="128"/>
                </a:cxn>
                <a:cxn ang="0">
                  <a:pos x="408" y="128"/>
                </a:cxn>
                <a:cxn ang="0">
                  <a:pos x="416" y="120"/>
                </a:cxn>
                <a:cxn ang="0">
                  <a:pos x="464" y="152"/>
                </a:cxn>
                <a:cxn ang="0">
                  <a:pos x="472" y="192"/>
                </a:cxn>
                <a:cxn ang="0">
                  <a:pos x="472" y="216"/>
                </a:cxn>
                <a:cxn ang="0">
                  <a:pos x="488" y="248"/>
                </a:cxn>
              </a:cxnLst>
              <a:rect l="0" t="0" r="r" b="b"/>
              <a:pathLst>
                <a:path w="489" h="321">
                  <a:moveTo>
                    <a:pt x="488" y="248"/>
                  </a:moveTo>
                  <a:lnTo>
                    <a:pt x="448" y="264"/>
                  </a:lnTo>
                  <a:lnTo>
                    <a:pt x="392" y="296"/>
                  </a:lnTo>
                  <a:lnTo>
                    <a:pt x="368" y="304"/>
                  </a:lnTo>
                  <a:lnTo>
                    <a:pt x="352" y="320"/>
                  </a:lnTo>
                  <a:lnTo>
                    <a:pt x="328" y="320"/>
                  </a:lnTo>
                  <a:lnTo>
                    <a:pt x="336" y="272"/>
                  </a:lnTo>
                  <a:lnTo>
                    <a:pt x="320" y="272"/>
                  </a:lnTo>
                  <a:lnTo>
                    <a:pt x="288" y="288"/>
                  </a:lnTo>
                  <a:lnTo>
                    <a:pt x="280" y="280"/>
                  </a:lnTo>
                  <a:lnTo>
                    <a:pt x="240" y="280"/>
                  </a:lnTo>
                  <a:lnTo>
                    <a:pt x="224" y="256"/>
                  </a:lnTo>
                  <a:lnTo>
                    <a:pt x="184" y="256"/>
                  </a:lnTo>
                  <a:lnTo>
                    <a:pt x="144" y="240"/>
                  </a:lnTo>
                  <a:lnTo>
                    <a:pt x="128" y="248"/>
                  </a:lnTo>
                  <a:lnTo>
                    <a:pt x="136" y="280"/>
                  </a:lnTo>
                  <a:lnTo>
                    <a:pt x="112" y="272"/>
                  </a:lnTo>
                  <a:lnTo>
                    <a:pt x="80" y="272"/>
                  </a:lnTo>
                  <a:lnTo>
                    <a:pt x="48" y="320"/>
                  </a:lnTo>
                  <a:lnTo>
                    <a:pt x="8" y="272"/>
                  </a:lnTo>
                  <a:lnTo>
                    <a:pt x="0" y="272"/>
                  </a:lnTo>
                  <a:lnTo>
                    <a:pt x="8" y="256"/>
                  </a:lnTo>
                  <a:lnTo>
                    <a:pt x="16" y="248"/>
                  </a:lnTo>
                  <a:lnTo>
                    <a:pt x="0" y="232"/>
                  </a:lnTo>
                  <a:lnTo>
                    <a:pt x="0" y="224"/>
                  </a:lnTo>
                  <a:lnTo>
                    <a:pt x="16" y="208"/>
                  </a:lnTo>
                  <a:lnTo>
                    <a:pt x="72" y="208"/>
                  </a:lnTo>
                  <a:lnTo>
                    <a:pt x="96" y="192"/>
                  </a:lnTo>
                  <a:lnTo>
                    <a:pt x="112" y="184"/>
                  </a:lnTo>
                  <a:lnTo>
                    <a:pt x="112" y="160"/>
                  </a:lnTo>
                  <a:lnTo>
                    <a:pt x="80" y="120"/>
                  </a:lnTo>
                  <a:lnTo>
                    <a:pt x="72" y="80"/>
                  </a:lnTo>
                  <a:lnTo>
                    <a:pt x="88" y="56"/>
                  </a:lnTo>
                  <a:lnTo>
                    <a:pt x="88" y="40"/>
                  </a:lnTo>
                  <a:lnTo>
                    <a:pt x="72" y="8"/>
                  </a:lnTo>
                  <a:lnTo>
                    <a:pt x="128" y="8"/>
                  </a:lnTo>
                  <a:lnTo>
                    <a:pt x="144" y="16"/>
                  </a:lnTo>
                  <a:lnTo>
                    <a:pt x="168" y="0"/>
                  </a:lnTo>
                  <a:lnTo>
                    <a:pt x="208" y="72"/>
                  </a:lnTo>
                  <a:lnTo>
                    <a:pt x="280" y="72"/>
                  </a:lnTo>
                  <a:lnTo>
                    <a:pt x="296" y="80"/>
                  </a:lnTo>
                  <a:lnTo>
                    <a:pt x="312" y="72"/>
                  </a:lnTo>
                  <a:lnTo>
                    <a:pt x="336" y="88"/>
                  </a:lnTo>
                  <a:lnTo>
                    <a:pt x="336" y="112"/>
                  </a:lnTo>
                  <a:lnTo>
                    <a:pt x="352" y="128"/>
                  </a:lnTo>
                  <a:lnTo>
                    <a:pt x="360" y="112"/>
                  </a:lnTo>
                  <a:lnTo>
                    <a:pt x="376" y="128"/>
                  </a:lnTo>
                  <a:lnTo>
                    <a:pt x="408" y="128"/>
                  </a:lnTo>
                  <a:lnTo>
                    <a:pt x="416" y="120"/>
                  </a:lnTo>
                  <a:lnTo>
                    <a:pt x="464" y="152"/>
                  </a:lnTo>
                  <a:lnTo>
                    <a:pt x="472" y="192"/>
                  </a:lnTo>
                  <a:lnTo>
                    <a:pt x="472" y="216"/>
                  </a:lnTo>
                  <a:lnTo>
                    <a:pt x="488" y="248"/>
                  </a:lnTo>
                </a:path>
              </a:pathLst>
            </a:custGeom>
            <a:grp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800"/>
              <a:endParaRPr lang="zh-CN" altLang="en-US" sz="1350">
                <a:solidFill>
                  <a:prstClr val="black"/>
                </a:solidFill>
                <a:latin typeface="Century Gothic" panose="020B0502020202020204"/>
                <a:ea typeface="微软雅黑" panose="020B0503020204020204" pitchFamily="34" charset="-122"/>
              </a:endParaRPr>
            </a:p>
          </p:txBody>
        </p:sp>
        <p:sp>
          <p:nvSpPr>
            <p:cNvPr id="44" name="Freeform 29"/>
            <p:cNvSpPr/>
            <p:nvPr/>
          </p:nvSpPr>
          <p:spPr bwMode="gray">
            <a:xfrm>
              <a:off x="6042017" y="3598866"/>
              <a:ext cx="581025" cy="677861"/>
            </a:xfrm>
            <a:custGeom>
              <a:avLst/>
              <a:gdLst/>
              <a:ahLst/>
              <a:cxnLst>
                <a:cxn ang="0">
                  <a:pos x="88" y="0"/>
                </a:cxn>
                <a:cxn ang="0">
                  <a:pos x="128" y="32"/>
                </a:cxn>
                <a:cxn ang="0">
                  <a:pos x="176" y="64"/>
                </a:cxn>
                <a:cxn ang="0">
                  <a:pos x="200" y="96"/>
                </a:cxn>
                <a:cxn ang="0">
                  <a:pos x="240" y="136"/>
                </a:cxn>
                <a:cxn ang="0">
                  <a:pos x="272" y="144"/>
                </a:cxn>
                <a:cxn ang="0">
                  <a:pos x="248" y="144"/>
                </a:cxn>
                <a:cxn ang="0">
                  <a:pos x="232" y="176"/>
                </a:cxn>
                <a:cxn ang="0">
                  <a:pos x="248" y="224"/>
                </a:cxn>
                <a:cxn ang="0">
                  <a:pos x="288" y="248"/>
                </a:cxn>
                <a:cxn ang="0">
                  <a:pos x="288" y="296"/>
                </a:cxn>
                <a:cxn ang="0">
                  <a:pos x="280" y="320"/>
                </a:cxn>
                <a:cxn ang="0">
                  <a:pos x="264" y="312"/>
                </a:cxn>
                <a:cxn ang="0">
                  <a:pos x="272" y="344"/>
                </a:cxn>
                <a:cxn ang="0">
                  <a:pos x="264" y="360"/>
                </a:cxn>
                <a:cxn ang="0">
                  <a:pos x="224" y="384"/>
                </a:cxn>
                <a:cxn ang="0">
                  <a:pos x="184" y="384"/>
                </a:cxn>
                <a:cxn ang="0">
                  <a:pos x="152" y="368"/>
                </a:cxn>
                <a:cxn ang="0">
                  <a:pos x="128" y="384"/>
                </a:cxn>
                <a:cxn ang="0">
                  <a:pos x="136" y="360"/>
                </a:cxn>
                <a:cxn ang="0">
                  <a:pos x="120" y="368"/>
                </a:cxn>
                <a:cxn ang="0">
                  <a:pos x="80" y="312"/>
                </a:cxn>
                <a:cxn ang="0">
                  <a:pos x="72" y="264"/>
                </a:cxn>
                <a:cxn ang="0">
                  <a:pos x="72" y="216"/>
                </a:cxn>
                <a:cxn ang="0">
                  <a:pos x="72" y="160"/>
                </a:cxn>
                <a:cxn ang="0">
                  <a:pos x="24" y="152"/>
                </a:cxn>
                <a:cxn ang="0">
                  <a:pos x="0" y="136"/>
                </a:cxn>
                <a:cxn ang="0">
                  <a:pos x="32" y="120"/>
                </a:cxn>
                <a:cxn ang="0">
                  <a:pos x="40" y="40"/>
                </a:cxn>
                <a:cxn ang="0">
                  <a:pos x="72" y="56"/>
                </a:cxn>
                <a:cxn ang="0">
                  <a:pos x="104" y="48"/>
                </a:cxn>
                <a:cxn ang="0">
                  <a:pos x="80" y="16"/>
                </a:cxn>
              </a:cxnLst>
              <a:rect l="0" t="0" r="r" b="b"/>
              <a:pathLst>
                <a:path w="305" h="385">
                  <a:moveTo>
                    <a:pt x="80" y="8"/>
                  </a:moveTo>
                  <a:lnTo>
                    <a:pt x="88" y="0"/>
                  </a:lnTo>
                  <a:lnTo>
                    <a:pt x="120" y="8"/>
                  </a:lnTo>
                  <a:lnTo>
                    <a:pt x="128" y="32"/>
                  </a:lnTo>
                  <a:lnTo>
                    <a:pt x="152" y="32"/>
                  </a:lnTo>
                  <a:lnTo>
                    <a:pt x="176" y="64"/>
                  </a:lnTo>
                  <a:lnTo>
                    <a:pt x="184" y="56"/>
                  </a:lnTo>
                  <a:lnTo>
                    <a:pt x="200" y="96"/>
                  </a:lnTo>
                  <a:lnTo>
                    <a:pt x="224" y="136"/>
                  </a:lnTo>
                  <a:lnTo>
                    <a:pt x="240" y="136"/>
                  </a:lnTo>
                  <a:lnTo>
                    <a:pt x="256" y="120"/>
                  </a:lnTo>
                  <a:lnTo>
                    <a:pt x="272" y="144"/>
                  </a:lnTo>
                  <a:lnTo>
                    <a:pt x="256" y="160"/>
                  </a:lnTo>
                  <a:lnTo>
                    <a:pt x="248" y="144"/>
                  </a:lnTo>
                  <a:lnTo>
                    <a:pt x="232" y="144"/>
                  </a:lnTo>
                  <a:lnTo>
                    <a:pt x="232" y="176"/>
                  </a:lnTo>
                  <a:lnTo>
                    <a:pt x="224" y="192"/>
                  </a:lnTo>
                  <a:lnTo>
                    <a:pt x="248" y="224"/>
                  </a:lnTo>
                  <a:lnTo>
                    <a:pt x="248" y="248"/>
                  </a:lnTo>
                  <a:lnTo>
                    <a:pt x="288" y="248"/>
                  </a:lnTo>
                  <a:lnTo>
                    <a:pt x="304" y="264"/>
                  </a:lnTo>
                  <a:lnTo>
                    <a:pt x="288" y="296"/>
                  </a:lnTo>
                  <a:lnTo>
                    <a:pt x="296" y="320"/>
                  </a:lnTo>
                  <a:lnTo>
                    <a:pt x="280" y="320"/>
                  </a:lnTo>
                  <a:lnTo>
                    <a:pt x="280" y="312"/>
                  </a:lnTo>
                  <a:lnTo>
                    <a:pt x="264" y="312"/>
                  </a:lnTo>
                  <a:lnTo>
                    <a:pt x="264" y="328"/>
                  </a:lnTo>
                  <a:lnTo>
                    <a:pt x="272" y="344"/>
                  </a:lnTo>
                  <a:lnTo>
                    <a:pt x="264" y="344"/>
                  </a:lnTo>
                  <a:lnTo>
                    <a:pt x="264" y="360"/>
                  </a:lnTo>
                  <a:lnTo>
                    <a:pt x="232" y="384"/>
                  </a:lnTo>
                  <a:lnTo>
                    <a:pt x="224" y="384"/>
                  </a:lnTo>
                  <a:lnTo>
                    <a:pt x="216" y="376"/>
                  </a:lnTo>
                  <a:lnTo>
                    <a:pt x="184" y="384"/>
                  </a:lnTo>
                  <a:lnTo>
                    <a:pt x="168" y="352"/>
                  </a:lnTo>
                  <a:lnTo>
                    <a:pt x="152" y="368"/>
                  </a:lnTo>
                  <a:lnTo>
                    <a:pt x="152" y="384"/>
                  </a:lnTo>
                  <a:lnTo>
                    <a:pt x="128" y="384"/>
                  </a:lnTo>
                  <a:lnTo>
                    <a:pt x="128" y="368"/>
                  </a:lnTo>
                  <a:lnTo>
                    <a:pt x="136" y="360"/>
                  </a:lnTo>
                  <a:lnTo>
                    <a:pt x="128" y="352"/>
                  </a:lnTo>
                  <a:lnTo>
                    <a:pt x="120" y="368"/>
                  </a:lnTo>
                  <a:lnTo>
                    <a:pt x="88" y="360"/>
                  </a:lnTo>
                  <a:lnTo>
                    <a:pt x="80" y="312"/>
                  </a:lnTo>
                  <a:lnTo>
                    <a:pt x="80" y="296"/>
                  </a:lnTo>
                  <a:lnTo>
                    <a:pt x="72" y="264"/>
                  </a:lnTo>
                  <a:lnTo>
                    <a:pt x="32" y="240"/>
                  </a:lnTo>
                  <a:lnTo>
                    <a:pt x="72" y="216"/>
                  </a:lnTo>
                  <a:lnTo>
                    <a:pt x="80" y="216"/>
                  </a:lnTo>
                  <a:lnTo>
                    <a:pt x="72" y="160"/>
                  </a:lnTo>
                  <a:lnTo>
                    <a:pt x="48" y="168"/>
                  </a:lnTo>
                  <a:lnTo>
                    <a:pt x="24" y="152"/>
                  </a:lnTo>
                  <a:lnTo>
                    <a:pt x="16" y="136"/>
                  </a:lnTo>
                  <a:lnTo>
                    <a:pt x="0" y="136"/>
                  </a:lnTo>
                  <a:lnTo>
                    <a:pt x="8" y="120"/>
                  </a:lnTo>
                  <a:lnTo>
                    <a:pt x="32" y="120"/>
                  </a:lnTo>
                  <a:lnTo>
                    <a:pt x="40" y="88"/>
                  </a:lnTo>
                  <a:lnTo>
                    <a:pt x="40" y="40"/>
                  </a:lnTo>
                  <a:lnTo>
                    <a:pt x="48" y="40"/>
                  </a:lnTo>
                  <a:lnTo>
                    <a:pt x="72" y="56"/>
                  </a:lnTo>
                  <a:lnTo>
                    <a:pt x="80" y="72"/>
                  </a:lnTo>
                  <a:lnTo>
                    <a:pt x="104" y="48"/>
                  </a:lnTo>
                  <a:lnTo>
                    <a:pt x="104" y="32"/>
                  </a:lnTo>
                  <a:lnTo>
                    <a:pt x="80" y="16"/>
                  </a:lnTo>
                  <a:lnTo>
                    <a:pt x="80" y="8"/>
                  </a:lnTo>
                </a:path>
              </a:pathLst>
            </a:custGeom>
            <a:grp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800"/>
              <a:endParaRPr lang="zh-CN" altLang="en-US" sz="1350">
                <a:solidFill>
                  <a:prstClr val="black"/>
                </a:solidFill>
                <a:latin typeface="Century Gothic" panose="020B0502020202020204"/>
                <a:ea typeface="微软雅黑" panose="020B0503020204020204" pitchFamily="34" charset="-122"/>
              </a:endParaRPr>
            </a:p>
          </p:txBody>
        </p:sp>
        <p:sp>
          <p:nvSpPr>
            <p:cNvPr id="45" name="Freeform 30"/>
            <p:cNvSpPr/>
            <p:nvPr/>
          </p:nvSpPr>
          <p:spPr bwMode="gray">
            <a:xfrm>
              <a:off x="5524495" y="3387726"/>
              <a:ext cx="719136" cy="633412"/>
            </a:xfrm>
            <a:custGeom>
              <a:avLst/>
              <a:gdLst/>
              <a:ahLst/>
              <a:cxnLst>
                <a:cxn ang="0">
                  <a:pos x="200" y="8"/>
                </a:cxn>
                <a:cxn ang="0">
                  <a:pos x="248" y="0"/>
                </a:cxn>
                <a:cxn ang="0">
                  <a:pos x="264" y="16"/>
                </a:cxn>
                <a:cxn ang="0">
                  <a:pos x="304" y="24"/>
                </a:cxn>
                <a:cxn ang="0">
                  <a:pos x="320" y="16"/>
                </a:cxn>
                <a:cxn ang="0">
                  <a:pos x="336" y="16"/>
                </a:cxn>
                <a:cxn ang="0">
                  <a:pos x="280" y="64"/>
                </a:cxn>
                <a:cxn ang="0">
                  <a:pos x="272" y="88"/>
                </a:cxn>
                <a:cxn ang="0">
                  <a:pos x="280" y="96"/>
                </a:cxn>
                <a:cxn ang="0">
                  <a:pos x="288" y="96"/>
                </a:cxn>
                <a:cxn ang="0">
                  <a:pos x="320" y="128"/>
                </a:cxn>
                <a:cxn ang="0">
                  <a:pos x="352" y="128"/>
                </a:cxn>
                <a:cxn ang="0">
                  <a:pos x="352" y="144"/>
                </a:cxn>
                <a:cxn ang="0">
                  <a:pos x="376" y="152"/>
                </a:cxn>
                <a:cxn ang="0">
                  <a:pos x="376" y="168"/>
                </a:cxn>
                <a:cxn ang="0">
                  <a:pos x="352" y="192"/>
                </a:cxn>
                <a:cxn ang="0">
                  <a:pos x="352" y="176"/>
                </a:cxn>
                <a:cxn ang="0">
                  <a:pos x="328" y="160"/>
                </a:cxn>
                <a:cxn ang="0">
                  <a:pos x="312" y="160"/>
                </a:cxn>
                <a:cxn ang="0">
                  <a:pos x="312" y="208"/>
                </a:cxn>
                <a:cxn ang="0">
                  <a:pos x="304" y="240"/>
                </a:cxn>
                <a:cxn ang="0">
                  <a:pos x="280" y="240"/>
                </a:cxn>
                <a:cxn ang="0">
                  <a:pos x="272" y="248"/>
                </a:cxn>
                <a:cxn ang="0">
                  <a:pos x="288" y="256"/>
                </a:cxn>
                <a:cxn ang="0">
                  <a:pos x="296" y="272"/>
                </a:cxn>
                <a:cxn ang="0">
                  <a:pos x="320" y="288"/>
                </a:cxn>
                <a:cxn ang="0">
                  <a:pos x="344" y="280"/>
                </a:cxn>
                <a:cxn ang="0">
                  <a:pos x="352" y="336"/>
                </a:cxn>
                <a:cxn ang="0">
                  <a:pos x="304" y="360"/>
                </a:cxn>
                <a:cxn ang="0">
                  <a:pos x="296" y="352"/>
                </a:cxn>
                <a:cxn ang="0">
                  <a:pos x="288" y="360"/>
                </a:cxn>
                <a:cxn ang="0">
                  <a:pos x="256" y="360"/>
                </a:cxn>
                <a:cxn ang="0">
                  <a:pos x="240" y="344"/>
                </a:cxn>
                <a:cxn ang="0">
                  <a:pos x="232" y="360"/>
                </a:cxn>
                <a:cxn ang="0">
                  <a:pos x="216" y="344"/>
                </a:cxn>
                <a:cxn ang="0">
                  <a:pos x="216" y="320"/>
                </a:cxn>
                <a:cxn ang="0">
                  <a:pos x="192" y="304"/>
                </a:cxn>
                <a:cxn ang="0">
                  <a:pos x="176" y="312"/>
                </a:cxn>
                <a:cxn ang="0">
                  <a:pos x="160" y="304"/>
                </a:cxn>
                <a:cxn ang="0">
                  <a:pos x="88" y="296"/>
                </a:cxn>
                <a:cxn ang="0">
                  <a:pos x="48" y="232"/>
                </a:cxn>
                <a:cxn ang="0">
                  <a:pos x="16" y="184"/>
                </a:cxn>
                <a:cxn ang="0">
                  <a:pos x="0" y="128"/>
                </a:cxn>
                <a:cxn ang="0">
                  <a:pos x="32" y="128"/>
                </a:cxn>
                <a:cxn ang="0">
                  <a:pos x="112" y="80"/>
                </a:cxn>
                <a:cxn ang="0">
                  <a:pos x="136" y="80"/>
                </a:cxn>
                <a:cxn ang="0">
                  <a:pos x="168" y="80"/>
                </a:cxn>
                <a:cxn ang="0">
                  <a:pos x="192" y="48"/>
                </a:cxn>
                <a:cxn ang="0">
                  <a:pos x="200" y="8"/>
                </a:cxn>
              </a:cxnLst>
              <a:rect l="0" t="0" r="r" b="b"/>
              <a:pathLst>
                <a:path w="377" h="361">
                  <a:moveTo>
                    <a:pt x="200" y="8"/>
                  </a:moveTo>
                  <a:lnTo>
                    <a:pt x="248" y="0"/>
                  </a:lnTo>
                  <a:lnTo>
                    <a:pt x="264" y="16"/>
                  </a:lnTo>
                  <a:lnTo>
                    <a:pt x="304" y="24"/>
                  </a:lnTo>
                  <a:lnTo>
                    <a:pt x="320" y="16"/>
                  </a:lnTo>
                  <a:lnTo>
                    <a:pt x="336" y="16"/>
                  </a:lnTo>
                  <a:lnTo>
                    <a:pt x="280" y="64"/>
                  </a:lnTo>
                  <a:lnTo>
                    <a:pt x="272" y="88"/>
                  </a:lnTo>
                  <a:lnTo>
                    <a:pt x="280" y="96"/>
                  </a:lnTo>
                  <a:lnTo>
                    <a:pt x="288" y="96"/>
                  </a:lnTo>
                  <a:lnTo>
                    <a:pt x="320" y="128"/>
                  </a:lnTo>
                  <a:lnTo>
                    <a:pt x="352" y="128"/>
                  </a:lnTo>
                  <a:lnTo>
                    <a:pt x="352" y="144"/>
                  </a:lnTo>
                  <a:lnTo>
                    <a:pt x="376" y="152"/>
                  </a:lnTo>
                  <a:lnTo>
                    <a:pt x="376" y="168"/>
                  </a:lnTo>
                  <a:lnTo>
                    <a:pt x="352" y="192"/>
                  </a:lnTo>
                  <a:lnTo>
                    <a:pt x="352" y="176"/>
                  </a:lnTo>
                  <a:lnTo>
                    <a:pt x="328" y="160"/>
                  </a:lnTo>
                  <a:lnTo>
                    <a:pt x="312" y="160"/>
                  </a:lnTo>
                  <a:lnTo>
                    <a:pt x="312" y="208"/>
                  </a:lnTo>
                  <a:lnTo>
                    <a:pt x="304" y="240"/>
                  </a:lnTo>
                  <a:lnTo>
                    <a:pt x="280" y="240"/>
                  </a:lnTo>
                  <a:lnTo>
                    <a:pt x="272" y="248"/>
                  </a:lnTo>
                  <a:lnTo>
                    <a:pt x="288" y="256"/>
                  </a:lnTo>
                  <a:lnTo>
                    <a:pt x="296" y="272"/>
                  </a:lnTo>
                  <a:lnTo>
                    <a:pt x="320" y="288"/>
                  </a:lnTo>
                  <a:lnTo>
                    <a:pt x="344" y="280"/>
                  </a:lnTo>
                  <a:lnTo>
                    <a:pt x="352" y="336"/>
                  </a:lnTo>
                  <a:lnTo>
                    <a:pt x="304" y="360"/>
                  </a:lnTo>
                  <a:lnTo>
                    <a:pt x="296" y="352"/>
                  </a:lnTo>
                  <a:lnTo>
                    <a:pt x="288" y="360"/>
                  </a:lnTo>
                  <a:lnTo>
                    <a:pt x="256" y="360"/>
                  </a:lnTo>
                  <a:lnTo>
                    <a:pt x="240" y="344"/>
                  </a:lnTo>
                  <a:lnTo>
                    <a:pt x="232" y="360"/>
                  </a:lnTo>
                  <a:lnTo>
                    <a:pt x="216" y="344"/>
                  </a:lnTo>
                  <a:lnTo>
                    <a:pt x="216" y="320"/>
                  </a:lnTo>
                  <a:lnTo>
                    <a:pt x="192" y="304"/>
                  </a:lnTo>
                  <a:lnTo>
                    <a:pt x="176" y="312"/>
                  </a:lnTo>
                  <a:lnTo>
                    <a:pt x="160" y="304"/>
                  </a:lnTo>
                  <a:lnTo>
                    <a:pt x="88" y="296"/>
                  </a:lnTo>
                  <a:lnTo>
                    <a:pt x="48" y="232"/>
                  </a:lnTo>
                  <a:lnTo>
                    <a:pt x="16" y="184"/>
                  </a:lnTo>
                  <a:lnTo>
                    <a:pt x="0" y="128"/>
                  </a:lnTo>
                  <a:lnTo>
                    <a:pt x="32" y="128"/>
                  </a:lnTo>
                  <a:lnTo>
                    <a:pt x="112" y="80"/>
                  </a:lnTo>
                  <a:lnTo>
                    <a:pt x="136" y="80"/>
                  </a:lnTo>
                  <a:lnTo>
                    <a:pt x="168" y="80"/>
                  </a:lnTo>
                  <a:lnTo>
                    <a:pt x="192" y="48"/>
                  </a:lnTo>
                  <a:lnTo>
                    <a:pt x="200" y="8"/>
                  </a:lnTo>
                </a:path>
              </a:pathLst>
            </a:custGeom>
            <a:grpFill/>
            <a:ln w="12700" cap="rnd" cmpd="sng">
              <a:solidFill>
                <a:schemeClr val="tx1"/>
              </a:solidFill>
              <a:prstDash val="solid"/>
              <a:round/>
            </a:ln>
            <a:effectLst/>
          </p:spPr>
          <p:txBody>
            <a:bodyPr/>
            <a:lstStyle/>
            <a:p>
              <a:pPr defTabSz="685800"/>
              <a:endParaRPr lang="zh-CN" altLang="en-US" sz="1350">
                <a:solidFill>
                  <a:prstClr val="black"/>
                </a:solidFill>
                <a:latin typeface="Century Gothic" panose="020B0502020202020204"/>
                <a:ea typeface="微软雅黑" panose="020B0503020204020204" pitchFamily="34" charset="-122"/>
              </a:endParaRPr>
            </a:p>
          </p:txBody>
        </p:sp>
        <p:sp>
          <p:nvSpPr>
            <p:cNvPr id="46" name="Freeform 31"/>
            <p:cNvSpPr/>
            <p:nvPr/>
          </p:nvSpPr>
          <p:spPr bwMode="invGray">
            <a:xfrm>
              <a:off x="5510208" y="2811465"/>
              <a:ext cx="474662" cy="804861"/>
            </a:xfrm>
            <a:custGeom>
              <a:avLst/>
              <a:gdLst/>
              <a:ahLst/>
              <a:cxnLst>
                <a:cxn ang="0">
                  <a:pos x="208" y="336"/>
                </a:cxn>
                <a:cxn ang="0">
                  <a:pos x="200" y="376"/>
                </a:cxn>
                <a:cxn ang="0">
                  <a:pos x="176" y="408"/>
                </a:cxn>
                <a:cxn ang="0">
                  <a:pos x="136" y="400"/>
                </a:cxn>
                <a:cxn ang="0">
                  <a:pos x="80" y="432"/>
                </a:cxn>
                <a:cxn ang="0">
                  <a:pos x="40" y="456"/>
                </a:cxn>
                <a:cxn ang="0">
                  <a:pos x="8" y="456"/>
                </a:cxn>
                <a:cxn ang="0">
                  <a:pos x="0" y="448"/>
                </a:cxn>
                <a:cxn ang="0">
                  <a:pos x="16" y="384"/>
                </a:cxn>
                <a:cxn ang="0">
                  <a:pos x="24" y="368"/>
                </a:cxn>
                <a:cxn ang="0">
                  <a:pos x="8" y="328"/>
                </a:cxn>
                <a:cxn ang="0">
                  <a:pos x="16" y="264"/>
                </a:cxn>
                <a:cxn ang="0">
                  <a:pos x="24" y="224"/>
                </a:cxn>
                <a:cxn ang="0">
                  <a:pos x="32" y="208"/>
                </a:cxn>
                <a:cxn ang="0">
                  <a:pos x="16" y="192"/>
                </a:cxn>
                <a:cxn ang="0">
                  <a:pos x="32" y="160"/>
                </a:cxn>
                <a:cxn ang="0">
                  <a:pos x="56" y="112"/>
                </a:cxn>
                <a:cxn ang="0">
                  <a:pos x="56" y="80"/>
                </a:cxn>
                <a:cxn ang="0">
                  <a:pos x="72" y="80"/>
                </a:cxn>
                <a:cxn ang="0">
                  <a:pos x="120" y="24"/>
                </a:cxn>
                <a:cxn ang="0">
                  <a:pos x="144" y="16"/>
                </a:cxn>
                <a:cxn ang="0">
                  <a:pos x="168" y="0"/>
                </a:cxn>
                <a:cxn ang="0">
                  <a:pos x="176" y="8"/>
                </a:cxn>
                <a:cxn ang="0">
                  <a:pos x="216" y="0"/>
                </a:cxn>
                <a:cxn ang="0">
                  <a:pos x="240" y="24"/>
                </a:cxn>
                <a:cxn ang="0">
                  <a:pos x="216" y="32"/>
                </a:cxn>
                <a:cxn ang="0">
                  <a:pos x="208" y="48"/>
                </a:cxn>
                <a:cxn ang="0">
                  <a:pos x="240" y="48"/>
                </a:cxn>
                <a:cxn ang="0">
                  <a:pos x="248" y="88"/>
                </a:cxn>
                <a:cxn ang="0">
                  <a:pos x="232" y="120"/>
                </a:cxn>
                <a:cxn ang="0">
                  <a:pos x="216" y="104"/>
                </a:cxn>
                <a:cxn ang="0">
                  <a:pos x="192" y="120"/>
                </a:cxn>
                <a:cxn ang="0">
                  <a:pos x="200" y="136"/>
                </a:cxn>
                <a:cxn ang="0">
                  <a:pos x="184" y="160"/>
                </a:cxn>
                <a:cxn ang="0">
                  <a:pos x="224" y="216"/>
                </a:cxn>
                <a:cxn ang="0">
                  <a:pos x="192" y="304"/>
                </a:cxn>
                <a:cxn ang="0">
                  <a:pos x="208" y="336"/>
                </a:cxn>
              </a:cxnLst>
              <a:rect l="0" t="0" r="r" b="b"/>
              <a:pathLst>
                <a:path w="249" h="457">
                  <a:moveTo>
                    <a:pt x="208" y="336"/>
                  </a:moveTo>
                  <a:lnTo>
                    <a:pt x="200" y="376"/>
                  </a:lnTo>
                  <a:lnTo>
                    <a:pt x="176" y="408"/>
                  </a:lnTo>
                  <a:lnTo>
                    <a:pt x="136" y="400"/>
                  </a:lnTo>
                  <a:lnTo>
                    <a:pt x="80" y="432"/>
                  </a:lnTo>
                  <a:lnTo>
                    <a:pt x="40" y="456"/>
                  </a:lnTo>
                  <a:lnTo>
                    <a:pt x="8" y="456"/>
                  </a:lnTo>
                  <a:lnTo>
                    <a:pt x="0" y="448"/>
                  </a:lnTo>
                  <a:lnTo>
                    <a:pt x="16" y="384"/>
                  </a:lnTo>
                  <a:lnTo>
                    <a:pt x="24" y="368"/>
                  </a:lnTo>
                  <a:lnTo>
                    <a:pt x="8" y="328"/>
                  </a:lnTo>
                  <a:lnTo>
                    <a:pt x="16" y="264"/>
                  </a:lnTo>
                  <a:lnTo>
                    <a:pt x="24" y="224"/>
                  </a:lnTo>
                  <a:lnTo>
                    <a:pt x="32" y="208"/>
                  </a:lnTo>
                  <a:lnTo>
                    <a:pt x="16" y="192"/>
                  </a:lnTo>
                  <a:lnTo>
                    <a:pt x="32" y="160"/>
                  </a:lnTo>
                  <a:lnTo>
                    <a:pt x="56" y="112"/>
                  </a:lnTo>
                  <a:lnTo>
                    <a:pt x="56" y="80"/>
                  </a:lnTo>
                  <a:lnTo>
                    <a:pt x="72" y="80"/>
                  </a:lnTo>
                  <a:lnTo>
                    <a:pt x="120" y="24"/>
                  </a:lnTo>
                  <a:lnTo>
                    <a:pt x="144" y="16"/>
                  </a:lnTo>
                  <a:lnTo>
                    <a:pt x="168" y="0"/>
                  </a:lnTo>
                  <a:lnTo>
                    <a:pt x="176" y="8"/>
                  </a:lnTo>
                  <a:lnTo>
                    <a:pt x="216" y="0"/>
                  </a:lnTo>
                  <a:lnTo>
                    <a:pt x="240" y="24"/>
                  </a:lnTo>
                  <a:lnTo>
                    <a:pt x="216" y="32"/>
                  </a:lnTo>
                  <a:lnTo>
                    <a:pt x="208" y="48"/>
                  </a:lnTo>
                  <a:lnTo>
                    <a:pt x="240" y="48"/>
                  </a:lnTo>
                  <a:lnTo>
                    <a:pt x="248" y="88"/>
                  </a:lnTo>
                  <a:lnTo>
                    <a:pt x="232" y="120"/>
                  </a:lnTo>
                  <a:lnTo>
                    <a:pt x="216" y="104"/>
                  </a:lnTo>
                  <a:lnTo>
                    <a:pt x="192" y="120"/>
                  </a:lnTo>
                  <a:lnTo>
                    <a:pt x="200" y="136"/>
                  </a:lnTo>
                  <a:lnTo>
                    <a:pt x="184" y="160"/>
                  </a:lnTo>
                  <a:lnTo>
                    <a:pt x="224" y="216"/>
                  </a:lnTo>
                  <a:lnTo>
                    <a:pt x="192" y="304"/>
                  </a:lnTo>
                  <a:lnTo>
                    <a:pt x="208" y="336"/>
                  </a:lnTo>
                </a:path>
              </a:pathLst>
            </a:custGeom>
            <a:grp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800"/>
              <a:endParaRPr lang="zh-CN" altLang="en-US" sz="1350">
                <a:solidFill>
                  <a:prstClr val="black"/>
                </a:solidFill>
                <a:latin typeface="Century Gothic" panose="020B0502020202020204"/>
                <a:ea typeface="微软雅黑" panose="020B0503020204020204" pitchFamily="34" charset="-122"/>
              </a:endParaRPr>
            </a:p>
          </p:txBody>
        </p:sp>
        <p:sp>
          <p:nvSpPr>
            <p:cNvPr id="47" name="Freeform 32"/>
            <p:cNvSpPr/>
            <p:nvPr/>
          </p:nvSpPr>
          <p:spPr bwMode="gray">
            <a:xfrm>
              <a:off x="5005381" y="2951167"/>
              <a:ext cx="612775" cy="1069975"/>
            </a:xfrm>
            <a:custGeom>
              <a:avLst/>
              <a:gdLst/>
              <a:ahLst/>
              <a:cxnLst>
                <a:cxn ang="0">
                  <a:pos x="320" y="480"/>
                </a:cxn>
                <a:cxn ang="0">
                  <a:pos x="296" y="496"/>
                </a:cxn>
                <a:cxn ang="0">
                  <a:pos x="280" y="488"/>
                </a:cxn>
                <a:cxn ang="0">
                  <a:pos x="224" y="488"/>
                </a:cxn>
                <a:cxn ang="0">
                  <a:pos x="240" y="520"/>
                </a:cxn>
                <a:cxn ang="0">
                  <a:pos x="224" y="560"/>
                </a:cxn>
                <a:cxn ang="0">
                  <a:pos x="232" y="608"/>
                </a:cxn>
                <a:cxn ang="0">
                  <a:pos x="200" y="600"/>
                </a:cxn>
                <a:cxn ang="0">
                  <a:pos x="152" y="568"/>
                </a:cxn>
                <a:cxn ang="0">
                  <a:pos x="96" y="552"/>
                </a:cxn>
                <a:cxn ang="0">
                  <a:pos x="56" y="520"/>
                </a:cxn>
                <a:cxn ang="0">
                  <a:pos x="16" y="520"/>
                </a:cxn>
                <a:cxn ang="0">
                  <a:pos x="16" y="512"/>
                </a:cxn>
                <a:cxn ang="0">
                  <a:pos x="0" y="504"/>
                </a:cxn>
                <a:cxn ang="0">
                  <a:pos x="8" y="496"/>
                </a:cxn>
                <a:cxn ang="0">
                  <a:pos x="8" y="472"/>
                </a:cxn>
                <a:cxn ang="0">
                  <a:pos x="0" y="464"/>
                </a:cxn>
                <a:cxn ang="0">
                  <a:pos x="16" y="456"/>
                </a:cxn>
                <a:cxn ang="0">
                  <a:pos x="48" y="456"/>
                </a:cxn>
                <a:cxn ang="0">
                  <a:pos x="48" y="344"/>
                </a:cxn>
                <a:cxn ang="0">
                  <a:pos x="88" y="344"/>
                </a:cxn>
                <a:cxn ang="0">
                  <a:pos x="88" y="360"/>
                </a:cxn>
                <a:cxn ang="0">
                  <a:pos x="112" y="360"/>
                </a:cxn>
                <a:cxn ang="0">
                  <a:pos x="112" y="328"/>
                </a:cxn>
                <a:cxn ang="0">
                  <a:pos x="160" y="328"/>
                </a:cxn>
                <a:cxn ang="0">
                  <a:pos x="168" y="280"/>
                </a:cxn>
                <a:cxn ang="0">
                  <a:pos x="168" y="248"/>
                </a:cxn>
                <a:cxn ang="0">
                  <a:pos x="144" y="232"/>
                </a:cxn>
                <a:cxn ang="0">
                  <a:pos x="112" y="208"/>
                </a:cxn>
                <a:cxn ang="0">
                  <a:pos x="96" y="184"/>
                </a:cxn>
                <a:cxn ang="0">
                  <a:pos x="104" y="144"/>
                </a:cxn>
                <a:cxn ang="0">
                  <a:pos x="120" y="128"/>
                </a:cxn>
                <a:cxn ang="0">
                  <a:pos x="144" y="144"/>
                </a:cxn>
                <a:cxn ang="0">
                  <a:pos x="176" y="144"/>
                </a:cxn>
                <a:cxn ang="0">
                  <a:pos x="184" y="120"/>
                </a:cxn>
                <a:cxn ang="0">
                  <a:pos x="200" y="120"/>
                </a:cxn>
                <a:cxn ang="0">
                  <a:pos x="192" y="88"/>
                </a:cxn>
                <a:cxn ang="0">
                  <a:pos x="248" y="32"/>
                </a:cxn>
                <a:cxn ang="0">
                  <a:pos x="248" y="16"/>
                </a:cxn>
                <a:cxn ang="0">
                  <a:pos x="280" y="16"/>
                </a:cxn>
                <a:cxn ang="0">
                  <a:pos x="288" y="24"/>
                </a:cxn>
                <a:cxn ang="0">
                  <a:pos x="296" y="8"/>
                </a:cxn>
                <a:cxn ang="0">
                  <a:pos x="304" y="0"/>
                </a:cxn>
                <a:cxn ang="0">
                  <a:pos x="320" y="24"/>
                </a:cxn>
                <a:cxn ang="0">
                  <a:pos x="320" y="32"/>
                </a:cxn>
                <a:cxn ang="0">
                  <a:pos x="280" y="112"/>
                </a:cxn>
                <a:cxn ang="0">
                  <a:pos x="296" y="128"/>
                </a:cxn>
                <a:cxn ang="0">
                  <a:pos x="280" y="184"/>
                </a:cxn>
                <a:cxn ang="0">
                  <a:pos x="272" y="248"/>
                </a:cxn>
                <a:cxn ang="0">
                  <a:pos x="288" y="288"/>
                </a:cxn>
                <a:cxn ang="0">
                  <a:pos x="264" y="360"/>
                </a:cxn>
                <a:cxn ang="0">
                  <a:pos x="272" y="376"/>
                </a:cxn>
                <a:cxn ang="0">
                  <a:pos x="288" y="432"/>
                </a:cxn>
                <a:cxn ang="0">
                  <a:pos x="320" y="480"/>
                </a:cxn>
              </a:cxnLst>
              <a:rect l="0" t="0" r="r" b="b"/>
              <a:pathLst>
                <a:path w="321" h="609">
                  <a:moveTo>
                    <a:pt x="320" y="480"/>
                  </a:moveTo>
                  <a:lnTo>
                    <a:pt x="296" y="496"/>
                  </a:lnTo>
                  <a:lnTo>
                    <a:pt x="280" y="488"/>
                  </a:lnTo>
                  <a:lnTo>
                    <a:pt x="224" y="488"/>
                  </a:lnTo>
                  <a:lnTo>
                    <a:pt x="240" y="520"/>
                  </a:lnTo>
                  <a:lnTo>
                    <a:pt x="224" y="560"/>
                  </a:lnTo>
                  <a:lnTo>
                    <a:pt x="232" y="608"/>
                  </a:lnTo>
                  <a:lnTo>
                    <a:pt x="200" y="600"/>
                  </a:lnTo>
                  <a:lnTo>
                    <a:pt x="152" y="568"/>
                  </a:lnTo>
                  <a:lnTo>
                    <a:pt x="96" y="552"/>
                  </a:lnTo>
                  <a:lnTo>
                    <a:pt x="56" y="520"/>
                  </a:lnTo>
                  <a:lnTo>
                    <a:pt x="16" y="520"/>
                  </a:lnTo>
                  <a:lnTo>
                    <a:pt x="16" y="512"/>
                  </a:lnTo>
                  <a:lnTo>
                    <a:pt x="0" y="504"/>
                  </a:lnTo>
                  <a:lnTo>
                    <a:pt x="8" y="496"/>
                  </a:lnTo>
                  <a:lnTo>
                    <a:pt x="8" y="472"/>
                  </a:lnTo>
                  <a:lnTo>
                    <a:pt x="0" y="464"/>
                  </a:lnTo>
                  <a:lnTo>
                    <a:pt x="16" y="456"/>
                  </a:lnTo>
                  <a:lnTo>
                    <a:pt x="48" y="456"/>
                  </a:lnTo>
                  <a:lnTo>
                    <a:pt x="48" y="344"/>
                  </a:lnTo>
                  <a:lnTo>
                    <a:pt x="88" y="344"/>
                  </a:lnTo>
                  <a:lnTo>
                    <a:pt x="88" y="360"/>
                  </a:lnTo>
                  <a:lnTo>
                    <a:pt x="112" y="360"/>
                  </a:lnTo>
                  <a:lnTo>
                    <a:pt x="112" y="328"/>
                  </a:lnTo>
                  <a:lnTo>
                    <a:pt x="160" y="328"/>
                  </a:lnTo>
                  <a:lnTo>
                    <a:pt x="168" y="280"/>
                  </a:lnTo>
                  <a:lnTo>
                    <a:pt x="168" y="248"/>
                  </a:lnTo>
                  <a:lnTo>
                    <a:pt x="144" y="232"/>
                  </a:lnTo>
                  <a:lnTo>
                    <a:pt x="112" y="208"/>
                  </a:lnTo>
                  <a:lnTo>
                    <a:pt x="96" y="184"/>
                  </a:lnTo>
                  <a:lnTo>
                    <a:pt x="104" y="144"/>
                  </a:lnTo>
                  <a:lnTo>
                    <a:pt x="120" y="128"/>
                  </a:lnTo>
                  <a:lnTo>
                    <a:pt x="144" y="144"/>
                  </a:lnTo>
                  <a:lnTo>
                    <a:pt x="176" y="144"/>
                  </a:lnTo>
                  <a:lnTo>
                    <a:pt x="184" y="120"/>
                  </a:lnTo>
                  <a:lnTo>
                    <a:pt x="200" y="120"/>
                  </a:lnTo>
                  <a:lnTo>
                    <a:pt x="192" y="88"/>
                  </a:lnTo>
                  <a:lnTo>
                    <a:pt x="248" y="32"/>
                  </a:lnTo>
                  <a:lnTo>
                    <a:pt x="248" y="16"/>
                  </a:lnTo>
                  <a:lnTo>
                    <a:pt x="280" y="16"/>
                  </a:lnTo>
                  <a:lnTo>
                    <a:pt x="288" y="24"/>
                  </a:lnTo>
                  <a:lnTo>
                    <a:pt x="296" y="8"/>
                  </a:lnTo>
                  <a:lnTo>
                    <a:pt x="304" y="0"/>
                  </a:lnTo>
                  <a:lnTo>
                    <a:pt x="320" y="24"/>
                  </a:lnTo>
                  <a:lnTo>
                    <a:pt x="320" y="32"/>
                  </a:lnTo>
                  <a:lnTo>
                    <a:pt x="280" y="112"/>
                  </a:lnTo>
                  <a:lnTo>
                    <a:pt x="296" y="128"/>
                  </a:lnTo>
                  <a:lnTo>
                    <a:pt x="280" y="184"/>
                  </a:lnTo>
                  <a:lnTo>
                    <a:pt x="272" y="248"/>
                  </a:lnTo>
                  <a:lnTo>
                    <a:pt x="288" y="288"/>
                  </a:lnTo>
                  <a:lnTo>
                    <a:pt x="264" y="360"/>
                  </a:lnTo>
                  <a:lnTo>
                    <a:pt x="272" y="376"/>
                  </a:lnTo>
                  <a:lnTo>
                    <a:pt x="288" y="432"/>
                  </a:lnTo>
                  <a:lnTo>
                    <a:pt x="320" y="480"/>
                  </a:lnTo>
                </a:path>
              </a:pathLst>
            </a:custGeom>
            <a:grp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800"/>
              <a:endParaRPr lang="zh-CN" altLang="en-US" sz="1350">
                <a:solidFill>
                  <a:prstClr val="black"/>
                </a:solidFill>
                <a:latin typeface="Century Gothic" panose="020B0502020202020204"/>
                <a:ea typeface="微软雅黑" panose="020B0503020204020204" pitchFamily="34" charset="-122"/>
              </a:endParaRPr>
            </a:p>
          </p:txBody>
        </p:sp>
        <p:sp>
          <p:nvSpPr>
            <p:cNvPr id="48" name="Freeform 33"/>
            <p:cNvSpPr/>
            <p:nvPr/>
          </p:nvSpPr>
          <p:spPr bwMode="invGray">
            <a:xfrm>
              <a:off x="4891084" y="2965454"/>
              <a:ext cx="334963" cy="550864"/>
            </a:xfrm>
            <a:custGeom>
              <a:avLst/>
              <a:gdLst/>
              <a:ahLst/>
              <a:cxnLst>
                <a:cxn ang="0">
                  <a:pos x="176" y="120"/>
                </a:cxn>
                <a:cxn ang="0">
                  <a:pos x="160" y="104"/>
                </a:cxn>
                <a:cxn ang="0">
                  <a:pos x="120" y="88"/>
                </a:cxn>
                <a:cxn ang="0">
                  <a:pos x="136" y="32"/>
                </a:cxn>
                <a:cxn ang="0">
                  <a:pos x="128" y="0"/>
                </a:cxn>
                <a:cxn ang="0">
                  <a:pos x="72" y="56"/>
                </a:cxn>
                <a:cxn ang="0">
                  <a:pos x="64" y="112"/>
                </a:cxn>
                <a:cxn ang="0">
                  <a:pos x="40" y="120"/>
                </a:cxn>
                <a:cxn ang="0">
                  <a:pos x="8" y="144"/>
                </a:cxn>
                <a:cxn ang="0">
                  <a:pos x="0" y="168"/>
                </a:cxn>
                <a:cxn ang="0">
                  <a:pos x="40" y="192"/>
                </a:cxn>
                <a:cxn ang="0">
                  <a:pos x="40" y="224"/>
                </a:cxn>
                <a:cxn ang="0">
                  <a:pos x="48" y="240"/>
                </a:cxn>
                <a:cxn ang="0">
                  <a:pos x="40" y="264"/>
                </a:cxn>
                <a:cxn ang="0">
                  <a:pos x="48" y="280"/>
                </a:cxn>
                <a:cxn ang="0">
                  <a:pos x="96" y="312"/>
                </a:cxn>
                <a:cxn ang="0">
                  <a:pos x="112" y="312"/>
                </a:cxn>
                <a:cxn ang="0">
                  <a:pos x="112" y="296"/>
                </a:cxn>
                <a:cxn ang="0">
                  <a:pos x="128" y="272"/>
                </a:cxn>
                <a:cxn ang="0">
                  <a:pos x="120" y="240"/>
                </a:cxn>
                <a:cxn ang="0">
                  <a:pos x="112" y="240"/>
                </a:cxn>
                <a:cxn ang="0">
                  <a:pos x="104" y="208"/>
                </a:cxn>
                <a:cxn ang="0">
                  <a:pos x="120" y="208"/>
                </a:cxn>
                <a:cxn ang="0">
                  <a:pos x="120" y="176"/>
                </a:cxn>
                <a:cxn ang="0">
                  <a:pos x="136" y="176"/>
                </a:cxn>
                <a:cxn ang="0">
                  <a:pos x="152" y="184"/>
                </a:cxn>
                <a:cxn ang="0">
                  <a:pos x="160" y="136"/>
                </a:cxn>
                <a:cxn ang="0">
                  <a:pos x="176" y="120"/>
                </a:cxn>
              </a:cxnLst>
              <a:rect l="0" t="0" r="r" b="b"/>
              <a:pathLst>
                <a:path w="177" h="313">
                  <a:moveTo>
                    <a:pt x="176" y="120"/>
                  </a:moveTo>
                  <a:lnTo>
                    <a:pt x="160" y="104"/>
                  </a:lnTo>
                  <a:lnTo>
                    <a:pt x="120" y="88"/>
                  </a:lnTo>
                  <a:lnTo>
                    <a:pt x="136" y="32"/>
                  </a:lnTo>
                  <a:lnTo>
                    <a:pt x="128" y="0"/>
                  </a:lnTo>
                  <a:lnTo>
                    <a:pt x="72" y="56"/>
                  </a:lnTo>
                  <a:lnTo>
                    <a:pt x="64" y="112"/>
                  </a:lnTo>
                  <a:lnTo>
                    <a:pt x="40" y="120"/>
                  </a:lnTo>
                  <a:lnTo>
                    <a:pt x="8" y="144"/>
                  </a:lnTo>
                  <a:lnTo>
                    <a:pt x="0" y="168"/>
                  </a:lnTo>
                  <a:lnTo>
                    <a:pt x="40" y="192"/>
                  </a:lnTo>
                  <a:lnTo>
                    <a:pt x="40" y="224"/>
                  </a:lnTo>
                  <a:lnTo>
                    <a:pt x="48" y="240"/>
                  </a:lnTo>
                  <a:lnTo>
                    <a:pt x="40" y="264"/>
                  </a:lnTo>
                  <a:lnTo>
                    <a:pt x="48" y="280"/>
                  </a:lnTo>
                  <a:lnTo>
                    <a:pt x="96" y="312"/>
                  </a:lnTo>
                  <a:lnTo>
                    <a:pt x="112" y="312"/>
                  </a:lnTo>
                  <a:lnTo>
                    <a:pt x="112" y="296"/>
                  </a:lnTo>
                  <a:lnTo>
                    <a:pt x="128" y="272"/>
                  </a:lnTo>
                  <a:lnTo>
                    <a:pt x="120" y="240"/>
                  </a:lnTo>
                  <a:lnTo>
                    <a:pt x="112" y="240"/>
                  </a:lnTo>
                  <a:lnTo>
                    <a:pt x="104" y="208"/>
                  </a:lnTo>
                  <a:lnTo>
                    <a:pt x="120" y="208"/>
                  </a:lnTo>
                  <a:lnTo>
                    <a:pt x="120" y="176"/>
                  </a:lnTo>
                  <a:lnTo>
                    <a:pt x="136" y="176"/>
                  </a:lnTo>
                  <a:lnTo>
                    <a:pt x="152" y="184"/>
                  </a:lnTo>
                  <a:lnTo>
                    <a:pt x="160" y="136"/>
                  </a:lnTo>
                  <a:lnTo>
                    <a:pt x="176" y="120"/>
                  </a:lnTo>
                </a:path>
              </a:pathLst>
            </a:custGeom>
            <a:grp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800"/>
              <a:endParaRPr lang="zh-CN" altLang="en-US" sz="1350">
                <a:solidFill>
                  <a:prstClr val="black"/>
                </a:solidFill>
                <a:latin typeface="Century Gothic" panose="020B0502020202020204"/>
                <a:ea typeface="微软雅黑" panose="020B0503020204020204" pitchFamily="34" charset="-122"/>
              </a:endParaRPr>
            </a:p>
          </p:txBody>
        </p:sp>
        <p:sp>
          <p:nvSpPr>
            <p:cNvPr id="49" name="Freeform 34"/>
            <p:cNvSpPr/>
            <p:nvPr/>
          </p:nvSpPr>
          <p:spPr bwMode="invGray">
            <a:xfrm>
              <a:off x="3692522" y="2417766"/>
              <a:ext cx="1635124" cy="1477964"/>
            </a:xfrm>
            <a:custGeom>
              <a:avLst/>
              <a:gdLst/>
              <a:ahLst/>
              <a:cxnLst>
                <a:cxn ang="0">
                  <a:pos x="632" y="480"/>
                </a:cxn>
                <a:cxn ang="0">
                  <a:pos x="672" y="536"/>
                </a:cxn>
                <a:cxn ang="0">
                  <a:pos x="672" y="568"/>
                </a:cxn>
                <a:cxn ang="0">
                  <a:pos x="736" y="624"/>
                </a:cxn>
                <a:cxn ang="0">
                  <a:pos x="744" y="600"/>
                </a:cxn>
                <a:cxn ang="0">
                  <a:pos x="752" y="552"/>
                </a:cxn>
                <a:cxn ang="0">
                  <a:pos x="736" y="520"/>
                </a:cxn>
                <a:cxn ang="0">
                  <a:pos x="752" y="488"/>
                </a:cxn>
                <a:cxn ang="0">
                  <a:pos x="800" y="512"/>
                </a:cxn>
                <a:cxn ang="0">
                  <a:pos x="856" y="552"/>
                </a:cxn>
                <a:cxn ang="0">
                  <a:pos x="800" y="632"/>
                </a:cxn>
                <a:cxn ang="0">
                  <a:pos x="776" y="664"/>
                </a:cxn>
                <a:cxn ang="0">
                  <a:pos x="736" y="648"/>
                </a:cxn>
                <a:cxn ang="0">
                  <a:pos x="704" y="752"/>
                </a:cxn>
                <a:cxn ang="0">
                  <a:pos x="696" y="776"/>
                </a:cxn>
                <a:cxn ang="0">
                  <a:pos x="688" y="808"/>
                </a:cxn>
                <a:cxn ang="0">
                  <a:pos x="632" y="840"/>
                </a:cxn>
                <a:cxn ang="0">
                  <a:pos x="592" y="760"/>
                </a:cxn>
                <a:cxn ang="0">
                  <a:pos x="576" y="752"/>
                </a:cxn>
                <a:cxn ang="0">
                  <a:pos x="528" y="696"/>
                </a:cxn>
                <a:cxn ang="0">
                  <a:pos x="496" y="712"/>
                </a:cxn>
                <a:cxn ang="0">
                  <a:pos x="488" y="728"/>
                </a:cxn>
                <a:cxn ang="0">
                  <a:pos x="480" y="776"/>
                </a:cxn>
                <a:cxn ang="0">
                  <a:pos x="464" y="744"/>
                </a:cxn>
                <a:cxn ang="0">
                  <a:pos x="416" y="728"/>
                </a:cxn>
                <a:cxn ang="0">
                  <a:pos x="408" y="688"/>
                </a:cxn>
                <a:cxn ang="0">
                  <a:pos x="456" y="696"/>
                </a:cxn>
                <a:cxn ang="0">
                  <a:pos x="488" y="672"/>
                </a:cxn>
                <a:cxn ang="0">
                  <a:pos x="464" y="640"/>
                </a:cxn>
                <a:cxn ang="0">
                  <a:pos x="504" y="600"/>
                </a:cxn>
                <a:cxn ang="0">
                  <a:pos x="536" y="568"/>
                </a:cxn>
                <a:cxn ang="0">
                  <a:pos x="480" y="408"/>
                </a:cxn>
                <a:cxn ang="0">
                  <a:pos x="408" y="360"/>
                </a:cxn>
                <a:cxn ang="0">
                  <a:pos x="344" y="336"/>
                </a:cxn>
                <a:cxn ang="0">
                  <a:pos x="280" y="312"/>
                </a:cxn>
                <a:cxn ang="0">
                  <a:pos x="208" y="336"/>
                </a:cxn>
                <a:cxn ang="0">
                  <a:pos x="48" y="240"/>
                </a:cxn>
                <a:cxn ang="0">
                  <a:pos x="8" y="160"/>
                </a:cxn>
                <a:cxn ang="0">
                  <a:pos x="48" y="152"/>
                </a:cxn>
                <a:cxn ang="0">
                  <a:pos x="112" y="96"/>
                </a:cxn>
                <a:cxn ang="0">
                  <a:pos x="136" y="64"/>
                </a:cxn>
                <a:cxn ang="0">
                  <a:pos x="216" y="32"/>
                </a:cxn>
                <a:cxn ang="0">
                  <a:pos x="232" y="0"/>
                </a:cxn>
                <a:cxn ang="0">
                  <a:pos x="288" y="72"/>
                </a:cxn>
                <a:cxn ang="0">
                  <a:pos x="296" y="128"/>
                </a:cxn>
                <a:cxn ang="0">
                  <a:pos x="312" y="176"/>
                </a:cxn>
                <a:cxn ang="0">
                  <a:pos x="336" y="192"/>
                </a:cxn>
                <a:cxn ang="0">
                  <a:pos x="408" y="176"/>
                </a:cxn>
                <a:cxn ang="0">
                  <a:pos x="408" y="216"/>
                </a:cxn>
                <a:cxn ang="0">
                  <a:pos x="384" y="256"/>
                </a:cxn>
                <a:cxn ang="0">
                  <a:pos x="432" y="328"/>
                </a:cxn>
                <a:cxn ang="0">
                  <a:pos x="496" y="344"/>
                </a:cxn>
                <a:cxn ang="0">
                  <a:pos x="528" y="320"/>
                </a:cxn>
                <a:cxn ang="0">
                  <a:pos x="584" y="320"/>
                </a:cxn>
                <a:cxn ang="0">
                  <a:pos x="624" y="336"/>
                </a:cxn>
                <a:cxn ang="0">
                  <a:pos x="576" y="392"/>
                </a:cxn>
                <a:cxn ang="0">
                  <a:pos x="600" y="456"/>
                </a:cxn>
              </a:cxnLst>
              <a:rect l="0" t="0" r="r" b="b"/>
              <a:pathLst>
                <a:path w="857" h="841">
                  <a:moveTo>
                    <a:pt x="640" y="456"/>
                  </a:moveTo>
                  <a:lnTo>
                    <a:pt x="632" y="480"/>
                  </a:lnTo>
                  <a:lnTo>
                    <a:pt x="680" y="504"/>
                  </a:lnTo>
                  <a:lnTo>
                    <a:pt x="672" y="536"/>
                  </a:lnTo>
                  <a:lnTo>
                    <a:pt x="680" y="544"/>
                  </a:lnTo>
                  <a:lnTo>
                    <a:pt x="672" y="568"/>
                  </a:lnTo>
                  <a:lnTo>
                    <a:pt x="680" y="592"/>
                  </a:lnTo>
                  <a:lnTo>
                    <a:pt x="736" y="624"/>
                  </a:lnTo>
                  <a:lnTo>
                    <a:pt x="744" y="624"/>
                  </a:lnTo>
                  <a:lnTo>
                    <a:pt x="744" y="600"/>
                  </a:lnTo>
                  <a:lnTo>
                    <a:pt x="760" y="584"/>
                  </a:lnTo>
                  <a:lnTo>
                    <a:pt x="752" y="552"/>
                  </a:lnTo>
                  <a:lnTo>
                    <a:pt x="736" y="544"/>
                  </a:lnTo>
                  <a:lnTo>
                    <a:pt x="736" y="520"/>
                  </a:lnTo>
                  <a:lnTo>
                    <a:pt x="752" y="520"/>
                  </a:lnTo>
                  <a:lnTo>
                    <a:pt x="752" y="488"/>
                  </a:lnTo>
                  <a:lnTo>
                    <a:pt x="784" y="496"/>
                  </a:lnTo>
                  <a:lnTo>
                    <a:pt x="800" y="512"/>
                  </a:lnTo>
                  <a:lnTo>
                    <a:pt x="840" y="536"/>
                  </a:lnTo>
                  <a:lnTo>
                    <a:pt x="856" y="552"/>
                  </a:lnTo>
                  <a:lnTo>
                    <a:pt x="848" y="632"/>
                  </a:lnTo>
                  <a:lnTo>
                    <a:pt x="800" y="632"/>
                  </a:lnTo>
                  <a:lnTo>
                    <a:pt x="800" y="664"/>
                  </a:lnTo>
                  <a:lnTo>
                    <a:pt x="776" y="664"/>
                  </a:lnTo>
                  <a:lnTo>
                    <a:pt x="776" y="648"/>
                  </a:lnTo>
                  <a:lnTo>
                    <a:pt x="736" y="648"/>
                  </a:lnTo>
                  <a:lnTo>
                    <a:pt x="736" y="760"/>
                  </a:lnTo>
                  <a:lnTo>
                    <a:pt x="704" y="752"/>
                  </a:lnTo>
                  <a:lnTo>
                    <a:pt x="688" y="768"/>
                  </a:lnTo>
                  <a:lnTo>
                    <a:pt x="696" y="776"/>
                  </a:lnTo>
                  <a:lnTo>
                    <a:pt x="704" y="800"/>
                  </a:lnTo>
                  <a:lnTo>
                    <a:pt x="688" y="808"/>
                  </a:lnTo>
                  <a:lnTo>
                    <a:pt x="664" y="840"/>
                  </a:lnTo>
                  <a:lnTo>
                    <a:pt x="632" y="840"/>
                  </a:lnTo>
                  <a:lnTo>
                    <a:pt x="608" y="816"/>
                  </a:lnTo>
                  <a:lnTo>
                    <a:pt x="592" y="760"/>
                  </a:lnTo>
                  <a:lnTo>
                    <a:pt x="592" y="752"/>
                  </a:lnTo>
                  <a:lnTo>
                    <a:pt x="576" y="752"/>
                  </a:lnTo>
                  <a:lnTo>
                    <a:pt x="544" y="736"/>
                  </a:lnTo>
                  <a:lnTo>
                    <a:pt x="528" y="696"/>
                  </a:lnTo>
                  <a:lnTo>
                    <a:pt x="512" y="704"/>
                  </a:lnTo>
                  <a:lnTo>
                    <a:pt x="496" y="712"/>
                  </a:lnTo>
                  <a:lnTo>
                    <a:pt x="488" y="712"/>
                  </a:lnTo>
                  <a:lnTo>
                    <a:pt x="488" y="728"/>
                  </a:lnTo>
                  <a:lnTo>
                    <a:pt x="496" y="752"/>
                  </a:lnTo>
                  <a:lnTo>
                    <a:pt x="480" y="776"/>
                  </a:lnTo>
                  <a:lnTo>
                    <a:pt x="448" y="768"/>
                  </a:lnTo>
                  <a:lnTo>
                    <a:pt x="464" y="744"/>
                  </a:lnTo>
                  <a:lnTo>
                    <a:pt x="448" y="736"/>
                  </a:lnTo>
                  <a:lnTo>
                    <a:pt x="416" y="728"/>
                  </a:lnTo>
                  <a:lnTo>
                    <a:pt x="400" y="704"/>
                  </a:lnTo>
                  <a:lnTo>
                    <a:pt x="408" y="688"/>
                  </a:lnTo>
                  <a:lnTo>
                    <a:pt x="424" y="688"/>
                  </a:lnTo>
                  <a:lnTo>
                    <a:pt x="456" y="696"/>
                  </a:lnTo>
                  <a:lnTo>
                    <a:pt x="480" y="680"/>
                  </a:lnTo>
                  <a:lnTo>
                    <a:pt x="488" y="672"/>
                  </a:lnTo>
                  <a:lnTo>
                    <a:pt x="464" y="664"/>
                  </a:lnTo>
                  <a:lnTo>
                    <a:pt x="464" y="640"/>
                  </a:lnTo>
                  <a:lnTo>
                    <a:pt x="496" y="632"/>
                  </a:lnTo>
                  <a:lnTo>
                    <a:pt x="504" y="600"/>
                  </a:lnTo>
                  <a:lnTo>
                    <a:pt x="528" y="600"/>
                  </a:lnTo>
                  <a:lnTo>
                    <a:pt x="536" y="568"/>
                  </a:lnTo>
                  <a:lnTo>
                    <a:pt x="520" y="480"/>
                  </a:lnTo>
                  <a:lnTo>
                    <a:pt x="480" y="408"/>
                  </a:lnTo>
                  <a:lnTo>
                    <a:pt x="480" y="432"/>
                  </a:lnTo>
                  <a:lnTo>
                    <a:pt x="408" y="360"/>
                  </a:lnTo>
                  <a:lnTo>
                    <a:pt x="392" y="368"/>
                  </a:lnTo>
                  <a:lnTo>
                    <a:pt x="344" y="336"/>
                  </a:lnTo>
                  <a:lnTo>
                    <a:pt x="336" y="304"/>
                  </a:lnTo>
                  <a:lnTo>
                    <a:pt x="280" y="312"/>
                  </a:lnTo>
                  <a:lnTo>
                    <a:pt x="224" y="288"/>
                  </a:lnTo>
                  <a:lnTo>
                    <a:pt x="208" y="336"/>
                  </a:lnTo>
                  <a:lnTo>
                    <a:pt x="136" y="280"/>
                  </a:lnTo>
                  <a:lnTo>
                    <a:pt x="48" y="240"/>
                  </a:lnTo>
                  <a:lnTo>
                    <a:pt x="0" y="248"/>
                  </a:lnTo>
                  <a:lnTo>
                    <a:pt x="8" y="160"/>
                  </a:lnTo>
                  <a:lnTo>
                    <a:pt x="24" y="144"/>
                  </a:lnTo>
                  <a:lnTo>
                    <a:pt x="48" y="152"/>
                  </a:lnTo>
                  <a:lnTo>
                    <a:pt x="72" y="112"/>
                  </a:lnTo>
                  <a:lnTo>
                    <a:pt x="112" y="96"/>
                  </a:lnTo>
                  <a:lnTo>
                    <a:pt x="136" y="80"/>
                  </a:lnTo>
                  <a:lnTo>
                    <a:pt x="136" y="64"/>
                  </a:lnTo>
                  <a:lnTo>
                    <a:pt x="200" y="64"/>
                  </a:lnTo>
                  <a:lnTo>
                    <a:pt x="216" y="32"/>
                  </a:lnTo>
                  <a:lnTo>
                    <a:pt x="216" y="8"/>
                  </a:lnTo>
                  <a:lnTo>
                    <a:pt x="232" y="0"/>
                  </a:lnTo>
                  <a:lnTo>
                    <a:pt x="272" y="8"/>
                  </a:lnTo>
                  <a:lnTo>
                    <a:pt x="288" y="72"/>
                  </a:lnTo>
                  <a:lnTo>
                    <a:pt x="288" y="104"/>
                  </a:lnTo>
                  <a:lnTo>
                    <a:pt x="296" y="128"/>
                  </a:lnTo>
                  <a:lnTo>
                    <a:pt x="312" y="152"/>
                  </a:lnTo>
                  <a:lnTo>
                    <a:pt x="312" y="176"/>
                  </a:lnTo>
                  <a:lnTo>
                    <a:pt x="320" y="192"/>
                  </a:lnTo>
                  <a:lnTo>
                    <a:pt x="336" y="192"/>
                  </a:lnTo>
                  <a:lnTo>
                    <a:pt x="336" y="168"/>
                  </a:lnTo>
                  <a:lnTo>
                    <a:pt x="408" y="176"/>
                  </a:lnTo>
                  <a:lnTo>
                    <a:pt x="408" y="200"/>
                  </a:lnTo>
                  <a:lnTo>
                    <a:pt x="408" y="216"/>
                  </a:lnTo>
                  <a:lnTo>
                    <a:pt x="384" y="240"/>
                  </a:lnTo>
                  <a:lnTo>
                    <a:pt x="384" y="256"/>
                  </a:lnTo>
                  <a:lnTo>
                    <a:pt x="432" y="304"/>
                  </a:lnTo>
                  <a:lnTo>
                    <a:pt x="432" y="328"/>
                  </a:lnTo>
                  <a:lnTo>
                    <a:pt x="488" y="352"/>
                  </a:lnTo>
                  <a:lnTo>
                    <a:pt x="496" y="344"/>
                  </a:lnTo>
                  <a:lnTo>
                    <a:pt x="488" y="312"/>
                  </a:lnTo>
                  <a:lnTo>
                    <a:pt x="528" y="320"/>
                  </a:lnTo>
                  <a:lnTo>
                    <a:pt x="536" y="320"/>
                  </a:lnTo>
                  <a:lnTo>
                    <a:pt x="584" y="320"/>
                  </a:lnTo>
                  <a:lnTo>
                    <a:pt x="608" y="312"/>
                  </a:lnTo>
                  <a:lnTo>
                    <a:pt x="624" y="336"/>
                  </a:lnTo>
                  <a:lnTo>
                    <a:pt x="584" y="368"/>
                  </a:lnTo>
                  <a:lnTo>
                    <a:pt x="576" y="392"/>
                  </a:lnTo>
                  <a:lnTo>
                    <a:pt x="568" y="416"/>
                  </a:lnTo>
                  <a:lnTo>
                    <a:pt x="600" y="456"/>
                  </a:lnTo>
                  <a:lnTo>
                    <a:pt x="640" y="456"/>
                  </a:lnTo>
                </a:path>
              </a:pathLst>
            </a:custGeom>
            <a:grp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800"/>
              <a:endParaRPr lang="zh-CN" altLang="en-US" sz="1350">
                <a:solidFill>
                  <a:prstClr val="black"/>
                </a:solidFill>
                <a:latin typeface="Century Gothic" panose="020B0502020202020204"/>
                <a:ea typeface="微软雅黑" panose="020B0503020204020204" pitchFamily="34" charset="-122"/>
              </a:endParaRPr>
            </a:p>
          </p:txBody>
        </p:sp>
        <p:sp>
          <p:nvSpPr>
            <p:cNvPr id="50" name="Freeform 35"/>
            <p:cNvSpPr/>
            <p:nvPr/>
          </p:nvSpPr>
          <p:spPr bwMode="invGray">
            <a:xfrm>
              <a:off x="4211632" y="1052515"/>
              <a:ext cx="2716208" cy="2182814"/>
            </a:xfrm>
            <a:custGeom>
              <a:avLst/>
              <a:gdLst/>
              <a:ahLst/>
              <a:cxnLst>
                <a:cxn ang="0">
                  <a:pos x="16" y="896"/>
                </a:cxn>
                <a:cxn ang="0">
                  <a:pos x="64" y="968"/>
                </a:cxn>
                <a:cxn ang="0">
                  <a:pos x="136" y="976"/>
                </a:cxn>
                <a:cxn ang="0">
                  <a:pos x="112" y="1032"/>
                </a:cxn>
                <a:cxn ang="0">
                  <a:pos x="216" y="1128"/>
                </a:cxn>
                <a:cxn ang="0">
                  <a:pos x="256" y="1096"/>
                </a:cxn>
                <a:cxn ang="0">
                  <a:pos x="352" y="1104"/>
                </a:cxn>
                <a:cxn ang="0">
                  <a:pos x="328" y="1240"/>
                </a:cxn>
                <a:cxn ang="0">
                  <a:pos x="424" y="1200"/>
                </a:cxn>
                <a:cxn ang="0">
                  <a:pos x="496" y="1112"/>
                </a:cxn>
                <a:cxn ang="0">
                  <a:pos x="560" y="1224"/>
                </a:cxn>
                <a:cxn ang="0">
                  <a:pos x="600" y="1200"/>
                </a:cxn>
                <a:cxn ang="0">
                  <a:pos x="664" y="1112"/>
                </a:cxn>
                <a:cxn ang="0">
                  <a:pos x="704" y="1096"/>
                </a:cxn>
                <a:cxn ang="0">
                  <a:pos x="736" y="1096"/>
                </a:cxn>
                <a:cxn ang="0">
                  <a:pos x="800" y="1024"/>
                </a:cxn>
                <a:cxn ang="0">
                  <a:pos x="864" y="1008"/>
                </a:cxn>
                <a:cxn ang="0">
                  <a:pos x="896" y="920"/>
                </a:cxn>
                <a:cxn ang="0">
                  <a:pos x="944" y="912"/>
                </a:cxn>
                <a:cxn ang="0">
                  <a:pos x="1008" y="872"/>
                </a:cxn>
                <a:cxn ang="0">
                  <a:pos x="1088" y="824"/>
                </a:cxn>
                <a:cxn ang="0">
                  <a:pos x="1128" y="920"/>
                </a:cxn>
                <a:cxn ang="0">
                  <a:pos x="1176" y="888"/>
                </a:cxn>
                <a:cxn ang="0">
                  <a:pos x="1176" y="840"/>
                </a:cxn>
                <a:cxn ang="0">
                  <a:pos x="1352" y="784"/>
                </a:cxn>
                <a:cxn ang="0">
                  <a:pos x="1376" y="728"/>
                </a:cxn>
                <a:cxn ang="0">
                  <a:pos x="1312" y="672"/>
                </a:cxn>
                <a:cxn ang="0">
                  <a:pos x="1264" y="560"/>
                </a:cxn>
                <a:cxn ang="0">
                  <a:pos x="1336" y="560"/>
                </a:cxn>
                <a:cxn ang="0">
                  <a:pos x="1352" y="472"/>
                </a:cxn>
                <a:cxn ang="0">
                  <a:pos x="1296" y="432"/>
                </a:cxn>
                <a:cxn ang="0">
                  <a:pos x="1392" y="296"/>
                </a:cxn>
                <a:cxn ang="0">
                  <a:pos x="1424" y="128"/>
                </a:cxn>
                <a:cxn ang="0">
                  <a:pos x="1344" y="128"/>
                </a:cxn>
                <a:cxn ang="0">
                  <a:pos x="1264" y="72"/>
                </a:cxn>
                <a:cxn ang="0">
                  <a:pos x="1192" y="64"/>
                </a:cxn>
                <a:cxn ang="0">
                  <a:pos x="1168" y="0"/>
                </a:cxn>
                <a:cxn ang="0">
                  <a:pos x="1160" y="64"/>
                </a:cxn>
                <a:cxn ang="0">
                  <a:pos x="1128" y="168"/>
                </a:cxn>
                <a:cxn ang="0">
                  <a:pos x="1120" y="240"/>
                </a:cxn>
                <a:cxn ang="0">
                  <a:pos x="992" y="280"/>
                </a:cxn>
                <a:cxn ang="0">
                  <a:pos x="992" y="432"/>
                </a:cxn>
                <a:cxn ang="0">
                  <a:pos x="1056" y="416"/>
                </a:cxn>
                <a:cxn ang="0">
                  <a:pos x="1136" y="448"/>
                </a:cxn>
                <a:cxn ang="0">
                  <a:pos x="1136" y="504"/>
                </a:cxn>
                <a:cxn ang="0">
                  <a:pos x="1040" y="536"/>
                </a:cxn>
                <a:cxn ang="0">
                  <a:pos x="992" y="592"/>
                </a:cxn>
                <a:cxn ang="0">
                  <a:pos x="864" y="664"/>
                </a:cxn>
                <a:cxn ang="0">
                  <a:pos x="760" y="648"/>
                </a:cxn>
                <a:cxn ang="0">
                  <a:pos x="768" y="752"/>
                </a:cxn>
                <a:cxn ang="0">
                  <a:pos x="640" y="848"/>
                </a:cxn>
                <a:cxn ang="0">
                  <a:pos x="456" y="880"/>
                </a:cxn>
                <a:cxn ang="0">
                  <a:pos x="352" y="888"/>
                </a:cxn>
                <a:cxn ang="0">
                  <a:pos x="248" y="864"/>
                </a:cxn>
                <a:cxn ang="0">
                  <a:pos x="96" y="816"/>
                </a:cxn>
              </a:cxnLst>
              <a:rect l="0" t="0" r="r" b="b"/>
              <a:pathLst>
                <a:path w="1425" h="1241">
                  <a:moveTo>
                    <a:pt x="0" y="784"/>
                  </a:moveTo>
                  <a:lnTo>
                    <a:pt x="16" y="848"/>
                  </a:lnTo>
                  <a:lnTo>
                    <a:pt x="16" y="896"/>
                  </a:lnTo>
                  <a:lnTo>
                    <a:pt x="40" y="928"/>
                  </a:lnTo>
                  <a:lnTo>
                    <a:pt x="48" y="968"/>
                  </a:lnTo>
                  <a:lnTo>
                    <a:pt x="64" y="968"/>
                  </a:lnTo>
                  <a:lnTo>
                    <a:pt x="64" y="944"/>
                  </a:lnTo>
                  <a:lnTo>
                    <a:pt x="136" y="952"/>
                  </a:lnTo>
                  <a:lnTo>
                    <a:pt x="136" y="976"/>
                  </a:lnTo>
                  <a:lnTo>
                    <a:pt x="136" y="992"/>
                  </a:lnTo>
                  <a:lnTo>
                    <a:pt x="112" y="1016"/>
                  </a:lnTo>
                  <a:lnTo>
                    <a:pt x="112" y="1032"/>
                  </a:lnTo>
                  <a:lnTo>
                    <a:pt x="160" y="1080"/>
                  </a:lnTo>
                  <a:lnTo>
                    <a:pt x="160" y="1104"/>
                  </a:lnTo>
                  <a:lnTo>
                    <a:pt x="216" y="1128"/>
                  </a:lnTo>
                  <a:lnTo>
                    <a:pt x="224" y="1120"/>
                  </a:lnTo>
                  <a:lnTo>
                    <a:pt x="216" y="1088"/>
                  </a:lnTo>
                  <a:lnTo>
                    <a:pt x="256" y="1096"/>
                  </a:lnTo>
                  <a:lnTo>
                    <a:pt x="264" y="1096"/>
                  </a:lnTo>
                  <a:lnTo>
                    <a:pt x="336" y="1088"/>
                  </a:lnTo>
                  <a:lnTo>
                    <a:pt x="352" y="1104"/>
                  </a:lnTo>
                  <a:lnTo>
                    <a:pt x="312" y="1144"/>
                  </a:lnTo>
                  <a:lnTo>
                    <a:pt x="296" y="1192"/>
                  </a:lnTo>
                  <a:lnTo>
                    <a:pt x="328" y="1240"/>
                  </a:lnTo>
                  <a:lnTo>
                    <a:pt x="376" y="1232"/>
                  </a:lnTo>
                  <a:lnTo>
                    <a:pt x="400" y="1208"/>
                  </a:lnTo>
                  <a:lnTo>
                    <a:pt x="424" y="1200"/>
                  </a:lnTo>
                  <a:lnTo>
                    <a:pt x="432" y="1136"/>
                  </a:lnTo>
                  <a:lnTo>
                    <a:pt x="488" y="1088"/>
                  </a:lnTo>
                  <a:lnTo>
                    <a:pt x="496" y="1112"/>
                  </a:lnTo>
                  <a:lnTo>
                    <a:pt x="480" y="1176"/>
                  </a:lnTo>
                  <a:lnTo>
                    <a:pt x="520" y="1192"/>
                  </a:lnTo>
                  <a:lnTo>
                    <a:pt x="560" y="1224"/>
                  </a:lnTo>
                  <a:lnTo>
                    <a:pt x="576" y="1224"/>
                  </a:lnTo>
                  <a:lnTo>
                    <a:pt x="592" y="1224"/>
                  </a:lnTo>
                  <a:lnTo>
                    <a:pt x="600" y="1200"/>
                  </a:lnTo>
                  <a:lnTo>
                    <a:pt x="616" y="1200"/>
                  </a:lnTo>
                  <a:lnTo>
                    <a:pt x="608" y="1168"/>
                  </a:lnTo>
                  <a:lnTo>
                    <a:pt x="664" y="1112"/>
                  </a:lnTo>
                  <a:lnTo>
                    <a:pt x="664" y="1096"/>
                  </a:lnTo>
                  <a:lnTo>
                    <a:pt x="696" y="1096"/>
                  </a:lnTo>
                  <a:lnTo>
                    <a:pt x="704" y="1096"/>
                  </a:lnTo>
                  <a:lnTo>
                    <a:pt x="712" y="1080"/>
                  </a:lnTo>
                  <a:lnTo>
                    <a:pt x="720" y="1080"/>
                  </a:lnTo>
                  <a:lnTo>
                    <a:pt x="736" y="1096"/>
                  </a:lnTo>
                  <a:lnTo>
                    <a:pt x="736" y="1072"/>
                  </a:lnTo>
                  <a:lnTo>
                    <a:pt x="760" y="1080"/>
                  </a:lnTo>
                  <a:lnTo>
                    <a:pt x="800" y="1024"/>
                  </a:lnTo>
                  <a:lnTo>
                    <a:pt x="832" y="1016"/>
                  </a:lnTo>
                  <a:lnTo>
                    <a:pt x="848" y="1000"/>
                  </a:lnTo>
                  <a:lnTo>
                    <a:pt x="864" y="1008"/>
                  </a:lnTo>
                  <a:lnTo>
                    <a:pt x="896" y="1000"/>
                  </a:lnTo>
                  <a:lnTo>
                    <a:pt x="872" y="928"/>
                  </a:lnTo>
                  <a:lnTo>
                    <a:pt x="896" y="920"/>
                  </a:lnTo>
                  <a:lnTo>
                    <a:pt x="896" y="888"/>
                  </a:lnTo>
                  <a:lnTo>
                    <a:pt x="928" y="872"/>
                  </a:lnTo>
                  <a:lnTo>
                    <a:pt x="944" y="912"/>
                  </a:lnTo>
                  <a:lnTo>
                    <a:pt x="984" y="888"/>
                  </a:lnTo>
                  <a:lnTo>
                    <a:pt x="1000" y="896"/>
                  </a:lnTo>
                  <a:lnTo>
                    <a:pt x="1008" y="872"/>
                  </a:lnTo>
                  <a:lnTo>
                    <a:pt x="1040" y="880"/>
                  </a:lnTo>
                  <a:lnTo>
                    <a:pt x="1040" y="840"/>
                  </a:lnTo>
                  <a:lnTo>
                    <a:pt x="1088" y="824"/>
                  </a:lnTo>
                  <a:lnTo>
                    <a:pt x="1112" y="864"/>
                  </a:lnTo>
                  <a:lnTo>
                    <a:pt x="1112" y="904"/>
                  </a:lnTo>
                  <a:lnTo>
                    <a:pt x="1128" y="920"/>
                  </a:lnTo>
                  <a:lnTo>
                    <a:pt x="1160" y="912"/>
                  </a:lnTo>
                  <a:lnTo>
                    <a:pt x="1176" y="912"/>
                  </a:lnTo>
                  <a:lnTo>
                    <a:pt x="1176" y="888"/>
                  </a:lnTo>
                  <a:lnTo>
                    <a:pt x="1176" y="864"/>
                  </a:lnTo>
                  <a:lnTo>
                    <a:pt x="1160" y="832"/>
                  </a:lnTo>
                  <a:lnTo>
                    <a:pt x="1176" y="840"/>
                  </a:lnTo>
                  <a:lnTo>
                    <a:pt x="1200" y="872"/>
                  </a:lnTo>
                  <a:lnTo>
                    <a:pt x="1328" y="776"/>
                  </a:lnTo>
                  <a:lnTo>
                    <a:pt x="1352" y="784"/>
                  </a:lnTo>
                  <a:lnTo>
                    <a:pt x="1392" y="752"/>
                  </a:lnTo>
                  <a:lnTo>
                    <a:pt x="1392" y="728"/>
                  </a:lnTo>
                  <a:lnTo>
                    <a:pt x="1376" y="728"/>
                  </a:lnTo>
                  <a:lnTo>
                    <a:pt x="1376" y="688"/>
                  </a:lnTo>
                  <a:lnTo>
                    <a:pt x="1352" y="640"/>
                  </a:lnTo>
                  <a:lnTo>
                    <a:pt x="1312" y="672"/>
                  </a:lnTo>
                  <a:lnTo>
                    <a:pt x="1288" y="616"/>
                  </a:lnTo>
                  <a:lnTo>
                    <a:pt x="1296" y="592"/>
                  </a:lnTo>
                  <a:lnTo>
                    <a:pt x="1264" y="560"/>
                  </a:lnTo>
                  <a:lnTo>
                    <a:pt x="1272" y="536"/>
                  </a:lnTo>
                  <a:lnTo>
                    <a:pt x="1312" y="560"/>
                  </a:lnTo>
                  <a:lnTo>
                    <a:pt x="1336" y="560"/>
                  </a:lnTo>
                  <a:lnTo>
                    <a:pt x="1328" y="512"/>
                  </a:lnTo>
                  <a:lnTo>
                    <a:pt x="1328" y="488"/>
                  </a:lnTo>
                  <a:lnTo>
                    <a:pt x="1352" y="472"/>
                  </a:lnTo>
                  <a:lnTo>
                    <a:pt x="1352" y="456"/>
                  </a:lnTo>
                  <a:lnTo>
                    <a:pt x="1320" y="472"/>
                  </a:lnTo>
                  <a:lnTo>
                    <a:pt x="1296" y="432"/>
                  </a:lnTo>
                  <a:lnTo>
                    <a:pt x="1368" y="336"/>
                  </a:lnTo>
                  <a:lnTo>
                    <a:pt x="1384" y="360"/>
                  </a:lnTo>
                  <a:lnTo>
                    <a:pt x="1392" y="296"/>
                  </a:lnTo>
                  <a:lnTo>
                    <a:pt x="1408" y="272"/>
                  </a:lnTo>
                  <a:lnTo>
                    <a:pt x="1400" y="216"/>
                  </a:lnTo>
                  <a:lnTo>
                    <a:pt x="1424" y="128"/>
                  </a:lnTo>
                  <a:lnTo>
                    <a:pt x="1384" y="88"/>
                  </a:lnTo>
                  <a:lnTo>
                    <a:pt x="1360" y="120"/>
                  </a:lnTo>
                  <a:lnTo>
                    <a:pt x="1344" y="128"/>
                  </a:lnTo>
                  <a:lnTo>
                    <a:pt x="1296" y="144"/>
                  </a:lnTo>
                  <a:lnTo>
                    <a:pt x="1280" y="120"/>
                  </a:lnTo>
                  <a:lnTo>
                    <a:pt x="1264" y="72"/>
                  </a:lnTo>
                  <a:lnTo>
                    <a:pt x="1240" y="56"/>
                  </a:lnTo>
                  <a:lnTo>
                    <a:pt x="1224" y="72"/>
                  </a:lnTo>
                  <a:lnTo>
                    <a:pt x="1192" y="64"/>
                  </a:lnTo>
                  <a:lnTo>
                    <a:pt x="1208" y="32"/>
                  </a:lnTo>
                  <a:lnTo>
                    <a:pt x="1200" y="0"/>
                  </a:lnTo>
                  <a:lnTo>
                    <a:pt x="1168" y="0"/>
                  </a:lnTo>
                  <a:lnTo>
                    <a:pt x="1128" y="40"/>
                  </a:lnTo>
                  <a:lnTo>
                    <a:pt x="1128" y="56"/>
                  </a:lnTo>
                  <a:lnTo>
                    <a:pt x="1160" y="64"/>
                  </a:lnTo>
                  <a:lnTo>
                    <a:pt x="1168" y="88"/>
                  </a:lnTo>
                  <a:lnTo>
                    <a:pt x="1136" y="136"/>
                  </a:lnTo>
                  <a:lnTo>
                    <a:pt x="1128" y="168"/>
                  </a:lnTo>
                  <a:lnTo>
                    <a:pt x="1112" y="200"/>
                  </a:lnTo>
                  <a:lnTo>
                    <a:pt x="1112" y="232"/>
                  </a:lnTo>
                  <a:lnTo>
                    <a:pt x="1120" y="240"/>
                  </a:lnTo>
                  <a:lnTo>
                    <a:pt x="1056" y="288"/>
                  </a:lnTo>
                  <a:lnTo>
                    <a:pt x="1016" y="280"/>
                  </a:lnTo>
                  <a:lnTo>
                    <a:pt x="992" y="280"/>
                  </a:lnTo>
                  <a:lnTo>
                    <a:pt x="944" y="416"/>
                  </a:lnTo>
                  <a:lnTo>
                    <a:pt x="960" y="432"/>
                  </a:lnTo>
                  <a:lnTo>
                    <a:pt x="992" y="432"/>
                  </a:lnTo>
                  <a:lnTo>
                    <a:pt x="1032" y="432"/>
                  </a:lnTo>
                  <a:lnTo>
                    <a:pt x="1040" y="440"/>
                  </a:lnTo>
                  <a:lnTo>
                    <a:pt x="1056" y="416"/>
                  </a:lnTo>
                  <a:lnTo>
                    <a:pt x="1080" y="408"/>
                  </a:lnTo>
                  <a:lnTo>
                    <a:pt x="1104" y="416"/>
                  </a:lnTo>
                  <a:lnTo>
                    <a:pt x="1136" y="448"/>
                  </a:lnTo>
                  <a:lnTo>
                    <a:pt x="1160" y="480"/>
                  </a:lnTo>
                  <a:lnTo>
                    <a:pt x="1160" y="512"/>
                  </a:lnTo>
                  <a:lnTo>
                    <a:pt x="1136" y="504"/>
                  </a:lnTo>
                  <a:lnTo>
                    <a:pt x="1088" y="520"/>
                  </a:lnTo>
                  <a:lnTo>
                    <a:pt x="1048" y="520"/>
                  </a:lnTo>
                  <a:lnTo>
                    <a:pt x="1040" y="536"/>
                  </a:lnTo>
                  <a:lnTo>
                    <a:pt x="1016" y="536"/>
                  </a:lnTo>
                  <a:lnTo>
                    <a:pt x="992" y="560"/>
                  </a:lnTo>
                  <a:lnTo>
                    <a:pt x="992" y="592"/>
                  </a:lnTo>
                  <a:lnTo>
                    <a:pt x="968" y="608"/>
                  </a:lnTo>
                  <a:lnTo>
                    <a:pt x="912" y="616"/>
                  </a:lnTo>
                  <a:lnTo>
                    <a:pt x="864" y="664"/>
                  </a:lnTo>
                  <a:lnTo>
                    <a:pt x="800" y="664"/>
                  </a:lnTo>
                  <a:lnTo>
                    <a:pt x="784" y="648"/>
                  </a:lnTo>
                  <a:lnTo>
                    <a:pt x="760" y="648"/>
                  </a:lnTo>
                  <a:lnTo>
                    <a:pt x="752" y="680"/>
                  </a:lnTo>
                  <a:lnTo>
                    <a:pt x="728" y="704"/>
                  </a:lnTo>
                  <a:lnTo>
                    <a:pt x="768" y="752"/>
                  </a:lnTo>
                  <a:lnTo>
                    <a:pt x="720" y="784"/>
                  </a:lnTo>
                  <a:lnTo>
                    <a:pt x="696" y="824"/>
                  </a:lnTo>
                  <a:lnTo>
                    <a:pt x="640" y="848"/>
                  </a:lnTo>
                  <a:lnTo>
                    <a:pt x="560" y="856"/>
                  </a:lnTo>
                  <a:lnTo>
                    <a:pt x="496" y="864"/>
                  </a:lnTo>
                  <a:lnTo>
                    <a:pt x="456" y="880"/>
                  </a:lnTo>
                  <a:lnTo>
                    <a:pt x="408" y="912"/>
                  </a:lnTo>
                  <a:lnTo>
                    <a:pt x="384" y="912"/>
                  </a:lnTo>
                  <a:lnTo>
                    <a:pt x="352" y="888"/>
                  </a:lnTo>
                  <a:lnTo>
                    <a:pt x="312" y="888"/>
                  </a:lnTo>
                  <a:lnTo>
                    <a:pt x="280" y="864"/>
                  </a:lnTo>
                  <a:lnTo>
                    <a:pt x="248" y="864"/>
                  </a:lnTo>
                  <a:lnTo>
                    <a:pt x="224" y="824"/>
                  </a:lnTo>
                  <a:lnTo>
                    <a:pt x="160" y="816"/>
                  </a:lnTo>
                  <a:lnTo>
                    <a:pt x="96" y="816"/>
                  </a:lnTo>
                  <a:lnTo>
                    <a:pt x="64" y="792"/>
                  </a:lnTo>
                  <a:lnTo>
                    <a:pt x="0" y="784"/>
                  </a:lnTo>
                </a:path>
              </a:pathLst>
            </a:custGeom>
            <a:grp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800"/>
              <a:endParaRPr lang="zh-CN" altLang="en-US" sz="1350">
                <a:solidFill>
                  <a:prstClr val="black"/>
                </a:solidFill>
                <a:latin typeface="Century Gothic" panose="020B0502020202020204"/>
                <a:ea typeface="微软雅黑" panose="020B0503020204020204" pitchFamily="34" charset="-122"/>
              </a:endParaRPr>
            </a:p>
          </p:txBody>
        </p:sp>
        <p:sp>
          <p:nvSpPr>
            <p:cNvPr id="51" name="Freeform 36"/>
            <p:cNvSpPr/>
            <p:nvPr/>
          </p:nvSpPr>
          <p:spPr bwMode="invGray">
            <a:xfrm>
              <a:off x="1709736" y="1419225"/>
              <a:ext cx="2427286" cy="1816101"/>
            </a:xfrm>
            <a:custGeom>
              <a:avLst/>
              <a:gdLst/>
              <a:ahLst/>
              <a:cxnLst>
                <a:cxn ang="0">
                  <a:pos x="1256" y="576"/>
                </a:cxn>
                <a:cxn ang="0">
                  <a:pos x="1240" y="632"/>
                </a:cxn>
                <a:cxn ang="0">
                  <a:pos x="1176" y="632"/>
                </a:cxn>
                <a:cxn ang="0">
                  <a:pos x="1152" y="664"/>
                </a:cxn>
                <a:cxn ang="0">
                  <a:pos x="1080" y="720"/>
                </a:cxn>
                <a:cxn ang="0">
                  <a:pos x="1048" y="728"/>
                </a:cxn>
                <a:cxn ang="0">
                  <a:pos x="936" y="824"/>
                </a:cxn>
                <a:cxn ang="0">
                  <a:pos x="880" y="880"/>
                </a:cxn>
                <a:cxn ang="0">
                  <a:pos x="920" y="944"/>
                </a:cxn>
                <a:cxn ang="0">
                  <a:pos x="888" y="992"/>
                </a:cxn>
                <a:cxn ang="0">
                  <a:pos x="896" y="1032"/>
                </a:cxn>
                <a:cxn ang="0">
                  <a:pos x="840" y="1016"/>
                </a:cxn>
                <a:cxn ang="0">
                  <a:pos x="808" y="1000"/>
                </a:cxn>
                <a:cxn ang="0">
                  <a:pos x="736" y="960"/>
                </a:cxn>
                <a:cxn ang="0">
                  <a:pos x="600" y="984"/>
                </a:cxn>
                <a:cxn ang="0">
                  <a:pos x="512" y="992"/>
                </a:cxn>
                <a:cxn ang="0">
                  <a:pos x="432" y="952"/>
                </a:cxn>
                <a:cxn ang="0">
                  <a:pos x="368" y="960"/>
                </a:cxn>
                <a:cxn ang="0">
                  <a:pos x="272" y="928"/>
                </a:cxn>
                <a:cxn ang="0">
                  <a:pos x="216" y="984"/>
                </a:cxn>
                <a:cxn ang="0">
                  <a:pos x="152" y="944"/>
                </a:cxn>
                <a:cxn ang="0">
                  <a:pos x="104" y="864"/>
                </a:cxn>
                <a:cxn ang="0">
                  <a:pos x="56" y="800"/>
                </a:cxn>
                <a:cxn ang="0">
                  <a:pos x="64" y="776"/>
                </a:cxn>
                <a:cxn ang="0">
                  <a:pos x="40" y="712"/>
                </a:cxn>
                <a:cxn ang="0">
                  <a:pos x="0" y="688"/>
                </a:cxn>
                <a:cxn ang="0">
                  <a:pos x="32" y="688"/>
                </a:cxn>
                <a:cxn ang="0">
                  <a:pos x="32" y="616"/>
                </a:cxn>
                <a:cxn ang="0">
                  <a:pos x="24" y="568"/>
                </a:cxn>
                <a:cxn ang="0">
                  <a:pos x="0" y="520"/>
                </a:cxn>
                <a:cxn ang="0">
                  <a:pos x="88" y="464"/>
                </a:cxn>
                <a:cxn ang="0">
                  <a:pos x="136" y="456"/>
                </a:cxn>
                <a:cxn ang="0">
                  <a:pos x="152" y="480"/>
                </a:cxn>
                <a:cxn ang="0">
                  <a:pos x="200" y="480"/>
                </a:cxn>
                <a:cxn ang="0">
                  <a:pos x="304" y="456"/>
                </a:cxn>
                <a:cxn ang="0">
                  <a:pos x="416" y="424"/>
                </a:cxn>
                <a:cxn ang="0">
                  <a:pos x="424" y="376"/>
                </a:cxn>
                <a:cxn ang="0">
                  <a:pos x="472" y="232"/>
                </a:cxn>
                <a:cxn ang="0">
                  <a:pos x="456" y="200"/>
                </a:cxn>
                <a:cxn ang="0">
                  <a:pos x="592" y="224"/>
                </a:cxn>
                <a:cxn ang="0">
                  <a:pos x="664" y="96"/>
                </a:cxn>
                <a:cxn ang="0">
                  <a:pos x="784" y="128"/>
                </a:cxn>
                <a:cxn ang="0">
                  <a:pos x="784" y="80"/>
                </a:cxn>
                <a:cxn ang="0">
                  <a:pos x="840" y="40"/>
                </a:cxn>
                <a:cxn ang="0">
                  <a:pos x="880" y="0"/>
                </a:cxn>
                <a:cxn ang="0">
                  <a:pos x="928" y="16"/>
                </a:cxn>
                <a:cxn ang="0">
                  <a:pos x="928" y="48"/>
                </a:cxn>
                <a:cxn ang="0">
                  <a:pos x="960" y="112"/>
                </a:cxn>
                <a:cxn ang="0">
                  <a:pos x="1024" y="144"/>
                </a:cxn>
                <a:cxn ang="0">
                  <a:pos x="1040" y="248"/>
                </a:cxn>
                <a:cxn ang="0">
                  <a:pos x="1016" y="336"/>
                </a:cxn>
                <a:cxn ang="0">
                  <a:pos x="1112" y="368"/>
                </a:cxn>
                <a:cxn ang="0">
                  <a:pos x="1208" y="440"/>
                </a:cxn>
                <a:cxn ang="0">
                  <a:pos x="1232" y="480"/>
                </a:cxn>
                <a:cxn ang="0">
                  <a:pos x="1272" y="568"/>
                </a:cxn>
              </a:cxnLst>
              <a:rect l="0" t="0" r="r" b="b"/>
              <a:pathLst>
                <a:path w="1273" h="1033">
                  <a:moveTo>
                    <a:pt x="1272" y="568"/>
                  </a:moveTo>
                  <a:lnTo>
                    <a:pt x="1256" y="576"/>
                  </a:lnTo>
                  <a:lnTo>
                    <a:pt x="1256" y="600"/>
                  </a:lnTo>
                  <a:lnTo>
                    <a:pt x="1240" y="632"/>
                  </a:lnTo>
                  <a:lnTo>
                    <a:pt x="1208" y="632"/>
                  </a:lnTo>
                  <a:lnTo>
                    <a:pt x="1176" y="632"/>
                  </a:lnTo>
                  <a:lnTo>
                    <a:pt x="1176" y="648"/>
                  </a:lnTo>
                  <a:lnTo>
                    <a:pt x="1152" y="664"/>
                  </a:lnTo>
                  <a:lnTo>
                    <a:pt x="1112" y="680"/>
                  </a:lnTo>
                  <a:lnTo>
                    <a:pt x="1080" y="720"/>
                  </a:lnTo>
                  <a:lnTo>
                    <a:pt x="1064" y="712"/>
                  </a:lnTo>
                  <a:lnTo>
                    <a:pt x="1048" y="728"/>
                  </a:lnTo>
                  <a:lnTo>
                    <a:pt x="1040" y="816"/>
                  </a:lnTo>
                  <a:lnTo>
                    <a:pt x="936" y="824"/>
                  </a:lnTo>
                  <a:lnTo>
                    <a:pt x="888" y="840"/>
                  </a:lnTo>
                  <a:lnTo>
                    <a:pt x="880" y="880"/>
                  </a:lnTo>
                  <a:lnTo>
                    <a:pt x="920" y="928"/>
                  </a:lnTo>
                  <a:lnTo>
                    <a:pt x="920" y="944"/>
                  </a:lnTo>
                  <a:lnTo>
                    <a:pt x="888" y="968"/>
                  </a:lnTo>
                  <a:lnTo>
                    <a:pt x="888" y="992"/>
                  </a:lnTo>
                  <a:lnTo>
                    <a:pt x="896" y="1000"/>
                  </a:lnTo>
                  <a:lnTo>
                    <a:pt x="896" y="1032"/>
                  </a:lnTo>
                  <a:lnTo>
                    <a:pt x="840" y="1008"/>
                  </a:lnTo>
                  <a:lnTo>
                    <a:pt x="840" y="1016"/>
                  </a:lnTo>
                  <a:lnTo>
                    <a:pt x="816" y="1016"/>
                  </a:lnTo>
                  <a:lnTo>
                    <a:pt x="808" y="1000"/>
                  </a:lnTo>
                  <a:lnTo>
                    <a:pt x="760" y="976"/>
                  </a:lnTo>
                  <a:lnTo>
                    <a:pt x="736" y="960"/>
                  </a:lnTo>
                  <a:lnTo>
                    <a:pt x="624" y="968"/>
                  </a:lnTo>
                  <a:lnTo>
                    <a:pt x="600" y="984"/>
                  </a:lnTo>
                  <a:lnTo>
                    <a:pt x="528" y="984"/>
                  </a:lnTo>
                  <a:lnTo>
                    <a:pt x="512" y="992"/>
                  </a:lnTo>
                  <a:lnTo>
                    <a:pt x="440" y="984"/>
                  </a:lnTo>
                  <a:lnTo>
                    <a:pt x="432" y="952"/>
                  </a:lnTo>
                  <a:lnTo>
                    <a:pt x="384" y="944"/>
                  </a:lnTo>
                  <a:lnTo>
                    <a:pt x="368" y="960"/>
                  </a:lnTo>
                  <a:lnTo>
                    <a:pt x="296" y="928"/>
                  </a:lnTo>
                  <a:lnTo>
                    <a:pt x="272" y="928"/>
                  </a:lnTo>
                  <a:lnTo>
                    <a:pt x="248" y="968"/>
                  </a:lnTo>
                  <a:lnTo>
                    <a:pt x="216" y="984"/>
                  </a:lnTo>
                  <a:lnTo>
                    <a:pt x="176" y="976"/>
                  </a:lnTo>
                  <a:lnTo>
                    <a:pt x="152" y="944"/>
                  </a:lnTo>
                  <a:lnTo>
                    <a:pt x="152" y="872"/>
                  </a:lnTo>
                  <a:lnTo>
                    <a:pt x="104" y="864"/>
                  </a:lnTo>
                  <a:lnTo>
                    <a:pt x="72" y="816"/>
                  </a:lnTo>
                  <a:lnTo>
                    <a:pt x="56" y="800"/>
                  </a:lnTo>
                  <a:lnTo>
                    <a:pt x="48" y="784"/>
                  </a:lnTo>
                  <a:lnTo>
                    <a:pt x="64" y="776"/>
                  </a:lnTo>
                  <a:lnTo>
                    <a:pt x="64" y="752"/>
                  </a:lnTo>
                  <a:lnTo>
                    <a:pt x="40" y="712"/>
                  </a:lnTo>
                  <a:lnTo>
                    <a:pt x="16" y="704"/>
                  </a:lnTo>
                  <a:lnTo>
                    <a:pt x="0" y="688"/>
                  </a:lnTo>
                  <a:lnTo>
                    <a:pt x="16" y="680"/>
                  </a:lnTo>
                  <a:lnTo>
                    <a:pt x="32" y="688"/>
                  </a:lnTo>
                  <a:lnTo>
                    <a:pt x="40" y="672"/>
                  </a:lnTo>
                  <a:lnTo>
                    <a:pt x="32" y="616"/>
                  </a:lnTo>
                  <a:lnTo>
                    <a:pt x="48" y="592"/>
                  </a:lnTo>
                  <a:lnTo>
                    <a:pt x="24" y="568"/>
                  </a:lnTo>
                  <a:lnTo>
                    <a:pt x="0" y="568"/>
                  </a:lnTo>
                  <a:lnTo>
                    <a:pt x="0" y="520"/>
                  </a:lnTo>
                  <a:lnTo>
                    <a:pt x="48" y="464"/>
                  </a:lnTo>
                  <a:lnTo>
                    <a:pt x="88" y="464"/>
                  </a:lnTo>
                  <a:lnTo>
                    <a:pt x="112" y="448"/>
                  </a:lnTo>
                  <a:lnTo>
                    <a:pt x="136" y="456"/>
                  </a:lnTo>
                  <a:lnTo>
                    <a:pt x="144" y="448"/>
                  </a:lnTo>
                  <a:lnTo>
                    <a:pt x="152" y="480"/>
                  </a:lnTo>
                  <a:lnTo>
                    <a:pt x="168" y="472"/>
                  </a:lnTo>
                  <a:lnTo>
                    <a:pt x="200" y="480"/>
                  </a:lnTo>
                  <a:lnTo>
                    <a:pt x="208" y="456"/>
                  </a:lnTo>
                  <a:lnTo>
                    <a:pt x="304" y="456"/>
                  </a:lnTo>
                  <a:lnTo>
                    <a:pt x="320" y="432"/>
                  </a:lnTo>
                  <a:lnTo>
                    <a:pt x="416" y="424"/>
                  </a:lnTo>
                  <a:lnTo>
                    <a:pt x="424" y="408"/>
                  </a:lnTo>
                  <a:lnTo>
                    <a:pt x="424" y="376"/>
                  </a:lnTo>
                  <a:lnTo>
                    <a:pt x="464" y="352"/>
                  </a:lnTo>
                  <a:lnTo>
                    <a:pt x="472" y="232"/>
                  </a:lnTo>
                  <a:lnTo>
                    <a:pt x="456" y="224"/>
                  </a:lnTo>
                  <a:lnTo>
                    <a:pt x="456" y="200"/>
                  </a:lnTo>
                  <a:lnTo>
                    <a:pt x="576" y="208"/>
                  </a:lnTo>
                  <a:lnTo>
                    <a:pt x="592" y="224"/>
                  </a:lnTo>
                  <a:lnTo>
                    <a:pt x="608" y="176"/>
                  </a:lnTo>
                  <a:lnTo>
                    <a:pt x="664" y="96"/>
                  </a:lnTo>
                  <a:lnTo>
                    <a:pt x="744" y="136"/>
                  </a:lnTo>
                  <a:lnTo>
                    <a:pt x="784" y="128"/>
                  </a:lnTo>
                  <a:lnTo>
                    <a:pt x="792" y="104"/>
                  </a:lnTo>
                  <a:lnTo>
                    <a:pt x="784" y="80"/>
                  </a:lnTo>
                  <a:lnTo>
                    <a:pt x="816" y="48"/>
                  </a:lnTo>
                  <a:lnTo>
                    <a:pt x="840" y="40"/>
                  </a:lnTo>
                  <a:lnTo>
                    <a:pt x="872" y="24"/>
                  </a:lnTo>
                  <a:lnTo>
                    <a:pt x="880" y="0"/>
                  </a:lnTo>
                  <a:lnTo>
                    <a:pt x="928" y="8"/>
                  </a:lnTo>
                  <a:lnTo>
                    <a:pt x="928" y="16"/>
                  </a:lnTo>
                  <a:lnTo>
                    <a:pt x="912" y="32"/>
                  </a:lnTo>
                  <a:lnTo>
                    <a:pt x="928" y="48"/>
                  </a:lnTo>
                  <a:lnTo>
                    <a:pt x="936" y="72"/>
                  </a:lnTo>
                  <a:lnTo>
                    <a:pt x="960" y="112"/>
                  </a:lnTo>
                  <a:lnTo>
                    <a:pt x="984" y="120"/>
                  </a:lnTo>
                  <a:lnTo>
                    <a:pt x="1024" y="144"/>
                  </a:lnTo>
                  <a:lnTo>
                    <a:pt x="1024" y="200"/>
                  </a:lnTo>
                  <a:lnTo>
                    <a:pt x="1040" y="248"/>
                  </a:lnTo>
                  <a:lnTo>
                    <a:pt x="1008" y="304"/>
                  </a:lnTo>
                  <a:lnTo>
                    <a:pt x="1016" y="336"/>
                  </a:lnTo>
                  <a:lnTo>
                    <a:pt x="1048" y="360"/>
                  </a:lnTo>
                  <a:lnTo>
                    <a:pt x="1112" y="368"/>
                  </a:lnTo>
                  <a:lnTo>
                    <a:pt x="1160" y="392"/>
                  </a:lnTo>
                  <a:lnTo>
                    <a:pt x="1208" y="440"/>
                  </a:lnTo>
                  <a:lnTo>
                    <a:pt x="1232" y="440"/>
                  </a:lnTo>
                  <a:lnTo>
                    <a:pt x="1232" y="480"/>
                  </a:lnTo>
                  <a:lnTo>
                    <a:pt x="1248" y="520"/>
                  </a:lnTo>
                  <a:lnTo>
                    <a:pt x="1272" y="568"/>
                  </a:lnTo>
                </a:path>
              </a:pathLst>
            </a:custGeom>
            <a:grpFill/>
            <a:ln w="12700" cap="rnd" cmpd="sng">
              <a:solidFill>
                <a:schemeClr val="tx1"/>
              </a:solidFill>
              <a:prstDash val="solid"/>
              <a:round/>
            </a:ln>
            <a:effectLst/>
          </p:spPr>
          <p:txBody>
            <a:bodyPr/>
            <a:lstStyle/>
            <a:p>
              <a:pPr defTabSz="685800"/>
              <a:endParaRPr lang="zh-CN" altLang="en-US" sz="1350">
                <a:solidFill>
                  <a:prstClr val="black"/>
                </a:solidFill>
                <a:latin typeface="Century Gothic" panose="020B0502020202020204"/>
                <a:ea typeface="微软雅黑" panose="020B0503020204020204" pitchFamily="34" charset="-122"/>
              </a:endParaRPr>
            </a:p>
          </p:txBody>
        </p:sp>
        <p:sp>
          <p:nvSpPr>
            <p:cNvPr id="52" name="Freeform 37"/>
            <p:cNvSpPr/>
            <p:nvPr/>
          </p:nvSpPr>
          <p:spPr bwMode="invGray">
            <a:xfrm>
              <a:off x="6761163" y="4752974"/>
              <a:ext cx="242886" cy="454026"/>
            </a:xfrm>
            <a:custGeom>
              <a:avLst/>
              <a:gdLst/>
              <a:ahLst/>
              <a:cxnLst>
                <a:cxn ang="0">
                  <a:pos x="24" y="232"/>
                </a:cxn>
                <a:cxn ang="0">
                  <a:pos x="32" y="248"/>
                </a:cxn>
                <a:cxn ang="0">
                  <a:pos x="56" y="256"/>
                </a:cxn>
                <a:cxn ang="0">
                  <a:pos x="64" y="224"/>
                </a:cxn>
                <a:cxn ang="0">
                  <a:pos x="104" y="184"/>
                </a:cxn>
                <a:cxn ang="0">
                  <a:pos x="104" y="128"/>
                </a:cxn>
                <a:cxn ang="0">
                  <a:pos x="120" y="96"/>
                </a:cxn>
                <a:cxn ang="0">
                  <a:pos x="128" y="72"/>
                </a:cxn>
                <a:cxn ang="0">
                  <a:pos x="112" y="56"/>
                </a:cxn>
                <a:cxn ang="0">
                  <a:pos x="104" y="0"/>
                </a:cxn>
                <a:cxn ang="0">
                  <a:pos x="64" y="24"/>
                </a:cxn>
                <a:cxn ang="0">
                  <a:pos x="48" y="24"/>
                </a:cxn>
                <a:cxn ang="0">
                  <a:pos x="56" y="40"/>
                </a:cxn>
                <a:cxn ang="0">
                  <a:pos x="24" y="72"/>
                </a:cxn>
                <a:cxn ang="0">
                  <a:pos x="24" y="112"/>
                </a:cxn>
                <a:cxn ang="0">
                  <a:pos x="0" y="136"/>
                </a:cxn>
                <a:cxn ang="0">
                  <a:pos x="8" y="168"/>
                </a:cxn>
                <a:cxn ang="0">
                  <a:pos x="16" y="224"/>
                </a:cxn>
                <a:cxn ang="0">
                  <a:pos x="24" y="232"/>
                </a:cxn>
              </a:cxnLst>
              <a:rect l="0" t="0" r="r" b="b"/>
              <a:pathLst>
                <a:path w="129" h="257">
                  <a:moveTo>
                    <a:pt x="24" y="232"/>
                  </a:moveTo>
                  <a:lnTo>
                    <a:pt x="32" y="248"/>
                  </a:lnTo>
                  <a:lnTo>
                    <a:pt x="56" y="256"/>
                  </a:lnTo>
                  <a:lnTo>
                    <a:pt x="64" y="224"/>
                  </a:lnTo>
                  <a:lnTo>
                    <a:pt x="104" y="184"/>
                  </a:lnTo>
                  <a:lnTo>
                    <a:pt x="104" y="128"/>
                  </a:lnTo>
                  <a:lnTo>
                    <a:pt x="120" y="96"/>
                  </a:lnTo>
                  <a:lnTo>
                    <a:pt x="128" y="72"/>
                  </a:lnTo>
                  <a:lnTo>
                    <a:pt x="112" y="56"/>
                  </a:lnTo>
                  <a:lnTo>
                    <a:pt x="104" y="0"/>
                  </a:lnTo>
                  <a:lnTo>
                    <a:pt x="64" y="24"/>
                  </a:lnTo>
                  <a:lnTo>
                    <a:pt x="48" y="24"/>
                  </a:lnTo>
                  <a:lnTo>
                    <a:pt x="56" y="40"/>
                  </a:lnTo>
                  <a:lnTo>
                    <a:pt x="24" y="72"/>
                  </a:lnTo>
                  <a:lnTo>
                    <a:pt x="24" y="112"/>
                  </a:lnTo>
                  <a:lnTo>
                    <a:pt x="0" y="136"/>
                  </a:lnTo>
                  <a:lnTo>
                    <a:pt x="8" y="168"/>
                  </a:lnTo>
                  <a:lnTo>
                    <a:pt x="16" y="224"/>
                  </a:lnTo>
                  <a:lnTo>
                    <a:pt x="24" y="232"/>
                  </a:lnTo>
                </a:path>
              </a:pathLst>
            </a:custGeom>
            <a:grpFill/>
            <a:ln w="25400" cap="rnd" cmpd="sng">
              <a:solidFill>
                <a:schemeClr val="tx1"/>
              </a:solidFill>
              <a:prstDash val="solid"/>
              <a:round/>
            </a:ln>
            <a:effectLst/>
          </p:spPr>
          <p:txBody>
            <a:bodyPr/>
            <a:lstStyle/>
            <a:p>
              <a:pPr defTabSz="685800"/>
              <a:endParaRPr lang="zh-CN" altLang="en-US" sz="1350">
                <a:solidFill>
                  <a:prstClr val="black"/>
                </a:solidFill>
                <a:latin typeface="Century Gothic" panose="020B0502020202020204"/>
                <a:ea typeface="微软雅黑" panose="020B0503020204020204" pitchFamily="34" charset="-122"/>
              </a:endParaRPr>
            </a:p>
          </p:txBody>
        </p:sp>
      </p:grpSp>
      <p:pic>
        <p:nvPicPr>
          <p:cNvPr id="54" name="图片 5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2882" y="3691824"/>
            <a:ext cx="719255" cy="679297"/>
          </a:xfrm>
          <a:prstGeom prst="rect">
            <a:avLst/>
          </a:prstGeom>
        </p:spPr>
      </p:pic>
      <p:cxnSp>
        <p:nvCxnSpPr>
          <p:cNvPr id="56" name="直接连接符 55"/>
          <p:cNvCxnSpPr/>
          <p:nvPr/>
        </p:nvCxnSpPr>
        <p:spPr>
          <a:xfrm flipV="1">
            <a:off x="8317849" y="3355238"/>
            <a:ext cx="610061" cy="604164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文本框 56"/>
          <p:cNvSpPr txBox="1"/>
          <p:nvPr/>
        </p:nvSpPr>
        <p:spPr>
          <a:xfrm>
            <a:off x="9019183" y="2675278"/>
            <a:ext cx="2065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58" name="矩形 57"/>
          <p:cNvSpPr/>
          <p:nvPr/>
        </p:nvSpPr>
        <p:spPr>
          <a:xfrm>
            <a:off x="9026803" y="3036034"/>
            <a:ext cx="2822626" cy="17727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lnSpc>
                <a:spcPct val="130000"/>
              </a:lnSpc>
            </a:pP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倍字间距。标题数字等都可以通过点击和重新输入进行更改，顶部“开始”面板中可以对字体、字号、颜色、行距等进行修改。</a:t>
            </a:r>
          </a:p>
        </p:txBody>
      </p:sp>
      <p:pic>
        <p:nvPicPr>
          <p:cNvPr id="59" name="图片 5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8842160">
            <a:off x="3298000" y="2526830"/>
            <a:ext cx="1199836" cy="1133179"/>
          </a:xfrm>
          <a:prstGeom prst="rect">
            <a:avLst/>
          </a:prstGeom>
        </p:spPr>
      </p:pic>
      <p:cxnSp>
        <p:nvCxnSpPr>
          <p:cNvPr id="60" name="直接连接符 59"/>
          <p:cNvCxnSpPr/>
          <p:nvPr/>
        </p:nvCxnSpPr>
        <p:spPr>
          <a:xfrm flipV="1">
            <a:off x="3104315" y="3138612"/>
            <a:ext cx="610061" cy="604164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文本框 60"/>
          <p:cNvSpPr txBox="1"/>
          <p:nvPr/>
        </p:nvSpPr>
        <p:spPr>
          <a:xfrm>
            <a:off x="1211580" y="3879920"/>
            <a:ext cx="2065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62" name="矩形 61"/>
          <p:cNvSpPr/>
          <p:nvPr/>
        </p:nvSpPr>
        <p:spPr>
          <a:xfrm>
            <a:off x="1219200" y="4240676"/>
            <a:ext cx="2822626" cy="17727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lnSpc>
                <a:spcPct val="130000"/>
              </a:lnSpc>
            </a:pP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倍字间距。标题数字等都可以通过点击和重新输入进行更改，顶部“开始”面板中可以对字体、字号、颜色、行距等进行修改。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lum bright="20000"/>
          </a:blip>
          <a:stretch>
            <a:fillRect/>
          </a:stretch>
        </p:blipFill>
        <p:spPr>
          <a:xfrm>
            <a:off x="934278" y="706605"/>
            <a:ext cx="2171446" cy="638661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934278" y="409703"/>
            <a:ext cx="2685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934278" y="760316"/>
            <a:ext cx="26852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ADD YOUR TITLE HERE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209550" y="409703"/>
            <a:ext cx="800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>
                <a:solidFill>
                  <a:srgbClr val="0D686D"/>
                </a:solidFill>
                <a:latin typeface="韩绍杰邯郸体" panose="02010601030101010101" pitchFamily="2" charset="-122"/>
                <a:ea typeface="韩绍杰邯郸体" panose="02010601030101010101" pitchFamily="2" charset="-122"/>
              </a:rPr>
              <a:t>叁</a:t>
            </a: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4845" y="5021743"/>
            <a:ext cx="2737485" cy="1291993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4337141" y="4560078"/>
            <a:ext cx="28751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4135408" y="2919744"/>
            <a:ext cx="3315969" cy="186115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8350" y="3723046"/>
            <a:ext cx="3623370" cy="232062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2180" y="1878917"/>
            <a:ext cx="3623370" cy="232062"/>
          </a:xfrm>
          <a:prstGeom prst="rect">
            <a:avLst/>
          </a:prstGeom>
        </p:spPr>
      </p:pic>
      <p:sp>
        <p:nvSpPr>
          <p:cNvPr id="27" name="文本框 26"/>
          <p:cNvSpPr txBox="1"/>
          <p:nvPr/>
        </p:nvSpPr>
        <p:spPr>
          <a:xfrm>
            <a:off x="1652218" y="2046599"/>
            <a:ext cx="2065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28" name="矩形 27"/>
          <p:cNvSpPr/>
          <p:nvPr/>
        </p:nvSpPr>
        <p:spPr>
          <a:xfrm>
            <a:off x="1652218" y="2430384"/>
            <a:ext cx="3865237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lnSpc>
                <a:spcPct val="130000"/>
              </a:lnSpc>
            </a:pP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6243268" y="2163251"/>
            <a:ext cx="2065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30" name="矩形 29"/>
          <p:cNvSpPr/>
          <p:nvPr/>
        </p:nvSpPr>
        <p:spPr>
          <a:xfrm>
            <a:off x="6243268" y="2547036"/>
            <a:ext cx="3865237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lnSpc>
                <a:spcPct val="130000"/>
              </a:lnSpc>
            </a:pP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倍字间距。标题数字等都可以通过点击和重新输入进行更改，顶部“开始”面板中可以对字体、字号、颜色、行距等进行修改。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004435" y="3782047"/>
            <a:ext cx="4722949" cy="1438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kumimoji="1" lang="en-US" altLang="zh-CN" sz="5400" b="1" dirty="0">
                <a:solidFill>
                  <a:srgbClr val="14A5AC"/>
                </a:solidFill>
              </a:rPr>
              <a:t>THANK</a:t>
            </a:r>
          </a:p>
          <a:p>
            <a:pPr algn="ctr">
              <a:lnSpc>
                <a:spcPct val="80000"/>
              </a:lnSpc>
            </a:pPr>
            <a:r>
              <a:rPr kumimoji="1" lang="en-US" altLang="zh-CN" sz="5400" b="1" dirty="0">
                <a:solidFill>
                  <a:srgbClr val="14A5AC"/>
                </a:solidFill>
              </a:rPr>
              <a:t>YOU</a:t>
            </a:r>
            <a:endParaRPr kumimoji="1" lang="zh-CN" altLang="en-US" sz="5400" b="1" dirty="0">
              <a:solidFill>
                <a:srgbClr val="14A5AC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10120540" y="4589524"/>
            <a:ext cx="567780" cy="1807219"/>
            <a:chOff x="8373020" y="4193919"/>
            <a:chExt cx="567780" cy="1807219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73020" y="4193919"/>
              <a:ext cx="567780" cy="1205395"/>
            </a:xfrm>
            <a:prstGeom prst="rect">
              <a:avLst/>
            </a:prstGeom>
          </p:spPr>
        </p:pic>
        <p:sp>
          <p:nvSpPr>
            <p:cNvPr id="6" name="文本框 5"/>
            <p:cNvSpPr txBox="1"/>
            <p:nvPr/>
          </p:nvSpPr>
          <p:spPr>
            <a:xfrm rot="5400000">
              <a:off x="7896036" y="5038032"/>
              <a:ext cx="1527431" cy="398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>
                  <a:solidFill>
                    <a:schemeClr val="bg1"/>
                  </a:solidFill>
                </a:rPr>
                <a:t>logo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415125" y="804460"/>
            <a:ext cx="13022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97988" y="1367083"/>
            <a:ext cx="2933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6199" y="2413523"/>
            <a:ext cx="1608750" cy="3825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069164" y="1951858"/>
            <a:ext cx="800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>
                <a:solidFill>
                  <a:srgbClr val="0D686D"/>
                </a:solidFill>
                <a:latin typeface="韩绍杰邯郸体" panose="02010601030101010101" pitchFamily="2" charset="-122"/>
                <a:ea typeface="韩绍杰邯郸体" panose="02010601030101010101" pitchFamily="2" charset="-122"/>
              </a:rPr>
              <a:t>壹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124949" y="2095605"/>
            <a:ext cx="2685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6199" y="3488521"/>
            <a:ext cx="1608750" cy="38250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4069164" y="3026856"/>
            <a:ext cx="800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>
                <a:solidFill>
                  <a:srgbClr val="0D686D"/>
                </a:solidFill>
                <a:latin typeface="韩绍杰邯郸体" panose="02010601030101010101" pitchFamily="2" charset="-122"/>
                <a:ea typeface="韩绍杰邯郸体" panose="02010601030101010101" pitchFamily="2" charset="-122"/>
              </a:rPr>
              <a:t>贰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6124949" y="3170603"/>
            <a:ext cx="2685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6199" y="4642684"/>
            <a:ext cx="1608750" cy="38250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4069164" y="4181019"/>
            <a:ext cx="800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>
                <a:solidFill>
                  <a:srgbClr val="0D686D"/>
                </a:solidFill>
                <a:latin typeface="韩绍杰邯郸体" panose="02010601030101010101" pitchFamily="2" charset="-122"/>
                <a:ea typeface="韩绍杰邯郸体" panose="02010601030101010101" pitchFamily="2" charset="-122"/>
              </a:rPr>
              <a:t>叁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6124949" y="4324766"/>
            <a:ext cx="2685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6124949" y="2446218"/>
            <a:ext cx="26852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ADD YOUR TITLE HERE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124949" y="3564129"/>
            <a:ext cx="26852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ADD YOUR TITLE HERE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124949" y="4742242"/>
            <a:ext cx="26852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ADD YOUR TITLE HERE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494093" y="2288228"/>
            <a:ext cx="8001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0" dirty="0">
                <a:solidFill>
                  <a:schemeClr val="bg1"/>
                </a:solidFill>
                <a:latin typeface="韩绍杰邯郸体" panose="02010601030101010101" pitchFamily="2" charset="-122"/>
                <a:ea typeface="韩绍杰邯郸体" panose="02010601030101010101" pitchFamily="2" charset="-122"/>
              </a:rPr>
              <a:t>壹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8373020" y="4193919"/>
            <a:ext cx="567780" cy="1807219"/>
            <a:chOff x="8373020" y="4193919"/>
            <a:chExt cx="567780" cy="1807219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73020" y="4193919"/>
              <a:ext cx="567780" cy="1205395"/>
            </a:xfrm>
            <a:prstGeom prst="rect">
              <a:avLst/>
            </a:prstGeom>
          </p:spPr>
        </p:pic>
        <p:sp>
          <p:nvSpPr>
            <p:cNvPr id="5" name="文本框 4"/>
            <p:cNvSpPr txBox="1"/>
            <p:nvPr/>
          </p:nvSpPr>
          <p:spPr>
            <a:xfrm rot="5400000">
              <a:off x="7896036" y="5038032"/>
              <a:ext cx="1527431" cy="398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>
                  <a:solidFill>
                    <a:schemeClr val="bg1"/>
                  </a:solidFill>
                </a:rPr>
                <a:t>logo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 descr="woman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079" y="1784991"/>
            <a:ext cx="1704218" cy="1704218"/>
          </a:xfrm>
          <a:prstGeom prst="rect">
            <a:avLst/>
          </a:prstGeom>
        </p:spPr>
      </p:pic>
      <p:sp>
        <p:nvSpPr>
          <p:cNvPr id="24" name="文本框 23"/>
          <p:cNvSpPr txBox="1"/>
          <p:nvPr/>
        </p:nvSpPr>
        <p:spPr>
          <a:xfrm>
            <a:off x="942079" y="3608444"/>
            <a:ext cx="174760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/>
                <a:ea typeface="黑体" panose="02010609060101010101" charset="-122"/>
              </a:rPr>
              <a:t>PPT818</a:t>
            </a:r>
            <a:endParaRPr lang="en-US" altLang="zh-CN" sz="1400" b="1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/>
              <a:ea typeface="黑体" panose="02010609060101010101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942079" y="3896458"/>
            <a:ext cx="2254922" cy="1876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点击此处添加基本信息</a:t>
            </a:r>
            <a:endParaRPr lang="en-US" altLang="zh-CN" sz="1200" b="1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457200">
              <a:lnSpc>
                <a:spcPct val="130000"/>
              </a:lnSpc>
            </a:pPr>
            <a:r>
              <a:rPr lang="zh-CN" altLang="en-US" sz="1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sz="1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en-US" sz="1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倍字间距。标题数字等都可以通过点击和重新输入进行更改，顶部“开始”面板中可以对字体、字号、颜色、行距等进行修改。</a:t>
            </a:r>
          </a:p>
        </p:txBody>
      </p:sp>
      <p:cxnSp>
        <p:nvCxnSpPr>
          <p:cNvPr id="26" name="直线连接符 13"/>
          <p:cNvCxnSpPr/>
          <p:nvPr/>
        </p:nvCxnSpPr>
        <p:spPr>
          <a:xfrm>
            <a:off x="1011123" y="3896458"/>
            <a:ext cx="1635174" cy="0"/>
          </a:xfrm>
          <a:prstGeom prst="line">
            <a:avLst/>
          </a:prstGeom>
          <a:ln w="12700" cmpd="sng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8" name="图片 27" descr="man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223" y="1784991"/>
            <a:ext cx="1704219" cy="1704218"/>
          </a:xfrm>
          <a:prstGeom prst="rect">
            <a:avLst/>
          </a:prstGeom>
        </p:spPr>
      </p:pic>
      <p:sp>
        <p:nvSpPr>
          <p:cNvPr id="30" name="文本框 29"/>
          <p:cNvSpPr txBox="1"/>
          <p:nvPr/>
        </p:nvSpPr>
        <p:spPr>
          <a:xfrm>
            <a:off x="3671450" y="3608444"/>
            <a:ext cx="1747606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/>
                <a:ea typeface="黑体" panose="02010609060101010101" charset="-122"/>
              </a:rPr>
              <a:t>PPT818</a:t>
            </a:r>
            <a:endParaRPr lang="en-US" altLang="zh-CN" sz="1400" b="1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/>
              <a:ea typeface="黑体" panose="02010609060101010101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3671449" y="3896458"/>
            <a:ext cx="2169029" cy="1876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点击此处添加基本信息</a:t>
            </a:r>
            <a:endParaRPr lang="en-US" altLang="zh-CN" sz="1200" b="1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457200">
              <a:lnSpc>
                <a:spcPct val="130000"/>
              </a:lnSpc>
            </a:pPr>
            <a:r>
              <a:rPr lang="zh-CN" altLang="en-US" sz="1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sz="1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en-US" sz="1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倍字间距。标题数字等都可以通过点击和重新输入进行更改，顶部“开始”面板中可以对字体、字号、颜色、行距等进行修改。</a:t>
            </a:r>
          </a:p>
        </p:txBody>
      </p:sp>
      <p:cxnSp>
        <p:nvCxnSpPr>
          <p:cNvPr id="32" name="直线连接符 22"/>
          <p:cNvCxnSpPr/>
          <p:nvPr/>
        </p:nvCxnSpPr>
        <p:spPr>
          <a:xfrm>
            <a:off x="3740494" y="3896458"/>
            <a:ext cx="1635175" cy="0"/>
          </a:xfrm>
          <a:prstGeom prst="line">
            <a:avLst/>
          </a:prstGeom>
          <a:ln w="12700" cmpd="sng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4" name="图片 33" descr="man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9595" y="1784991"/>
            <a:ext cx="1704218" cy="1704218"/>
          </a:xfrm>
          <a:prstGeom prst="rect">
            <a:avLst/>
          </a:prstGeom>
        </p:spPr>
      </p:pic>
      <p:sp>
        <p:nvSpPr>
          <p:cNvPr id="36" name="文本框 35"/>
          <p:cNvSpPr txBox="1"/>
          <p:nvPr/>
        </p:nvSpPr>
        <p:spPr>
          <a:xfrm>
            <a:off x="6399595" y="3608444"/>
            <a:ext cx="174760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/>
                <a:ea typeface="黑体" panose="02010609060101010101" charset="-122"/>
              </a:rPr>
              <a:t>PPT818</a:t>
            </a:r>
            <a:endParaRPr lang="en-US" altLang="zh-CN" sz="1400" b="1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/>
              <a:ea typeface="黑体" panose="02010609060101010101" charset="-122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6399594" y="3896458"/>
            <a:ext cx="2220542" cy="1876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点击此处添加基本信息</a:t>
            </a:r>
            <a:endParaRPr lang="en-US" altLang="zh-CN" sz="1200" b="1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457200">
              <a:lnSpc>
                <a:spcPct val="130000"/>
              </a:lnSpc>
            </a:pPr>
            <a:r>
              <a:rPr lang="zh-CN" altLang="en-US" sz="1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sz="1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en-US" sz="1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倍字间距。标题数字等都可以通过点击和重新输入进行更改，顶部“开始”面板中可以对字体、字号、颜色、行距等进行修改。</a:t>
            </a:r>
          </a:p>
        </p:txBody>
      </p:sp>
      <p:cxnSp>
        <p:nvCxnSpPr>
          <p:cNvPr id="38" name="直线连接符 28"/>
          <p:cNvCxnSpPr/>
          <p:nvPr/>
        </p:nvCxnSpPr>
        <p:spPr>
          <a:xfrm>
            <a:off x="6468639" y="3896458"/>
            <a:ext cx="1635174" cy="0"/>
          </a:xfrm>
          <a:prstGeom prst="line">
            <a:avLst/>
          </a:prstGeom>
          <a:ln w="12700" cmpd="sng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0" name="图片 39" descr="man1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4352" y="1784991"/>
            <a:ext cx="1723868" cy="1723868"/>
          </a:xfrm>
          <a:prstGeom prst="rect">
            <a:avLst/>
          </a:prstGeom>
        </p:spPr>
      </p:pic>
      <p:sp>
        <p:nvSpPr>
          <p:cNvPr id="42" name="文本框 41"/>
          <p:cNvSpPr txBox="1"/>
          <p:nvPr/>
        </p:nvSpPr>
        <p:spPr>
          <a:xfrm>
            <a:off x="9100839" y="3608444"/>
            <a:ext cx="174760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/>
                <a:ea typeface="黑体" panose="02010609060101010101" charset="-122"/>
              </a:rPr>
              <a:t>PPT818</a:t>
            </a:r>
            <a:endParaRPr lang="en-US" altLang="zh-CN" sz="1400" b="1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/>
              <a:ea typeface="黑体" panose="02010609060101010101" charset="-122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9100838" y="3896458"/>
            <a:ext cx="2136148" cy="1876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点击此处添加基本信息</a:t>
            </a:r>
            <a:endParaRPr lang="en-US" altLang="zh-CN" sz="1200" b="1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457200">
              <a:lnSpc>
                <a:spcPct val="130000"/>
              </a:lnSpc>
            </a:pPr>
            <a:r>
              <a:rPr lang="zh-CN" altLang="en-US" sz="1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sz="1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en-US" sz="1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倍字间距。标题数字等都可以通过点击和重新输入进行更改，顶部“开始”面板中可以对字体、字号、颜色、行距等进行修改。</a:t>
            </a:r>
          </a:p>
        </p:txBody>
      </p:sp>
      <p:cxnSp>
        <p:nvCxnSpPr>
          <p:cNvPr id="44" name="直线连接符 38"/>
          <p:cNvCxnSpPr/>
          <p:nvPr/>
        </p:nvCxnSpPr>
        <p:spPr>
          <a:xfrm>
            <a:off x="9169883" y="3896458"/>
            <a:ext cx="1635174" cy="0"/>
          </a:xfrm>
          <a:prstGeom prst="line">
            <a:avLst/>
          </a:prstGeom>
          <a:ln w="12700" cmpd="sng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图片 15"/>
          <p:cNvPicPr>
            <a:picLocks noChangeAspect="1"/>
          </p:cNvPicPr>
          <p:nvPr/>
        </p:nvPicPr>
        <p:blipFill>
          <a:blip r:embed="rId7">
            <a:lum bright="20000"/>
          </a:blip>
          <a:stretch>
            <a:fillRect/>
          </a:stretch>
        </p:blipFill>
        <p:spPr>
          <a:xfrm>
            <a:off x="934278" y="706605"/>
            <a:ext cx="2171446" cy="638661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934278" y="409703"/>
            <a:ext cx="2685222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934278" y="760316"/>
            <a:ext cx="2685222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ADD YOUR TITLE HERE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209550" y="409703"/>
            <a:ext cx="80010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>
                <a:solidFill>
                  <a:srgbClr val="0D686D"/>
                </a:solidFill>
                <a:latin typeface="韩绍杰邯郸体" panose="02010601030101010101" pitchFamily="2" charset="-122"/>
                <a:ea typeface="韩绍杰邯郸体" panose="02010601030101010101" pitchFamily="2" charset="-122"/>
              </a:rPr>
              <a:t>壹</a:t>
            </a: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2079" y="1762604"/>
            <a:ext cx="1719956" cy="1776866"/>
          </a:xfrm>
          <a:prstGeom prst="rect">
            <a:avLst/>
          </a:prstGeom>
        </p:spPr>
      </p:pic>
      <p:pic>
        <p:nvPicPr>
          <p:cNvPr id="45" name="图片 4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99100" y="1762604"/>
            <a:ext cx="1719956" cy="1776866"/>
          </a:xfrm>
          <a:prstGeom prst="rect">
            <a:avLst/>
          </a:prstGeom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27244" y="1762604"/>
            <a:ext cx="1719956" cy="1776866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00839" y="1762604"/>
            <a:ext cx="1719956" cy="177686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图片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9364" y="1742181"/>
            <a:ext cx="3864152" cy="3649477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>
            <a:lum bright="20000"/>
          </a:blip>
          <a:stretch>
            <a:fillRect/>
          </a:stretch>
        </p:blipFill>
        <p:spPr>
          <a:xfrm>
            <a:off x="934278" y="706605"/>
            <a:ext cx="2171446" cy="638661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934278" y="409703"/>
            <a:ext cx="2685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934278" y="760316"/>
            <a:ext cx="26852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ADD YOUR TITLE HERE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209550" y="409703"/>
            <a:ext cx="800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>
                <a:solidFill>
                  <a:srgbClr val="0D686D"/>
                </a:solidFill>
                <a:latin typeface="韩绍杰邯郸体" panose="02010601030101010101" pitchFamily="2" charset="-122"/>
                <a:ea typeface="韩绍杰邯郸体" panose="02010601030101010101" pitchFamily="2" charset="-122"/>
              </a:rPr>
              <a:t>壹</a:t>
            </a:r>
          </a:p>
        </p:txBody>
      </p:sp>
      <p:cxnSp>
        <p:nvCxnSpPr>
          <p:cNvPr id="21" name="直接连接符 20"/>
          <p:cNvCxnSpPr/>
          <p:nvPr/>
        </p:nvCxnSpPr>
        <p:spPr>
          <a:xfrm>
            <a:off x="1971279" y="1742181"/>
            <a:ext cx="0" cy="4049486"/>
          </a:xfrm>
          <a:prstGeom prst="line">
            <a:avLst/>
          </a:prstGeom>
          <a:ln>
            <a:solidFill>
              <a:srgbClr val="19C8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>
            <a:off x="2542779" y="1742181"/>
            <a:ext cx="0" cy="4049486"/>
          </a:xfrm>
          <a:prstGeom prst="line">
            <a:avLst/>
          </a:prstGeom>
          <a:ln>
            <a:solidFill>
              <a:srgbClr val="19C8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>
            <a:off x="3103061" y="1742181"/>
            <a:ext cx="0" cy="4049486"/>
          </a:xfrm>
          <a:prstGeom prst="line">
            <a:avLst/>
          </a:prstGeom>
          <a:ln>
            <a:solidFill>
              <a:srgbClr val="19C8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>
            <a:off x="3654605" y="1742181"/>
            <a:ext cx="0" cy="4049486"/>
          </a:xfrm>
          <a:prstGeom prst="line">
            <a:avLst/>
          </a:prstGeom>
          <a:ln>
            <a:solidFill>
              <a:srgbClr val="19C8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4191965" y="1742181"/>
            <a:ext cx="0" cy="4049486"/>
          </a:xfrm>
          <a:prstGeom prst="line">
            <a:avLst/>
          </a:prstGeom>
          <a:ln>
            <a:solidFill>
              <a:srgbClr val="19C8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>
            <a:off x="4734437" y="1742181"/>
            <a:ext cx="0" cy="4049486"/>
          </a:xfrm>
          <a:prstGeom prst="line">
            <a:avLst/>
          </a:prstGeom>
          <a:ln>
            <a:solidFill>
              <a:srgbClr val="19C8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文本框 31"/>
          <p:cNvSpPr txBox="1"/>
          <p:nvPr/>
        </p:nvSpPr>
        <p:spPr>
          <a:xfrm>
            <a:off x="936229" y="1742181"/>
            <a:ext cx="4616648" cy="403725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lvl="0">
              <a:lnSpc>
                <a:spcPct val="200000"/>
              </a:lnSpc>
            </a:pP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18</a:t>
            </a: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倍字间距。标题数字等都可以通过点击和重新输入进行更改，顶部“开始”面板中可以对字体、字号、颜色、行距等进行修改。</a:t>
            </a:r>
          </a:p>
          <a:p>
            <a:pPr>
              <a:lnSpc>
                <a:spcPct val="200000"/>
              </a:lnSpc>
            </a:pPr>
            <a:endParaRPr lang="zh-CN" altLang="en-US" dirty="0"/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60114" y="4415034"/>
            <a:ext cx="2931886" cy="2409946"/>
          </a:xfrm>
          <a:prstGeom prst="rect">
            <a:avLst/>
          </a:prstGeom>
        </p:spPr>
      </p:pic>
      <p:sp>
        <p:nvSpPr>
          <p:cNvPr id="35" name="文本框 34"/>
          <p:cNvSpPr txBox="1"/>
          <p:nvPr/>
        </p:nvSpPr>
        <p:spPr>
          <a:xfrm>
            <a:off x="6922872" y="2657451"/>
            <a:ext cx="2685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6922872" y="2888283"/>
            <a:ext cx="26852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ADD YOUR TITLE HERE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6922872" y="3085148"/>
            <a:ext cx="2795530" cy="17727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>
              <a:lnSpc>
                <a:spcPct val="130000"/>
              </a:lnSpc>
            </a:pP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倍字间距。标题数字等都可以通过点击和重新输入进行更改，顶部“开始”面板中可以对字体、字号、颜色、行距等进行修改。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lum bright="20000"/>
          </a:blip>
          <a:stretch>
            <a:fillRect/>
          </a:stretch>
        </p:blipFill>
        <p:spPr>
          <a:xfrm>
            <a:off x="934278" y="706605"/>
            <a:ext cx="2171446" cy="638661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934278" y="409703"/>
            <a:ext cx="2685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934278" y="760316"/>
            <a:ext cx="26852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ADD YOUR TITLE HERE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209550" y="409703"/>
            <a:ext cx="800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>
                <a:solidFill>
                  <a:srgbClr val="0D686D"/>
                </a:solidFill>
                <a:latin typeface="韩绍杰邯郸体" panose="02010601030101010101" pitchFamily="2" charset="-122"/>
                <a:ea typeface="韩绍杰邯郸体" panose="02010601030101010101" pitchFamily="2" charset="-122"/>
              </a:rPr>
              <a:t>壹</a:t>
            </a:r>
          </a:p>
        </p:txBody>
      </p:sp>
      <p:sp>
        <p:nvSpPr>
          <p:cNvPr id="20" name="矩形 19"/>
          <p:cNvSpPr/>
          <p:nvPr/>
        </p:nvSpPr>
        <p:spPr>
          <a:xfrm>
            <a:off x="840519" y="1695879"/>
            <a:ext cx="10343322" cy="10291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lnSpc>
                <a:spcPct val="130000"/>
              </a:lnSpc>
            </a:pP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标题数字等都可以通过点击和重新输入进行更改，顶部“开始”面板中可以对字体、字号、颜色、行距等进行修改。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倍字间距。标题数字等都可以通过点击和重新输入进行更改，顶部“开始”面板中可以对字体、字号、颜色、行距等进行修改。</a:t>
            </a:r>
          </a:p>
        </p:txBody>
      </p:sp>
      <p:pic>
        <p:nvPicPr>
          <p:cNvPr id="1036" name="Picture 12" descr="http://pic2.nipic.com/20090409/2151668_012629428_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092" b="6796"/>
          <a:stretch>
            <a:fillRect/>
          </a:stretch>
        </p:blipFill>
        <p:spPr bwMode="auto">
          <a:xfrm>
            <a:off x="0" y="3286067"/>
            <a:ext cx="12192000" cy="2595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494093" y="2288228"/>
            <a:ext cx="8001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0" dirty="0">
                <a:solidFill>
                  <a:schemeClr val="bg1"/>
                </a:solidFill>
                <a:latin typeface="韩绍杰邯郸体" panose="02010601030101010101" pitchFamily="2" charset="-122"/>
                <a:ea typeface="韩绍杰邯郸体" panose="02010601030101010101" pitchFamily="2" charset="-122"/>
              </a:rPr>
              <a:t>贰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8373020" y="4193919"/>
            <a:ext cx="567780" cy="1807219"/>
            <a:chOff x="8373020" y="4193919"/>
            <a:chExt cx="567780" cy="1807219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73020" y="4193919"/>
              <a:ext cx="567780" cy="1205395"/>
            </a:xfrm>
            <a:prstGeom prst="rect">
              <a:avLst/>
            </a:prstGeom>
          </p:spPr>
        </p:pic>
        <p:sp>
          <p:nvSpPr>
            <p:cNvPr id="8" name="文本框 7"/>
            <p:cNvSpPr txBox="1"/>
            <p:nvPr/>
          </p:nvSpPr>
          <p:spPr>
            <a:xfrm rot="5400000">
              <a:off x="7896036" y="5038032"/>
              <a:ext cx="1527431" cy="398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>
                  <a:solidFill>
                    <a:schemeClr val="bg1"/>
                  </a:solidFill>
                </a:rPr>
                <a:t>logo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lum bright="20000"/>
          </a:blip>
          <a:stretch>
            <a:fillRect/>
          </a:stretch>
        </p:blipFill>
        <p:spPr>
          <a:xfrm>
            <a:off x="934278" y="706605"/>
            <a:ext cx="2171446" cy="638661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934278" y="409703"/>
            <a:ext cx="2685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934278" y="760316"/>
            <a:ext cx="26852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ADD YOUR TITLE HERE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209550" y="409703"/>
            <a:ext cx="800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>
                <a:solidFill>
                  <a:srgbClr val="0D686D"/>
                </a:solidFill>
                <a:latin typeface="韩绍杰邯郸体" panose="02010601030101010101" pitchFamily="2" charset="-122"/>
                <a:ea typeface="韩绍杰邯郸体" panose="02010601030101010101" pitchFamily="2" charset="-122"/>
              </a:rPr>
              <a:t>贰</a:t>
            </a: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7671" y="1791867"/>
            <a:ext cx="987259" cy="932411"/>
          </a:xfrm>
          <a:prstGeom prst="rect">
            <a:avLst/>
          </a:prstGeom>
        </p:spPr>
      </p:pic>
      <p:sp>
        <p:nvSpPr>
          <p:cNvPr id="21" name="空心弧 20"/>
          <p:cNvSpPr/>
          <p:nvPr/>
        </p:nvSpPr>
        <p:spPr>
          <a:xfrm rot="10965428">
            <a:off x="2616724" y="1650284"/>
            <a:ext cx="1158429" cy="1158429"/>
          </a:xfrm>
          <a:prstGeom prst="blockArc">
            <a:avLst>
              <a:gd name="adj1" fmla="val 10800000"/>
              <a:gd name="adj2" fmla="val 21105702"/>
              <a:gd name="adj3" fmla="val 2125"/>
            </a:avLst>
          </a:prstGeom>
          <a:solidFill>
            <a:srgbClr val="14A5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23" name="直接连接符 22"/>
          <p:cNvCxnSpPr/>
          <p:nvPr/>
        </p:nvCxnSpPr>
        <p:spPr>
          <a:xfrm>
            <a:off x="3195938" y="2797805"/>
            <a:ext cx="0" cy="757376"/>
          </a:xfrm>
          <a:prstGeom prst="line">
            <a:avLst/>
          </a:prstGeom>
          <a:ln w="28575">
            <a:solidFill>
              <a:srgbClr val="14A5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矩形 23"/>
          <p:cNvSpPr/>
          <p:nvPr/>
        </p:nvSpPr>
        <p:spPr>
          <a:xfrm>
            <a:off x="2093839" y="3628708"/>
            <a:ext cx="2254922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点击此处添加基本信息</a:t>
            </a:r>
            <a:endParaRPr lang="en-US" altLang="zh-CN" sz="1200" b="1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457200">
              <a:lnSpc>
                <a:spcPct val="130000"/>
              </a:lnSpc>
            </a:pPr>
            <a:r>
              <a:rPr lang="zh-CN" altLang="en-US" sz="1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sz="1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en-US" sz="1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25" name="Freeform 148"/>
          <p:cNvSpPr>
            <a:spLocks noEditPoints="1"/>
          </p:cNvSpPr>
          <p:nvPr/>
        </p:nvSpPr>
        <p:spPr bwMode="auto">
          <a:xfrm>
            <a:off x="2940312" y="2078529"/>
            <a:ext cx="485775" cy="511175"/>
          </a:xfrm>
          <a:custGeom>
            <a:avLst/>
            <a:gdLst/>
            <a:ahLst/>
            <a:cxnLst>
              <a:cxn ang="0">
                <a:pos x="238" y="8"/>
              </a:cxn>
              <a:cxn ang="0">
                <a:pos x="234" y="2"/>
              </a:cxn>
              <a:cxn ang="0">
                <a:pos x="78" y="0"/>
              </a:cxn>
              <a:cxn ang="0">
                <a:pos x="72" y="2"/>
              </a:cxn>
              <a:cxn ang="0">
                <a:pos x="68" y="48"/>
              </a:cxn>
              <a:cxn ang="0">
                <a:pos x="16" y="50"/>
              </a:cxn>
              <a:cxn ang="0">
                <a:pos x="0" y="74"/>
              </a:cxn>
              <a:cxn ang="0">
                <a:pos x="2" y="88"/>
              </a:cxn>
              <a:cxn ang="0">
                <a:pos x="44" y="162"/>
              </a:cxn>
              <a:cxn ang="0">
                <a:pos x="44" y="162"/>
              </a:cxn>
              <a:cxn ang="0">
                <a:pos x="62" y="178"/>
              </a:cxn>
              <a:cxn ang="0">
                <a:pos x="72" y="194"/>
              </a:cxn>
              <a:cxn ang="0">
                <a:pos x="96" y="228"/>
              </a:cxn>
              <a:cxn ang="0">
                <a:pos x="132" y="248"/>
              </a:cxn>
              <a:cxn ang="0">
                <a:pos x="126" y="272"/>
              </a:cxn>
              <a:cxn ang="0">
                <a:pos x="106" y="280"/>
              </a:cxn>
              <a:cxn ang="0">
                <a:pos x="98" y="308"/>
              </a:cxn>
              <a:cxn ang="0">
                <a:pos x="72" y="310"/>
              </a:cxn>
              <a:cxn ang="0">
                <a:pos x="72" y="320"/>
              </a:cxn>
              <a:cxn ang="0">
                <a:pos x="114" y="322"/>
              </a:cxn>
              <a:cxn ang="0">
                <a:pos x="228" y="322"/>
              </a:cxn>
              <a:cxn ang="0">
                <a:pos x="236" y="314"/>
              </a:cxn>
              <a:cxn ang="0">
                <a:pos x="228" y="308"/>
              </a:cxn>
              <a:cxn ang="0">
                <a:pos x="208" y="300"/>
              </a:cxn>
              <a:cxn ang="0">
                <a:pos x="190" y="274"/>
              </a:cxn>
              <a:cxn ang="0">
                <a:pos x="160" y="250"/>
              </a:cxn>
              <a:cxn ang="0">
                <a:pos x="188" y="244"/>
              </a:cxn>
              <a:cxn ang="0">
                <a:pos x="220" y="218"/>
              </a:cxn>
              <a:cxn ang="0">
                <a:pos x="236" y="180"/>
              </a:cxn>
              <a:cxn ang="0">
                <a:pos x="252" y="174"/>
              </a:cxn>
              <a:cxn ang="0">
                <a:pos x="262" y="162"/>
              </a:cxn>
              <a:cxn ang="0">
                <a:pos x="302" y="88"/>
              </a:cxn>
              <a:cxn ang="0">
                <a:pos x="306" y="82"/>
              </a:cxn>
              <a:cxn ang="0">
                <a:pos x="304" y="64"/>
              </a:cxn>
              <a:cxn ang="0">
                <a:pos x="280" y="48"/>
              </a:cxn>
              <a:cxn ang="0">
                <a:pos x="68" y="164"/>
              </a:cxn>
              <a:cxn ang="0">
                <a:pos x="56" y="154"/>
              </a:cxn>
              <a:cxn ang="0">
                <a:pos x="16" y="82"/>
              </a:cxn>
              <a:cxn ang="0">
                <a:pos x="14" y="74"/>
              </a:cxn>
              <a:cxn ang="0">
                <a:pos x="18" y="66"/>
              </a:cxn>
              <a:cxn ang="0">
                <a:pos x="68" y="64"/>
              </a:cxn>
              <a:cxn ang="0">
                <a:pos x="180" y="286"/>
              </a:cxn>
              <a:cxn ang="0">
                <a:pos x="192" y="296"/>
              </a:cxn>
              <a:cxn ang="0">
                <a:pos x="112" y="308"/>
              </a:cxn>
              <a:cxn ang="0">
                <a:pos x="114" y="296"/>
              </a:cxn>
              <a:cxn ang="0">
                <a:pos x="126" y="286"/>
              </a:cxn>
              <a:cxn ang="0">
                <a:pos x="222" y="56"/>
              </a:cxn>
              <a:cxn ang="0">
                <a:pos x="222" y="172"/>
              </a:cxn>
              <a:cxn ang="0">
                <a:pos x="222" y="174"/>
              </a:cxn>
              <a:cxn ang="0">
                <a:pos x="208" y="208"/>
              </a:cxn>
              <a:cxn ang="0">
                <a:pos x="178" y="232"/>
              </a:cxn>
              <a:cxn ang="0">
                <a:pos x="152" y="236"/>
              </a:cxn>
              <a:cxn ang="0">
                <a:pos x="116" y="226"/>
              </a:cxn>
              <a:cxn ang="0">
                <a:pos x="90" y="198"/>
              </a:cxn>
              <a:cxn ang="0">
                <a:pos x="84" y="172"/>
              </a:cxn>
              <a:cxn ang="0">
                <a:pos x="82" y="56"/>
              </a:cxn>
              <a:cxn ang="0">
                <a:pos x="222" y="56"/>
              </a:cxn>
              <a:cxn ang="0">
                <a:pos x="290" y="82"/>
              </a:cxn>
              <a:cxn ang="0">
                <a:pos x="250" y="154"/>
              </a:cxn>
              <a:cxn ang="0">
                <a:pos x="238" y="164"/>
              </a:cxn>
              <a:cxn ang="0">
                <a:pos x="280" y="64"/>
              </a:cxn>
              <a:cxn ang="0">
                <a:pos x="290" y="70"/>
              </a:cxn>
              <a:cxn ang="0">
                <a:pos x="290" y="80"/>
              </a:cxn>
            </a:cxnLst>
            <a:rect l="0" t="0" r="r" b="b"/>
            <a:pathLst>
              <a:path w="306" h="322">
                <a:moveTo>
                  <a:pt x="280" y="48"/>
                </a:moveTo>
                <a:lnTo>
                  <a:pt x="238" y="48"/>
                </a:lnTo>
                <a:lnTo>
                  <a:pt x="238" y="8"/>
                </a:lnTo>
                <a:lnTo>
                  <a:pt x="238" y="8"/>
                </a:lnTo>
                <a:lnTo>
                  <a:pt x="236" y="4"/>
                </a:lnTo>
                <a:lnTo>
                  <a:pt x="234" y="2"/>
                </a:lnTo>
                <a:lnTo>
                  <a:pt x="232" y="0"/>
                </a:lnTo>
                <a:lnTo>
                  <a:pt x="228" y="0"/>
                </a:lnTo>
                <a:lnTo>
                  <a:pt x="78" y="0"/>
                </a:lnTo>
                <a:lnTo>
                  <a:pt x="78" y="0"/>
                </a:lnTo>
                <a:lnTo>
                  <a:pt x="74" y="0"/>
                </a:lnTo>
                <a:lnTo>
                  <a:pt x="72" y="2"/>
                </a:lnTo>
                <a:lnTo>
                  <a:pt x="70" y="4"/>
                </a:lnTo>
                <a:lnTo>
                  <a:pt x="68" y="8"/>
                </a:lnTo>
                <a:lnTo>
                  <a:pt x="68" y="48"/>
                </a:lnTo>
                <a:lnTo>
                  <a:pt x="26" y="48"/>
                </a:lnTo>
                <a:lnTo>
                  <a:pt x="26" y="48"/>
                </a:lnTo>
                <a:lnTo>
                  <a:pt x="16" y="50"/>
                </a:lnTo>
                <a:lnTo>
                  <a:pt x="8" y="56"/>
                </a:lnTo>
                <a:lnTo>
                  <a:pt x="2" y="64"/>
                </a:lnTo>
                <a:lnTo>
                  <a:pt x="0" y="74"/>
                </a:lnTo>
                <a:lnTo>
                  <a:pt x="0" y="74"/>
                </a:lnTo>
                <a:lnTo>
                  <a:pt x="0" y="82"/>
                </a:lnTo>
                <a:lnTo>
                  <a:pt x="2" y="88"/>
                </a:lnTo>
                <a:lnTo>
                  <a:pt x="2" y="88"/>
                </a:lnTo>
                <a:lnTo>
                  <a:pt x="4" y="88"/>
                </a:lnTo>
                <a:lnTo>
                  <a:pt x="44" y="162"/>
                </a:lnTo>
                <a:lnTo>
                  <a:pt x="44" y="162"/>
                </a:lnTo>
                <a:lnTo>
                  <a:pt x="44" y="162"/>
                </a:lnTo>
                <a:lnTo>
                  <a:pt x="44" y="162"/>
                </a:lnTo>
                <a:lnTo>
                  <a:pt x="48" y="168"/>
                </a:lnTo>
                <a:lnTo>
                  <a:pt x="54" y="174"/>
                </a:lnTo>
                <a:lnTo>
                  <a:pt x="62" y="178"/>
                </a:lnTo>
                <a:lnTo>
                  <a:pt x="70" y="180"/>
                </a:lnTo>
                <a:lnTo>
                  <a:pt x="70" y="180"/>
                </a:lnTo>
                <a:lnTo>
                  <a:pt x="72" y="194"/>
                </a:lnTo>
                <a:lnTo>
                  <a:pt x="78" y="208"/>
                </a:lnTo>
                <a:lnTo>
                  <a:pt x="86" y="218"/>
                </a:lnTo>
                <a:lnTo>
                  <a:pt x="96" y="228"/>
                </a:lnTo>
                <a:lnTo>
                  <a:pt x="106" y="236"/>
                </a:lnTo>
                <a:lnTo>
                  <a:pt x="118" y="244"/>
                </a:lnTo>
                <a:lnTo>
                  <a:pt x="132" y="248"/>
                </a:lnTo>
                <a:lnTo>
                  <a:pt x="146" y="250"/>
                </a:lnTo>
                <a:lnTo>
                  <a:pt x="146" y="272"/>
                </a:lnTo>
                <a:lnTo>
                  <a:pt x="126" y="272"/>
                </a:lnTo>
                <a:lnTo>
                  <a:pt x="126" y="272"/>
                </a:lnTo>
                <a:lnTo>
                  <a:pt x="114" y="274"/>
                </a:lnTo>
                <a:lnTo>
                  <a:pt x="106" y="280"/>
                </a:lnTo>
                <a:lnTo>
                  <a:pt x="100" y="290"/>
                </a:lnTo>
                <a:lnTo>
                  <a:pt x="98" y="300"/>
                </a:lnTo>
                <a:lnTo>
                  <a:pt x="98" y="308"/>
                </a:lnTo>
                <a:lnTo>
                  <a:pt x="78" y="308"/>
                </a:lnTo>
                <a:lnTo>
                  <a:pt x="78" y="308"/>
                </a:lnTo>
                <a:lnTo>
                  <a:pt x="72" y="310"/>
                </a:lnTo>
                <a:lnTo>
                  <a:pt x="70" y="314"/>
                </a:lnTo>
                <a:lnTo>
                  <a:pt x="70" y="314"/>
                </a:lnTo>
                <a:lnTo>
                  <a:pt x="72" y="320"/>
                </a:lnTo>
                <a:lnTo>
                  <a:pt x="78" y="322"/>
                </a:lnTo>
                <a:lnTo>
                  <a:pt x="98" y="322"/>
                </a:lnTo>
                <a:lnTo>
                  <a:pt x="114" y="322"/>
                </a:lnTo>
                <a:lnTo>
                  <a:pt x="192" y="322"/>
                </a:lnTo>
                <a:lnTo>
                  <a:pt x="208" y="322"/>
                </a:lnTo>
                <a:lnTo>
                  <a:pt x="228" y="322"/>
                </a:lnTo>
                <a:lnTo>
                  <a:pt x="228" y="322"/>
                </a:lnTo>
                <a:lnTo>
                  <a:pt x="234" y="320"/>
                </a:lnTo>
                <a:lnTo>
                  <a:pt x="236" y="314"/>
                </a:lnTo>
                <a:lnTo>
                  <a:pt x="236" y="314"/>
                </a:lnTo>
                <a:lnTo>
                  <a:pt x="234" y="310"/>
                </a:lnTo>
                <a:lnTo>
                  <a:pt x="228" y="308"/>
                </a:lnTo>
                <a:lnTo>
                  <a:pt x="208" y="308"/>
                </a:lnTo>
                <a:lnTo>
                  <a:pt x="208" y="300"/>
                </a:lnTo>
                <a:lnTo>
                  <a:pt x="208" y="300"/>
                </a:lnTo>
                <a:lnTo>
                  <a:pt x="206" y="290"/>
                </a:lnTo>
                <a:lnTo>
                  <a:pt x="200" y="280"/>
                </a:lnTo>
                <a:lnTo>
                  <a:pt x="190" y="274"/>
                </a:lnTo>
                <a:lnTo>
                  <a:pt x="180" y="272"/>
                </a:lnTo>
                <a:lnTo>
                  <a:pt x="160" y="272"/>
                </a:lnTo>
                <a:lnTo>
                  <a:pt x="160" y="250"/>
                </a:lnTo>
                <a:lnTo>
                  <a:pt x="160" y="250"/>
                </a:lnTo>
                <a:lnTo>
                  <a:pt x="174" y="248"/>
                </a:lnTo>
                <a:lnTo>
                  <a:pt x="188" y="244"/>
                </a:lnTo>
                <a:lnTo>
                  <a:pt x="200" y="236"/>
                </a:lnTo>
                <a:lnTo>
                  <a:pt x="210" y="228"/>
                </a:lnTo>
                <a:lnTo>
                  <a:pt x="220" y="218"/>
                </a:lnTo>
                <a:lnTo>
                  <a:pt x="228" y="208"/>
                </a:lnTo>
                <a:lnTo>
                  <a:pt x="232" y="194"/>
                </a:lnTo>
                <a:lnTo>
                  <a:pt x="236" y="180"/>
                </a:lnTo>
                <a:lnTo>
                  <a:pt x="236" y="180"/>
                </a:lnTo>
                <a:lnTo>
                  <a:pt x="244" y="178"/>
                </a:lnTo>
                <a:lnTo>
                  <a:pt x="252" y="174"/>
                </a:lnTo>
                <a:lnTo>
                  <a:pt x="258" y="168"/>
                </a:lnTo>
                <a:lnTo>
                  <a:pt x="262" y="162"/>
                </a:lnTo>
                <a:lnTo>
                  <a:pt x="262" y="162"/>
                </a:lnTo>
                <a:lnTo>
                  <a:pt x="262" y="162"/>
                </a:lnTo>
                <a:lnTo>
                  <a:pt x="302" y="88"/>
                </a:lnTo>
                <a:lnTo>
                  <a:pt x="302" y="88"/>
                </a:lnTo>
                <a:lnTo>
                  <a:pt x="302" y="88"/>
                </a:lnTo>
                <a:lnTo>
                  <a:pt x="302" y="88"/>
                </a:lnTo>
                <a:lnTo>
                  <a:pt x="306" y="82"/>
                </a:lnTo>
                <a:lnTo>
                  <a:pt x="306" y="74"/>
                </a:lnTo>
                <a:lnTo>
                  <a:pt x="306" y="74"/>
                </a:lnTo>
                <a:lnTo>
                  <a:pt x="304" y="64"/>
                </a:lnTo>
                <a:lnTo>
                  <a:pt x="298" y="56"/>
                </a:lnTo>
                <a:lnTo>
                  <a:pt x="290" y="50"/>
                </a:lnTo>
                <a:lnTo>
                  <a:pt x="280" y="48"/>
                </a:lnTo>
                <a:lnTo>
                  <a:pt x="280" y="48"/>
                </a:lnTo>
                <a:close/>
                <a:moveTo>
                  <a:pt x="68" y="164"/>
                </a:moveTo>
                <a:lnTo>
                  <a:pt x="68" y="164"/>
                </a:lnTo>
                <a:lnTo>
                  <a:pt x="62" y="160"/>
                </a:lnTo>
                <a:lnTo>
                  <a:pt x="56" y="154"/>
                </a:lnTo>
                <a:lnTo>
                  <a:pt x="56" y="154"/>
                </a:lnTo>
                <a:lnTo>
                  <a:pt x="56" y="154"/>
                </a:lnTo>
                <a:lnTo>
                  <a:pt x="16" y="82"/>
                </a:lnTo>
                <a:lnTo>
                  <a:pt x="16" y="82"/>
                </a:lnTo>
                <a:lnTo>
                  <a:pt x="16" y="80"/>
                </a:lnTo>
                <a:lnTo>
                  <a:pt x="16" y="80"/>
                </a:lnTo>
                <a:lnTo>
                  <a:pt x="14" y="74"/>
                </a:lnTo>
                <a:lnTo>
                  <a:pt x="14" y="74"/>
                </a:lnTo>
                <a:lnTo>
                  <a:pt x="16" y="70"/>
                </a:lnTo>
                <a:lnTo>
                  <a:pt x="18" y="66"/>
                </a:lnTo>
                <a:lnTo>
                  <a:pt x="22" y="64"/>
                </a:lnTo>
                <a:lnTo>
                  <a:pt x="26" y="64"/>
                </a:lnTo>
                <a:lnTo>
                  <a:pt x="68" y="64"/>
                </a:lnTo>
                <a:lnTo>
                  <a:pt x="68" y="164"/>
                </a:lnTo>
                <a:close/>
                <a:moveTo>
                  <a:pt x="180" y="286"/>
                </a:moveTo>
                <a:lnTo>
                  <a:pt x="180" y="286"/>
                </a:lnTo>
                <a:lnTo>
                  <a:pt x="186" y="288"/>
                </a:lnTo>
                <a:lnTo>
                  <a:pt x="190" y="290"/>
                </a:lnTo>
                <a:lnTo>
                  <a:pt x="192" y="296"/>
                </a:lnTo>
                <a:lnTo>
                  <a:pt x="194" y="300"/>
                </a:lnTo>
                <a:lnTo>
                  <a:pt x="194" y="308"/>
                </a:lnTo>
                <a:lnTo>
                  <a:pt x="112" y="308"/>
                </a:lnTo>
                <a:lnTo>
                  <a:pt x="112" y="300"/>
                </a:lnTo>
                <a:lnTo>
                  <a:pt x="112" y="300"/>
                </a:lnTo>
                <a:lnTo>
                  <a:pt x="114" y="296"/>
                </a:lnTo>
                <a:lnTo>
                  <a:pt x="116" y="290"/>
                </a:lnTo>
                <a:lnTo>
                  <a:pt x="120" y="288"/>
                </a:lnTo>
                <a:lnTo>
                  <a:pt x="126" y="286"/>
                </a:lnTo>
                <a:lnTo>
                  <a:pt x="152" y="286"/>
                </a:lnTo>
                <a:lnTo>
                  <a:pt x="180" y="286"/>
                </a:lnTo>
                <a:close/>
                <a:moveTo>
                  <a:pt x="222" y="56"/>
                </a:moveTo>
                <a:lnTo>
                  <a:pt x="222" y="170"/>
                </a:lnTo>
                <a:lnTo>
                  <a:pt x="222" y="170"/>
                </a:lnTo>
                <a:lnTo>
                  <a:pt x="222" y="172"/>
                </a:lnTo>
                <a:lnTo>
                  <a:pt x="222" y="172"/>
                </a:lnTo>
                <a:lnTo>
                  <a:pt x="222" y="174"/>
                </a:lnTo>
                <a:lnTo>
                  <a:pt x="222" y="174"/>
                </a:lnTo>
                <a:lnTo>
                  <a:pt x="220" y="186"/>
                </a:lnTo>
                <a:lnTo>
                  <a:pt x="216" y="198"/>
                </a:lnTo>
                <a:lnTo>
                  <a:pt x="208" y="208"/>
                </a:lnTo>
                <a:lnTo>
                  <a:pt x="200" y="218"/>
                </a:lnTo>
                <a:lnTo>
                  <a:pt x="190" y="226"/>
                </a:lnTo>
                <a:lnTo>
                  <a:pt x="178" y="232"/>
                </a:lnTo>
                <a:lnTo>
                  <a:pt x="166" y="234"/>
                </a:lnTo>
                <a:lnTo>
                  <a:pt x="152" y="236"/>
                </a:lnTo>
                <a:lnTo>
                  <a:pt x="152" y="236"/>
                </a:lnTo>
                <a:lnTo>
                  <a:pt x="140" y="234"/>
                </a:lnTo>
                <a:lnTo>
                  <a:pt x="128" y="232"/>
                </a:lnTo>
                <a:lnTo>
                  <a:pt x="116" y="226"/>
                </a:lnTo>
                <a:lnTo>
                  <a:pt x="106" y="218"/>
                </a:lnTo>
                <a:lnTo>
                  <a:pt x="98" y="208"/>
                </a:lnTo>
                <a:lnTo>
                  <a:pt x="90" y="198"/>
                </a:lnTo>
                <a:lnTo>
                  <a:pt x="86" y="186"/>
                </a:lnTo>
                <a:lnTo>
                  <a:pt x="84" y="174"/>
                </a:lnTo>
                <a:lnTo>
                  <a:pt x="84" y="172"/>
                </a:lnTo>
                <a:lnTo>
                  <a:pt x="84" y="172"/>
                </a:lnTo>
                <a:lnTo>
                  <a:pt x="82" y="170"/>
                </a:lnTo>
                <a:lnTo>
                  <a:pt x="82" y="56"/>
                </a:lnTo>
                <a:lnTo>
                  <a:pt x="82" y="14"/>
                </a:lnTo>
                <a:lnTo>
                  <a:pt x="222" y="14"/>
                </a:lnTo>
                <a:lnTo>
                  <a:pt x="222" y="56"/>
                </a:lnTo>
                <a:close/>
                <a:moveTo>
                  <a:pt x="290" y="80"/>
                </a:moveTo>
                <a:lnTo>
                  <a:pt x="290" y="80"/>
                </a:lnTo>
                <a:lnTo>
                  <a:pt x="290" y="82"/>
                </a:lnTo>
                <a:lnTo>
                  <a:pt x="250" y="154"/>
                </a:lnTo>
                <a:lnTo>
                  <a:pt x="250" y="154"/>
                </a:lnTo>
                <a:lnTo>
                  <a:pt x="250" y="154"/>
                </a:lnTo>
                <a:lnTo>
                  <a:pt x="250" y="154"/>
                </a:lnTo>
                <a:lnTo>
                  <a:pt x="244" y="160"/>
                </a:lnTo>
                <a:lnTo>
                  <a:pt x="238" y="164"/>
                </a:lnTo>
                <a:lnTo>
                  <a:pt x="238" y="64"/>
                </a:lnTo>
                <a:lnTo>
                  <a:pt x="280" y="64"/>
                </a:lnTo>
                <a:lnTo>
                  <a:pt x="280" y="64"/>
                </a:lnTo>
                <a:lnTo>
                  <a:pt x="284" y="64"/>
                </a:lnTo>
                <a:lnTo>
                  <a:pt x="288" y="66"/>
                </a:lnTo>
                <a:lnTo>
                  <a:pt x="290" y="70"/>
                </a:lnTo>
                <a:lnTo>
                  <a:pt x="292" y="74"/>
                </a:lnTo>
                <a:lnTo>
                  <a:pt x="292" y="74"/>
                </a:lnTo>
                <a:lnTo>
                  <a:pt x="290" y="80"/>
                </a:lnTo>
                <a:lnTo>
                  <a:pt x="290" y="8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9799" y="1791867"/>
            <a:ext cx="987259" cy="932411"/>
          </a:xfrm>
          <a:prstGeom prst="rect">
            <a:avLst/>
          </a:prstGeom>
        </p:spPr>
      </p:pic>
      <p:sp>
        <p:nvSpPr>
          <p:cNvPr id="27" name="空心弧 26"/>
          <p:cNvSpPr/>
          <p:nvPr/>
        </p:nvSpPr>
        <p:spPr>
          <a:xfrm rot="10965428">
            <a:off x="5528852" y="1650284"/>
            <a:ext cx="1158429" cy="1158429"/>
          </a:xfrm>
          <a:prstGeom prst="blockArc">
            <a:avLst>
              <a:gd name="adj1" fmla="val 10800000"/>
              <a:gd name="adj2" fmla="val 21105702"/>
              <a:gd name="adj3" fmla="val 2125"/>
            </a:avLst>
          </a:prstGeom>
          <a:solidFill>
            <a:srgbClr val="14A5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28" name="直接连接符 27"/>
          <p:cNvCxnSpPr/>
          <p:nvPr/>
        </p:nvCxnSpPr>
        <p:spPr>
          <a:xfrm>
            <a:off x="6108066" y="2797805"/>
            <a:ext cx="0" cy="757376"/>
          </a:xfrm>
          <a:prstGeom prst="line">
            <a:avLst/>
          </a:prstGeom>
          <a:ln w="28575">
            <a:solidFill>
              <a:srgbClr val="14A5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矩形 28"/>
          <p:cNvSpPr/>
          <p:nvPr/>
        </p:nvSpPr>
        <p:spPr>
          <a:xfrm>
            <a:off x="5005967" y="3628708"/>
            <a:ext cx="2254922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点击此处添加基本信息</a:t>
            </a:r>
            <a:endParaRPr lang="en-US" altLang="zh-CN" sz="1200" b="1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457200">
              <a:lnSpc>
                <a:spcPct val="130000"/>
              </a:lnSpc>
            </a:pPr>
            <a:r>
              <a:rPr lang="zh-CN" altLang="en-US" sz="1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sz="1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en-US" sz="1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倍字间距。标题数字等都可以通过点击和重新输入进行更改，顶部“开始”面板中可以对字体、字号、颜色、行距等进行修改。</a:t>
            </a:r>
          </a:p>
        </p:txBody>
      </p:sp>
      <p:grpSp>
        <p:nvGrpSpPr>
          <p:cNvPr id="31" name="组 19"/>
          <p:cNvGrpSpPr/>
          <p:nvPr/>
        </p:nvGrpSpPr>
        <p:grpSpPr>
          <a:xfrm>
            <a:off x="5933441" y="2087700"/>
            <a:ext cx="349250" cy="466725"/>
            <a:chOff x="3910013" y="1676400"/>
            <a:chExt cx="349250" cy="466725"/>
          </a:xfrm>
          <a:solidFill>
            <a:schemeClr val="bg1"/>
          </a:solidFill>
        </p:grpSpPr>
        <p:sp>
          <p:nvSpPr>
            <p:cNvPr id="32" name="Freeform 139"/>
            <p:cNvSpPr>
              <a:spLocks noEditPoints="1"/>
            </p:cNvSpPr>
            <p:nvPr/>
          </p:nvSpPr>
          <p:spPr bwMode="auto">
            <a:xfrm>
              <a:off x="3910013" y="1676400"/>
              <a:ext cx="349250" cy="466725"/>
            </a:xfrm>
            <a:custGeom>
              <a:avLst/>
              <a:gdLst/>
              <a:ahLst/>
              <a:cxnLst>
                <a:cxn ang="0">
                  <a:pos x="110" y="294"/>
                </a:cxn>
                <a:cxn ang="0">
                  <a:pos x="96" y="288"/>
                </a:cxn>
                <a:cxn ang="0">
                  <a:pos x="76" y="266"/>
                </a:cxn>
                <a:cxn ang="0">
                  <a:pos x="44" y="226"/>
                </a:cxn>
                <a:cxn ang="0">
                  <a:pos x="14" y="172"/>
                </a:cxn>
                <a:cxn ang="0">
                  <a:pos x="4" y="142"/>
                </a:cxn>
                <a:cxn ang="0">
                  <a:pos x="0" y="114"/>
                </a:cxn>
                <a:cxn ang="0">
                  <a:pos x="0" y="100"/>
                </a:cxn>
                <a:cxn ang="0">
                  <a:pos x="6" y="74"/>
                </a:cxn>
                <a:cxn ang="0">
                  <a:pos x="14" y="52"/>
                </a:cxn>
                <a:cxn ang="0">
                  <a:pos x="28" y="32"/>
                </a:cxn>
                <a:cxn ang="0">
                  <a:pos x="36" y="24"/>
                </a:cxn>
                <a:cxn ang="0">
                  <a:pos x="70" y="6"/>
                </a:cxn>
                <a:cxn ang="0">
                  <a:pos x="110" y="0"/>
                </a:cxn>
                <a:cxn ang="0">
                  <a:pos x="132" y="0"/>
                </a:cxn>
                <a:cxn ang="0">
                  <a:pos x="168" y="14"/>
                </a:cxn>
                <a:cxn ang="0">
                  <a:pos x="184" y="24"/>
                </a:cxn>
                <a:cxn ang="0">
                  <a:pos x="200" y="42"/>
                </a:cxn>
                <a:cxn ang="0">
                  <a:pos x="212" y="62"/>
                </a:cxn>
                <a:cxn ang="0">
                  <a:pos x="218" y="86"/>
                </a:cxn>
                <a:cxn ang="0">
                  <a:pos x="220" y="114"/>
                </a:cxn>
                <a:cxn ang="0">
                  <a:pos x="220" y="128"/>
                </a:cxn>
                <a:cxn ang="0">
                  <a:pos x="212" y="158"/>
                </a:cxn>
                <a:cxn ang="0">
                  <a:pos x="192" y="200"/>
                </a:cxn>
                <a:cxn ang="0">
                  <a:pos x="160" y="248"/>
                </a:cxn>
                <a:cxn ang="0">
                  <a:pos x="126" y="288"/>
                </a:cxn>
                <a:cxn ang="0">
                  <a:pos x="118" y="292"/>
                </a:cxn>
                <a:cxn ang="0">
                  <a:pos x="110" y="294"/>
                </a:cxn>
                <a:cxn ang="0">
                  <a:pos x="110" y="16"/>
                </a:cxn>
                <a:cxn ang="0">
                  <a:pos x="86" y="18"/>
                </a:cxn>
                <a:cxn ang="0">
                  <a:pos x="66" y="24"/>
                </a:cxn>
                <a:cxn ang="0">
                  <a:pos x="38" y="48"/>
                </a:cxn>
                <a:cxn ang="0">
                  <a:pos x="22" y="80"/>
                </a:cxn>
                <a:cxn ang="0">
                  <a:pos x="16" y="114"/>
                </a:cxn>
                <a:cxn ang="0">
                  <a:pos x="18" y="126"/>
                </a:cxn>
                <a:cxn ang="0">
                  <a:pos x="24" y="154"/>
                </a:cxn>
                <a:cxn ang="0">
                  <a:pos x="42" y="194"/>
                </a:cxn>
                <a:cxn ang="0">
                  <a:pos x="74" y="238"/>
                </a:cxn>
                <a:cxn ang="0">
                  <a:pos x="106" y="276"/>
                </a:cxn>
                <a:cxn ang="0">
                  <a:pos x="110" y="278"/>
                </a:cxn>
                <a:cxn ang="0">
                  <a:pos x="114" y="276"/>
                </a:cxn>
                <a:cxn ang="0">
                  <a:pos x="146" y="238"/>
                </a:cxn>
                <a:cxn ang="0">
                  <a:pos x="178" y="194"/>
                </a:cxn>
                <a:cxn ang="0">
                  <a:pos x="196" y="154"/>
                </a:cxn>
                <a:cxn ang="0">
                  <a:pos x="204" y="126"/>
                </a:cxn>
                <a:cxn ang="0">
                  <a:pos x="204" y="114"/>
                </a:cxn>
                <a:cxn ang="0">
                  <a:pos x="200" y="80"/>
                </a:cxn>
                <a:cxn ang="0">
                  <a:pos x="184" y="48"/>
                </a:cxn>
                <a:cxn ang="0">
                  <a:pos x="154" y="24"/>
                </a:cxn>
                <a:cxn ang="0">
                  <a:pos x="134" y="18"/>
                </a:cxn>
                <a:cxn ang="0">
                  <a:pos x="110" y="16"/>
                </a:cxn>
              </a:cxnLst>
              <a:rect l="0" t="0" r="r" b="b"/>
              <a:pathLst>
                <a:path w="220" h="294">
                  <a:moveTo>
                    <a:pt x="110" y="294"/>
                  </a:moveTo>
                  <a:lnTo>
                    <a:pt x="110" y="294"/>
                  </a:lnTo>
                  <a:lnTo>
                    <a:pt x="102" y="292"/>
                  </a:lnTo>
                  <a:lnTo>
                    <a:pt x="96" y="288"/>
                  </a:lnTo>
                  <a:lnTo>
                    <a:pt x="96" y="288"/>
                  </a:lnTo>
                  <a:lnTo>
                    <a:pt x="76" y="266"/>
                  </a:lnTo>
                  <a:lnTo>
                    <a:pt x="60" y="248"/>
                  </a:lnTo>
                  <a:lnTo>
                    <a:pt x="44" y="226"/>
                  </a:lnTo>
                  <a:lnTo>
                    <a:pt x="28" y="200"/>
                  </a:lnTo>
                  <a:lnTo>
                    <a:pt x="14" y="172"/>
                  </a:lnTo>
                  <a:lnTo>
                    <a:pt x="8" y="158"/>
                  </a:lnTo>
                  <a:lnTo>
                    <a:pt x="4" y="142"/>
                  </a:lnTo>
                  <a:lnTo>
                    <a:pt x="2" y="128"/>
                  </a:lnTo>
                  <a:lnTo>
                    <a:pt x="0" y="114"/>
                  </a:lnTo>
                  <a:lnTo>
                    <a:pt x="0" y="114"/>
                  </a:lnTo>
                  <a:lnTo>
                    <a:pt x="0" y="100"/>
                  </a:lnTo>
                  <a:lnTo>
                    <a:pt x="2" y="86"/>
                  </a:lnTo>
                  <a:lnTo>
                    <a:pt x="6" y="74"/>
                  </a:lnTo>
                  <a:lnTo>
                    <a:pt x="10" y="62"/>
                  </a:lnTo>
                  <a:lnTo>
                    <a:pt x="14" y="52"/>
                  </a:lnTo>
                  <a:lnTo>
                    <a:pt x="20" y="42"/>
                  </a:lnTo>
                  <a:lnTo>
                    <a:pt x="28" y="32"/>
                  </a:lnTo>
                  <a:lnTo>
                    <a:pt x="36" y="24"/>
                  </a:lnTo>
                  <a:lnTo>
                    <a:pt x="36" y="24"/>
                  </a:lnTo>
                  <a:lnTo>
                    <a:pt x="52" y="14"/>
                  </a:lnTo>
                  <a:lnTo>
                    <a:pt x="70" y="6"/>
                  </a:lnTo>
                  <a:lnTo>
                    <a:pt x="90" y="0"/>
                  </a:lnTo>
                  <a:lnTo>
                    <a:pt x="110" y="0"/>
                  </a:lnTo>
                  <a:lnTo>
                    <a:pt x="110" y="0"/>
                  </a:lnTo>
                  <a:lnTo>
                    <a:pt x="132" y="0"/>
                  </a:lnTo>
                  <a:lnTo>
                    <a:pt x="150" y="6"/>
                  </a:lnTo>
                  <a:lnTo>
                    <a:pt x="168" y="14"/>
                  </a:lnTo>
                  <a:lnTo>
                    <a:pt x="184" y="24"/>
                  </a:lnTo>
                  <a:lnTo>
                    <a:pt x="184" y="24"/>
                  </a:lnTo>
                  <a:lnTo>
                    <a:pt x="192" y="32"/>
                  </a:lnTo>
                  <a:lnTo>
                    <a:pt x="200" y="42"/>
                  </a:lnTo>
                  <a:lnTo>
                    <a:pt x="206" y="52"/>
                  </a:lnTo>
                  <a:lnTo>
                    <a:pt x="212" y="62"/>
                  </a:lnTo>
                  <a:lnTo>
                    <a:pt x="216" y="74"/>
                  </a:lnTo>
                  <a:lnTo>
                    <a:pt x="218" y="86"/>
                  </a:lnTo>
                  <a:lnTo>
                    <a:pt x="220" y="100"/>
                  </a:lnTo>
                  <a:lnTo>
                    <a:pt x="220" y="114"/>
                  </a:lnTo>
                  <a:lnTo>
                    <a:pt x="220" y="114"/>
                  </a:lnTo>
                  <a:lnTo>
                    <a:pt x="220" y="128"/>
                  </a:lnTo>
                  <a:lnTo>
                    <a:pt x="216" y="142"/>
                  </a:lnTo>
                  <a:lnTo>
                    <a:pt x="212" y="158"/>
                  </a:lnTo>
                  <a:lnTo>
                    <a:pt x="206" y="172"/>
                  </a:lnTo>
                  <a:lnTo>
                    <a:pt x="192" y="200"/>
                  </a:lnTo>
                  <a:lnTo>
                    <a:pt x="176" y="226"/>
                  </a:lnTo>
                  <a:lnTo>
                    <a:pt x="160" y="248"/>
                  </a:lnTo>
                  <a:lnTo>
                    <a:pt x="144" y="266"/>
                  </a:lnTo>
                  <a:lnTo>
                    <a:pt x="126" y="288"/>
                  </a:lnTo>
                  <a:lnTo>
                    <a:pt x="126" y="288"/>
                  </a:lnTo>
                  <a:lnTo>
                    <a:pt x="118" y="292"/>
                  </a:lnTo>
                  <a:lnTo>
                    <a:pt x="110" y="294"/>
                  </a:lnTo>
                  <a:lnTo>
                    <a:pt x="110" y="294"/>
                  </a:lnTo>
                  <a:close/>
                  <a:moveTo>
                    <a:pt x="110" y="16"/>
                  </a:moveTo>
                  <a:lnTo>
                    <a:pt x="110" y="16"/>
                  </a:lnTo>
                  <a:lnTo>
                    <a:pt x="98" y="16"/>
                  </a:lnTo>
                  <a:lnTo>
                    <a:pt x="86" y="18"/>
                  </a:lnTo>
                  <a:lnTo>
                    <a:pt x="76" y="20"/>
                  </a:lnTo>
                  <a:lnTo>
                    <a:pt x="66" y="24"/>
                  </a:lnTo>
                  <a:lnTo>
                    <a:pt x="50" y="34"/>
                  </a:lnTo>
                  <a:lnTo>
                    <a:pt x="38" y="48"/>
                  </a:lnTo>
                  <a:lnTo>
                    <a:pt x="28" y="62"/>
                  </a:lnTo>
                  <a:lnTo>
                    <a:pt x="22" y="80"/>
                  </a:lnTo>
                  <a:lnTo>
                    <a:pt x="18" y="96"/>
                  </a:lnTo>
                  <a:lnTo>
                    <a:pt x="16" y="114"/>
                  </a:lnTo>
                  <a:lnTo>
                    <a:pt x="16" y="114"/>
                  </a:lnTo>
                  <a:lnTo>
                    <a:pt x="18" y="126"/>
                  </a:lnTo>
                  <a:lnTo>
                    <a:pt x="20" y="140"/>
                  </a:lnTo>
                  <a:lnTo>
                    <a:pt x="24" y="154"/>
                  </a:lnTo>
                  <a:lnTo>
                    <a:pt x="30" y="168"/>
                  </a:lnTo>
                  <a:lnTo>
                    <a:pt x="42" y="194"/>
                  </a:lnTo>
                  <a:lnTo>
                    <a:pt x="58" y="218"/>
                  </a:lnTo>
                  <a:lnTo>
                    <a:pt x="74" y="238"/>
                  </a:lnTo>
                  <a:lnTo>
                    <a:pt x="88" y="256"/>
                  </a:lnTo>
                  <a:lnTo>
                    <a:pt x="106" y="276"/>
                  </a:lnTo>
                  <a:lnTo>
                    <a:pt x="106" y="276"/>
                  </a:lnTo>
                  <a:lnTo>
                    <a:pt x="110" y="278"/>
                  </a:lnTo>
                  <a:lnTo>
                    <a:pt x="114" y="276"/>
                  </a:lnTo>
                  <a:lnTo>
                    <a:pt x="114" y="276"/>
                  </a:lnTo>
                  <a:lnTo>
                    <a:pt x="132" y="256"/>
                  </a:lnTo>
                  <a:lnTo>
                    <a:pt x="146" y="238"/>
                  </a:lnTo>
                  <a:lnTo>
                    <a:pt x="162" y="218"/>
                  </a:lnTo>
                  <a:lnTo>
                    <a:pt x="178" y="194"/>
                  </a:lnTo>
                  <a:lnTo>
                    <a:pt x="192" y="168"/>
                  </a:lnTo>
                  <a:lnTo>
                    <a:pt x="196" y="154"/>
                  </a:lnTo>
                  <a:lnTo>
                    <a:pt x="200" y="140"/>
                  </a:lnTo>
                  <a:lnTo>
                    <a:pt x="204" y="126"/>
                  </a:lnTo>
                  <a:lnTo>
                    <a:pt x="204" y="114"/>
                  </a:lnTo>
                  <a:lnTo>
                    <a:pt x="204" y="114"/>
                  </a:lnTo>
                  <a:lnTo>
                    <a:pt x="204" y="96"/>
                  </a:lnTo>
                  <a:lnTo>
                    <a:pt x="200" y="80"/>
                  </a:lnTo>
                  <a:lnTo>
                    <a:pt x="192" y="62"/>
                  </a:lnTo>
                  <a:lnTo>
                    <a:pt x="184" y="48"/>
                  </a:lnTo>
                  <a:lnTo>
                    <a:pt x="170" y="34"/>
                  </a:lnTo>
                  <a:lnTo>
                    <a:pt x="154" y="24"/>
                  </a:lnTo>
                  <a:lnTo>
                    <a:pt x="144" y="20"/>
                  </a:lnTo>
                  <a:lnTo>
                    <a:pt x="134" y="18"/>
                  </a:lnTo>
                  <a:lnTo>
                    <a:pt x="122" y="16"/>
                  </a:lnTo>
                  <a:lnTo>
                    <a:pt x="110" y="16"/>
                  </a:lnTo>
                  <a:lnTo>
                    <a:pt x="110" y="1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140"/>
            <p:cNvSpPr>
              <a:spLocks noEditPoints="1"/>
            </p:cNvSpPr>
            <p:nvPr/>
          </p:nvSpPr>
          <p:spPr bwMode="auto">
            <a:xfrm>
              <a:off x="3992563" y="1739900"/>
              <a:ext cx="184150" cy="180975"/>
            </a:xfrm>
            <a:custGeom>
              <a:avLst/>
              <a:gdLst/>
              <a:ahLst/>
              <a:cxnLst>
                <a:cxn ang="0">
                  <a:pos x="58" y="114"/>
                </a:cxn>
                <a:cxn ang="0">
                  <a:pos x="36" y="110"/>
                </a:cxn>
                <a:cxn ang="0">
                  <a:pos x="18" y="98"/>
                </a:cxn>
                <a:cxn ang="0">
                  <a:pos x="6" y="80"/>
                </a:cxn>
                <a:cxn ang="0">
                  <a:pos x="0" y="58"/>
                </a:cxn>
                <a:cxn ang="0">
                  <a:pos x="2" y="46"/>
                </a:cxn>
                <a:cxn ang="0">
                  <a:pos x="10" y="24"/>
                </a:cxn>
                <a:cxn ang="0">
                  <a:pos x="26" y="10"/>
                </a:cxn>
                <a:cxn ang="0">
                  <a:pos x="46" y="0"/>
                </a:cxn>
                <a:cxn ang="0">
                  <a:pos x="58" y="0"/>
                </a:cxn>
                <a:cxn ang="0">
                  <a:pos x="80" y="4"/>
                </a:cxn>
                <a:cxn ang="0">
                  <a:pos x="100" y="16"/>
                </a:cxn>
                <a:cxn ang="0">
                  <a:pos x="112" y="34"/>
                </a:cxn>
                <a:cxn ang="0">
                  <a:pos x="116" y="58"/>
                </a:cxn>
                <a:cxn ang="0">
                  <a:pos x="114" y="68"/>
                </a:cxn>
                <a:cxn ang="0">
                  <a:pos x="106" y="90"/>
                </a:cxn>
                <a:cxn ang="0">
                  <a:pos x="90" y="104"/>
                </a:cxn>
                <a:cxn ang="0">
                  <a:pos x="70" y="114"/>
                </a:cxn>
                <a:cxn ang="0">
                  <a:pos x="58" y="114"/>
                </a:cxn>
                <a:cxn ang="0">
                  <a:pos x="58" y="16"/>
                </a:cxn>
                <a:cxn ang="0">
                  <a:pos x="42" y="18"/>
                </a:cxn>
                <a:cxn ang="0">
                  <a:pos x="30" y="28"/>
                </a:cxn>
                <a:cxn ang="0">
                  <a:pos x="20" y="42"/>
                </a:cxn>
                <a:cxn ang="0">
                  <a:pos x="16" y="58"/>
                </a:cxn>
                <a:cxn ang="0">
                  <a:pos x="18" y="66"/>
                </a:cxn>
                <a:cxn ang="0">
                  <a:pos x="24" y="80"/>
                </a:cxn>
                <a:cxn ang="0">
                  <a:pos x="36" y="92"/>
                </a:cxn>
                <a:cxn ang="0">
                  <a:pos x="50" y="98"/>
                </a:cxn>
                <a:cxn ang="0">
                  <a:pos x="58" y="98"/>
                </a:cxn>
                <a:cxn ang="0">
                  <a:pos x="74" y="96"/>
                </a:cxn>
                <a:cxn ang="0">
                  <a:pos x="88" y="86"/>
                </a:cxn>
                <a:cxn ang="0">
                  <a:pos x="96" y="74"/>
                </a:cxn>
                <a:cxn ang="0">
                  <a:pos x="100" y="58"/>
                </a:cxn>
                <a:cxn ang="0">
                  <a:pos x="98" y="48"/>
                </a:cxn>
                <a:cxn ang="0">
                  <a:pos x="92" y="34"/>
                </a:cxn>
                <a:cxn ang="0">
                  <a:pos x="82" y="22"/>
                </a:cxn>
                <a:cxn ang="0">
                  <a:pos x="66" y="16"/>
                </a:cxn>
                <a:cxn ang="0">
                  <a:pos x="58" y="16"/>
                </a:cxn>
              </a:cxnLst>
              <a:rect l="0" t="0" r="r" b="b"/>
              <a:pathLst>
                <a:path w="116" h="114">
                  <a:moveTo>
                    <a:pt x="58" y="114"/>
                  </a:moveTo>
                  <a:lnTo>
                    <a:pt x="58" y="114"/>
                  </a:lnTo>
                  <a:lnTo>
                    <a:pt x="46" y="114"/>
                  </a:lnTo>
                  <a:lnTo>
                    <a:pt x="36" y="110"/>
                  </a:lnTo>
                  <a:lnTo>
                    <a:pt x="26" y="104"/>
                  </a:lnTo>
                  <a:lnTo>
                    <a:pt x="18" y="98"/>
                  </a:lnTo>
                  <a:lnTo>
                    <a:pt x="10" y="90"/>
                  </a:lnTo>
                  <a:lnTo>
                    <a:pt x="6" y="80"/>
                  </a:lnTo>
                  <a:lnTo>
                    <a:pt x="2" y="68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2" y="46"/>
                  </a:lnTo>
                  <a:lnTo>
                    <a:pt x="6" y="34"/>
                  </a:lnTo>
                  <a:lnTo>
                    <a:pt x="10" y="24"/>
                  </a:lnTo>
                  <a:lnTo>
                    <a:pt x="18" y="16"/>
                  </a:lnTo>
                  <a:lnTo>
                    <a:pt x="26" y="10"/>
                  </a:lnTo>
                  <a:lnTo>
                    <a:pt x="36" y="4"/>
                  </a:lnTo>
                  <a:lnTo>
                    <a:pt x="46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70" y="0"/>
                  </a:lnTo>
                  <a:lnTo>
                    <a:pt x="80" y="4"/>
                  </a:lnTo>
                  <a:lnTo>
                    <a:pt x="90" y="10"/>
                  </a:lnTo>
                  <a:lnTo>
                    <a:pt x="100" y="16"/>
                  </a:lnTo>
                  <a:lnTo>
                    <a:pt x="106" y="24"/>
                  </a:lnTo>
                  <a:lnTo>
                    <a:pt x="112" y="34"/>
                  </a:lnTo>
                  <a:lnTo>
                    <a:pt x="114" y="46"/>
                  </a:lnTo>
                  <a:lnTo>
                    <a:pt x="116" y="58"/>
                  </a:lnTo>
                  <a:lnTo>
                    <a:pt x="116" y="58"/>
                  </a:lnTo>
                  <a:lnTo>
                    <a:pt x="114" y="68"/>
                  </a:lnTo>
                  <a:lnTo>
                    <a:pt x="112" y="80"/>
                  </a:lnTo>
                  <a:lnTo>
                    <a:pt x="106" y="90"/>
                  </a:lnTo>
                  <a:lnTo>
                    <a:pt x="100" y="98"/>
                  </a:lnTo>
                  <a:lnTo>
                    <a:pt x="90" y="104"/>
                  </a:lnTo>
                  <a:lnTo>
                    <a:pt x="80" y="110"/>
                  </a:lnTo>
                  <a:lnTo>
                    <a:pt x="70" y="114"/>
                  </a:lnTo>
                  <a:lnTo>
                    <a:pt x="58" y="114"/>
                  </a:lnTo>
                  <a:lnTo>
                    <a:pt x="58" y="114"/>
                  </a:lnTo>
                  <a:close/>
                  <a:moveTo>
                    <a:pt x="58" y="16"/>
                  </a:moveTo>
                  <a:lnTo>
                    <a:pt x="58" y="16"/>
                  </a:lnTo>
                  <a:lnTo>
                    <a:pt x="50" y="16"/>
                  </a:lnTo>
                  <a:lnTo>
                    <a:pt x="42" y="18"/>
                  </a:lnTo>
                  <a:lnTo>
                    <a:pt x="36" y="22"/>
                  </a:lnTo>
                  <a:lnTo>
                    <a:pt x="30" y="28"/>
                  </a:lnTo>
                  <a:lnTo>
                    <a:pt x="24" y="34"/>
                  </a:lnTo>
                  <a:lnTo>
                    <a:pt x="20" y="42"/>
                  </a:lnTo>
                  <a:lnTo>
                    <a:pt x="18" y="48"/>
                  </a:lnTo>
                  <a:lnTo>
                    <a:pt x="16" y="58"/>
                  </a:lnTo>
                  <a:lnTo>
                    <a:pt x="16" y="58"/>
                  </a:lnTo>
                  <a:lnTo>
                    <a:pt x="18" y="66"/>
                  </a:lnTo>
                  <a:lnTo>
                    <a:pt x="20" y="74"/>
                  </a:lnTo>
                  <a:lnTo>
                    <a:pt x="24" y="80"/>
                  </a:lnTo>
                  <a:lnTo>
                    <a:pt x="30" y="86"/>
                  </a:lnTo>
                  <a:lnTo>
                    <a:pt x="36" y="92"/>
                  </a:lnTo>
                  <a:lnTo>
                    <a:pt x="42" y="96"/>
                  </a:lnTo>
                  <a:lnTo>
                    <a:pt x="50" y="98"/>
                  </a:lnTo>
                  <a:lnTo>
                    <a:pt x="58" y="98"/>
                  </a:lnTo>
                  <a:lnTo>
                    <a:pt x="58" y="98"/>
                  </a:lnTo>
                  <a:lnTo>
                    <a:pt x="66" y="98"/>
                  </a:lnTo>
                  <a:lnTo>
                    <a:pt x="74" y="96"/>
                  </a:lnTo>
                  <a:lnTo>
                    <a:pt x="82" y="92"/>
                  </a:lnTo>
                  <a:lnTo>
                    <a:pt x="88" y="86"/>
                  </a:lnTo>
                  <a:lnTo>
                    <a:pt x="92" y="80"/>
                  </a:lnTo>
                  <a:lnTo>
                    <a:pt x="96" y="74"/>
                  </a:lnTo>
                  <a:lnTo>
                    <a:pt x="98" y="66"/>
                  </a:lnTo>
                  <a:lnTo>
                    <a:pt x="100" y="58"/>
                  </a:lnTo>
                  <a:lnTo>
                    <a:pt x="100" y="58"/>
                  </a:lnTo>
                  <a:lnTo>
                    <a:pt x="98" y="48"/>
                  </a:lnTo>
                  <a:lnTo>
                    <a:pt x="96" y="40"/>
                  </a:lnTo>
                  <a:lnTo>
                    <a:pt x="92" y="34"/>
                  </a:lnTo>
                  <a:lnTo>
                    <a:pt x="88" y="28"/>
                  </a:lnTo>
                  <a:lnTo>
                    <a:pt x="82" y="22"/>
                  </a:lnTo>
                  <a:lnTo>
                    <a:pt x="74" y="18"/>
                  </a:lnTo>
                  <a:lnTo>
                    <a:pt x="66" y="16"/>
                  </a:lnTo>
                  <a:lnTo>
                    <a:pt x="58" y="16"/>
                  </a:lnTo>
                  <a:lnTo>
                    <a:pt x="58" y="1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pic>
        <p:nvPicPr>
          <p:cNvPr id="34" name="图片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50656" y="1791867"/>
            <a:ext cx="987259" cy="932411"/>
          </a:xfrm>
          <a:prstGeom prst="rect">
            <a:avLst/>
          </a:prstGeom>
        </p:spPr>
      </p:pic>
      <p:sp>
        <p:nvSpPr>
          <p:cNvPr id="35" name="空心弧 34"/>
          <p:cNvSpPr/>
          <p:nvPr/>
        </p:nvSpPr>
        <p:spPr>
          <a:xfrm rot="10965428">
            <a:off x="8439709" y="1650284"/>
            <a:ext cx="1158429" cy="1158429"/>
          </a:xfrm>
          <a:prstGeom prst="blockArc">
            <a:avLst>
              <a:gd name="adj1" fmla="val 10800000"/>
              <a:gd name="adj2" fmla="val 21105702"/>
              <a:gd name="adj3" fmla="val 2125"/>
            </a:avLst>
          </a:prstGeom>
          <a:solidFill>
            <a:srgbClr val="14A5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36" name="直接连接符 35"/>
          <p:cNvCxnSpPr/>
          <p:nvPr/>
        </p:nvCxnSpPr>
        <p:spPr>
          <a:xfrm>
            <a:off x="9018923" y="2797805"/>
            <a:ext cx="0" cy="757376"/>
          </a:xfrm>
          <a:prstGeom prst="line">
            <a:avLst/>
          </a:prstGeom>
          <a:ln w="28575">
            <a:solidFill>
              <a:srgbClr val="14A5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矩形 36"/>
          <p:cNvSpPr/>
          <p:nvPr/>
        </p:nvSpPr>
        <p:spPr>
          <a:xfrm>
            <a:off x="7916824" y="3628708"/>
            <a:ext cx="2254922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点击此处添加基本信息</a:t>
            </a:r>
            <a:endParaRPr lang="en-US" altLang="zh-CN" sz="1200" b="1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457200">
              <a:lnSpc>
                <a:spcPct val="130000"/>
              </a:lnSpc>
            </a:pPr>
            <a:r>
              <a:rPr lang="zh-CN" altLang="en-US" sz="1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sz="1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en-US" sz="1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41" name="Freeform 156"/>
          <p:cNvSpPr>
            <a:spLocks noEditPoints="1"/>
          </p:cNvSpPr>
          <p:nvPr/>
        </p:nvSpPr>
        <p:spPr bwMode="auto">
          <a:xfrm>
            <a:off x="8750223" y="2060954"/>
            <a:ext cx="504825" cy="479425"/>
          </a:xfrm>
          <a:custGeom>
            <a:avLst/>
            <a:gdLst/>
            <a:ahLst/>
            <a:cxnLst>
              <a:cxn ang="0">
                <a:pos x="30" y="302"/>
              </a:cxn>
              <a:cxn ang="0">
                <a:pos x="24" y="300"/>
              </a:cxn>
              <a:cxn ang="0">
                <a:pos x="8" y="292"/>
              </a:cxn>
              <a:cxn ang="0">
                <a:pos x="0" y="278"/>
              </a:cxn>
              <a:cxn ang="0">
                <a:pos x="0" y="238"/>
              </a:cxn>
              <a:cxn ang="0">
                <a:pos x="2" y="230"/>
              </a:cxn>
              <a:cxn ang="0">
                <a:pos x="12" y="214"/>
              </a:cxn>
              <a:cxn ang="0">
                <a:pos x="100" y="186"/>
              </a:cxn>
              <a:cxn ang="0">
                <a:pos x="90" y="166"/>
              </a:cxn>
              <a:cxn ang="0">
                <a:pos x="76" y="120"/>
              </a:cxn>
              <a:cxn ang="0">
                <a:pos x="74" y="94"/>
              </a:cxn>
              <a:cxn ang="0">
                <a:pos x="80" y="56"/>
              </a:cxn>
              <a:cxn ang="0">
                <a:pos x="98" y="26"/>
              </a:cxn>
              <a:cxn ang="0">
                <a:pos x="124" y="6"/>
              </a:cxn>
              <a:cxn ang="0">
                <a:pos x="158" y="0"/>
              </a:cxn>
              <a:cxn ang="0">
                <a:pos x="176" y="2"/>
              </a:cxn>
              <a:cxn ang="0">
                <a:pos x="208" y="16"/>
              </a:cxn>
              <a:cxn ang="0">
                <a:pos x="230" y="40"/>
              </a:cxn>
              <a:cxn ang="0">
                <a:pos x="242" y="74"/>
              </a:cxn>
              <a:cxn ang="0">
                <a:pos x="244" y="94"/>
              </a:cxn>
              <a:cxn ang="0">
                <a:pos x="236" y="144"/>
              </a:cxn>
              <a:cxn ang="0">
                <a:pos x="216" y="186"/>
              </a:cxn>
              <a:cxn ang="0">
                <a:pos x="296" y="210"/>
              </a:cxn>
              <a:cxn ang="0">
                <a:pos x="312" y="222"/>
              </a:cxn>
              <a:cxn ang="0">
                <a:pos x="318" y="238"/>
              </a:cxn>
              <a:cxn ang="0">
                <a:pos x="318" y="272"/>
              </a:cxn>
              <a:cxn ang="0">
                <a:pos x="316" y="284"/>
              </a:cxn>
              <a:cxn ang="0">
                <a:pos x="300" y="300"/>
              </a:cxn>
              <a:cxn ang="0">
                <a:pos x="288" y="302"/>
              </a:cxn>
              <a:cxn ang="0">
                <a:pos x="158" y="16"/>
              </a:cxn>
              <a:cxn ang="0">
                <a:pos x="144" y="18"/>
              </a:cxn>
              <a:cxn ang="0">
                <a:pos x="118" y="28"/>
              </a:cxn>
              <a:cxn ang="0">
                <a:pos x="102" y="48"/>
              </a:cxn>
              <a:cxn ang="0">
                <a:pos x="92" y="78"/>
              </a:cxn>
              <a:cxn ang="0">
                <a:pos x="90" y="94"/>
              </a:cxn>
              <a:cxn ang="0">
                <a:pos x="98" y="144"/>
              </a:cxn>
              <a:cxn ang="0">
                <a:pos x="120" y="184"/>
              </a:cxn>
              <a:cxn ang="0">
                <a:pos x="26" y="226"/>
              </a:cxn>
              <a:cxn ang="0">
                <a:pos x="22" y="228"/>
              </a:cxn>
              <a:cxn ang="0">
                <a:pos x="16" y="234"/>
              </a:cxn>
              <a:cxn ang="0">
                <a:pos x="16" y="272"/>
              </a:cxn>
              <a:cxn ang="0">
                <a:pos x="18" y="276"/>
              </a:cxn>
              <a:cxn ang="0">
                <a:pos x="24" y="284"/>
              </a:cxn>
              <a:cxn ang="0">
                <a:pos x="288" y="286"/>
              </a:cxn>
              <a:cxn ang="0">
                <a:pos x="292" y="284"/>
              </a:cxn>
              <a:cxn ang="0">
                <a:pos x="300" y="278"/>
              </a:cxn>
              <a:cxn ang="0">
                <a:pos x="302" y="272"/>
              </a:cxn>
              <a:cxn ang="0">
                <a:pos x="302" y="238"/>
              </a:cxn>
              <a:cxn ang="0">
                <a:pos x="298" y="230"/>
              </a:cxn>
              <a:cxn ang="0">
                <a:pos x="292" y="226"/>
              </a:cxn>
              <a:cxn ang="0">
                <a:pos x="198" y="184"/>
              </a:cxn>
              <a:cxn ang="0">
                <a:pos x="210" y="166"/>
              </a:cxn>
              <a:cxn ang="0">
                <a:pos x="224" y="120"/>
              </a:cxn>
              <a:cxn ang="0">
                <a:pos x="226" y="94"/>
              </a:cxn>
              <a:cxn ang="0">
                <a:pos x="222" y="62"/>
              </a:cxn>
              <a:cxn ang="0">
                <a:pos x="208" y="38"/>
              </a:cxn>
              <a:cxn ang="0">
                <a:pos x="188" y="22"/>
              </a:cxn>
              <a:cxn ang="0">
                <a:pos x="158" y="16"/>
              </a:cxn>
            </a:cxnLst>
            <a:rect l="0" t="0" r="r" b="b"/>
            <a:pathLst>
              <a:path w="318" h="302">
                <a:moveTo>
                  <a:pt x="288" y="302"/>
                </a:moveTo>
                <a:lnTo>
                  <a:pt x="30" y="302"/>
                </a:lnTo>
                <a:lnTo>
                  <a:pt x="30" y="302"/>
                </a:lnTo>
                <a:lnTo>
                  <a:pt x="24" y="300"/>
                </a:lnTo>
                <a:lnTo>
                  <a:pt x="18" y="300"/>
                </a:lnTo>
                <a:lnTo>
                  <a:pt x="8" y="292"/>
                </a:lnTo>
                <a:lnTo>
                  <a:pt x="2" y="284"/>
                </a:lnTo>
                <a:lnTo>
                  <a:pt x="0" y="278"/>
                </a:lnTo>
                <a:lnTo>
                  <a:pt x="0" y="272"/>
                </a:lnTo>
                <a:lnTo>
                  <a:pt x="0" y="238"/>
                </a:lnTo>
                <a:lnTo>
                  <a:pt x="0" y="238"/>
                </a:lnTo>
                <a:lnTo>
                  <a:pt x="2" y="230"/>
                </a:lnTo>
                <a:lnTo>
                  <a:pt x="6" y="222"/>
                </a:lnTo>
                <a:lnTo>
                  <a:pt x="12" y="214"/>
                </a:lnTo>
                <a:lnTo>
                  <a:pt x="20" y="210"/>
                </a:lnTo>
                <a:lnTo>
                  <a:pt x="100" y="186"/>
                </a:lnTo>
                <a:lnTo>
                  <a:pt x="100" y="186"/>
                </a:lnTo>
                <a:lnTo>
                  <a:pt x="90" y="166"/>
                </a:lnTo>
                <a:lnTo>
                  <a:pt x="82" y="144"/>
                </a:lnTo>
                <a:lnTo>
                  <a:pt x="76" y="120"/>
                </a:lnTo>
                <a:lnTo>
                  <a:pt x="74" y="94"/>
                </a:lnTo>
                <a:lnTo>
                  <a:pt x="74" y="94"/>
                </a:lnTo>
                <a:lnTo>
                  <a:pt x="76" y="74"/>
                </a:lnTo>
                <a:lnTo>
                  <a:pt x="80" y="56"/>
                </a:lnTo>
                <a:lnTo>
                  <a:pt x="88" y="40"/>
                </a:lnTo>
                <a:lnTo>
                  <a:pt x="98" y="26"/>
                </a:lnTo>
                <a:lnTo>
                  <a:pt x="110" y="16"/>
                </a:lnTo>
                <a:lnTo>
                  <a:pt x="124" y="6"/>
                </a:lnTo>
                <a:lnTo>
                  <a:pt x="140" y="2"/>
                </a:lnTo>
                <a:lnTo>
                  <a:pt x="158" y="0"/>
                </a:lnTo>
                <a:lnTo>
                  <a:pt x="158" y="0"/>
                </a:lnTo>
                <a:lnTo>
                  <a:pt x="176" y="2"/>
                </a:lnTo>
                <a:lnTo>
                  <a:pt x="194" y="6"/>
                </a:lnTo>
                <a:lnTo>
                  <a:pt x="208" y="16"/>
                </a:lnTo>
                <a:lnTo>
                  <a:pt x="220" y="26"/>
                </a:lnTo>
                <a:lnTo>
                  <a:pt x="230" y="40"/>
                </a:lnTo>
                <a:lnTo>
                  <a:pt x="238" y="56"/>
                </a:lnTo>
                <a:lnTo>
                  <a:pt x="242" y="74"/>
                </a:lnTo>
                <a:lnTo>
                  <a:pt x="244" y="94"/>
                </a:lnTo>
                <a:lnTo>
                  <a:pt x="244" y="94"/>
                </a:lnTo>
                <a:lnTo>
                  <a:pt x="242" y="120"/>
                </a:lnTo>
                <a:lnTo>
                  <a:pt x="236" y="144"/>
                </a:lnTo>
                <a:lnTo>
                  <a:pt x="228" y="166"/>
                </a:lnTo>
                <a:lnTo>
                  <a:pt x="216" y="186"/>
                </a:lnTo>
                <a:lnTo>
                  <a:pt x="296" y="210"/>
                </a:lnTo>
                <a:lnTo>
                  <a:pt x="296" y="210"/>
                </a:lnTo>
                <a:lnTo>
                  <a:pt x="306" y="214"/>
                </a:lnTo>
                <a:lnTo>
                  <a:pt x="312" y="222"/>
                </a:lnTo>
                <a:lnTo>
                  <a:pt x="316" y="230"/>
                </a:lnTo>
                <a:lnTo>
                  <a:pt x="318" y="238"/>
                </a:lnTo>
                <a:lnTo>
                  <a:pt x="318" y="272"/>
                </a:lnTo>
                <a:lnTo>
                  <a:pt x="318" y="272"/>
                </a:lnTo>
                <a:lnTo>
                  <a:pt x="316" y="278"/>
                </a:lnTo>
                <a:lnTo>
                  <a:pt x="316" y="284"/>
                </a:lnTo>
                <a:lnTo>
                  <a:pt x="308" y="292"/>
                </a:lnTo>
                <a:lnTo>
                  <a:pt x="300" y="300"/>
                </a:lnTo>
                <a:lnTo>
                  <a:pt x="294" y="300"/>
                </a:lnTo>
                <a:lnTo>
                  <a:pt x="288" y="302"/>
                </a:lnTo>
                <a:lnTo>
                  <a:pt x="288" y="302"/>
                </a:lnTo>
                <a:close/>
                <a:moveTo>
                  <a:pt x="158" y="16"/>
                </a:moveTo>
                <a:lnTo>
                  <a:pt x="158" y="16"/>
                </a:lnTo>
                <a:lnTo>
                  <a:pt x="144" y="18"/>
                </a:lnTo>
                <a:lnTo>
                  <a:pt x="130" y="22"/>
                </a:lnTo>
                <a:lnTo>
                  <a:pt x="118" y="28"/>
                </a:lnTo>
                <a:lnTo>
                  <a:pt x="108" y="38"/>
                </a:lnTo>
                <a:lnTo>
                  <a:pt x="102" y="48"/>
                </a:lnTo>
                <a:lnTo>
                  <a:pt x="96" y="62"/>
                </a:lnTo>
                <a:lnTo>
                  <a:pt x="92" y="78"/>
                </a:lnTo>
                <a:lnTo>
                  <a:pt x="90" y="94"/>
                </a:lnTo>
                <a:lnTo>
                  <a:pt x="90" y="94"/>
                </a:lnTo>
                <a:lnTo>
                  <a:pt x="92" y="120"/>
                </a:lnTo>
                <a:lnTo>
                  <a:pt x="98" y="144"/>
                </a:lnTo>
                <a:lnTo>
                  <a:pt x="108" y="166"/>
                </a:lnTo>
                <a:lnTo>
                  <a:pt x="120" y="184"/>
                </a:lnTo>
                <a:lnTo>
                  <a:pt x="128" y="194"/>
                </a:lnTo>
                <a:lnTo>
                  <a:pt x="26" y="226"/>
                </a:lnTo>
                <a:lnTo>
                  <a:pt x="26" y="226"/>
                </a:lnTo>
                <a:lnTo>
                  <a:pt x="22" y="228"/>
                </a:lnTo>
                <a:lnTo>
                  <a:pt x="18" y="230"/>
                </a:lnTo>
                <a:lnTo>
                  <a:pt x="16" y="234"/>
                </a:lnTo>
                <a:lnTo>
                  <a:pt x="16" y="238"/>
                </a:lnTo>
                <a:lnTo>
                  <a:pt x="16" y="272"/>
                </a:lnTo>
                <a:lnTo>
                  <a:pt x="16" y="272"/>
                </a:lnTo>
                <a:lnTo>
                  <a:pt x="18" y="276"/>
                </a:lnTo>
                <a:lnTo>
                  <a:pt x="20" y="282"/>
                </a:lnTo>
                <a:lnTo>
                  <a:pt x="24" y="284"/>
                </a:lnTo>
                <a:lnTo>
                  <a:pt x="30" y="286"/>
                </a:lnTo>
                <a:lnTo>
                  <a:pt x="288" y="286"/>
                </a:lnTo>
                <a:lnTo>
                  <a:pt x="288" y="286"/>
                </a:lnTo>
                <a:lnTo>
                  <a:pt x="292" y="284"/>
                </a:lnTo>
                <a:lnTo>
                  <a:pt x="296" y="282"/>
                </a:lnTo>
                <a:lnTo>
                  <a:pt x="300" y="278"/>
                </a:lnTo>
                <a:lnTo>
                  <a:pt x="302" y="272"/>
                </a:lnTo>
                <a:lnTo>
                  <a:pt x="302" y="272"/>
                </a:lnTo>
                <a:lnTo>
                  <a:pt x="302" y="238"/>
                </a:lnTo>
                <a:lnTo>
                  <a:pt x="302" y="238"/>
                </a:lnTo>
                <a:lnTo>
                  <a:pt x="300" y="234"/>
                </a:lnTo>
                <a:lnTo>
                  <a:pt x="298" y="230"/>
                </a:lnTo>
                <a:lnTo>
                  <a:pt x="296" y="228"/>
                </a:lnTo>
                <a:lnTo>
                  <a:pt x="292" y="226"/>
                </a:lnTo>
                <a:lnTo>
                  <a:pt x="190" y="194"/>
                </a:lnTo>
                <a:lnTo>
                  <a:pt x="198" y="184"/>
                </a:lnTo>
                <a:lnTo>
                  <a:pt x="198" y="184"/>
                </a:lnTo>
                <a:lnTo>
                  <a:pt x="210" y="166"/>
                </a:lnTo>
                <a:lnTo>
                  <a:pt x="218" y="144"/>
                </a:lnTo>
                <a:lnTo>
                  <a:pt x="224" y="120"/>
                </a:lnTo>
                <a:lnTo>
                  <a:pt x="226" y="94"/>
                </a:lnTo>
                <a:lnTo>
                  <a:pt x="226" y="94"/>
                </a:lnTo>
                <a:lnTo>
                  <a:pt x="226" y="78"/>
                </a:lnTo>
                <a:lnTo>
                  <a:pt x="222" y="62"/>
                </a:lnTo>
                <a:lnTo>
                  <a:pt x="216" y="48"/>
                </a:lnTo>
                <a:lnTo>
                  <a:pt x="208" y="38"/>
                </a:lnTo>
                <a:lnTo>
                  <a:pt x="198" y="28"/>
                </a:lnTo>
                <a:lnTo>
                  <a:pt x="188" y="22"/>
                </a:lnTo>
                <a:lnTo>
                  <a:pt x="174" y="18"/>
                </a:lnTo>
                <a:lnTo>
                  <a:pt x="158" y="16"/>
                </a:lnTo>
                <a:lnTo>
                  <a:pt x="158" y="1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42" name="图片 4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9255048" y="-77771"/>
            <a:ext cx="2931886" cy="240994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lum bright="20000"/>
          </a:blip>
          <a:stretch>
            <a:fillRect/>
          </a:stretch>
        </p:blipFill>
        <p:spPr>
          <a:xfrm>
            <a:off x="934278" y="706605"/>
            <a:ext cx="2171446" cy="638661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934278" y="409703"/>
            <a:ext cx="2685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934278" y="760316"/>
            <a:ext cx="26852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ADD YOUR TITLE HERE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209550" y="409703"/>
            <a:ext cx="800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>
                <a:solidFill>
                  <a:srgbClr val="0D686D"/>
                </a:solidFill>
                <a:latin typeface="韩绍杰邯郸体" panose="02010601030101010101" pitchFamily="2" charset="-122"/>
                <a:ea typeface="韩绍杰邯郸体" panose="02010601030101010101" pitchFamily="2" charset="-122"/>
              </a:rPr>
              <a:t>贰</a:t>
            </a: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604817" y="3786508"/>
            <a:ext cx="2116852" cy="66912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1501418" y="3561538"/>
            <a:ext cx="2566795" cy="669127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3505072" y="3322051"/>
            <a:ext cx="3045770" cy="669127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3152201" y="4207980"/>
            <a:ext cx="1508366" cy="669127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2406173" y="5179498"/>
            <a:ext cx="884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2014</a:t>
            </a:r>
            <a:endParaRPr lang="zh-CN" altLang="en-US" sz="2400" b="1" dirty="0"/>
          </a:p>
        </p:txBody>
      </p:sp>
      <p:sp>
        <p:nvSpPr>
          <p:cNvPr id="26" name="文本框 25"/>
          <p:cNvSpPr txBox="1"/>
          <p:nvPr/>
        </p:nvSpPr>
        <p:spPr>
          <a:xfrm>
            <a:off x="3547487" y="5179498"/>
            <a:ext cx="884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2015</a:t>
            </a:r>
            <a:endParaRPr lang="zh-CN" altLang="en-US" sz="2400" b="1" dirty="0"/>
          </a:p>
        </p:txBody>
      </p:sp>
      <p:sp>
        <p:nvSpPr>
          <p:cNvPr id="27" name="文本框 26"/>
          <p:cNvSpPr txBox="1"/>
          <p:nvPr/>
        </p:nvSpPr>
        <p:spPr>
          <a:xfrm>
            <a:off x="4668726" y="5179498"/>
            <a:ext cx="884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2016</a:t>
            </a:r>
            <a:endParaRPr lang="zh-CN" altLang="en-US" sz="2400" b="1" dirty="0"/>
          </a:p>
        </p:txBody>
      </p:sp>
      <p:sp>
        <p:nvSpPr>
          <p:cNvPr id="29" name="文本框 28"/>
          <p:cNvSpPr txBox="1"/>
          <p:nvPr/>
        </p:nvSpPr>
        <p:spPr>
          <a:xfrm>
            <a:off x="1285560" y="5179498"/>
            <a:ext cx="884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2013</a:t>
            </a:r>
            <a:endParaRPr lang="zh-CN" altLang="en-US" sz="2400" b="1" dirty="0"/>
          </a:p>
        </p:txBody>
      </p:sp>
      <p:sp>
        <p:nvSpPr>
          <p:cNvPr id="30" name="文本框 29"/>
          <p:cNvSpPr txBox="1"/>
          <p:nvPr/>
        </p:nvSpPr>
        <p:spPr>
          <a:xfrm>
            <a:off x="1354882" y="2599951"/>
            <a:ext cx="884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65%</a:t>
            </a:r>
            <a:endParaRPr lang="zh-CN" altLang="en-US" sz="2400" b="1" dirty="0"/>
          </a:p>
        </p:txBody>
      </p:sp>
      <p:sp>
        <p:nvSpPr>
          <p:cNvPr id="31" name="文本框 30"/>
          <p:cNvSpPr txBox="1"/>
          <p:nvPr/>
        </p:nvSpPr>
        <p:spPr>
          <a:xfrm>
            <a:off x="2440605" y="2135475"/>
            <a:ext cx="884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79%</a:t>
            </a:r>
            <a:endParaRPr lang="zh-CN" altLang="en-US" sz="2400" b="1" dirty="0"/>
          </a:p>
        </p:txBody>
      </p:sp>
      <p:sp>
        <p:nvSpPr>
          <p:cNvPr id="32" name="文本框 31"/>
          <p:cNvSpPr txBox="1"/>
          <p:nvPr/>
        </p:nvSpPr>
        <p:spPr>
          <a:xfrm>
            <a:off x="3619024" y="3253563"/>
            <a:ext cx="884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34%</a:t>
            </a:r>
            <a:endParaRPr lang="zh-CN" altLang="en-US" sz="2400" b="1" dirty="0"/>
          </a:p>
        </p:txBody>
      </p:sp>
      <p:sp>
        <p:nvSpPr>
          <p:cNvPr id="33" name="文本框 32"/>
          <p:cNvSpPr txBox="1"/>
          <p:nvPr/>
        </p:nvSpPr>
        <p:spPr>
          <a:xfrm>
            <a:off x="4672505" y="1642168"/>
            <a:ext cx="884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88%</a:t>
            </a:r>
            <a:endParaRPr lang="zh-CN" altLang="en-US" sz="2400" b="1" dirty="0"/>
          </a:p>
        </p:txBody>
      </p:sp>
      <p:cxnSp>
        <p:nvCxnSpPr>
          <p:cNvPr id="35" name="直接连接符 34"/>
          <p:cNvCxnSpPr/>
          <p:nvPr/>
        </p:nvCxnSpPr>
        <p:spPr>
          <a:xfrm>
            <a:off x="6375262" y="2297456"/>
            <a:ext cx="0" cy="956107"/>
          </a:xfrm>
          <a:prstGeom prst="line">
            <a:avLst/>
          </a:prstGeom>
          <a:ln w="79375">
            <a:solidFill>
              <a:srgbClr val="14A5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矩形 35"/>
          <p:cNvSpPr>
            <a:spLocks noChangeArrowheads="1"/>
          </p:cNvSpPr>
          <p:nvPr/>
        </p:nvSpPr>
        <p:spPr bwMode="auto">
          <a:xfrm>
            <a:off x="6694267" y="2282394"/>
            <a:ext cx="4665055" cy="105259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 defTabSz="457200">
              <a:lnSpc>
                <a:spcPct val="130000"/>
              </a:lnSpc>
            </a:pP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39" name="矩形 38"/>
          <p:cNvSpPr>
            <a:spLocks noChangeArrowheads="1"/>
          </p:cNvSpPr>
          <p:nvPr/>
        </p:nvSpPr>
        <p:spPr bwMode="auto">
          <a:xfrm>
            <a:off x="6694267" y="3999036"/>
            <a:ext cx="4665055" cy="105259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 defTabSz="457200">
              <a:lnSpc>
                <a:spcPct val="130000"/>
              </a:lnSpc>
            </a:pP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倍字间距。标题数字等都可以通过点击和重新输入进行更改，顶部“开始”面板中可以对字体、字号、颜色、行距等进行修改。</a:t>
            </a:r>
          </a:p>
        </p:txBody>
      </p:sp>
      <p:cxnSp>
        <p:nvCxnSpPr>
          <p:cNvPr id="41" name="直接连接符 40"/>
          <p:cNvCxnSpPr/>
          <p:nvPr/>
        </p:nvCxnSpPr>
        <p:spPr>
          <a:xfrm>
            <a:off x="6375262" y="3999036"/>
            <a:ext cx="0" cy="956107"/>
          </a:xfrm>
          <a:prstGeom prst="line">
            <a:avLst/>
          </a:prstGeom>
          <a:ln w="793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www.2ppt.com">
  <a:themeElements>
    <a:clrScheme name="自定义 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8CFE2"/>
      </a:accent1>
      <a:accent2>
        <a:srgbClr val="C00000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2050</Words>
  <Application>Microsoft Office PowerPoint</Application>
  <PresentationFormat>宽屏</PresentationFormat>
  <Paragraphs>112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4" baseType="lpstr">
      <vt:lpstr>韩绍杰邯郸体</vt:lpstr>
      <vt:lpstr>黑体</vt:lpstr>
      <vt:lpstr>宋体</vt:lpstr>
      <vt:lpstr>微软雅黑</vt:lpstr>
      <vt:lpstr>章草</vt:lpstr>
      <vt:lpstr>Arial</vt:lpstr>
      <vt:lpstr>Calibri</vt:lpstr>
      <vt:lpstr>Century Gothic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</cp:revision>
  <dcterms:created xsi:type="dcterms:W3CDTF">2021-06-18T01:59:48Z</dcterms:created>
  <dcterms:modified xsi:type="dcterms:W3CDTF">2023-01-10T12:17:29Z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2052-11.1.0.10577</vt:lpwstr>
  </property>
  <property fmtid="{D5CDD505-2E9C-101B-9397-08002B2CF9AE}" pid="3" name="ICV">
    <vt:lpwstr>E837EEC5922B4EA8875A432D1A57A775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