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6" r:id="rId2"/>
  </p:sldMasterIdLst>
  <p:notesMasterIdLst>
    <p:notesMasterId r:id="rId35"/>
  </p:notesMasterIdLst>
  <p:sldIdLst>
    <p:sldId id="256" r:id="rId3"/>
    <p:sldId id="257" r:id="rId4"/>
    <p:sldId id="258" r:id="rId5"/>
    <p:sldId id="259" r:id="rId6"/>
    <p:sldId id="261" r:id="rId7"/>
    <p:sldId id="262" r:id="rId8"/>
    <p:sldId id="267" r:id="rId9"/>
    <p:sldId id="268" r:id="rId10"/>
    <p:sldId id="269" r:id="rId11"/>
    <p:sldId id="272" r:id="rId12"/>
    <p:sldId id="270" r:id="rId13"/>
    <p:sldId id="271" r:id="rId14"/>
    <p:sldId id="276" r:id="rId15"/>
    <p:sldId id="277" r:id="rId16"/>
    <p:sldId id="278" r:id="rId17"/>
    <p:sldId id="279" r:id="rId18"/>
    <p:sldId id="291" r:id="rId19"/>
    <p:sldId id="280" r:id="rId20"/>
    <p:sldId id="281" r:id="rId21"/>
    <p:sldId id="282" r:id="rId22"/>
    <p:sldId id="283" r:id="rId23"/>
    <p:sldId id="284" r:id="rId24"/>
    <p:sldId id="294" r:id="rId25"/>
    <p:sldId id="285" r:id="rId26"/>
    <p:sldId id="286" r:id="rId27"/>
    <p:sldId id="287" r:id="rId28"/>
    <p:sldId id="296" r:id="rId29"/>
    <p:sldId id="295" r:id="rId30"/>
    <p:sldId id="288" r:id="rId31"/>
    <p:sldId id="289" r:id="rId32"/>
    <p:sldId id="290" r:id="rId33"/>
    <p:sldId id="297" r:id="rId3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B9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8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DA1A4-2E61-4E27-8033-2B49FBF4AFDA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DA1A4-2E61-4E27-8033-2B49FBF4AFDA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A4BD9-45E5-4FA9-9CDC-3B72B5F86381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A4BD9-45E5-4FA9-9CDC-3B72B5F86381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DA1A4-2E61-4E27-8033-2B49FBF4AFDA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DA1A4-2E61-4E27-8033-2B49FBF4AFDA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DA1A4-2E61-4E27-8033-2B49FBF4AFDA}" type="slidenum">
              <a:rPr lang="zh-CN" altLang="en-US" smtClean="0"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21462-D095-4E59-A8AC-4FBA96965AB6}" type="slidenum">
              <a:rPr lang="zh-CN" altLang="en-US" smtClean="0"/>
              <a:t>31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DA1A4-2E61-4E27-8033-2B49FBF4AFDA}" type="slidenum">
              <a:rPr lang="zh-CN" altLang="en-US" smtClean="0"/>
              <a:t>32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DA1A4-2E61-4E27-8033-2B49FBF4AFDA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DA1A4-2E61-4E27-8033-2B49FBF4AFDA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DA1A4-2E61-4E27-8033-2B49FBF4AFDA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DA1A4-2E61-4E27-8033-2B49FBF4AFDA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DA1A4-2E61-4E27-8033-2B49FBF4AFDA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A4BD9-45E5-4FA9-9CDC-3B72B5F86381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A4BD9-45E5-4FA9-9CDC-3B72B5F86381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A4BD9-45E5-4FA9-9CDC-3B72B5F86381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Relationship Id="rId9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34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5" Type="http://schemas.openxmlformats.org/officeDocument/2006/relationships/tags" Target="../tags/tag42.xml"/><Relationship Id="rId4" Type="http://schemas.openxmlformats.org/officeDocument/2006/relationships/tags" Target="../tags/tag4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5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57.xml"/><Relationship Id="rId4" Type="http://schemas.openxmlformats.org/officeDocument/2006/relationships/tags" Target="../tags/tag5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/>
          <p:cNvSpPr/>
          <p:nvPr userDrawn="1"/>
        </p:nvSpPr>
        <p:spPr>
          <a:xfrm rot="5400000">
            <a:off x="2881369" y="-2774361"/>
            <a:ext cx="6459180" cy="12162083"/>
          </a:xfrm>
          <a:prstGeom prst="rtTriangle">
            <a:avLst/>
          </a:prstGeom>
          <a:solidFill>
            <a:srgbClr val="23232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直角三角形 2"/>
          <p:cNvSpPr/>
          <p:nvPr userDrawn="1"/>
        </p:nvSpPr>
        <p:spPr>
          <a:xfrm rot="5400000">
            <a:off x="1797280" y="-1797277"/>
            <a:ext cx="4646616" cy="8241175"/>
          </a:xfrm>
          <a:prstGeom prst="rtTriangle">
            <a:avLst/>
          </a:prstGeom>
          <a:solidFill>
            <a:srgbClr val="23232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直角三角形 3"/>
          <p:cNvSpPr/>
          <p:nvPr userDrawn="1"/>
        </p:nvSpPr>
        <p:spPr>
          <a:xfrm rot="5400000">
            <a:off x="949125" y="-949124"/>
            <a:ext cx="2453833" cy="4352085"/>
          </a:xfrm>
          <a:prstGeom prst="rtTriangle">
            <a:avLst/>
          </a:prstGeom>
          <a:solidFill>
            <a:srgbClr val="2323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/>
          <p:cNvSpPr/>
          <p:nvPr userDrawn="1"/>
        </p:nvSpPr>
        <p:spPr>
          <a:xfrm rot="5400000">
            <a:off x="2881369" y="-2774361"/>
            <a:ext cx="6459180" cy="12162083"/>
          </a:xfrm>
          <a:prstGeom prst="rtTriangle">
            <a:avLst/>
          </a:prstGeom>
          <a:solidFill>
            <a:srgbClr val="23232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直角三角形 2"/>
          <p:cNvSpPr/>
          <p:nvPr userDrawn="1"/>
        </p:nvSpPr>
        <p:spPr>
          <a:xfrm rot="5400000">
            <a:off x="1797280" y="-1797277"/>
            <a:ext cx="4646616" cy="8241175"/>
          </a:xfrm>
          <a:prstGeom prst="rtTriangle">
            <a:avLst/>
          </a:prstGeom>
          <a:solidFill>
            <a:srgbClr val="23232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直角三角形 3"/>
          <p:cNvSpPr/>
          <p:nvPr userDrawn="1"/>
        </p:nvSpPr>
        <p:spPr>
          <a:xfrm rot="5400000">
            <a:off x="949125" y="-949124"/>
            <a:ext cx="2453833" cy="4352085"/>
          </a:xfrm>
          <a:prstGeom prst="rtTriangle">
            <a:avLst/>
          </a:prstGeom>
          <a:solidFill>
            <a:srgbClr val="2323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8EDECD-78B6-4F38-9E04-45C2B29C7E9B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DBFC9-6B96-4A71-AA6B-8E468C3C4B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97B5FA-0921-464F-AAE1-844C04324D7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ags" Target="../tags/tag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9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2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0E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2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直角三角形 41"/>
          <p:cNvSpPr/>
          <p:nvPr/>
        </p:nvSpPr>
        <p:spPr>
          <a:xfrm rot="5400000">
            <a:off x="2851451" y="-2851451"/>
            <a:ext cx="6459180" cy="12162083"/>
          </a:xfrm>
          <a:prstGeom prst="rtTriangle">
            <a:avLst/>
          </a:prstGeom>
          <a:solidFill>
            <a:srgbClr val="23232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直角三角形 27"/>
          <p:cNvSpPr/>
          <p:nvPr/>
        </p:nvSpPr>
        <p:spPr>
          <a:xfrm rot="5400000">
            <a:off x="1797280" y="-1797277"/>
            <a:ext cx="4646616" cy="8241175"/>
          </a:xfrm>
          <a:prstGeom prst="rtTriangle">
            <a:avLst/>
          </a:prstGeom>
          <a:solidFill>
            <a:srgbClr val="23232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直角三角形 2"/>
          <p:cNvSpPr/>
          <p:nvPr/>
        </p:nvSpPr>
        <p:spPr>
          <a:xfrm rot="5400000">
            <a:off x="949125" y="-949124"/>
            <a:ext cx="2453833" cy="4352085"/>
          </a:xfrm>
          <a:prstGeom prst="rtTriangle">
            <a:avLst/>
          </a:prstGeom>
          <a:solidFill>
            <a:srgbClr val="2323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689296" y="578143"/>
            <a:ext cx="2954160" cy="5329498"/>
            <a:chOff x="912324" y="249369"/>
            <a:chExt cx="3548644" cy="6401987"/>
          </a:xfrm>
        </p:grpSpPr>
        <p:grpSp>
          <p:nvGrpSpPr>
            <p:cNvPr id="26" name="组合 25"/>
            <p:cNvGrpSpPr/>
            <p:nvPr/>
          </p:nvGrpSpPr>
          <p:grpSpPr>
            <a:xfrm>
              <a:off x="966472" y="1413923"/>
              <a:ext cx="3385613" cy="4030155"/>
              <a:chOff x="1053298" y="1163255"/>
              <a:chExt cx="2210766" cy="2631644"/>
            </a:xfrm>
          </p:grpSpPr>
          <p:sp>
            <p:nvSpPr>
              <p:cNvPr id="31" name="任意多边形 30"/>
              <p:cNvSpPr/>
              <p:nvPr/>
            </p:nvSpPr>
            <p:spPr>
              <a:xfrm>
                <a:off x="1053299" y="1186406"/>
                <a:ext cx="2210765" cy="2608493"/>
              </a:xfrm>
              <a:custGeom>
                <a:avLst/>
                <a:gdLst>
                  <a:gd name="connsiteX0" fmla="*/ 0 w 1506471"/>
                  <a:gd name="connsiteY0" fmla="*/ 655315 h 1310630"/>
                  <a:gd name="connsiteX1" fmla="*/ 327658 w 1506471"/>
                  <a:gd name="connsiteY1" fmla="*/ 0 h 1310630"/>
                  <a:gd name="connsiteX2" fmla="*/ 1178814 w 1506471"/>
                  <a:gd name="connsiteY2" fmla="*/ 0 h 1310630"/>
                  <a:gd name="connsiteX3" fmla="*/ 1506471 w 1506471"/>
                  <a:gd name="connsiteY3" fmla="*/ 655315 h 1310630"/>
                  <a:gd name="connsiteX4" fmla="*/ 1178814 w 1506471"/>
                  <a:gd name="connsiteY4" fmla="*/ 1310630 h 1310630"/>
                  <a:gd name="connsiteX5" fmla="*/ 327658 w 1506471"/>
                  <a:gd name="connsiteY5" fmla="*/ 1310630 h 1310630"/>
                  <a:gd name="connsiteX6" fmla="*/ 0 w 1506471"/>
                  <a:gd name="connsiteY6" fmla="*/ 655315 h 1310630"/>
                  <a:gd name="connsiteX0-1" fmla="*/ 761425 w 1506470"/>
                  <a:gd name="connsiteY0-2" fmla="*/ 0 h 1359090"/>
                  <a:gd name="connsiteX1-3" fmla="*/ 1506469 w 1506470"/>
                  <a:gd name="connsiteY1-4" fmla="*/ 333523 h 1359090"/>
                  <a:gd name="connsiteX2-5" fmla="*/ 1506469 w 1506470"/>
                  <a:gd name="connsiteY2-6" fmla="*/ 1074028 h 1359090"/>
                  <a:gd name="connsiteX3-7" fmla="*/ 753235 w 1506470"/>
                  <a:gd name="connsiteY3-8" fmla="*/ 1359090 h 1359090"/>
                  <a:gd name="connsiteX4-9" fmla="*/ 0 w 1506470"/>
                  <a:gd name="connsiteY4-10" fmla="*/ 1074028 h 1359090"/>
                  <a:gd name="connsiteX5-11" fmla="*/ 0 w 1506470"/>
                  <a:gd name="connsiteY5-12" fmla="*/ 333523 h 1359090"/>
                  <a:gd name="connsiteX6-13" fmla="*/ 761425 w 1506470"/>
                  <a:gd name="connsiteY6-14" fmla="*/ 0 h 1359090"/>
                  <a:gd name="connsiteX0-15" fmla="*/ 761425 w 1506469"/>
                  <a:gd name="connsiteY0-16" fmla="*/ 0 h 1365148"/>
                  <a:gd name="connsiteX1-17" fmla="*/ 1506469 w 1506469"/>
                  <a:gd name="connsiteY1-18" fmla="*/ 333523 h 1365148"/>
                  <a:gd name="connsiteX2-19" fmla="*/ 1506469 w 1506469"/>
                  <a:gd name="connsiteY2-20" fmla="*/ 1074028 h 1365148"/>
                  <a:gd name="connsiteX3-21" fmla="*/ 753235 w 1506469"/>
                  <a:gd name="connsiteY3-22" fmla="*/ 1365148 h 1365148"/>
                  <a:gd name="connsiteX4-23" fmla="*/ 0 w 1506469"/>
                  <a:gd name="connsiteY4-24" fmla="*/ 1074028 h 1365148"/>
                  <a:gd name="connsiteX5-25" fmla="*/ 0 w 1506469"/>
                  <a:gd name="connsiteY5-26" fmla="*/ 333523 h 1365148"/>
                  <a:gd name="connsiteX6-27" fmla="*/ 761425 w 1506469"/>
                  <a:gd name="connsiteY6-28" fmla="*/ 0 h 136514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1506469" h="1365148">
                    <a:moveTo>
                      <a:pt x="761425" y="0"/>
                    </a:moveTo>
                    <a:lnTo>
                      <a:pt x="1506469" y="333523"/>
                    </a:lnTo>
                    <a:lnTo>
                      <a:pt x="1506469" y="1074028"/>
                    </a:lnTo>
                    <a:lnTo>
                      <a:pt x="753235" y="1365148"/>
                    </a:lnTo>
                    <a:lnTo>
                      <a:pt x="0" y="1074028"/>
                    </a:lnTo>
                    <a:lnTo>
                      <a:pt x="0" y="333523"/>
                    </a:lnTo>
                    <a:lnTo>
                      <a:pt x="761425" y="0"/>
                    </a:lnTo>
                    <a:close/>
                  </a:path>
                </a:pathLst>
              </a:custGeom>
              <a:noFill/>
              <a:ln w="101600">
                <a:solidFill>
                  <a:srgbClr val="020302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72320" tIns="313012" rIns="272321" bIns="313010" numCol="1" spcCol="1270" anchor="ctr" anchorCtr="0">
                <a:noAutofit/>
              </a:bodyPr>
              <a:lstStyle/>
              <a:p>
                <a:pPr lvl="0" algn="ctr" defTabSz="1600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4800" kern="1200"/>
              </a:p>
            </p:txBody>
          </p:sp>
          <p:sp>
            <p:nvSpPr>
              <p:cNvPr id="27" name="任意多边形 26"/>
              <p:cNvSpPr/>
              <p:nvPr/>
            </p:nvSpPr>
            <p:spPr>
              <a:xfrm>
                <a:off x="1053298" y="1163255"/>
                <a:ext cx="2210765" cy="2608493"/>
              </a:xfrm>
              <a:custGeom>
                <a:avLst/>
                <a:gdLst>
                  <a:gd name="connsiteX0" fmla="*/ 0 w 1506471"/>
                  <a:gd name="connsiteY0" fmla="*/ 655315 h 1310630"/>
                  <a:gd name="connsiteX1" fmla="*/ 327658 w 1506471"/>
                  <a:gd name="connsiteY1" fmla="*/ 0 h 1310630"/>
                  <a:gd name="connsiteX2" fmla="*/ 1178814 w 1506471"/>
                  <a:gd name="connsiteY2" fmla="*/ 0 h 1310630"/>
                  <a:gd name="connsiteX3" fmla="*/ 1506471 w 1506471"/>
                  <a:gd name="connsiteY3" fmla="*/ 655315 h 1310630"/>
                  <a:gd name="connsiteX4" fmla="*/ 1178814 w 1506471"/>
                  <a:gd name="connsiteY4" fmla="*/ 1310630 h 1310630"/>
                  <a:gd name="connsiteX5" fmla="*/ 327658 w 1506471"/>
                  <a:gd name="connsiteY5" fmla="*/ 1310630 h 1310630"/>
                  <a:gd name="connsiteX6" fmla="*/ 0 w 1506471"/>
                  <a:gd name="connsiteY6" fmla="*/ 655315 h 1310630"/>
                  <a:gd name="connsiteX0-1" fmla="*/ 761425 w 1506470"/>
                  <a:gd name="connsiteY0-2" fmla="*/ 0 h 1359090"/>
                  <a:gd name="connsiteX1-3" fmla="*/ 1506469 w 1506470"/>
                  <a:gd name="connsiteY1-4" fmla="*/ 333523 h 1359090"/>
                  <a:gd name="connsiteX2-5" fmla="*/ 1506469 w 1506470"/>
                  <a:gd name="connsiteY2-6" fmla="*/ 1074028 h 1359090"/>
                  <a:gd name="connsiteX3-7" fmla="*/ 753235 w 1506470"/>
                  <a:gd name="connsiteY3-8" fmla="*/ 1359090 h 1359090"/>
                  <a:gd name="connsiteX4-9" fmla="*/ 0 w 1506470"/>
                  <a:gd name="connsiteY4-10" fmla="*/ 1074028 h 1359090"/>
                  <a:gd name="connsiteX5-11" fmla="*/ 0 w 1506470"/>
                  <a:gd name="connsiteY5-12" fmla="*/ 333523 h 1359090"/>
                  <a:gd name="connsiteX6-13" fmla="*/ 761425 w 1506470"/>
                  <a:gd name="connsiteY6-14" fmla="*/ 0 h 1359090"/>
                  <a:gd name="connsiteX0-15" fmla="*/ 761425 w 1506469"/>
                  <a:gd name="connsiteY0-16" fmla="*/ 0 h 1365148"/>
                  <a:gd name="connsiteX1-17" fmla="*/ 1506469 w 1506469"/>
                  <a:gd name="connsiteY1-18" fmla="*/ 333523 h 1365148"/>
                  <a:gd name="connsiteX2-19" fmla="*/ 1506469 w 1506469"/>
                  <a:gd name="connsiteY2-20" fmla="*/ 1074028 h 1365148"/>
                  <a:gd name="connsiteX3-21" fmla="*/ 753235 w 1506469"/>
                  <a:gd name="connsiteY3-22" fmla="*/ 1365148 h 1365148"/>
                  <a:gd name="connsiteX4-23" fmla="*/ 0 w 1506469"/>
                  <a:gd name="connsiteY4-24" fmla="*/ 1074028 h 1365148"/>
                  <a:gd name="connsiteX5-25" fmla="*/ 0 w 1506469"/>
                  <a:gd name="connsiteY5-26" fmla="*/ 333523 h 1365148"/>
                  <a:gd name="connsiteX6-27" fmla="*/ 761425 w 1506469"/>
                  <a:gd name="connsiteY6-28" fmla="*/ 0 h 136514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1506469" h="1365148">
                    <a:moveTo>
                      <a:pt x="761425" y="0"/>
                    </a:moveTo>
                    <a:lnTo>
                      <a:pt x="1506469" y="333523"/>
                    </a:lnTo>
                    <a:lnTo>
                      <a:pt x="1506469" y="1074028"/>
                    </a:lnTo>
                    <a:lnTo>
                      <a:pt x="753235" y="1365148"/>
                    </a:lnTo>
                    <a:lnTo>
                      <a:pt x="0" y="1074028"/>
                    </a:lnTo>
                    <a:lnTo>
                      <a:pt x="0" y="333523"/>
                    </a:lnTo>
                    <a:lnTo>
                      <a:pt x="761425" y="0"/>
                    </a:lnTo>
                    <a:close/>
                  </a:path>
                </a:pathLst>
              </a:custGeom>
              <a:noFill/>
              <a:ln w="76200">
                <a:solidFill>
                  <a:srgbClr val="DAB96E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72320" tIns="313012" rIns="272321" bIns="313010" numCol="1" spcCol="1270" anchor="ctr" anchorCtr="0">
                <a:noAutofit/>
              </a:bodyPr>
              <a:lstStyle/>
              <a:p>
                <a:pPr lvl="0" algn="ctr" defTabSz="1600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4800" kern="1200"/>
              </a:p>
            </p:txBody>
          </p:sp>
        </p:grpSp>
        <p:sp>
          <p:nvSpPr>
            <p:cNvPr id="35" name="矩形 34"/>
            <p:cNvSpPr/>
            <p:nvPr/>
          </p:nvSpPr>
          <p:spPr>
            <a:xfrm>
              <a:off x="1466476" y="3826127"/>
              <a:ext cx="2608725" cy="10961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5335" b="1" dirty="0" smtClean="0">
                  <a:solidFill>
                    <a:srgbClr val="DAB96E"/>
                  </a:solidFill>
                  <a:latin typeface="+mj-ea"/>
                  <a:ea typeface="+mj-ea"/>
                  <a:sym typeface="Calibri" panose="020F0502020204030204" pitchFamily="34" charset="0"/>
                </a:rPr>
                <a:t>20XX </a:t>
              </a:r>
              <a:endParaRPr lang="zh-CN" altLang="en-US" sz="3200" b="1" dirty="0">
                <a:solidFill>
                  <a:srgbClr val="DAB96E"/>
                </a:solidFill>
                <a:latin typeface="+mj-ea"/>
                <a:ea typeface="+mj-ea"/>
              </a:endParaRP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1104373" y="4707140"/>
              <a:ext cx="3356595" cy="1944216"/>
              <a:chOff x="828280" y="3530355"/>
              <a:chExt cx="2517446" cy="1458162"/>
            </a:xfrm>
          </p:grpSpPr>
          <p:cxnSp>
            <p:nvCxnSpPr>
              <p:cNvPr id="55" name="直接连接符 54"/>
              <p:cNvCxnSpPr/>
              <p:nvPr/>
            </p:nvCxnSpPr>
            <p:spPr>
              <a:xfrm flipV="1">
                <a:off x="1320800" y="3530355"/>
                <a:ext cx="2024926" cy="104495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/>
              <p:cNvCxnSpPr/>
              <p:nvPr/>
            </p:nvCxnSpPr>
            <p:spPr>
              <a:xfrm flipV="1">
                <a:off x="828280" y="3943564"/>
                <a:ext cx="2024926" cy="1044953"/>
              </a:xfrm>
              <a:prstGeom prst="line">
                <a:avLst/>
              </a:prstGeom>
              <a:ln w="3175">
                <a:solidFill>
                  <a:schemeClr val="accent1">
                    <a:alpha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直接连接符 20"/>
            <p:cNvCxnSpPr/>
            <p:nvPr/>
          </p:nvCxnSpPr>
          <p:spPr>
            <a:xfrm flipV="1">
              <a:off x="912324" y="735015"/>
              <a:ext cx="2699901" cy="13932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flipV="1">
              <a:off x="1309327" y="249369"/>
              <a:ext cx="2699901" cy="1393271"/>
            </a:xfrm>
            <a:prstGeom prst="line">
              <a:avLst/>
            </a:prstGeom>
            <a:ln w="3175">
              <a:solidFill>
                <a:schemeClr val="accent1">
                  <a:alpha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矩形 45"/>
          <p:cNvSpPr/>
          <p:nvPr/>
        </p:nvSpPr>
        <p:spPr>
          <a:xfrm>
            <a:off x="3983245" y="2184742"/>
            <a:ext cx="8779581" cy="1106457"/>
          </a:xfrm>
          <a:prstGeom prst="rect">
            <a:avLst/>
          </a:prstGeom>
          <a:ln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6000" b="1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毕业论文答辩</a:t>
            </a:r>
            <a:r>
              <a:rPr lang="en-US" altLang="zh-CN" sz="6000" b="1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6000" b="1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模板</a:t>
            </a:r>
          </a:p>
        </p:txBody>
      </p:sp>
      <p:sp>
        <p:nvSpPr>
          <p:cNvPr id="47" name="矩形 46"/>
          <p:cNvSpPr/>
          <p:nvPr/>
        </p:nvSpPr>
        <p:spPr>
          <a:xfrm>
            <a:off x="3982994" y="3173078"/>
            <a:ext cx="7441870" cy="350865"/>
          </a:xfrm>
          <a:prstGeom prst="rect">
            <a:avLst/>
          </a:prstGeom>
          <a:ln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</a:pPr>
            <a:r>
              <a:rPr lang="en-US" altLang="zh-CN" sz="1400" dirty="0" err="1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Lorem</a:t>
            </a:r>
            <a:r>
              <a:rPr lang="en-US" altLang="zh-CN" sz="14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400" dirty="0" err="1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ipsum</a:t>
            </a:r>
            <a:r>
              <a:rPr lang="en-US" altLang="zh-CN" sz="14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 dolor sit </a:t>
            </a:r>
            <a:r>
              <a:rPr lang="en-US" altLang="zh-CN" sz="1400" dirty="0" err="1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amet</a:t>
            </a:r>
            <a:r>
              <a:rPr lang="en-US" altLang="zh-CN" sz="14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altLang="zh-CN" sz="1400" dirty="0" err="1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consectetur</a:t>
            </a:r>
            <a:r>
              <a:rPr lang="en-US" altLang="zh-CN" sz="14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400" dirty="0" err="1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adipisicing</a:t>
            </a:r>
            <a:r>
              <a:rPr lang="en-US" altLang="zh-CN" sz="14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400" dirty="0" err="1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elit</a:t>
            </a:r>
            <a:r>
              <a:rPr lang="en-US" altLang="zh-CN" sz="14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altLang="zh-CN" sz="1400" dirty="0" err="1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sed</a:t>
            </a:r>
            <a:r>
              <a:rPr lang="en-US" altLang="zh-CN" sz="14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 do </a:t>
            </a:r>
            <a:r>
              <a:rPr lang="en-US" altLang="zh-CN" sz="1400" dirty="0" err="1" smtClean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eiusmod</a:t>
            </a:r>
            <a:endParaRPr lang="zh-CN" altLang="en-US" sz="140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48" name="组合 47"/>
          <p:cNvGrpSpPr/>
          <p:nvPr/>
        </p:nvGrpSpPr>
        <p:grpSpPr>
          <a:xfrm>
            <a:off x="4078452" y="3772030"/>
            <a:ext cx="2227581" cy="425450"/>
            <a:chOff x="4654427" y="4718860"/>
            <a:chExt cx="1663809" cy="317821"/>
          </a:xfrm>
        </p:grpSpPr>
        <p:grpSp>
          <p:nvGrpSpPr>
            <p:cNvPr id="49" name="组合 48"/>
            <p:cNvGrpSpPr/>
            <p:nvPr/>
          </p:nvGrpSpPr>
          <p:grpSpPr>
            <a:xfrm>
              <a:off x="4654427" y="4718860"/>
              <a:ext cx="276971" cy="276971"/>
              <a:chOff x="3725237" y="4930504"/>
              <a:chExt cx="531780" cy="531780"/>
            </a:xfrm>
          </p:grpSpPr>
          <p:sp>
            <p:nvSpPr>
              <p:cNvPr id="51" name="圆角矩形 2"/>
              <p:cNvSpPr/>
              <p:nvPr/>
            </p:nvSpPr>
            <p:spPr>
              <a:xfrm>
                <a:off x="3725237" y="4930504"/>
                <a:ext cx="531780" cy="53178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  <a:miter lim="800000"/>
              </a:ln>
              <a:effectLst>
                <a:outerShdw blurRad="177800" dist="101600" dir="8100000" algn="tr" rotWithShape="0">
                  <a:prstClr val="black">
                    <a:alpha val="30000"/>
                  </a:prstClr>
                </a:outerShdw>
              </a:effectLst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2" name="student-graduation-cap-shape_52041"/>
              <p:cNvSpPr>
                <a:spLocks noChangeAspect="1"/>
              </p:cNvSpPr>
              <p:nvPr/>
            </p:nvSpPr>
            <p:spPr bwMode="auto">
              <a:xfrm>
                <a:off x="3875605" y="5054575"/>
                <a:ext cx="219840" cy="264806"/>
              </a:xfrm>
              <a:custGeom>
                <a:avLst/>
                <a:gdLst>
                  <a:gd name="connsiteX0" fmla="*/ 56671 w 279400"/>
                  <a:gd name="connsiteY0" fmla="*/ 192087 h 336550"/>
                  <a:gd name="connsiteX1" fmla="*/ 224047 w 279400"/>
                  <a:gd name="connsiteY1" fmla="*/ 192087 h 336550"/>
                  <a:gd name="connsiteX2" fmla="*/ 279400 w 279400"/>
                  <a:gd name="connsiteY2" fmla="*/ 247752 h 336550"/>
                  <a:gd name="connsiteX3" fmla="*/ 279400 w 279400"/>
                  <a:gd name="connsiteY3" fmla="*/ 336550 h 336550"/>
                  <a:gd name="connsiteX4" fmla="*/ 176602 w 279400"/>
                  <a:gd name="connsiteY4" fmla="*/ 336550 h 336550"/>
                  <a:gd name="connsiteX5" fmla="*/ 158151 w 279400"/>
                  <a:gd name="connsiteY5" fmla="*/ 245101 h 336550"/>
                  <a:gd name="connsiteX6" fmla="*/ 151562 w 279400"/>
                  <a:gd name="connsiteY6" fmla="*/ 239800 h 336550"/>
                  <a:gd name="connsiteX7" fmla="*/ 167377 w 279400"/>
                  <a:gd name="connsiteY7" fmla="*/ 213293 h 336550"/>
                  <a:gd name="connsiteX8" fmla="*/ 167377 w 279400"/>
                  <a:gd name="connsiteY8" fmla="*/ 209317 h 336550"/>
                  <a:gd name="connsiteX9" fmla="*/ 163423 w 279400"/>
                  <a:gd name="connsiteY9" fmla="*/ 207991 h 336550"/>
                  <a:gd name="connsiteX10" fmla="*/ 121249 w 279400"/>
                  <a:gd name="connsiteY10" fmla="*/ 207991 h 336550"/>
                  <a:gd name="connsiteX11" fmla="*/ 118613 w 279400"/>
                  <a:gd name="connsiteY11" fmla="*/ 209317 h 336550"/>
                  <a:gd name="connsiteX12" fmla="*/ 118613 w 279400"/>
                  <a:gd name="connsiteY12" fmla="*/ 213293 h 336550"/>
                  <a:gd name="connsiteX13" fmla="*/ 134429 w 279400"/>
                  <a:gd name="connsiteY13" fmla="*/ 239800 h 336550"/>
                  <a:gd name="connsiteX14" fmla="*/ 126521 w 279400"/>
                  <a:gd name="connsiteY14" fmla="*/ 245101 h 336550"/>
                  <a:gd name="connsiteX15" fmla="*/ 110706 w 279400"/>
                  <a:gd name="connsiteY15" fmla="*/ 336550 h 336550"/>
                  <a:gd name="connsiteX16" fmla="*/ 0 w 279400"/>
                  <a:gd name="connsiteY16" fmla="*/ 336550 h 336550"/>
                  <a:gd name="connsiteX17" fmla="*/ 0 w 279400"/>
                  <a:gd name="connsiteY17" fmla="*/ 247752 h 336550"/>
                  <a:gd name="connsiteX18" fmla="*/ 56671 w 279400"/>
                  <a:gd name="connsiteY18" fmla="*/ 192087 h 336550"/>
                  <a:gd name="connsiteX19" fmla="*/ 138907 w 279400"/>
                  <a:gd name="connsiteY19" fmla="*/ 0 h 336550"/>
                  <a:gd name="connsiteX20" fmla="*/ 219076 w 279400"/>
                  <a:gd name="connsiteY20" fmla="*/ 80169 h 336550"/>
                  <a:gd name="connsiteX21" fmla="*/ 138907 w 279400"/>
                  <a:gd name="connsiteY21" fmla="*/ 160338 h 336550"/>
                  <a:gd name="connsiteX22" fmla="*/ 58738 w 279400"/>
                  <a:gd name="connsiteY22" fmla="*/ 80169 h 336550"/>
                  <a:gd name="connsiteX23" fmla="*/ 138907 w 279400"/>
                  <a:gd name="connsiteY23" fmla="*/ 0 h 336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79400" h="336550">
                    <a:moveTo>
                      <a:pt x="56671" y="192087"/>
                    </a:moveTo>
                    <a:cubicBezTo>
                      <a:pt x="56671" y="192087"/>
                      <a:pt x="56671" y="192087"/>
                      <a:pt x="224047" y="192087"/>
                    </a:cubicBezTo>
                    <a:cubicBezTo>
                      <a:pt x="254360" y="192087"/>
                      <a:pt x="279400" y="217269"/>
                      <a:pt x="279400" y="247752"/>
                    </a:cubicBezTo>
                    <a:cubicBezTo>
                      <a:pt x="279400" y="247752"/>
                      <a:pt x="279400" y="247752"/>
                      <a:pt x="279400" y="336550"/>
                    </a:cubicBezTo>
                    <a:cubicBezTo>
                      <a:pt x="279400" y="336550"/>
                      <a:pt x="279400" y="336550"/>
                      <a:pt x="176602" y="336550"/>
                    </a:cubicBezTo>
                    <a:cubicBezTo>
                      <a:pt x="176602" y="336550"/>
                      <a:pt x="176602" y="336550"/>
                      <a:pt x="158151" y="245101"/>
                    </a:cubicBezTo>
                    <a:cubicBezTo>
                      <a:pt x="158151" y="242450"/>
                      <a:pt x="154197" y="239800"/>
                      <a:pt x="151562" y="239800"/>
                    </a:cubicBezTo>
                    <a:cubicBezTo>
                      <a:pt x="151562" y="239800"/>
                      <a:pt x="151562" y="239800"/>
                      <a:pt x="167377" y="213293"/>
                    </a:cubicBezTo>
                    <a:cubicBezTo>
                      <a:pt x="167377" y="211967"/>
                      <a:pt x="167377" y="210642"/>
                      <a:pt x="167377" y="209317"/>
                    </a:cubicBezTo>
                    <a:cubicBezTo>
                      <a:pt x="166059" y="207991"/>
                      <a:pt x="164741" y="207991"/>
                      <a:pt x="163423" y="207991"/>
                    </a:cubicBezTo>
                    <a:cubicBezTo>
                      <a:pt x="163423" y="207991"/>
                      <a:pt x="163423" y="207991"/>
                      <a:pt x="121249" y="207991"/>
                    </a:cubicBezTo>
                    <a:cubicBezTo>
                      <a:pt x="119931" y="207991"/>
                      <a:pt x="118613" y="207991"/>
                      <a:pt x="118613" y="209317"/>
                    </a:cubicBezTo>
                    <a:cubicBezTo>
                      <a:pt x="117296" y="210642"/>
                      <a:pt x="117296" y="211967"/>
                      <a:pt x="118613" y="213293"/>
                    </a:cubicBezTo>
                    <a:cubicBezTo>
                      <a:pt x="118613" y="213293"/>
                      <a:pt x="118613" y="213293"/>
                      <a:pt x="134429" y="239800"/>
                    </a:cubicBezTo>
                    <a:cubicBezTo>
                      <a:pt x="130475" y="239800"/>
                      <a:pt x="127839" y="242450"/>
                      <a:pt x="126521" y="245101"/>
                    </a:cubicBezTo>
                    <a:cubicBezTo>
                      <a:pt x="126521" y="245101"/>
                      <a:pt x="126521" y="245101"/>
                      <a:pt x="110706" y="336550"/>
                    </a:cubicBezTo>
                    <a:cubicBezTo>
                      <a:pt x="110706" y="336550"/>
                      <a:pt x="110706" y="336550"/>
                      <a:pt x="0" y="336550"/>
                    </a:cubicBezTo>
                    <a:cubicBezTo>
                      <a:pt x="0" y="336550"/>
                      <a:pt x="0" y="336550"/>
                      <a:pt x="0" y="247752"/>
                    </a:cubicBezTo>
                    <a:cubicBezTo>
                      <a:pt x="0" y="217269"/>
                      <a:pt x="25040" y="192087"/>
                      <a:pt x="56671" y="192087"/>
                    </a:cubicBezTo>
                    <a:close/>
                    <a:moveTo>
                      <a:pt x="138907" y="0"/>
                    </a:moveTo>
                    <a:cubicBezTo>
                      <a:pt x="183183" y="0"/>
                      <a:pt x="219076" y="35893"/>
                      <a:pt x="219076" y="80169"/>
                    </a:cubicBezTo>
                    <a:cubicBezTo>
                      <a:pt x="219076" y="124445"/>
                      <a:pt x="183183" y="160338"/>
                      <a:pt x="138907" y="160338"/>
                    </a:cubicBezTo>
                    <a:cubicBezTo>
                      <a:pt x="94631" y="160338"/>
                      <a:pt x="58738" y="124445"/>
                      <a:pt x="58738" y="80169"/>
                    </a:cubicBezTo>
                    <a:cubicBezTo>
                      <a:pt x="58738" y="35893"/>
                      <a:pt x="94631" y="0"/>
                      <a:pt x="138907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DAB96E"/>
                </a:solidFill>
              </a:ln>
            </p:spPr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50" name="文本框 22"/>
            <p:cNvSpPr txBox="1"/>
            <p:nvPr/>
          </p:nvSpPr>
          <p:spPr>
            <a:xfrm>
              <a:off x="4925563" y="4806871"/>
              <a:ext cx="1392673" cy="229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汇报人：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6048624" y="3777913"/>
            <a:ext cx="2699384" cy="388620"/>
            <a:chOff x="6395842" y="4718860"/>
            <a:chExt cx="2016134" cy="290158"/>
          </a:xfrm>
        </p:grpSpPr>
        <p:grpSp>
          <p:nvGrpSpPr>
            <p:cNvPr id="54" name="组合 53"/>
            <p:cNvGrpSpPr/>
            <p:nvPr/>
          </p:nvGrpSpPr>
          <p:grpSpPr>
            <a:xfrm>
              <a:off x="6395842" y="4718860"/>
              <a:ext cx="276971" cy="276971"/>
              <a:chOff x="6392770" y="4930504"/>
              <a:chExt cx="531780" cy="531780"/>
            </a:xfrm>
          </p:grpSpPr>
          <p:sp>
            <p:nvSpPr>
              <p:cNvPr id="57" name="圆角矩形 2"/>
              <p:cNvSpPr/>
              <p:nvPr/>
            </p:nvSpPr>
            <p:spPr>
              <a:xfrm>
                <a:off x="6392770" y="4930504"/>
                <a:ext cx="531780" cy="53178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  <a:miter lim="800000"/>
              </a:ln>
              <a:effectLst>
                <a:outerShdw blurRad="177800" dist="101600" dir="8100000" algn="tr" rotWithShape="0">
                  <a:prstClr val="black">
                    <a:alpha val="30000"/>
                  </a:prstClr>
                </a:outerShdw>
              </a:effectLst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8" name="student-graduation-cap-shape_52041"/>
              <p:cNvSpPr>
                <a:spLocks noChangeAspect="1"/>
              </p:cNvSpPr>
              <p:nvPr/>
            </p:nvSpPr>
            <p:spPr bwMode="auto">
              <a:xfrm>
                <a:off x="6527005" y="5064598"/>
                <a:ext cx="256066" cy="264808"/>
              </a:xfrm>
              <a:custGeom>
                <a:avLst/>
                <a:gdLst>
                  <a:gd name="connsiteX0" fmla="*/ 233363 w 325438"/>
                  <a:gd name="connsiteY0" fmla="*/ 249238 h 336550"/>
                  <a:gd name="connsiteX1" fmla="*/ 279401 w 325438"/>
                  <a:gd name="connsiteY1" fmla="*/ 249238 h 336550"/>
                  <a:gd name="connsiteX2" fmla="*/ 279401 w 325438"/>
                  <a:gd name="connsiteY2" fmla="*/ 290513 h 336550"/>
                  <a:gd name="connsiteX3" fmla="*/ 233363 w 325438"/>
                  <a:gd name="connsiteY3" fmla="*/ 290513 h 336550"/>
                  <a:gd name="connsiteX4" fmla="*/ 171450 w 325438"/>
                  <a:gd name="connsiteY4" fmla="*/ 249238 h 336550"/>
                  <a:gd name="connsiteX5" fmla="*/ 217488 w 325438"/>
                  <a:gd name="connsiteY5" fmla="*/ 249238 h 336550"/>
                  <a:gd name="connsiteX6" fmla="*/ 217488 w 325438"/>
                  <a:gd name="connsiteY6" fmla="*/ 290513 h 336550"/>
                  <a:gd name="connsiteX7" fmla="*/ 171450 w 325438"/>
                  <a:gd name="connsiteY7" fmla="*/ 290513 h 336550"/>
                  <a:gd name="connsiteX8" fmla="*/ 107950 w 325438"/>
                  <a:gd name="connsiteY8" fmla="*/ 249238 h 336550"/>
                  <a:gd name="connsiteX9" fmla="*/ 155575 w 325438"/>
                  <a:gd name="connsiteY9" fmla="*/ 249238 h 336550"/>
                  <a:gd name="connsiteX10" fmla="*/ 155575 w 325438"/>
                  <a:gd name="connsiteY10" fmla="*/ 290513 h 336550"/>
                  <a:gd name="connsiteX11" fmla="*/ 107950 w 325438"/>
                  <a:gd name="connsiteY11" fmla="*/ 290513 h 336550"/>
                  <a:gd name="connsiteX12" fmla="*/ 46038 w 325438"/>
                  <a:gd name="connsiteY12" fmla="*/ 249238 h 336550"/>
                  <a:gd name="connsiteX13" fmla="*/ 93663 w 325438"/>
                  <a:gd name="connsiteY13" fmla="*/ 249238 h 336550"/>
                  <a:gd name="connsiteX14" fmla="*/ 93663 w 325438"/>
                  <a:gd name="connsiteY14" fmla="*/ 290513 h 336550"/>
                  <a:gd name="connsiteX15" fmla="*/ 46038 w 325438"/>
                  <a:gd name="connsiteY15" fmla="*/ 290513 h 336550"/>
                  <a:gd name="connsiteX16" fmla="*/ 233363 w 325438"/>
                  <a:gd name="connsiteY16" fmla="*/ 195263 h 336550"/>
                  <a:gd name="connsiteX17" fmla="*/ 279401 w 325438"/>
                  <a:gd name="connsiteY17" fmla="*/ 195263 h 336550"/>
                  <a:gd name="connsiteX18" fmla="*/ 279401 w 325438"/>
                  <a:gd name="connsiteY18" fmla="*/ 234951 h 336550"/>
                  <a:gd name="connsiteX19" fmla="*/ 233363 w 325438"/>
                  <a:gd name="connsiteY19" fmla="*/ 234951 h 336550"/>
                  <a:gd name="connsiteX20" fmla="*/ 171450 w 325438"/>
                  <a:gd name="connsiteY20" fmla="*/ 195263 h 336550"/>
                  <a:gd name="connsiteX21" fmla="*/ 217488 w 325438"/>
                  <a:gd name="connsiteY21" fmla="*/ 195263 h 336550"/>
                  <a:gd name="connsiteX22" fmla="*/ 217488 w 325438"/>
                  <a:gd name="connsiteY22" fmla="*/ 234951 h 336550"/>
                  <a:gd name="connsiteX23" fmla="*/ 171450 w 325438"/>
                  <a:gd name="connsiteY23" fmla="*/ 234951 h 336550"/>
                  <a:gd name="connsiteX24" fmla="*/ 107950 w 325438"/>
                  <a:gd name="connsiteY24" fmla="*/ 195263 h 336550"/>
                  <a:gd name="connsiteX25" fmla="*/ 155575 w 325438"/>
                  <a:gd name="connsiteY25" fmla="*/ 195263 h 336550"/>
                  <a:gd name="connsiteX26" fmla="*/ 155575 w 325438"/>
                  <a:gd name="connsiteY26" fmla="*/ 234951 h 336550"/>
                  <a:gd name="connsiteX27" fmla="*/ 107950 w 325438"/>
                  <a:gd name="connsiteY27" fmla="*/ 234951 h 336550"/>
                  <a:gd name="connsiteX28" fmla="*/ 46038 w 325438"/>
                  <a:gd name="connsiteY28" fmla="*/ 195263 h 336550"/>
                  <a:gd name="connsiteX29" fmla="*/ 93663 w 325438"/>
                  <a:gd name="connsiteY29" fmla="*/ 195263 h 336550"/>
                  <a:gd name="connsiteX30" fmla="*/ 93663 w 325438"/>
                  <a:gd name="connsiteY30" fmla="*/ 234951 h 336550"/>
                  <a:gd name="connsiteX31" fmla="*/ 46038 w 325438"/>
                  <a:gd name="connsiteY31" fmla="*/ 234951 h 336550"/>
                  <a:gd name="connsiteX32" fmla="*/ 233363 w 325438"/>
                  <a:gd name="connsiteY32" fmla="*/ 139700 h 336550"/>
                  <a:gd name="connsiteX33" fmla="*/ 279401 w 325438"/>
                  <a:gd name="connsiteY33" fmla="*/ 139700 h 336550"/>
                  <a:gd name="connsiteX34" fmla="*/ 279401 w 325438"/>
                  <a:gd name="connsiteY34" fmla="*/ 180975 h 336550"/>
                  <a:gd name="connsiteX35" fmla="*/ 233363 w 325438"/>
                  <a:gd name="connsiteY35" fmla="*/ 180975 h 336550"/>
                  <a:gd name="connsiteX36" fmla="*/ 171450 w 325438"/>
                  <a:gd name="connsiteY36" fmla="*/ 139700 h 336550"/>
                  <a:gd name="connsiteX37" fmla="*/ 217488 w 325438"/>
                  <a:gd name="connsiteY37" fmla="*/ 139700 h 336550"/>
                  <a:gd name="connsiteX38" fmla="*/ 217488 w 325438"/>
                  <a:gd name="connsiteY38" fmla="*/ 180975 h 336550"/>
                  <a:gd name="connsiteX39" fmla="*/ 171450 w 325438"/>
                  <a:gd name="connsiteY39" fmla="*/ 180975 h 336550"/>
                  <a:gd name="connsiteX40" fmla="*/ 107950 w 325438"/>
                  <a:gd name="connsiteY40" fmla="*/ 139700 h 336550"/>
                  <a:gd name="connsiteX41" fmla="*/ 155575 w 325438"/>
                  <a:gd name="connsiteY41" fmla="*/ 139700 h 336550"/>
                  <a:gd name="connsiteX42" fmla="*/ 155575 w 325438"/>
                  <a:gd name="connsiteY42" fmla="*/ 180975 h 336550"/>
                  <a:gd name="connsiteX43" fmla="*/ 107950 w 325438"/>
                  <a:gd name="connsiteY43" fmla="*/ 180975 h 336550"/>
                  <a:gd name="connsiteX44" fmla="*/ 49167 w 325438"/>
                  <a:gd name="connsiteY44" fmla="*/ 38100 h 336550"/>
                  <a:gd name="connsiteX45" fmla="*/ 25400 w 325438"/>
                  <a:gd name="connsiteY45" fmla="*/ 61753 h 336550"/>
                  <a:gd name="connsiteX46" fmla="*/ 25400 w 325438"/>
                  <a:gd name="connsiteY46" fmla="*/ 289085 h 336550"/>
                  <a:gd name="connsiteX47" fmla="*/ 49167 w 325438"/>
                  <a:gd name="connsiteY47" fmla="*/ 312738 h 336550"/>
                  <a:gd name="connsiteX48" fmla="*/ 276271 w 325438"/>
                  <a:gd name="connsiteY48" fmla="*/ 312738 h 336550"/>
                  <a:gd name="connsiteX49" fmla="*/ 300038 w 325438"/>
                  <a:gd name="connsiteY49" fmla="*/ 289085 h 336550"/>
                  <a:gd name="connsiteX50" fmla="*/ 300038 w 325438"/>
                  <a:gd name="connsiteY50" fmla="*/ 61753 h 336550"/>
                  <a:gd name="connsiteX51" fmla="*/ 276271 w 325438"/>
                  <a:gd name="connsiteY51" fmla="*/ 38100 h 336550"/>
                  <a:gd name="connsiteX52" fmla="*/ 269669 w 325438"/>
                  <a:gd name="connsiteY52" fmla="*/ 38100 h 336550"/>
                  <a:gd name="connsiteX53" fmla="*/ 269669 w 325438"/>
                  <a:gd name="connsiteY53" fmla="*/ 63067 h 336550"/>
                  <a:gd name="connsiteX54" fmla="*/ 276271 w 325438"/>
                  <a:gd name="connsiteY54" fmla="*/ 74894 h 336550"/>
                  <a:gd name="connsiteX55" fmla="*/ 260427 w 325438"/>
                  <a:gd name="connsiteY55" fmla="*/ 90662 h 336550"/>
                  <a:gd name="connsiteX56" fmla="*/ 244582 w 325438"/>
                  <a:gd name="connsiteY56" fmla="*/ 74894 h 336550"/>
                  <a:gd name="connsiteX57" fmla="*/ 249864 w 325438"/>
                  <a:gd name="connsiteY57" fmla="*/ 63067 h 336550"/>
                  <a:gd name="connsiteX58" fmla="*/ 249864 w 325438"/>
                  <a:gd name="connsiteY58" fmla="*/ 38100 h 336550"/>
                  <a:gd name="connsiteX59" fmla="*/ 231379 w 325438"/>
                  <a:gd name="connsiteY59" fmla="*/ 38100 h 336550"/>
                  <a:gd name="connsiteX60" fmla="*/ 231379 w 325438"/>
                  <a:gd name="connsiteY60" fmla="*/ 63067 h 336550"/>
                  <a:gd name="connsiteX61" fmla="*/ 236660 w 325438"/>
                  <a:gd name="connsiteY61" fmla="*/ 74894 h 336550"/>
                  <a:gd name="connsiteX62" fmla="*/ 220816 w 325438"/>
                  <a:gd name="connsiteY62" fmla="*/ 90662 h 336550"/>
                  <a:gd name="connsiteX63" fmla="*/ 204971 w 325438"/>
                  <a:gd name="connsiteY63" fmla="*/ 74894 h 336550"/>
                  <a:gd name="connsiteX64" fmla="*/ 210253 w 325438"/>
                  <a:gd name="connsiteY64" fmla="*/ 63067 h 336550"/>
                  <a:gd name="connsiteX65" fmla="*/ 210253 w 325438"/>
                  <a:gd name="connsiteY65" fmla="*/ 38100 h 336550"/>
                  <a:gd name="connsiteX66" fmla="*/ 191767 w 325438"/>
                  <a:gd name="connsiteY66" fmla="*/ 38100 h 336550"/>
                  <a:gd name="connsiteX67" fmla="*/ 191767 w 325438"/>
                  <a:gd name="connsiteY67" fmla="*/ 63067 h 336550"/>
                  <a:gd name="connsiteX68" fmla="*/ 198369 w 325438"/>
                  <a:gd name="connsiteY68" fmla="*/ 74894 h 336550"/>
                  <a:gd name="connsiteX69" fmla="*/ 182525 w 325438"/>
                  <a:gd name="connsiteY69" fmla="*/ 90662 h 336550"/>
                  <a:gd name="connsiteX70" fmla="*/ 166680 w 325438"/>
                  <a:gd name="connsiteY70" fmla="*/ 74894 h 336550"/>
                  <a:gd name="connsiteX71" fmla="*/ 171962 w 325438"/>
                  <a:gd name="connsiteY71" fmla="*/ 63067 h 336550"/>
                  <a:gd name="connsiteX72" fmla="*/ 171962 w 325438"/>
                  <a:gd name="connsiteY72" fmla="*/ 38100 h 336550"/>
                  <a:gd name="connsiteX73" fmla="*/ 153476 w 325438"/>
                  <a:gd name="connsiteY73" fmla="*/ 38100 h 336550"/>
                  <a:gd name="connsiteX74" fmla="*/ 153476 w 325438"/>
                  <a:gd name="connsiteY74" fmla="*/ 63067 h 336550"/>
                  <a:gd name="connsiteX75" fmla="*/ 158758 w 325438"/>
                  <a:gd name="connsiteY75" fmla="*/ 74894 h 336550"/>
                  <a:gd name="connsiteX76" fmla="*/ 142913 w 325438"/>
                  <a:gd name="connsiteY76" fmla="*/ 90662 h 336550"/>
                  <a:gd name="connsiteX77" fmla="*/ 127069 w 325438"/>
                  <a:gd name="connsiteY77" fmla="*/ 74894 h 336550"/>
                  <a:gd name="connsiteX78" fmla="*/ 133671 w 325438"/>
                  <a:gd name="connsiteY78" fmla="*/ 63067 h 336550"/>
                  <a:gd name="connsiteX79" fmla="*/ 133671 w 325438"/>
                  <a:gd name="connsiteY79" fmla="*/ 38100 h 336550"/>
                  <a:gd name="connsiteX80" fmla="*/ 115186 w 325438"/>
                  <a:gd name="connsiteY80" fmla="*/ 38100 h 336550"/>
                  <a:gd name="connsiteX81" fmla="*/ 115186 w 325438"/>
                  <a:gd name="connsiteY81" fmla="*/ 63067 h 336550"/>
                  <a:gd name="connsiteX82" fmla="*/ 120467 w 325438"/>
                  <a:gd name="connsiteY82" fmla="*/ 74894 h 336550"/>
                  <a:gd name="connsiteX83" fmla="*/ 104623 w 325438"/>
                  <a:gd name="connsiteY83" fmla="*/ 90662 h 336550"/>
                  <a:gd name="connsiteX84" fmla="*/ 88778 w 325438"/>
                  <a:gd name="connsiteY84" fmla="*/ 74894 h 336550"/>
                  <a:gd name="connsiteX85" fmla="*/ 94060 w 325438"/>
                  <a:gd name="connsiteY85" fmla="*/ 63067 h 336550"/>
                  <a:gd name="connsiteX86" fmla="*/ 94060 w 325438"/>
                  <a:gd name="connsiteY86" fmla="*/ 38100 h 336550"/>
                  <a:gd name="connsiteX87" fmla="*/ 75574 w 325438"/>
                  <a:gd name="connsiteY87" fmla="*/ 38100 h 336550"/>
                  <a:gd name="connsiteX88" fmla="*/ 75574 w 325438"/>
                  <a:gd name="connsiteY88" fmla="*/ 63067 h 336550"/>
                  <a:gd name="connsiteX89" fmla="*/ 80856 w 325438"/>
                  <a:gd name="connsiteY89" fmla="*/ 74894 h 336550"/>
                  <a:gd name="connsiteX90" fmla="*/ 65011 w 325438"/>
                  <a:gd name="connsiteY90" fmla="*/ 90662 h 336550"/>
                  <a:gd name="connsiteX91" fmla="*/ 49167 w 325438"/>
                  <a:gd name="connsiteY91" fmla="*/ 74894 h 336550"/>
                  <a:gd name="connsiteX92" fmla="*/ 55769 w 325438"/>
                  <a:gd name="connsiteY92" fmla="*/ 63067 h 336550"/>
                  <a:gd name="connsiteX93" fmla="*/ 55769 w 325438"/>
                  <a:gd name="connsiteY93" fmla="*/ 38100 h 336550"/>
                  <a:gd name="connsiteX94" fmla="*/ 49167 w 325438"/>
                  <a:gd name="connsiteY94" fmla="*/ 38100 h 336550"/>
                  <a:gd name="connsiteX95" fmla="*/ 65315 w 325438"/>
                  <a:gd name="connsiteY95" fmla="*/ 4763 h 336550"/>
                  <a:gd name="connsiteX96" fmla="*/ 61913 w 325438"/>
                  <a:gd name="connsiteY96" fmla="*/ 10110 h 336550"/>
                  <a:gd name="connsiteX97" fmla="*/ 61913 w 325438"/>
                  <a:gd name="connsiteY97" fmla="*/ 75616 h 336550"/>
                  <a:gd name="connsiteX98" fmla="*/ 65315 w 325438"/>
                  <a:gd name="connsiteY98" fmla="*/ 80963 h 336550"/>
                  <a:gd name="connsiteX99" fmla="*/ 69851 w 325438"/>
                  <a:gd name="connsiteY99" fmla="*/ 75616 h 336550"/>
                  <a:gd name="connsiteX100" fmla="*/ 69851 w 325438"/>
                  <a:gd name="connsiteY100" fmla="*/ 10110 h 336550"/>
                  <a:gd name="connsiteX101" fmla="*/ 65315 w 325438"/>
                  <a:gd name="connsiteY101" fmla="*/ 4763 h 336550"/>
                  <a:gd name="connsiteX102" fmla="*/ 104776 w 325438"/>
                  <a:gd name="connsiteY102" fmla="*/ 4763 h 336550"/>
                  <a:gd name="connsiteX103" fmla="*/ 100013 w 325438"/>
                  <a:gd name="connsiteY103" fmla="*/ 10110 h 336550"/>
                  <a:gd name="connsiteX104" fmla="*/ 100013 w 325438"/>
                  <a:gd name="connsiteY104" fmla="*/ 75616 h 336550"/>
                  <a:gd name="connsiteX105" fmla="*/ 104776 w 325438"/>
                  <a:gd name="connsiteY105" fmla="*/ 80963 h 336550"/>
                  <a:gd name="connsiteX106" fmla="*/ 109538 w 325438"/>
                  <a:gd name="connsiteY106" fmla="*/ 75616 h 336550"/>
                  <a:gd name="connsiteX107" fmla="*/ 109538 w 325438"/>
                  <a:gd name="connsiteY107" fmla="*/ 10110 h 336550"/>
                  <a:gd name="connsiteX108" fmla="*/ 104776 w 325438"/>
                  <a:gd name="connsiteY108" fmla="*/ 4763 h 336550"/>
                  <a:gd name="connsiteX109" fmla="*/ 142876 w 325438"/>
                  <a:gd name="connsiteY109" fmla="*/ 4763 h 336550"/>
                  <a:gd name="connsiteX110" fmla="*/ 138113 w 325438"/>
                  <a:gd name="connsiteY110" fmla="*/ 10110 h 336550"/>
                  <a:gd name="connsiteX111" fmla="*/ 138113 w 325438"/>
                  <a:gd name="connsiteY111" fmla="*/ 75616 h 336550"/>
                  <a:gd name="connsiteX112" fmla="*/ 142876 w 325438"/>
                  <a:gd name="connsiteY112" fmla="*/ 80963 h 336550"/>
                  <a:gd name="connsiteX113" fmla="*/ 147638 w 325438"/>
                  <a:gd name="connsiteY113" fmla="*/ 75616 h 336550"/>
                  <a:gd name="connsiteX114" fmla="*/ 147638 w 325438"/>
                  <a:gd name="connsiteY114" fmla="*/ 10110 h 336550"/>
                  <a:gd name="connsiteX115" fmla="*/ 142876 w 325438"/>
                  <a:gd name="connsiteY115" fmla="*/ 4763 h 336550"/>
                  <a:gd name="connsiteX116" fmla="*/ 182563 w 325438"/>
                  <a:gd name="connsiteY116" fmla="*/ 4763 h 336550"/>
                  <a:gd name="connsiteX117" fmla="*/ 177800 w 325438"/>
                  <a:gd name="connsiteY117" fmla="*/ 10110 h 336550"/>
                  <a:gd name="connsiteX118" fmla="*/ 177800 w 325438"/>
                  <a:gd name="connsiteY118" fmla="*/ 75616 h 336550"/>
                  <a:gd name="connsiteX119" fmla="*/ 182563 w 325438"/>
                  <a:gd name="connsiteY119" fmla="*/ 80963 h 336550"/>
                  <a:gd name="connsiteX120" fmla="*/ 187325 w 325438"/>
                  <a:gd name="connsiteY120" fmla="*/ 75616 h 336550"/>
                  <a:gd name="connsiteX121" fmla="*/ 187325 w 325438"/>
                  <a:gd name="connsiteY121" fmla="*/ 10110 h 336550"/>
                  <a:gd name="connsiteX122" fmla="*/ 182563 w 325438"/>
                  <a:gd name="connsiteY122" fmla="*/ 4763 h 336550"/>
                  <a:gd name="connsiteX123" fmla="*/ 220663 w 325438"/>
                  <a:gd name="connsiteY123" fmla="*/ 4763 h 336550"/>
                  <a:gd name="connsiteX124" fmla="*/ 215900 w 325438"/>
                  <a:gd name="connsiteY124" fmla="*/ 10110 h 336550"/>
                  <a:gd name="connsiteX125" fmla="*/ 215900 w 325438"/>
                  <a:gd name="connsiteY125" fmla="*/ 75616 h 336550"/>
                  <a:gd name="connsiteX126" fmla="*/ 220663 w 325438"/>
                  <a:gd name="connsiteY126" fmla="*/ 80963 h 336550"/>
                  <a:gd name="connsiteX127" fmla="*/ 225425 w 325438"/>
                  <a:gd name="connsiteY127" fmla="*/ 75616 h 336550"/>
                  <a:gd name="connsiteX128" fmla="*/ 225425 w 325438"/>
                  <a:gd name="connsiteY128" fmla="*/ 10110 h 336550"/>
                  <a:gd name="connsiteX129" fmla="*/ 220663 w 325438"/>
                  <a:gd name="connsiteY129" fmla="*/ 4763 h 336550"/>
                  <a:gd name="connsiteX130" fmla="*/ 260124 w 325438"/>
                  <a:gd name="connsiteY130" fmla="*/ 4763 h 336550"/>
                  <a:gd name="connsiteX131" fmla="*/ 255588 w 325438"/>
                  <a:gd name="connsiteY131" fmla="*/ 10110 h 336550"/>
                  <a:gd name="connsiteX132" fmla="*/ 255588 w 325438"/>
                  <a:gd name="connsiteY132" fmla="*/ 75616 h 336550"/>
                  <a:gd name="connsiteX133" fmla="*/ 260124 w 325438"/>
                  <a:gd name="connsiteY133" fmla="*/ 80963 h 336550"/>
                  <a:gd name="connsiteX134" fmla="*/ 263526 w 325438"/>
                  <a:gd name="connsiteY134" fmla="*/ 75616 h 336550"/>
                  <a:gd name="connsiteX135" fmla="*/ 263526 w 325438"/>
                  <a:gd name="connsiteY135" fmla="*/ 10110 h 336550"/>
                  <a:gd name="connsiteX136" fmla="*/ 260124 w 325438"/>
                  <a:gd name="connsiteY136" fmla="*/ 4763 h 336550"/>
                  <a:gd name="connsiteX137" fmla="*/ 64823 w 325438"/>
                  <a:gd name="connsiteY137" fmla="*/ 0 h 336550"/>
                  <a:gd name="connsiteX138" fmla="*/ 75406 w 325438"/>
                  <a:gd name="connsiteY138" fmla="*/ 10517 h 336550"/>
                  <a:gd name="connsiteX139" fmla="*/ 75406 w 325438"/>
                  <a:gd name="connsiteY139" fmla="*/ 14461 h 336550"/>
                  <a:gd name="connsiteX140" fmla="*/ 93927 w 325438"/>
                  <a:gd name="connsiteY140" fmla="*/ 14461 h 336550"/>
                  <a:gd name="connsiteX141" fmla="*/ 93927 w 325438"/>
                  <a:gd name="connsiteY141" fmla="*/ 10517 h 336550"/>
                  <a:gd name="connsiteX142" fmla="*/ 104511 w 325438"/>
                  <a:gd name="connsiteY142" fmla="*/ 0 h 336550"/>
                  <a:gd name="connsiteX143" fmla="*/ 115094 w 325438"/>
                  <a:gd name="connsiteY143" fmla="*/ 10517 h 336550"/>
                  <a:gd name="connsiteX144" fmla="*/ 115094 w 325438"/>
                  <a:gd name="connsiteY144" fmla="*/ 14461 h 336550"/>
                  <a:gd name="connsiteX145" fmla="*/ 133615 w 325438"/>
                  <a:gd name="connsiteY145" fmla="*/ 14461 h 336550"/>
                  <a:gd name="connsiteX146" fmla="*/ 133615 w 325438"/>
                  <a:gd name="connsiteY146" fmla="*/ 10517 h 336550"/>
                  <a:gd name="connsiteX147" fmla="*/ 142875 w 325438"/>
                  <a:gd name="connsiteY147" fmla="*/ 0 h 336550"/>
                  <a:gd name="connsiteX148" fmla="*/ 153459 w 325438"/>
                  <a:gd name="connsiteY148" fmla="*/ 10517 h 336550"/>
                  <a:gd name="connsiteX149" fmla="*/ 153459 w 325438"/>
                  <a:gd name="connsiteY149" fmla="*/ 14461 h 336550"/>
                  <a:gd name="connsiteX150" fmla="*/ 171980 w 325438"/>
                  <a:gd name="connsiteY150" fmla="*/ 14461 h 336550"/>
                  <a:gd name="connsiteX151" fmla="*/ 171980 w 325438"/>
                  <a:gd name="connsiteY151" fmla="*/ 10517 h 336550"/>
                  <a:gd name="connsiteX152" fmla="*/ 182563 w 325438"/>
                  <a:gd name="connsiteY152" fmla="*/ 0 h 336550"/>
                  <a:gd name="connsiteX153" fmla="*/ 191823 w 325438"/>
                  <a:gd name="connsiteY153" fmla="*/ 10517 h 336550"/>
                  <a:gd name="connsiteX154" fmla="*/ 191823 w 325438"/>
                  <a:gd name="connsiteY154" fmla="*/ 14461 h 336550"/>
                  <a:gd name="connsiteX155" fmla="*/ 210344 w 325438"/>
                  <a:gd name="connsiteY155" fmla="*/ 14461 h 336550"/>
                  <a:gd name="connsiteX156" fmla="*/ 210344 w 325438"/>
                  <a:gd name="connsiteY156" fmla="*/ 10517 h 336550"/>
                  <a:gd name="connsiteX157" fmla="*/ 220927 w 325438"/>
                  <a:gd name="connsiteY157" fmla="*/ 0 h 336550"/>
                  <a:gd name="connsiteX158" fmla="*/ 231511 w 325438"/>
                  <a:gd name="connsiteY158" fmla="*/ 10517 h 336550"/>
                  <a:gd name="connsiteX159" fmla="*/ 231511 w 325438"/>
                  <a:gd name="connsiteY159" fmla="*/ 14461 h 336550"/>
                  <a:gd name="connsiteX160" fmla="*/ 250032 w 325438"/>
                  <a:gd name="connsiteY160" fmla="*/ 14461 h 336550"/>
                  <a:gd name="connsiteX161" fmla="*/ 250032 w 325438"/>
                  <a:gd name="connsiteY161" fmla="*/ 10517 h 336550"/>
                  <a:gd name="connsiteX162" fmla="*/ 260615 w 325438"/>
                  <a:gd name="connsiteY162" fmla="*/ 0 h 336550"/>
                  <a:gd name="connsiteX163" fmla="*/ 269875 w 325438"/>
                  <a:gd name="connsiteY163" fmla="*/ 10517 h 336550"/>
                  <a:gd name="connsiteX164" fmla="*/ 269875 w 325438"/>
                  <a:gd name="connsiteY164" fmla="*/ 14461 h 336550"/>
                  <a:gd name="connsiteX165" fmla="*/ 276490 w 325438"/>
                  <a:gd name="connsiteY165" fmla="*/ 14461 h 336550"/>
                  <a:gd name="connsiteX166" fmla="*/ 325438 w 325438"/>
                  <a:gd name="connsiteY166" fmla="*/ 61789 h 336550"/>
                  <a:gd name="connsiteX167" fmla="*/ 325438 w 325438"/>
                  <a:gd name="connsiteY167" fmla="*/ 289223 h 336550"/>
                  <a:gd name="connsiteX168" fmla="*/ 276490 w 325438"/>
                  <a:gd name="connsiteY168" fmla="*/ 336550 h 336550"/>
                  <a:gd name="connsiteX169" fmla="*/ 48948 w 325438"/>
                  <a:gd name="connsiteY169" fmla="*/ 336550 h 336550"/>
                  <a:gd name="connsiteX170" fmla="*/ 0 w 325438"/>
                  <a:gd name="connsiteY170" fmla="*/ 289223 h 336550"/>
                  <a:gd name="connsiteX171" fmla="*/ 0 w 325438"/>
                  <a:gd name="connsiteY171" fmla="*/ 61789 h 336550"/>
                  <a:gd name="connsiteX172" fmla="*/ 48948 w 325438"/>
                  <a:gd name="connsiteY172" fmla="*/ 14461 h 336550"/>
                  <a:gd name="connsiteX173" fmla="*/ 55563 w 325438"/>
                  <a:gd name="connsiteY173" fmla="*/ 14461 h 336550"/>
                  <a:gd name="connsiteX174" fmla="*/ 55563 w 325438"/>
                  <a:gd name="connsiteY174" fmla="*/ 10517 h 336550"/>
                  <a:gd name="connsiteX175" fmla="*/ 64823 w 325438"/>
                  <a:gd name="connsiteY175" fmla="*/ 0 h 336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</a:cxnLst>
                <a:rect l="l" t="t" r="r" b="b"/>
                <a:pathLst>
                  <a:path w="325438" h="336550">
                    <a:moveTo>
                      <a:pt x="233363" y="249238"/>
                    </a:moveTo>
                    <a:lnTo>
                      <a:pt x="279401" y="249238"/>
                    </a:lnTo>
                    <a:lnTo>
                      <a:pt x="279401" y="290513"/>
                    </a:lnTo>
                    <a:lnTo>
                      <a:pt x="233363" y="290513"/>
                    </a:lnTo>
                    <a:close/>
                    <a:moveTo>
                      <a:pt x="171450" y="249238"/>
                    </a:moveTo>
                    <a:lnTo>
                      <a:pt x="217488" y="249238"/>
                    </a:lnTo>
                    <a:lnTo>
                      <a:pt x="217488" y="290513"/>
                    </a:lnTo>
                    <a:lnTo>
                      <a:pt x="171450" y="290513"/>
                    </a:lnTo>
                    <a:close/>
                    <a:moveTo>
                      <a:pt x="107950" y="249238"/>
                    </a:moveTo>
                    <a:lnTo>
                      <a:pt x="155575" y="249238"/>
                    </a:lnTo>
                    <a:lnTo>
                      <a:pt x="155575" y="290513"/>
                    </a:lnTo>
                    <a:lnTo>
                      <a:pt x="107950" y="290513"/>
                    </a:lnTo>
                    <a:close/>
                    <a:moveTo>
                      <a:pt x="46038" y="249238"/>
                    </a:moveTo>
                    <a:lnTo>
                      <a:pt x="93663" y="249238"/>
                    </a:lnTo>
                    <a:lnTo>
                      <a:pt x="93663" y="290513"/>
                    </a:lnTo>
                    <a:lnTo>
                      <a:pt x="46038" y="290513"/>
                    </a:lnTo>
                    <a:close/>
                    <a:moveTo>
                      <a:pt x="233363" y="195263"/>
                    </a:moveTo>
                    <a:lnTo>
                      <a:pt x="279401" y="195263"/>
                    </a:lnTo>
                    <a:lnTo>
                      <a:pt x="279401" y="234951"/>
                    </a:lnTo>
                    <a:lnTo>
                      <a:pt x="233363" y="234951"/>
                    </a:lnTo>
                    <a:close/>
                    <a:moveTo>
                      <a:pt x="171450" y="195263"/>
                    </a:moveTo>
                    <a:lnTo>
                      <a:pt x="217488" y="195263"/>
                    </a:lnTo>
                    <a:lnTo>
                      <a:pt x="217488" y="234951"/>
                    </a:lnTo>
                    <a:lnTo>
                      <a:pt x="171450" y="234951"/>
                    </a:lnTo>
                    <a:close/>
                    <a:moveTo>
                      <a:pt x="107950" y="195263"/>
                    </a:moveTo>
                    <a:lnTo>
                      <a:pt x="155575" y="195263"/>
                    </a:lnTo>
                    <a:lnTo>
                      <a:pt x="155575" y="234951"/>
                    </a:lnTo>
                    <a:lnTo>
                      <a:pt x="107950" y="234951"/>
                    </a:lnTo>
                    <a:close/>
                    <a:moveTo>
                      <a:pt x="46038" y="195263"/>
                    </a:moveTo>
                    <a:lnTo>
                      <a:pt x="93663" y="195263"/>
                    </a:lnTo>
                    <a:lnTo>
                      <a:pt x="93663" y="234951"/>
                    </a:lnTo>
                    <a:lnTo>
                      <a:pt x="46038" y="234951"/>
                    </a:lnTo>
                    <a:close/>
                    <a:moveTo>
                      <a:pt x="233363" y="139700"/>
                    </a:moveTo>
                    <a:lnTo>
                      <a:pt x="279401" y="139700"/>
                    </a:lnTo>
                    <a:lnTo>
                      <a:pt x="279401" y="180975"/>
                    </a:lnTo>
                    <a:lnTo>
                      <a:pt x="233363" y="180975"/>
                    </a:lnTo>
                    <a:close/>
                    <a:moveTo>
                      <a:pt x="171450" y="139700"/>
                    </a:moveTo>
                    <a:lnTo>
                      <a:pt x="217488" y="139700"/>
                    </a:lnTo>
                    <a:lnTo>
                      <a:pt x="217488" y="180975"/>
                    </a:lnTo>
                    <a:lnTo>
                      <a:pt x="171450" y="180975"/>
                    </a:lnTo>
                    <a:close/>
                    <a:moveTo>
                      <a:pt x="107950" y="139700"/>
                    </a:moveTo>
                    <a:lnTo>
                      <a:pt x="155575" y="139700"/>
                    </a:lnTo>
                    <a:lnTo>
                      <a:pt x="155575" y="180975"/>
                    </a:lnTo>
                    <a:lnTo>
                      <a:pt x="107950" y="180975"/>
                    </a:lnTo>
                    <a:close/>
                    <a:moveTo>
                      <a:pt x="49167" y="38100"/>
                    </a:moveTo>
                    <a:cubicBezTo>
                      <a:pt x="35963" y="38100"/>
                      <a:pt x="25400" y="48613"/>
                      <a:pt x="25400" y="61753"/>
                    </a:cubicBezTo>
                    <a:cubicBezTo>
                      <a:pt x="25400" y="61753"/>
                      <a:pt x="25400" y="61753"/>
                      <a:pt x="25400" y="289085"/>
                    </a:cubicBezTo>
                    <a:cubicBezTo>
                      <a:pt x="25400" y="302226"/>
                      <a:pt x="35963" y="312738"/>
                      <a:pt x="49167" y="312738"/>
                    </a:cubicBezTo>
                    <a:cubicBezTo>
                      <a:pt x="49167" y="312738"/>
                      <a:pt x="49167" y="312738"/>
                      <a:pt x="276271" y="312738"/>
                    </a:cubicBezTo>
                    <a:cubicBezTo>
                      <a:pt x="289475" y="312738"/>
                      <a:pt x="300038" y="302226"/>
                      <a:pt x="300038" y="289085"/>
                    </a:cubicBezTo>
                    <a:cubicBezTo>
                      <a:pt x="300038" y="289085"/>
                      <a:pt x="300038" y="289085"/>
                      <a:pt x="300038" y="61753"/>
                    </a:cubicBezTo>
                    <a:cubicBezTo>
                      <a:pt x="300038" y="48613"/>
                      <a:pt x="289475" y="38100"/>
                      <a:pt x="276271" y="38100"/>
                    </a:cubicBezTo>
                    <a:cubicBezTo>
                      <a:pt x="276271" y="38100"/>
                      <a:pt x="276271" y="38100"/>
                      <a:pt x="269669" y="38100"/>
                    </a:cubicBezTo>
                    <a:cubicBezTo>
                      <a:pt x="269669" y="38100"/>
                      <a:pt x="269669" y="38100"/>
                      <a:pt x="269669" y="63067"/>
                    </a:cubicBezTo>
                    <a:cubicBezTo>
                      <a:pt x="273631" y="65695"/>
                      <a:pt x="276271" y="70951"/>
                      <a:pt x="276271" y="74894"/>
                    </a:cubicBezTo>
                    <a:cubicBezTo>
                      <a:pt x="276271" y="84092"/>
                      <a:pt x="268349" y="90662"/>
                      <a:pt x="260427" y="90662"/>
                    </a:cubicBezTo>
                    <a:cubicBezTo>
                      <a:pt x="251184" y="90662"/>
                      <a:pt x="244582" y="84092"/>
                      <a:pt x="244582" y="74894"/>
                    </a:cubicBezTo>
                    <a:cubicBezTo>
                      <a:pt x="244582" y="70951"/>
                      <a:pt x="245903" y="65695"/>
                      <a:pt x="249864" y="63067"/>
                    </a:cubicBezTo>
                    <a:cubicBezTo>
                      <a:pt x="249864" y="63067"/>
                      <a:pt x="249864" y="63067"/>
                      <a:pt x="249864" y="38100"/>
                    </a:cubicBezTo>
                    <a:cubicBezTo>
                      <a:pt x="249864" y="38100"/>
                      <a:pt x="249864" y="38100"/>
                      <a:pt x="231379" y="38100"/>
                    </a:cubicBezTo>
                    <a:cubicBezTo>
                      <a:pt x="231379" y="38100"/>
                      <a:pt x="231379" y="38100"/>
                      <a:pt x="231379" y="63067"/>
                    </a:cubicBezTo>
                    <a:cubicBezTo>
                      <a:pt x="234019" y="65695"/>
                      <a:pt x="236660" y="70951"/>
                      <a:pt x="236660" y="74894"/>
                    </a:cubicBezTo>
                    <a:cubicBezTo>
                      <a:pt x="236660" y="84092"/>
                      <a:pt x="230058" y="90662"/>
                      <a:pt x="220816" y="90662"/>
                    </a:cubicBezTo>
                    <a:cubicBezTo>
                      <a:pt x="212893" y="90662"/>
                      <a:pt x="204971" y="84092"/>
                      <a:pt x="204971" y="74894"/>
                    </a:cubicBezTo>
                    <a:cubicBezTo>
                      <a:pt x="204971" y="70951"/>
                      <a:pt x="207612" y="65695"/>
                      <a:pt x="210253" y="63067"/>
                    </a:cubicBezTo>
                    <a:cubicBezTo>
                      <a:pt x="210253" y="63067"/>
                      <a:pt x="210253" y="63067"/>
                      <a:pt x="210253" y="38100"/>
                    </a:cubicBezTo>
                    <a:cubicBezTo>
                      <a:pt x="210253" y="38100"/>
                      <a:pt x="210253" y="38100"/>
                      <a:pt x="191767" y="38100"/>
                    </a:cubicBezTo>
                    <a:cubicBezTo>
                      <a:pt x="191767" y="38100"/>
                      <a:pt x="191767" y="38100"/>
                      <a:pt x="191767" y="63067"/>
                    </a:cubicBezTo>
                    <a:cubicBezTo>
                      <a:pt x="195728" y="65695"/>
                      <a:pt x="198369" y="70951"/>
                      <a:pt x="198369" y="74894"/>
                    </a:cubicBezTo>
                    <a:cubicBezTo>
                      <a:pt x="198369" y="84092"/>
                      <a:pt x="190447" y="90662"/>
                      <a:pt x="182525" y="90662"/>
                    </a:cubicBezTo>
                    <a:cubicBezTo>
                      <a:pt x="173282" y="90662"/>
                      <a:pt x="166680" y="84092"/>
                      <a:pt x="166680" y="74894"/>
                    </a:cubicBezTo>
                    <a:cubicBezTo>
                      <a:pt x="166680" y="70951"/>
                      <a:pt x="168001" y="65695"/>
                      <a:pt x="171962" y="63067"/>
                    </a:cubicBezTo>
                    <a:cubicBezTo>
                      <a:pt x="171962" y="63067"/>
                      <a:pt x="171962" y="63067"/>
                      <a:pt x="171962" y="38100"/>
                    </a:cubicBezTo>
                    <a:cubicBezTo>
                      <a:pt x="171962" y="38100"/>
                      <a:pt x="171962" y="38100"/>
                      <a:pt x="153476" y="38100"/>
                    </a:cubicBezTo>
                    <a:cubicBezTo>
                      <a:pt x="153476" y="38100"/>
                      <a:pt x="153476" y="38100"/>
                      <a:pt x="153476" y="63067"/>
                    </a:cubicBezTo>
                    <a:cubicBezTo>
                      <a:pt x="157438" y="65695"/>
                      <a:pt x="158758" y="70951"/>
                      <a:pt x="158758" y="74894"/>
                    </a:cubicBezTo>
                    <a:cubicBezTo>
                      <a:pt x="158758" y="84092"/>
                      <a:pt x="152156" y="90662"/>
                      <a:pt x="142913" y="90662"/>
                    </a:cubicBezTo>
                    <a:cubicBezTo>
                      <a:pt x="134991" y="90662"/>
                      <a:pt x="127069" y="84092"/>
                      <a:pt x="127069" y="74894"/>
                    </a:cubicBezTo>
                    <a:cubicBezTo>
                      <a:pt x="127069" y="70951"/>
                      <a:pt x="129710" y="65695"/>
                      <a:pt x="133671" y="63067"/>
                    </a:cubicBezTo>
                    <a:cubicBezTo>
                      <a:pt x="133671" y="63067"/>
                      <a:pt x="133671" y="63067"/>
                      <a:pt x="133671" y="38100"/>
                    </a:cubicBezTo>
                    <a:cubicBezTo>
                      <a:pt x="133671" y="38100"/>
                      <a:pt x="133671" y="38100"/>
                      <a:pt x="115186" y="38100"/>
                    </a:cubicBezTo>
                    <a:cubicBezTo>
                      <a:pt x="115186" y="38100"/>
                      <a:pt x="115186" y="38100"/>
                      <a:pt x="115186" y="63067"/>
                    </a:cubicBezTo>
                    <a:cubicBezTo>
                      <a:pt x="117826" y="65695"/>
                      <a:pt x="120467" y="70951"/>
                      <a:pt x="120467" y="74894"/>
                    </a:cubicBezTo>
                    <a:cubicBezTo>
                      <a:pt x="120467" y="84092"/>
                      <a:pt x="112545" y="90662"/>
                      <a:pt x="104623" y="90662"/>
                    </a:cubicBezTo>
                    <a:cubicBezTo>
                      <a:pt x="95380" y="90662"/>
                      <a:pt x="88778" y="84092"/>
                      <a:pt x="88778" y="74894"/>
                    </a:cubicBezTo>
                    <a:cubicBezTo>
                      <a:pt x="88778" y="70951"/>
                      <a:pt x="91419" y="65695"/>
                      <a:pt x="94060" y="63067"/>
                    </a:cubicBezTo>
                    <a:cubicBezTo>
                      <a:pt x="94060" y="63067"/>
                      <a:pt x="94060" y="63067"/>
                      <a:pt x="94060" y="38100"/>
                    </a:cubicBezTo>
                    <a:cubicBezTo>
                      <a:pt x="94060" y="38100"/>
                      <a:pt x="94060" y="38100"/>
                      <a:pt x="75574" y="38100"/>
                    </a:cubicBezTo>
                    <a:cubicBezTo>
                      <a:pt x="75574" y="38100"/>
                      <a:pt x="75574" y="38100"/>
                      <a:pt x="75574" y="63067"/>
                    </a:cubicBezTo>
                    <a:cubicBezTo>
                      <a:pt x="79535" y="65695"/>
                      <a:pt x="80856" y="70951"/>
                      <a:pt x="80856" y="74894"/>
                    </a:cubicBezTo>
                    <a:cubicBezTo>
                      <a:pt x="80856" y="84092"/>
                      <a:pt x="74254" y="90662"/>
                      <a:pt x="65011" y="90662"/>
                    </a:cubicBezTo>
                    <a:cubicBezTo>
                      <a:pt x="57089" y="90662"/>
                      <a:pt x="49167" y="84092"/>
                      <a:pt x="49167" y="74894"/>
                    </a:cubicBezTo>
                    <a:cubicBezTo>
                      <a:pt x="49167" y="70951"/>
                      <a:pt x="51808" y="65695"/>
                      <a:pt x="55769" y="63067"/>
                    </a:cubicBezTo>
                    <a:cubicBezTo>
                      <a:pt x="55769" y="63067"/>
                      <a:pt x="55769" y="63067"/>
                      <a:pt x="55769" y="38100"/>
                    </a:cubicBezTo>
                    <a:cubicBezTo>
                      <a:pt x="55769" y="38100"/>
                      <a:pt x="55769" y="38100"/>
                      <a:pt x="49167" y="38100"/>
                    </a:cubicBezTo>
                    <a:close/>
                    <a:moveTo>
                      <a:pt x="65315" y="4763"/>
                    </a:moveTo>
                    <a:cubicBezTo>
                      <a:pt x="63047" y="4763"/>
                      <a:pt x="61913" y="7437"/>
                      <a:pt x="61913" y="10110"/>
                    </a:cubicBezTo>
                    <a:lnTo>
                      <a:pt x="61913" y="75616"/>
                    </a:lnTo>
                    <a:cubicBezTo>
                      <a:pt x="61913" y="79626"/>
                      <a:pt x="63047" y="80963"/>
                      <a:pt x="65315" y="80963"/>
                    </a:cubicBezTo>
                    <a:cubicBezTo>
                      <a:pt x="68717" y="80963"/>
                      <a:pt x="69851" y="79626"/>
                      <a:pt x="69851" y="75616"/>
                    </a:cubicBezTo>
                    <a:cubicBezTo>
                      <a:pt x="69851" y="75616"/>
                      <a:pt x="69851" y="75616"/>
                      <a:pt x="69851" y="10110"/>
                    </a:cubicBezTo>
                    <a:cubicBezTo>
                      <a:pt x="69851" y="7437"/>
                      <a:pt x="68717" y="4763"/>
                      <a:pt x="65315" y="4763"/>
                    </a:cubicBezTo>
                    <a:close/>
                    <a:moveTo>
                      <a:pt x="104776" y="4763"/>
                    </a:moveTo>
                    <a:cubicBezTo>
                      <a:pt x="102394" y="4763"/>
                      <a:pt x="100013" y="7437"/>
                      <a:pt x="100013" y="10110"/>
                    </a:cubicBezTo>
                    <a:lnTo>
                      <a:pt x="100013" y="75616"/>
                    </a:lnTo>
                    <a:cubicBezTo>
                      <a:pt x="100013" y="79626"/>
                      <a:pt x="102394" y="80963"/>
                      <a:pt x="104776" y="80963"/>
                    </a:cubicBezTo>
                    <a:cubicBezTo>
                      <a:pt x="107157" y="80963"/>
                      <a:pt x="109538" y="79626"/>
                      <a:pt x="109538" y="75616"/>
                    </a:cubicBezTo>
                    <a:cubicBezTo>
                      <a:pt x="109538" y="75616"/>
                      <a:pt x="109538" y="75616"/>
                      <a:pt x="109538" y="10110"/>
                    </a:cubicBezTo>
                    <a:cubicBezTo>
                      <a:pt x="109538" y="7437"/>
                      <a:pt x="107157" y="4763"/>
                      <a:pt x="104776" y="4763"/>
                    </a:cubicBezTo>
                    <a:close/>
                    <a:moveTo>
                      <a:pt x="142876" y="4763"/>
                    </a:moveTo>
                    <a:cubicBezTo>
                      <a:pt x="140494" y="4763"/>
                      <a:pt x="138113" y="7437"/>
                      <a:pt x="138113" y="10110"/>
                    </a:cubicBezTo>
                    <a:lnTo>
                      <a:pt x="138113" y="75616"/>
                    </a:lnTo>
                    <a:cubicBezTo>
                      <a:pt x="138113" y="79626"/>
                      <a:pt x="140494" y="80963"/>
                      <a:pt x="142876" y="80963"/>
                    </a:cubicBezTo>
                    <a:cubicBezTo>
                      <a:pt x="145257" y="80963"/>
                      <a:pt x="147638" y="79626"/>
                      <a:pt x="147638" y="75616"/>
                    </a:cubicBezTo>
                    <a:cubicBezTo>
                      <a:pt x="147638" y="75616"/>
                      <a:pt x="147638" y="75616"/>
                      <a:pt x="147638" y="10110"/>
                    </a:cubicBezTo>
                    <a:cubicBezTo>
                      <a:pt x="147638" y="7437"/>
                      <a:pt x="145257" y="4763"/>
                      <a:pt x="142876" y="4763"/>
                    </a:cubicBezTo>
                    <a:close/>
                    <a:moveTo>
                      <a:pt x="182563" y="4763"/>
                    </a:moveTo>
                    <a:cubicBezTo>
                      <a:pt x="180181" y="4763"/>
                      <a:pt x="177800" y="7437"/>
                      <a:pt x="177800" y="10110"/>
                    </a:cubicBezTo>
                    <a:lnTo>
                      <a:pt x="177800" y="75616"/>
                    </a:lnTo>
                    <a:cubicBezTo>
                      <a:pt x="177800" y="79626"/>
                      <a:pt x="180181" y="80963"/>
                      <a:pt x="182563" y="80963"/>
                    </a:cubicBezTo>
                    <a:cubicBezTo>
                      <a:pt x="184944" y="80963"/>
                      <a:pt x="187325" y="79626"/>
                      <a:pt x="187325" y="75616"/>
                    </a:cubicBezTo>
                    <a:cubicBezTo>
                      <a:pt x="187325" y="75616"/>
                      <a:pt x="187325" y="75616"/>
                      <a:pt x="187325" y="10110"/>
                    </a:cubicBezTo>
                    <a:cubicBezTo>
                      <a:pt x="187325" y="7437"/>
                      <a:pt x="184944" y="4763"/>
                      <a:pt x="182563" y="4763"/>
                    </a:cubicBezTo>
                    <a:close/>
                    <a:moveTo>
                      <a:pt x="220663" y="4763"/>
                    </a:moveTo>
                    <a:cubicBezTo>
                      <a:pt x="218281" y="4763"/>
                      <a:pt x="215900" y="7437"/>
                      <a:pt x="215900" y="10110"/>
                    </a:cubicBezTo>
                    <a:lnTo>
                      <a:pt x="215900" y="75616"/>
                    </a:lnTo>
                    <a:cubicBezTo>
                      <a:pt x="215900" y="79626"/>
                      <a:pt x="218281" y="80963"/>
                      <a:pt x="220663" y="80963"/>
                    </a:cubicBezTo>
                    <a:cubicBezTo>
                      <a:pt x="223044" y="80963"/>
                      <a:pt x="225425" y="79626"/>
                      <a:pt x="225425" y="75616"/>
                    </a:cubicBezTo>
                    <a:cubicBezTo>
                      <a:pt x="225425" y="75616"/>
                      <a:pt x="225425" y="75616"/>
                      <a:pt x="225425" y="10110"/>
                    </a:cubicBezTo>
                    <a:cubicBezTo>
                      <a:pt x="225425" y="7437"/>
                      <a:pt x="223044" y="4763"/>
                      <a:pt x="220663" y="4763"/>
                    </a:cubicBezTo>
                    <a:close/>
                    <a:moveTo>
                      <a:pt x="260124" y="4763"/>
                    </a:moveTo>
                    <a:cubicBezTo>
                      <a:pt x="256722" y="4763"/>
                      <a:pt x="255588" y="7437"/>
                      <a:pt x="255588" y="10110"/>
                    </a:cubicBezTo>
                    <a:lnTo>
                      <a:pt x="255588" y="75616"/>
                    </a:lnTo>
                    <a:cubicBezTo>
                      <a:pt x="255588" y="79626"/>
                      <a:pt x="256722" y="80963"/>
                      <a:pt x="260124" y="80963"/>
                    </a:cubicBezTo>
                    <a:cubicBezTo>
                      <a:pt x="262392" y="80963"/>
                      <a:pt x="263526" y="79626"/>
                      <a:pt x="263526" y="75616"/>
                    </a:cubicBezTo>
                    <a:cubicBezTo>
                      <a:pt x="263526" y="75616"/>
                      <a:pt x="263526" y="75616"/>
                      <a:pt x="263526" y="10110"/>
                    </a:cubicBezTo>
                    <a:cubicBezTo>
                      <a:pt x="263526" y="7437"/>
                      <a:pt x="262392" y="4763"/>
                      <a:pt x="260124" y="4763"/>
                    </a:cubicBezTo>
                    <a:close/>
                    <a:moveTo>
                      <a:pt x="64823" y="0"/>
                    </a:moveTo>
                    <a:cubicBezTo>
                      <a:pt x="71438" y="0"/>
                      <a:pt x="75406" y="3944"/>
                      <a:pt x="75406" y="10517"/>
                    </a:cubicBezTo>
                    <a:cubicBezTo>
                      <a:pt x="75406" y="10517"/>
                      <a:pt x="75406" y="10517"/>
                      <a:pt x="75406" y="14461"/>
                    </a:cubicBezTo>
                    <a:cubicBezTo>
                      <a:pt x="75406" y="14461"/>
                      <a:pt x="75406" y="14461"/>
                      <a:pt x="93927" y="14461"/>
                    </a:cubicBezTo>
                    <a:cubicBezTo>
                      <a:pt x="93927" y="14461"/>
                      <a:pt x="93927" y="14461"/>
                      <a:pt x="93927" y="10517"/>
                    </a:cubicBezTo>
                    <a:cubicBezTo>
                      <a:pt x="93927" y="3944"/>
                      <a:pt x="99219" y="0"/>
                      <a:pt x="104511" y="0"/>
                    </a:cubicBezTo>
                    <a:cubicBezTo>
                      <a:pt x="109802" y="0"/>
                      <a:pt x="115094" y="3944"/>
                      <a:pt x="115094" y="10517"/>
                    </a:cubicBezTo>
                    <a:cubicBezTo>
                      <a:pt x="115094" y="10517"/>
                      <a:pt x="115094" y="10517"/>
                      <a:pt x="115094" y="14461"/>
                    </a:cubicBezTo>
                    <a:cubicBezTo>
                      <a:pt x="115094" y="14461"/>
                      <a:pt x="115094" y="14461"/>
                      <a:pt x="133615" y="14461"/>
                    </a:cubicBezTo>
                    <a:cubicBezTo>
                      <a:pt x="133615" y="14461"/>
                      <a:pt x="133615" y="14461"/>
                      <a:pt x="133615" y="10517"/>
                    </a:cubicBezTo>
                    <a:cubicBezTo>
                      <a:pt x="133615" y="3944"/>
                      <a:pt x="137584" y="0"/>
                      <a:pt x="142875" y="0"/>
                    </a:cubicBezTo>
                    <a:cubicBezTo>
                      <a:pt x="149490" y="0"/>
                      <a:pt x="153459" y="3944"/>
                      <a:pt x="153459" y="10517"/>
                    </a:cubicBezTo>
                    <a:cubicBezTo>
                      <a:pt x="153459" y="10517"/>
                      <a:pt x="153459" y="10517"/>
                      <a:pt x="153459" y="14461"/>
                    </a:cubicBezTo>
                    <a:cubicBezTo>
                      <a:pt x="153459" y="14461"/>
                      <a:pt x="153459" y="14461"/>
                      <a:pt x="171980" y="14461"/>
                    </a:cubicBezTo>
                    <a:cubicBezTo>
                      <a:pt x="171980" y="14461"/>
                      <a:pt x="171980" y="14461"/>
                      <a:pt x="171980" y="10517"/>
                    </a:cubicBezTo>
                    <a:cubicBezTo>
                      <a:pt x="171980" y="3944"/>
                      <a:pt x="175948" y="0"/>
                      <a:pt x="182563" y="0"/>
                    </a:cubicBezTo>
                    <a:cubicBezTo>
                      <a:pt x="187855" y="0"/>
                      <a:pt x="191823" y="3944"/>
                      <a:pt x="191823" y="10517"/>
                    </a:cubicBezTo>
                    <a:cubicBezTo>
                      <a:pt x="191823" y="10517"/>
                      <a:pt x="191823" y="10517"/>
                      <a:pt x="191823" y="14461"/>
                    </a:cubicBezTo>
                    <a:cubicBezTo>
                      <a:pt x="191823" y="14461"/>
                      <a:pt x="191823" y="14461"/>
                      <a:pt x="210344" y="14461"/>
                    </a:cubicBezTo>
                    <a:cubicBezTo>
                      <a:pt x="210344" y="14461"/>
                      <a:pt x="210344" y="14461"/>
                      <a:pt x="210344" y="10517"/>
                    </a:cubicBezTo>
                    <a:cubicBezTo>
                      <a:pt x="210344" y="3944"/>
                      <a:pt x="215636" y="0"/>
                      <a:pt x="220927" y="0"/>
                    </a:cubicBezTo>
                    <a:cubicBezTo>
                      <a:pt x="226219" y="0"/>
                      <a:pt x="231511" y="3944"/>
                      <a:pt x="231511" y="10517"/>
                    </a:cubicBezTo>
                    <a:cubicBezTo>
                      <a:pt x="231511" y="10517"/>
                      <a:pt x="231511" y="10517"/>
                      <a:pt x="231511" y="14461"/>
                    </a:cubicBezTo>
                    <a:cubicBezTo>
                      <a:pt x="231511" y="14461"/>
                      <a:pt x="231511" y="14461"/>
                      <a:pt x="250032" y="14461"/>
                    </a:cubicBezTo>
                    <a:cubicBezTo>
                      <a:pt x="250032" y="14461"/>
                      <a:pt x="250032" y="14461"/>
                      <a:pt x="250032" y="10517"/>
                    </a:cubicBezTo>
                    <a:cubicBezTo>
                      <a:pt x="250032" y="3944"/>
                      <a:pt x="254000" y="0"/>
                      <a:pt x="260615" y="0"/>
                    </a:cubicBezTo>
                    <a:cubicBezTo>
                      <a:pt x="265907" y="0"/>
                      <a:pt x="269875" y="3944"/>
                      <a:pt x="269875" y="10517"/>
                    </a:cubicBezTo>
                    <a:cubicBezTo>
                      <a:pt x="269875" y="10517"/>
                      <a:pt x="269875" y="10517"/>
                      <a:pt x="269875" y="14461"/>
                    </a:cubicBezTo>
                    <a:cubicBezTo>
                      <a:pt x="269875" y="14461"/>
                      <a:pt x="269875" y="14461"/>
                      <a:pt x="276490" y="14461"/>
                    </a:cubicBezTo>
                    <a:cubicBezTo>
                      <a:pt x="302948" y="14461"/>
                      <a:pt x="325438" y="35496"/>
                      <a:pt x="325438" y="61789"/>
                    </a:cubicBezTo>
                    <a:cubicBezTo>
                      <a:pt x="325438" y="61789"/>
                      <a:pt x="325438" y="61789"/>
                      <a:pt x="325438" y="289223"/>
                    </a:cubicBezTo>
                    <a:cubicBezTo>
                      <a:pt x="325438" y="315516"/>
                      <a:pt x="302948" y="336550"/>
                      <a:pt x="276490" y="336550"/>
                    </a:cubicBezTo>
                    <a:cubicBezTo>
                      <a:pt x="276490" y="336550"/>
                      <a:pt x="276490" y="336550"/>
                      <a:pt x="48948" y="336550"/>
                    </a:cubicBezTo>
                    <a:cubicBezTo>
                      <a:pt x="22490" y="336550"/>
                      <a:pt x="0" y="315516"/>
                      <a:pt x="0" y="289223"/>
                    </a:cubicBezTo>
                    <a:cubicBezTo>
                      <a:pt x="0" y="289223"/>
                      <a:pt x="0" y="289223"/>
                      <a:pt x="0" y="61789"/>
                    </a:cubicBezTo>
                    <a:cubicBezTo>
                      <a:pt x="0" y="35496"/>
                      <a:pt x="22490" y="14461"/>
                      <a:pt x="48948" y="14461"/>
                    </a:cubicBezTo>
                    <a:cubicBezTo>
                      <a:pt x="48948" y="14461"/>
                      <a:pt x="48948" y="14461"/>
                      <a:pt x="55563" y="14461"/>
                    </a:cubicBezTo>
                    <a:cubicBezTo>
                      <a:pt x="55563" y="14461"/>
                      <a:pt x="55563" y="14461"/>
                      <a:pt x="55563" y="10517"/>
                    </a:cubicBezTo>
                    <a:cubicBezTo>
                      <a:pt x="55563" y="3944"/>
                      <a:pt x="59531" y="0"/>
                      <a:pt x="64823" y="0"/>
                    </a:cubicBezTo>
                    <a:close/>
                  </a:path>
                </a:pathLst>
              </a:custGeom>
              <a:solidFill>
                <a:srgbClr val="DAB96E"/>
              </a:solidFill>
              <a:ln>
                <a:solidFill>
                  <a:srgbClr val="DAB96E"/>
                </a:solidFill>
              </a:ln>
            </p:spPr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56" name="文本框 27"/>
            <p:cNvSpPr txBox="1"/>
            <p:nvPr/>
          </p:nvSpPr>
          <p:spPr>
            <a:xfrm>
              <a:off x="6669040" y="4779208"/>
              <a:ext cx="1742936" cy="229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时间：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pic>
        <p:nvPicPr>
          <p:cNvPr id="59" name="图片 58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 detail="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811" y="2609865"/>
            <a:ext cx="2644459" cy="7837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5177375" y="1647327"/>
            <a:ext cx="1837249" cy="2187019"/>
            <a:chOff x="1053298" y="1163255"/>
            <a:chExt cx="2210766" cy="2631644"/>
          </a:xfrm>
        </p:grpSpPr>
        <p:sp>
          <p:nvSpPr>
            <p:cNvPr id="24" name="任意多边形 23"/>
            <p:cNvSpPr/>
            <p:nvPr/>
          </p:nvSpPr>
          <p:spPr>
            <a:xfrm>
              <a:off x="1053299" y="1186406"/>
              <a:ext cx="2210765" cy="2608493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57150">
              <a:solidFill>
                <a:srgbClr val="02030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 kern="1200"/>
            </a:p>
          </p:txBody>
        </p:sp>
        <p:sp>
          <p:nvSpPr>
            <p:cNvPr id="29" name="任意多边形 28"/>
            <p:cNvSpPr/>
            <p:nvPr/>
          </p:nvSpPr>
          <p:spPr>
            <a:xfrm>
              <a:off x="1053298" y="1163255"/>
              <a:ext cx="2210765" cy="2608493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57150">
              <a:solidFill>
                <a:schemeClr val="accent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 kern="1200"/>
            </a:p>
          </p:txBody>
        </p:sp>
      </p:grpSp>
      <p:sp>
        <p:nvSpPr>
          <p:cNvPr id="30" name="矩形 29" descr="e7d195523061f1c09e9d68d7cf438b91ef959ecb14fc25d26BBA7F7DBC18E55DFF4014AF651F0BF2569D4B6C1DA7F1A4683A481403BD872FC687266AD13265C1DE7C373772FD8728ABDD69ADD03BFF5BE2862BC891DBB79E48D68EAF9BC0B135F08CB3AA261467E47643FBA29D38A9757F7FFD5B7023D39A21F358D3BB12D2D6D548E32EE07CB42717034D7FAE5F42C8"/>
          <p:cNvSpPr/>
          <p:nvPr/>
        </p:nvSpPr>
        <p:spPr>
          <a:xfrm>
            <a:off x="4021168" y="4847069"/>
            <a:ext cx="4149660" cy="420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a-DK" altLang="zh-CN" sz="2135" b="1" dirty="0">
                <a:solidFill>
                  <a:schemeClr val="accent1"/>
                </a:solidFill>
                <a:latin typeface="Arial" panose="020B0604020202020204"/>
                <a:ea typeface="微软雅黑" panose="020B0503020204020204" charset="-122"/>
                <a:sym typeface="Calibri" panose="020F0502020204030204" pitchFamily="34" charset="0"/>
              </a:rPr>
              <a:t>Lorem ipsum dolor sit amet</a:t>
            </a:r>
            <a:endParaRPr lang="en-US" altLang="zh-CN" sz="2135" b="1" dirty="0">
              <a:solidFill>
                <a:schemeClr val="accent1"/>
              </a:solidFill>
              <a:latin typeface="Arial" panose="020B0604020202020204"/>
              <a:ea typeface="方正兰亭黑_GBK" panose="02000000000000000000" pitchFamily="2" charset="-122"/>
              <a:sym typeface="Calibri" panose="020F0502020204030204" pitchFamily="34" charset="0"/>
            </a:endParaRPr>
          </a:p>
        </p:txBody>
      </p:sp>
      <p:sp>
        <p:nvSpPr>
          <p:cNvPr id="36" name="矩形 35"/>
          <p:cNvSpPr/>
          <p:nvPr/>
        </p:nvSpPr>
        <p:spPr>
          <a:xfrm flipH="1">
            <a:off x="3951301" y="4266458"/>
            <a:ext cx="42195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342900">
              <a:spcBef>
                <a:spcPct val="0"/>
              </a:spcBef>
              <a:defRPr/>
            </a:pPr>
            <a:r>
              <a:rPr lang="en-US" altLang="zh-CN" sz="3200" b="1" dirty="0" smtClean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02.</a:t>
            </a:r>
            <a:r>
              <a:rPr lang="zh-CN" altLang="en-US" sz="3200" b="1" dirty="0">
                <a:solidFill>
                  <a:srgbClr val="DAB96E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研究方法与思路</a:t>
            </a:r>
          </a:p>
        </p:txBody>
      </p:sp>
      <p:grpSp>
        <p:nvGrpSpPr>
          <p:cNvPr id="44" name="组合 43"/>
          <p:cNvGrpSpPr/>
          <p:nvPr/>
        </p:nvGrpSpPr>
        <p:grpSpPr>
          <a:xfrm>
            <a:off x="5177373" y="767437"/>
            <a:ext cx="1856316" cy="1114217"/>
            <a:chOff x="684243" y="165720"/>
            <a:chExt cx="2383242" cy="1430494"/>
          </a:xfrm>
        </p:grpSpPr>
        <p:cxnSp>
          <p:nvCxnSpPr>
            <p:cNvPr id="45" name="直接连接符 44"/>
            <p:cNvCxnSpPr/>
            <p:nvPr/>
          </p:nvCxnSpPr>
          <p:spPr>
            <a:xfrm flipV="1">
              <a:off x="684243" y="551261"/>
              <a:ext cx="2024926" cy="10449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 flipV="1">
              <a:off x="1042559" y="165720"/>
              <a:ext cx="2024926" cy="1044954"/>
            </a:xfrm>
            <a:prstGeom prst="line">
              <a:avLst/>
            </a:prstGeom>
            <a:ln w="3175">
              <a:solidFill>
                <a:schemeClr val="accent1">
                  <a:alpha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组合 46"/>
          <p:cNvGrpSpPr/>
          <p:nvPr/>
        </p:nvGrpSpPr>
        <p:grpSpPr>
          <a:xfrm>
            <a:off x="5696976" y="3275311"/>
            <a:ext cx="1863857" cy="1079589"/>
            <a:chOff x="828280" y="3530355"/>
            <a:chExt cx="2517446" cy="1458162"/>
          </a:xfrm>
        </p:grpSpPr>
        <p:cxnSp>
          <p:nvCxnSpPr>
            <p:cNvPr id="48" name="直接连接符 47"/>
            <p:cNvCxnSpPr/>
            <p:nvPr/>
          </p:nvCxnSpPr>
          <p:spPr>
            <a:xfrm flipV="1">
              <a:off x="1320800" y="3530355"/>
              <a:ext cx="2024926" cy="10449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 flipV="1">
              <a:off x="828280" y="3943564"/>
              <a:ext cx="2024926" cy="1044953"/>
            </a:xfrm>
            <a:prstGeom prst="line">
              <a:avLst/>
            </a:prstGeom>
            <a:ln w="3175">
              <a:solidFill>
                <a:schemeClr val="accent1">
                  <a:alpha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直接连接符 49"/>
          <p:cNvCxnSpPr/>
          <p:nvPr/>
        </p:nvCxnSpPr>
        <p:spPr>
          <a:xfrm>
            <a:off x="5853476" y="5369765"/>
            <a:ext cx="42135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utoShape 112"/>
          <p:cNvSpPr/>
          <p:nvPr/>
        </p:nvSpPr>
        <p:spPr bwMode="auto">
          <a:xfrm>
            <a:off x="5725341" y="2411080"/>
            <a:ext cx="741316" cy="738049"/>
          </a:xfrm>
          <a:custGeom>
            <a:avLst/>
            <a:gdLst>
              <a:gd name="T0" fmla="*/ 10510 w 21020"/>
              <a:gd name="T1" fmla="*/ 10800 h 21600"/>
              <a:gd name="T2" fmla="*/ 10510 w 21020"/>
              <a:gd name="T3" fmla="*/ 10800 h 21600"/>
              <a:gd name="T4" fmla="*/ 10510 w 21020"/>
              <a:gd name="T5" fmla="*/ 10800 h 21600"/>
              <a:gd name="T6" fmla="*/ 10510 w 2102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020" h="21600">
                <a:moveTo>
                  <a:pt x="18846" y="7946"/>
                </a:moveTo>
                <a:lnTo>
                  <a:pt x="17740" y="9091"/>
                </a:lnTo>
                <a:cubicBezTo>
                  <a:pt x="17740" y="8939"/>
                  <a:pt x="17758" y="8792"/>
                  <a:pt x="17744" y="8636"/>
                </a:cubicBezTo>
                <a:cubicBezTo>
                  <a:pt x="17629" y="7331"/>
                  <a:pt x="17036" y="6068"/>
                  <a:pt x="16074" y="5080"/>
                </a:cubicBezTo>
                <a:cubicBezTo>
                  <a:pt x="15004" y="3980"/>
                  <a:pt x="13585" y="3348"/>
                  <a:pt x="12180" y="3345"/>
                </a:cubicBezTo>
                <a:lnTo>
                  <a:pt x="13268" y="2218"/>
                </a:lnTo>
                <a:cubicBezTo>
                  <a:pt x="13812" y="1659"/>
                  <a:pt x="14572" y="1350"/>
                  <a:pt x="15403" y="1350"/>
                </a:cubicBezTo>
                <a:cubicBezTo>
                  <a:pt x="16460" y="1350"/>
                  <a:pt x="17546" y="1840"/>
                  <a:pt x="18381" y="2696"/>
                </a:cubicBezTo>
                <a:cubicBezTo>
                  <a:pt x="19165" y="3500"/>
                  <a:pt x="19631" y="4499"/>
                  <a:pt x="19698" y="5510"/>
                </a:cubicBezTo>
                <a:cubicBezTo>
                  <a:pt x="19760" y="6453"/>
                  <a:pt x="19457" y="7317"/>
                  <a:pt x="18846" y="7946"/>
                </a:cubicBezTo>
                <a:moveTo>
                  <a:pt x="5828" y="19329"/>
                </a:moveTo>
                <a:cubicBezTo>
                  <a:pt x="5813" y="18424"/>
                  <a:pt x="5454" y="17481"/>
                  <a:pt x="4730" y="16739"/>
                </a:cubicBezTo>
                <a:cubicBezTo>
                  <a:pt x="4046" y="16034"/>
                  <a:pt x="3150" y="15628"/>
                  <a:pt x="2257" y="15592"/>
                </a:cubicBezTo>
                <a:lnTo>
                  <a:pt x="2911" y="13157"/>
                </a:lnTo>
                <a:cubicBezTo>
                  <a:pt x="2959" y="12995"/>
                  <a:pt x="3052" y="12835"/>
                  <a:pt x="3168" y="12695"/>
                </a:cubicBezTo>
                <a:cubicBezTo>
                  <a:pt x="4485" y="11726"/>
                  <a:pt x="6512" y="12012"/>
                  <a:pt x="7920" y="13460"/>
                </a:cubicBezTo>
                <a:cubicBezTo>
                  <a:pt x="9409" y="14990"/>
                  <a:pt x="9639" y="17230"/>
                  <a:pt x="8492" y="18568"/>
                </a:cubicBezTo>
                <a:cubicBezTo>
                  <a:pt x="8416" y="18609"/>
                  <a:pt x="8339" y="18648"/>
                  <a:pt x="8256" y="18675"/>
                </a:cubicBezTo>
                <a:cubicBezTo>
                  <a:pt x="8256" y="18675"/>
                  <a:pt x="5828" y="19329"/>
                  <a:pt x="5828" y="19329"/>
                </a:cubicBezTo>
                <a:close/>
                <a:moveTo>
                  <a:pt x="2737" y="20164"/>
                </a:moveTo>
                <a:cubicBezTo>
                  <a:pt x="2665" y="20181"/>
                  <a:pt x="2443" y="20239"/>
                  <a:pt x="2291" y="20249"/>
                </a:cubicBezTo>
                <a:cubicBezTo>
                  <a:pt x="1751" y="20244"/>
                  <a:pt x="1313" y="19792"/>
                  <a:pt x="1313" y="19237"/>
                </a:cubicBezTo>
                <a:cubicBezTo>
                  <a:pt x="1321" y="19124"/>
                  <a:pt x="1365" y="18929"/>
                  <a:pt x="1380" y="18857"/>
                </a:cubicBezTo>
                <a:lnTo>
                  <a:pt x="2071" y="16283"/>
                </a:lnTo>
                <a:cubicBezTo>
                  <a:pt x="2822" y="16261"/>
                  <a:pt x="3630" y="16562"/>
                  <a:pt x="4265" y="17215"/>
                </a:cubicBezTo>
                <a:cubicBezTo>
                  <a:pt x="4911" y="17878"/>
                  <a:pt x="5214" y="18725"/>
                  <a:pt x="5181" y="19504"/>
                </a:cubicBezTo>
                <a:cubicBezTo>
                  <a:pt x="5181" y="19504"/>
                  <a:pt x="2737" y="20164"/>
                  <a:pt x="2737" y="20164"/>
                </a:cubicBezTo>
                <a:close/>
                <a:moveTo>
                  <a:pt x="6888" y="11179"/>
                </a:moveTo>
                <a:cubicBezTo>
                  <a:pt x="6280" y="10927"/>
                  <a:pt x="5642" y="10783"/>
                  <a:pt x="5004" y="10774"/>
                </a:cubicBezTo>
                <a:lnTo>
                  <a:pt x="10063" y="5536"/>
                </a:lnTo>
                <a:cubicBezTo>
                  <a:pt x="10838" y="4759"/>
                  <a:pt x="11966" y="4536"/>
                  <a:pt x="13077" y="4819"/>
                </a:cubicBezTo>
                <a:cubicBezTo>
                  <a:pt x="13077" y="4819"/>
                  <a:pt x="6888" y="11179"/>
                  <a:pt x="6888" y="11179"/>
                </a:cubicBezTo>
                <a:close/>
                <a:moveTo>
                  <a:pt x="9717" y="13672"/>
                </a:moveTo>
                <a:cubicBezTo>
                  <a:pt x="9473" y="13258"/>
                  <a:pt x="9194" y="12859"/>
                  <a:pt x="8848" y="12505"/>
                </a:cubicBezTo>
                <a:cubicBezTo>
                  <a:pt x="8447" y="12093"/>
                  <a:pt x="7986" y="11770"/>
                  <a:pt x="7507" y="11498"/>
                </a:cubicBezTo>
                <a:lnTo>
                  <a:pt x="13767" y="5064"/>
                </a:lnTo>
                <a:cubicBezTo>
                  <a:pt x="14259" y="5288"/>
                  <a:pt x="14729" y="5607"/>
                  <a:pt x="15145" y="6035"/>
                </a:cubicBezTo>
                <a:cubicBezTo>
                  <a:pt x="15500" y="6398"/>
                  <a:pt x="15775" y="6806"/>
                  <a:pt x="15987" y="7229"/>
                </a:cubicBezTo>
                <a:cubicBezTo>
                  <a:pt x="15987" y="7229"/>
                  <a:pt x="9717" y="13672"/>
                  <a:pt x="9717" y="13672"/>
                </a:cubicBezTo>
                <a:close/>
                <a:moveTo>
                  <a:pt x="10519" y="16061"/>
                </a:moveTo>
                <a:cubicBezTo>
                  <a:pt x="10465" y="15452"/>
                  <a:pt x="10298" y="14854"/>
                  <a:pt x="10047" y="14288"/>
                </a:cubicBezTo>
                <a:lnTo>
                  <a:pt x="16257" y="7906"/>
                </a:lnTo>
                <a:cubicBezTo>
                  <a:pt x="16637" y="9140"/>
                  <a:pt x="16442" y="10429"/>
                  <a:pt x="15610" y="11284"/>
                </a:cubicBezTo>
                <a:cubicBezTo>
                  <a:pt x="15604" y="11290"/>
                  <a:pt x="15598" y="11293"/>
                  <a:pt x="15593" y="11298"/>
                </a:cubicBezTo>
                <a:lnTo>
                  <a:pt x="15602" y="11306"/>
                </a:lnTo>
                <a:lnTo>
                  <a:pt x="10525" y="16565"/>
                </a:lnTo>
                <a:cubicBezTo>
                  <a:pt x="10527" y="16397"/>
                  <a:pt x="10534" y="16232"/>
                  <a:pt x="10519" y="16061"/>
                </a:cubicBezTo>
                <a:moveTo>
                  <a:pt x="19308" y="1741"/>
                </a:moveTo>
                <a:cubicBezTo>
                  <a:pt x="18228" y="632"/>
                  <a:pt x="16805" y="0"/>
                  <a:pt x="15403" y="0"/>
                </a:cubicBezTo>
                <a:cubicBezTo>
                  <a:pt x="14220" y="0"/>
                  <a:pt x="13131" y="450"/>
                  <a:pt x="12335" y="1266"/>
                </a:cubicBezTo>
                <a:lnTo>
                  <a:pt x="9138" y="4577"/>
                </a:lnTo>
                <a:cubicBezTo>
                  <a:pt x="9129" y="4585"/>
                  <a:pt x="9118" y="4592"/>
                  <a:pt x="9108" y="4602"/>
                </a:cubicBezTo>
                <a:cubicBezTo>
                  <a:pt x="9103" y="4608"/>
                  <a:pt x="9100" y="4614"/>
                  <a:pt x="9095" y="4620"/>
                </a:cubicBezTo>
                <a:lnTo>
                  <a:pt x="9096" y="4621"/>
                </a:lnTo>
                <a:lnTo>
                  <a:pt x="2310" y="11647"/>
                </a:lnTo>
                <a:cubicBezTo>
                  <a:pt x="1998" y="11966"/>
                  <a:pt x="1771" y="12364"/>
                  <a:pt x="1645" y="12797"/>
                </a:cubicBezTo>
                <a:lnTo>
                  <a:pt x="102" y="18541"/>
                </a:lnTo>
                <a:cubicBezTo>
                  <a:pt x="100" y="18557"/>
                  <a:pt x="0" y="19008"/>
                  <a:pt x="0" y="19237"/>
                </a:cubicBezTo>
                <a:cubicBezTo>
                  <a:pt x="0" y="20541"/>
                  <a:pt x="1030" y="21599"/>
                  <a:pt x="2302" y="21599"/>
                </a:cubicBezTo>
                <a:cubicBezTo>
                  <a:pt x="2554" y="21599"/>
                  <a:pt x="3044" y="21475"/>
                  <a:pt x="3062" y="21473"/>
                </a:cubicBezTo>
                <a:lnTo>
                  <a:pt x="8630" y="19969"/>
                </a:lnTo>
                <a:cubicBezTo>
                  <a:pt x="9054" y="19839"/>
                  <a:pt x="9439" y="19604"/>
                  <a:pt x="9750" y="19283"/>
                </a:cubicBezTo>
                <a:lnTo>
                  <a:pt x="19776" y="8899"/>
                </a:lnTo>
                <a:cubicBezTo>
                  <a:pt x="21600" y="7023"/>
                  <a:pt x="21394" y="3881"/>
                  <a:pt x="19308" y="1741"/>
                </a:cubicBezTo>
              </a:path>
            </a:pathLst>
          </a:custGeom>
          <a:solidFill>
            <a:srgbClr val="DAB96E"/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algn="ctr" defTabSz="228600">
              <a:defRPr/>
            </a:pPr>
            <a:endParaRPr lang="en-US" sz="2000" ker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ea typeface="宋体" panose="02010600030101010101" pitchFamily="2" charset="-122"/>
              <a:sym typeface="Gill Sans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314671" y="5616237"/>
            <a:ext cx="9877329" cy="362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600" dirty="0" smtClean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LOREM IPSUM DOLOR SIT AMET, CONSECTETUR ADIPISICING ELIT, SED DO EIUSMOD</a:t>
            </a:r>
            <a:endParaRPr lang="zh-CN" altLang="en-US" sz="160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353791" y="517683"/>
            <a:ext cx="889000" cy="304800"/>
          </a:xfrm>
          <a:prstGeom prst="roundRect">
            <a:avLst>
              <a:gd name="adj" fmla="val 50000"/>
            </a:avLst>
          </a:prstGeom>
          <a:solidFill>
            <a:srgbClr val="DAB96E"/>
          </a:solidFill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spcBef>
                <a:spcPct val="0"/>
              </a:spcBef>
              <a:defRPr/>
            </a:pPr>
            <a:r>
              <a:rPr kumimoji="1" lang="zh-CN" altLang="en-US" sz="1000" b="1" dirty="0">
                <a:solidFill>
                  <a:schemeClr val="bg1"/>
                </a:solidFill>
                <a:latin typeface="+mj-ea"/>
                <a:ea typeface="+mj-ea"/>
              </a:rPr>
              <a:t>选题背景</a:t>
            </a:r>
            <a:endParaRPr lang="zh-CN" altLang="en-US" sz="1000" b="1" dirty="0">
              <a:solidFill>
                <a:schemeClr val="bg1"/>
              </a:solidFill>
              <a:latin typeface="+mj-ea"/>
              <a:ea typeface="+mj-ea"/>
              <a:sym typeface="微软雅黑" panose="020B0503020204020204" charset="-122"/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1684694" y="524281"/>
            <a:ext cx="889000" cy="304800"/>
          </a:xfrm>
          <a:prstGeom prst="roundRect">
            <a:avLst>
              <a:gd name="adj" fmla="val 50000"/>
            </a:avLst>
          </a:prstGeom>
          <a:solidFill>
            <a:srgbClr val="DAB96E"/>
          </a:solidFill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lang="zh-CN" altLang="en-US" sz="1000" b="1" dirty="0">
                <a:solidFill>
                  <a:schemeClr val="bg1"/>
                </a:solidFill>
                <a:latin typeface="+mj-ea"/>
                <a:ea typeface="+mj-ea"/>
              </a:rPr>
              <a:t>研究意义</a:t>
            </a:r>
          </a:p>
        </p:txBody>
      </p:sp>
      <p:sp>
        <p:nvSpPr>
          <p:cNvPr id="18" name="圆角矩形 17"/>
          <p:cNvSpPr/>
          <p:nvPr/>
        </p:nvSpPr>
        <p:spPr>
          <a:xfrm>
            <a:off x="2939397" y="524281"/>
            <a:ext cx="889000" cy="304800"/>
          </a:xfrm>
          <a:prstGeom prst="roundRect">
            <a:avLst>
              <a:gd name="adj" fmla="val 50000"/>
            </a:avLst>
          </a:prstGeom>
          <a:solidFill>
            <a:srgbClr val="DAB96E"/>
          </a:solidFill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b="1" dirty="0">
                <a:solidFill>
                  <a:schemeClr val="bg1"/>
                </a:solidFill>
                <a:latin typeface="+mj-ea"/>
                <a:ea typeface="+mj-ea"/>
              </a:rPr>
              <a:t>理论基础</a:t>
            </a:r>
            <a:endParaRPr lang="zh-CN" altLang="en-US" sz="10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4194100" y="524281"/>
            <a:ext cx="889000" cy="304800"/>
          </a:xfrm>
          <a:prstGeom prst="roundRect">
            <a:avLst>
              <a:gd name="adj" fmla="val 50000"/>
            </a:avLst>
          </a:prstGeom>
          <a:solidFill>
            <a:srgbClr val="DAB96E"/>
          </a:solidFill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b="1" dirty="0">
                <a:solidFill>
                  <a:schemeClr val="bg1"/>
                </a:solidFill>
                <a:latin typeface="+mj-ea"/>
                <a:ea typeface="+mj-ea"/>
              </a:rPr>
              <a:t>贡献创新</a:t>
            </a:r>
            <a:endParaRPr lang="zh-CN" altLang="en-US" sz="10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6" grpId="0"/>
      <p:bldP spid="15" grpId="0" bldLvl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4734988" y="2556465"/>
            <a:ext cx="766040" cy="546522"/>
            <a:chOff x="4734988" y="2556465"/>
            <a:chExt cx="766040" cy="546522"/>
          </a:xfrm>
        </p:grpSpPr>
        <p:sp>
          <p:nvSpPr>
            <p:cNvPr id="68" name="任意多边形 67"/>
            <p:cNvSpPr/>
            <p:nvPr/>
          </p:nvSpPr>
          <p:spPr>
            <a:xfrm flipH="1">
              <a:off x="4743147" y="2556465"/>
              <a:ext cx="757881" cy="546522"/>
            </a:xfrm>
            <a:custGeom>
              <a:avLst/>
              <a:gdLst>
                <a:gd name="connsiteX0" fmla="*/ 434324 w 757881"/>
                <a:gd name="connsiteY0" fmla="*/ 0 h 546522"/>
                <a:gd name="connsiteX1" fmla="*/ 77427 w 757881"/>
                <a:gd name="connsiteY1" fmla="*/ 0 h 546522"/>
                <a:gd name="connsiteX2" fmla="*/ 68881 w 757881"/>
                <a:gd name="connsiteY2" fmla="*/ 0 h 546522"/>
                <a:gd name="connsiteX3" fmla="*/ 0 w 757881"/>
                <a:gd name="connsiteY3" fmla="*/ 0 h 546522"/>
                <a:gd name="connsiteX4" fmla="*/ 0 w 757881"/>
                <a:gd name="connsiteY4" fmla="*/ 546522 h 546522"/>
                <a:gd name="connsiteX5" fmla="*/ 68881 w 757881"/>
                <a:gd name="connsiteY5" fmla="*/ 546522 h 546522"/>
                <a:gd name="connsiteX6" fmla="*/ 77427 w 757881"/>
                <a:gd name="connsiteY6" fmla="*/ 546522 h 546522"/>
                <a:gd name="connsiteX7" fmla="*/ 434324 w 757881"/>
                <a:gd name="connsiteY7" fmla="*/ 546522 h 546522"/>
                <a:gd name="connsiteX8" fmla="*/ 757881 w 757881"/>
                <a:gd name="connsiteY8" fmla="*/ 273261 h 546522"/>
                <a:gd name="connsiteX9" fmla="*/ 434324 w 757881"/>
                <a:gd name="connsiteY9" fmla="*/ 0 h 546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57881" h="546522">
                  <a:moveTo>
                    <a:pt x="434324" y="0"/>
                  </a:moveTo>
                  <a:lnTo>
                    <a:pt x="77427" y="0"/>
                  </a:lnTo>
                  <a:lnTo>
                    <a:pt x="68881" y="0"/>
                  </a:lnTo>
                  <a:lnTo>
                    <a:pt x="0" y="0"/>
                  </a:lnTo>
                  <a:lnTo>
                    <a:pt x="0" y="546522"/>
                  </a:lnTo>
                  <a:lnTo>
                    <a:pt x="68881" y="546522"/>
                  </a:lnTo>
                  <a:lnTo>
                    <a:pt x="77427" y="546522"/>
                  </a:lnTo>
                  <a:lnTo>
                    <a:pt x="434324" y="546522"/>
                  </a:lnTo>
                  <a:cubicBezTo>
                    <a:pt x="613020" y="546522"/>
                    <a:pt x="757881" y="424179"/>
                    <a:pt x="757881" y="273261"/>
                  </a:cubicBezTo>
                  <a:cubicBezTo>
                    <a:pt x="757881" y="122343"/>
                    <a:pt x="613020" y="0"/>
                    <a:pt x="434324" y="0"/>
                  </a:cubicBezTo>
                  <a:close/>
                </a:path>
              </a:pathLst>
            </a:custGeom>
            <a:solidFill>
              <a:srgbClr val="DAB96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4734988" y="2564050"/>
              <a:ext cx="659155" cy="523220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 smtClean="0">
                  <a:solidFill>
                    <a:schemeClr val="bg1"/>
                  </a:solidFill>
                </a:rPr>
                <a:t>  </a:t>
              </a:r>
              <a:r>
                <a:rPr lang="en-US" altLang="zh-CN" sz="2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01</a:t>
              </a:r>
              <a:endPara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4026683" y="3825189"/>
            <a:ext cx="774618" cy="553973"/>
            <a:chOff x="4026683" y="3825189"/>
            <a:chExt cx="774618" cy="553973"/>
          </a:xfrm>
        </p:grpSpPr>
        <p:sp>
          <p:nvSpPr>
            <p:cNvPr id="75" name="任意多边形 74"/>
            <p:cNvSpPr/>
            <p:nvPr/>
          </p:nvSpPr>
          <p:spPr>
            <a:xfrm flipH="1">
              <a:off x="4027811" y="3832640"/>
              <a:ext cx="773490" cy="546522"/>
            </a:xfrm>
            <a:custGeom>
              <a:avLst/>
              <a:gdLst>
                <a:gd name="connsiteX0" fmla="*/ 449933 w 773490"/>
                <a:gd name="connsiteY0" fmla="*/ 0 h 546522"/>
                <a:gd name="connsiteX1" fmla="*/ 93036 w 773490"/>
                <a:gd name="connsiteY1" fmla="*/ 0 h 546522"/>
                <a:gd name="connsiteX2" fmla="*/ 84490 w 773490"/>
                <a:gd name="connsiteY2" fmla="*/ 0 h 546522"/>
                <a:gd name="connsiteX3" fmla="*/ 0 w 773490"/>
                <a:gd name="connsiteY3" fmla="*/ 0 h 546522"/>
                <a:gd name="connsiteX4" fmla="*/ 0 w 773490"/>
                <a:gd name="connsiteY4" fmla="*/ 546522 h 546522"/>
                <a:gd name="connsiteX5" fmla="*/ 84490 w 773490"/>
                <a:gd name="connsiteY5" fmla="*/ 546522 h 546522"/>
                <a:gd name="connsiteX6" fmla="*/ 93036 w 773490"/>
                <a:gd name="connsiteY6" fmla="*/ 546522 h 546522"/>
                <a:gd name="connsiteX7" fmla="*/ 449933 w 773490"/>
                <a:gd name="connsiteY7" fmla="*/ 546522 h 546522"/>
                <a:gd name="connsiteX8" fmla="*/ 773490 w 773490"/>
                <a:gd name="connsiteY8" fmla="*/ 273261 h 546522"/>
                <a:gd name="connsiteX9" fmla="*/ 449933 w 773490"/>
                <a:gd name="connsiteY9" fmla="*/ 0 h 546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73490" h="546522">
                  <a:moveTo>
                    <a:pt x="449933" y="0"/>
                  </a:moveTo>
                  <a:lnTo>
                    <a:pt x="93036" y="0"/>
                  </a:lnTo>
                  <a:lnTo>
                    <a:pt x="84490" y="0"/>
                  </a:lnTo>
                  <a:lnTo>
                    <a:pt x="0" y="0"/>
                  </a:lnTo>
                  <a:lnTo>
                    <a:pt x="0" y="546522"/>
                  </a:lnTo>
                  <a:lnTo>
                    <a:pt x="84490" y="546522"/>
                  </a:lnTo>
                  <a:lnTo>
                    <a:pt x="93036" y="546522"/>
                  </a:lnTo>
                  <a:lnTo>
                    <a:pt x="449933" y="546522"/>
                  </a:lnTo>
                  <a:cubicBezTo>
                    <a:pt x="628629" y="546522"/>
                    <a:pt x="773490" y="424179"/>
                    <a:pt x="773490" y="273261"/>
                  </a:cubicBezTo>
                  <a:cubicBezTo>
                    <a:pt x="773490" y="122343"/>
                    <a:pt x="628629" y="0"/>
                    <a:pt x="449933" y="0"/>
                  </a:cubicBezTo>
                  <a:close/>
                </a:path>
              </a:pathLst>
            </a:custGeom>
            <a:solidFill>
              <a:srgbClr val="DAB96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4026683" y="3825189"/>
              <a:ext cx="659155" cy="523220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 smtClean="0">
                  <a:solidFill>
                    <a:schemeClr val="bg1"/>
                  </a:solidFill>
                </a:rPr>
                <a:t>  </a:t>
              </a:r>
              <a:r>
                <a:rPr lang="en-US" altLang="zh-CN" sz="2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02</a:t>
              </a:r>
              <a:endPara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3351498" y="5108815"/>
            <a:ext cx="749796" cy="546522"/>
            <a:chOff x="3351498" y="5108815"/>
            <a:chExt cx="749796" cy="546522"/>
          </a:xfrm>
        </p:grpSpPr>
        <p:sp>
          <p:nvSpPr>
            <p:cNvPr id="77" name="任意多边形 76"/>
            <p:cNvSpPr/>
            <p:nvPr/>
          </p:nvSpPr>
          <p:spPr>
            <a:xfrm flipH="1">
              <a:off x="3353818" y="5108815"/>
              <a:ext cx="747476" cy="546522"/>
            </a:xfrm>
            <a:custGeom>
              <a:avLst/>
              <a:gdLst>
                <a:gd name="connsiteX0" fmla="*/ 423919 w 747476"/>
                <a:gd name="connsiteY0" fmla="*/ 0 h 546522"/>
                <a:gd name="connsiteX1" fmla="*/ 67022 w 747476"/>
                <a:gd name="connsiteY1" fmla="*/ 0 h 546522"/>
                <a:gd name="connsiteX2" fmla="*/ 58476 w 747476"/>
                <a:gd name="connsiteY2" fmla="*/ 0 h 546522"/>
                <a:gd name="connsiteX3" fmla="*/ 0 w 747476"/>
                <a:gd name="connsiteY3" fmla="*/ 0 h 546522"/>
                <a:gd name="connsiteX4" fmla="*/ 0 w 747476"/>
                <a:gd name="connsiteY4" fmla="*/ 546522 h 546522"/>
                <a:gd name="connsiteX5" fmla="*/ 58476 w 747476"/>
                <a:gd name="connsiteY5" fmla="*/ 546522 h 546522"/>
                <a:gd name="connsiteX6" fmla="*/ 67022 w 747476"/>
                <a:gd name="connsiteY6" fmla="*/ 546522 h 546522"/>
                <a:gd name="connsiteX7" fmla="*/ 423919 w 747476"/>
                <a:gd name="connsiteY7" fmla="*/ 546522 h 546522"/>
                <a:gd name="connsiteX8" fmla="*/ 747476 w 747476"/>
                <a:gd name="connsiteY8" fmla="*/ 273261 h 546522"/>
                <a:gd name="connsiteX9" fmla="*/ 423919 w 747476"/>
                <a:gd name="connsiteY9" fmla="*/ 0 h 546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47476" h="546522">
                  <a:moveTo>
                    <a:pt x="423919" y="0"/>
                  </a:moveTo>
                  <a:lnTo>
                    <a:pt x="67022" y="0"/>
                  </a:lnTo>
                  <a:lnTo>
                    <a:pt x="58476" y="0"/>
                  </a:lnTo>
                  <a:lnTo>
                    <a:pt x="0" y="0"/>
                  </a:lnTo>
                  <a:lnTo>
                    <a:pt x="0" y="546522"/>
                  </a:lnTo>
                  <a:lnTo>
                    <a:pt x="58476" y="546522"/>
                  </a:lnTo>
                  <a:lnTo>
                    <a:pt x="67022" y="546522"/>
                  </a:lnTo>
                  <a:lnTo>
                    <a:pt x="423919" y="546522"/>
                  </a:lnTo>
                  <a:cubicBezTo>
                    <a:pt x="602615" y="546522"/>
                    <a:pt x="747476" y="424179"/>
                    <a:pt x="747476" y="273261"/>
                  </a:cubicBezTo>
                  <a:cubicBezTo>
                    <a:pt x="747476" y="122343"/>
                    <a:pt x="602615" y="0"/>
                    <a:pt x="423919" y="0"/>
                  </a:cubicBezTo>
                  <a:close/>
                </a:path>
              </a:pathLst>
            </a:custGeom>
            <a:solidFill>
              <a:srgbClr val="DAB96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3351498" y="5119320"/>
              <a:ext cx="659155" cy="523220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 smtClean="0">
                  <a:solidFill>
                    <a:schemeClr val="bg1"/>
                  </a:solidFill>
                </a:rPr>
                <a:t>  </a:t>
              </a:r>
              <a:r>
                <a:rPr lang="en-US" altLang="zh-CN" sz="2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03</a:t>
              </a:r>
              <a:endPara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8187395" y="2549014"/>
            <a:ext cx="824433" cy="546522"/>
            <a:chOff x="8187395" y="2549014"/>
            <a:chExt cx="824433" cy="546522"/>
          </a:xfrm>
        </p:grpSpPr>
        <p:sp>
          <p:nvSpPr>
            <p:cNvPr id="71" name="任意多边形 70"/>
            <p:cNvSpPr/>
            <p:nvPr/>
          </p:nvSpPr>
          <p:spPr>
            <a:xfrm flipV="1">
              <a:off x="8243667" y="2549014"/>
              <a:ext cx="768161" cy="546522"/>
            </a:xfrm>
            <a:custGeom>
              <a:avLst/>
              <a:gdLst>
                <a:gd name="connsiteX0" fmla="*/ 0 w 768161"/>
                <a:gd name="connsiteY0" fmla="*/ 546522 h 546522"/>
                <a:gd name="connsiteX1" fmla="*/ 79161 w 768161"/>
                <a:gd name="connsiteY1" fmla="*/ 546522 h 546522"/>
                <a:gd name="connsiteX2" fmla="*/ 87707 w 768161"/>
                <a:gd name="connsiteY2" fmla="*/ 546522 h 546522"/>
                <a:gd name="connsiteX3" fmla="*/ 444604 w 768161"/>
                <a:gd name="connsiteY3" fmla="*/ 546522 h 546522"/>
                <a:gd name="connsiteX4" fmla="*/ 768161 w 768161"/>
                <a:gd name="connsiteY4" fmla="*/ 273261 h 546522"/>
                <a:gd name="connsiteX5" fmla="*/ 444604 w 768161"/>
                <a:gd name="connsiteY5" fmla="*/ 0 h 546522"/>
                <a:gd name="connsiteX6" fmla="*/ 87707 w 768161"/>
                <a:gd name="connsiteY6" fmla="*/ 0 h 546522"/>
                <a:gd name="connsiteX7" fmla="*/ 79161 w 768161"/>
                <a:gd name="connsiteY7" fmla="*/ 0 h 546522"/>
                <a:gd name="connsiteX8" fmla="*/ 0 w 768161"/>
                <a:gd name="connsiteY8" fmla="*/ 0 h 546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8161" h="546522">
                  <a:moveTo>
                    <a:pt x="0" y="546522"/>
                  </a:moveTo>
                  <a:lnTo>
                    <a:pt x="79161" y="546522"/>
                  </a:lnTo>
                  <a:lnTo>
                    <a:pt x="87707" y="546522"/>
                  </a:lnTo>
                  <a:lnTo>
                    <a:pt x="444604" y="546522"/>
                  </a:lnTo>
                  <a:cubicBezTo>
                    <a:pt x="623300" y="546522"/>
                    <a:pt x="768161" y="424179"/>
                    <a:pt x="768161" y="273261"/>
                  </a:cubicBezTo>
                  <a:cubicBezTo>
                    <a:pt x="768161" y="122343"/>
                    <a:pt x="623300" y="0"/>
                    <a:pt x="444604" y="0"/>
                  </a:cubicBezTo>
                  <a:lnTo>
                    <a:pt x="87707" y="0"/>
                  </a:lnTo>
                  <a:lnTo>
                    <a:pt x="7916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AB96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8187395" y="2556465"/>
              <a:ext cx="659155" cy="523220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 smtClean="0">
                  <a:solidFill>
                    <a:schemeClr val="bg1"/>
                  </a:solidFill>
                </a:rPr>
                <a:t>  </a:t>
              </a:r>
              <a:r>
                <a:rPr lang="en-US" altLang="zh-CN" sz="2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04</a:t>
              </a:r>
              <a:endPara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7510209" y="3825189"/>
            <a:ext cx="813558" cy="546522"/>
            <a:chOff x="7510209" y="3825189"/>
            <a:chExt cx="813558" cy="546522"/>
          </a:xfrm>
        </p:grpSpPr>
        <p:sp>
          <p:nvSpPr>
            <p:cNvPr id="73" name="任意多边形 72"/>
            <p:cNvSpPr/>
            <p:nvPr/>
          </p:nvSpPr>
          <p:spPr>
            <a:xfrm flipV="1">
              <a:off x="7544219" y="3825189"/>
              <a:ext cx="779548" cy="546522"/>
            </a:xfrm>
            <a:custGeom>
              <a:avLst/>
              <a:gdLst>
                <a:gd name="connsiteX0" fmla="*/ 0 w 779548"/>
                <a:gd name="connsiteY0" fmla="*/ 546522 h 546522"/>
                <a:gd name="connsiteX1" fmla="*/ 90548 w 779548"/>
                <a:gd name="connsiteY1" fmla="*/ 546522 h 546522"/>
                <a:gd name="connsiteX2" fmla="*/ 99094 w 779548"/>
                <a:gd name="connsiteY2" fmla="*/ 546522 h 546522"/>
                <a:gd name="connsiteX3" fmla="*/ 455991 w 779548"/>
                <a:gd name="connsiteY3" fmla="*/ 546522 h 546522"/>
                <a:gd name="connsiteX4" fmla="*/ 779548 w 779548"/>
                <a:gd name="connsiteY4" fmla="*/ 273261 h 546522"/>
                <a:gd name="connsiteX5" fmla="*/ 455991 w 779548"/>
                <a:gd name="connsiteY5" fmla="*/ 0 h 546522"/>
                <a:gd name="connsiteX6" fmla="*/ 99094 w 779548"/>
                <a:gd name="connsiteY6" fmla="*/ 0 h 546522"/>
                <a:gd name="connsiteX7" fmla="*/ 90548 w 779548"/>
                <a:gd name="connsiteY7" fmla="*/ 0 h 546522"/>
                <a:gd name="connsiteX8" fmla="*/ 0 w 779548"/>
                <a:gd name="connsiteY8" fmla="*/ 0 h 546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79548" h="546522">
                  <a:moveTo>
                    <a:pt x="0" y="546522"/>
                  </a:moveTo>
                  <a:lnTo>
                    <a:pt x="90548" y="546522"/>
                  </a:lnTo>
                  <a:lnTo>
                    <a:pt x="99094" y="546522"/>
                  </a:lnTo>
                  <a:lnTo>
                    <a:pt x="455991" y="546522"/>
                  </a:lnTo>
                  <a:cubicBezTo>
                    <a:pt x="634687" y="546522"/>
                    <a:pt x="779548" y="424179"/>
                    <a:pt x="779548" y="273261"/>
                  </a:cubicBezTo>
                  <a:cubicBezTo>
                    <a:pt x="779548" y="122343"/>
                    <a:pt x="634687" y="0"/>
                    <a:pt x="455991" y="0"/>
                  </a:cubicBezTo>
                  <a:lnTo>
                    <a:pt x="99094" y="0"/>
                  </a:lnTo>
                  <a:lnTo>
                    <a:pt x="9054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AB96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7510209" y="3835694"/>
              <a:ext cx="659155" cy="523220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 smtClean="0">
                  <a:solidFill>
                    <a:schemeClr val="bg1"/>
                  </a:solidFill>
                </a:rPr>
                <a:t>  </a:t>
              </a:r>
              <a:r>
                <a:rPr lang="en-US" altLang="zh-CN" sz="2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05</a:t>
              </a:r>
              <a:endPara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6802008" y="5087296"/>
            <a:ext cx="806423" cy="546522"/>
            <a:chOff x="6802008" y="5087296"/>
            <a:chExt cx="806423" cy="546522"/>
          </a:xfrm>
        </p:grpSpPr>
        <p:sp>
          <p:nvSpPr>
            <p:cNvPr id="79" name="任意多边形 78"/>
            <p:cNvSpPr/>
            <p:nvPr/>
          </p:nvSpPr>
          <p:spPr>
            <a:xfrm flipV="1">
              <a:off x="6844212" y="5087296"/>
              <a:ext cx="764219" cy="546522"/>
            </a:xfrm>
            <a:custGeom>
              <a:avLst/>
              <a:gdLst>
                <a:gd name="connsiteX0" fmla="*/ 0 w 764219"/>
                <a:gd name="connsiteY0" fmla="*/ 546522 h 546522"/>
                <a:gd name="connsiteX1" fmla="*/ 75219 w 764219"/>
                <a:gd name="connsiteY1" fmla="*/ 546522 h 546522"/>
                <a:gd name="connsiteX2" fmla="*/ 83765 w 764219"/>
                <a:gd name="connsiteY2" fmla="*/ 546522 h 546522"/>
                <a:gd name="connsiteX3" fmla="*/ 440662 w 764219"/>
                <a:gd name="connsiteY3" fmla="*/ 546522 h 546522"/>
                <a:gd name="connsiteX4" fmla="*/ 764219 w 764219"/>
                <a:gd name="connsiteY4" fmla="*/ 273261 h 546522"/>
                <a:gd name="connsiteX5" fmla="*/ 440662 w 764219"/>
                <a:gd name="connsiteY5" fmla="*/ 0 h 546522"/>
                <a:gd name="connsiteX6" fmla="*/ 83765 w 764219"/>
                <a:gd name="connsiteY6" fmla="*/ 0 h 546522"/>
                <a:gd name="connsiteX7" fmla="*/ 75219 w 764219"/>
                <a:gd name="connsiteY7" fmla="*/ 0 h 546522"/>
                <a:gd name="connsiteX8" fmla="*/ 0 w 764219"/>
                <a:gd name="connsiteY8" fmla="*/ 0 h 546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4219" h="546522">
                  <a:moveTo>
                    <a:pt x="0" y="546522"/>
                  </a:moveTo>
                  <a:lnTo>
                    <a:pt x="75219" y="546522"/>
                  </a:lnTo>
                  <a:lnTo>
                    <a:pt x="83765" y="546522"/>
                  </a:lnTo>
                  <a:lnTo>
                    <a:pt x="440662" y="546522"/>
                  </a:lnTo>
                  <a:cubicBezTo>
                    <a:pt x="619358" y="546522"/>
                    <a:pt x="764219" y="424179"/>
                    <a:pt x="764219" y="273261"/>
                  </a:cubicBezTo>
                  <a:cubicBezTo>
                    <a:pt x="764219" y="122343"/>
                    <a:pt x="619358" y="0"/>
                    <a:pt x="440662" y="0"/>
                  </a:cubicBezTo>
                  <a:lnTo>
                    <a:pt x="83765" y="0"/>
                  </a:lnTo>
                  <a:lnTo>
                    <a:pt x="752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AB96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6802008" y="5101364"/>
              <a:ext cx="659155" cy="523220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 smtClean="0">
                  <a:solidFill>
                    <a:schemeClr val="bg1"/>
                  </a:solidFill>
                </a:rPr>
                <a:t>  </a:t>
              </a:r>
              <a:r>
                <a:rPr lang="en-US" altLang="zh-CN" sz="2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06</a:t>
              </a:r>
              <a:endPara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5501028" y="2058839"/>
            <a:ext cx="1329116" cy="1541774"/>
            <a:chOff x="5501028" y="2058839"/>
            <a:chExt cx="1329116" cy="1541774"/>
          </a:xfrm>
        </p:grpSpPr>
        <p:grpSp>
          <p:nvGrpSpPr>
            <p:cNvPr id="63" name="组合 62"/>
            <p:cNvGrpSpPr/>
            <p:nvPr/>
          </p:nvGrpSpPr>
          <p:grpSpPr>
            <a:xfrm>
              <a:off x="5924949" y="2565487"/>
              <a:ext cx="589875" cy="497152"/>
              <a:chOff x="3526102" y="915987"/>
              <a:chExt cx="560236" cy="472172"/>
            </a:xfrm>
            <a:gradFill>
              <a:gsLst>
                <a:gs pos="0">
                  <a:srgbClr val="FDFA75"/>
                </a:gs>
                <a:gs pos="100000">
                  <a:srgbClr val="D79E11"/>
                </a:gs>
              </a:gsLst>
              <a:lin ang="2700000" scaled="1"/>
            </a:gradFill>
            <a:effectLst/>
          </p:grpSpPr>
          <p:sp>
            <p:nvSpPr>
              <p:cNvPr id="64" name="Freeform 5"/>
              <p:cNvSpPr/>
              <p:nvPr/>
            </p:nvSpPr>
            <p:spPr bwMode="auto">
              <a:xfrm>
                <a:off x="3526102" y="992809"/>
                <a:ext cx="370992" cy="249202"/>
              </a:xfrm>
              <a:custGeom>
                <a:avLst/>
                <a:gdLst>
                  <a:gd name="T0" fmla="*/ 594 w 594"/>
                  <a:gd name="T1" fmla="*/ 0 h 399"/>
                  <a:gd name="T2" fmla="*/ 0 w 594"/>
                  <a:gd name="T3" fmla="*/ 82 h 399"/>
                  <a:gd name="T4" fmla="*/ 59 w 594"/>
                  <a:gd name="T5" fmla="*/ 399 h 399"/>
                  <a:gd name="T6" fmla="*/ 454 w 594"/>
                  <a:gd name="T7" fmla="*/ 399 h 399"/>
                  <a:gd name="T8" fmla="*/ 594 w 594"/>
                  <a:gd name="T9" fmla="*/ 0 h 3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4" h="399">
                    <a:moveTo>
                      <a:pt x="594" y="0"/>
                    </a:moveTo>
                    <a:lnTo>
                      <a:pt x="0" y="82"/>
                    </a:lnTo>
                    <a:lnTo>
                      <a:pt x="59" y="399"/>
                    </a:lnTo>
                    <a:lnTo>
                      <a:pt x="454" y="399"/>
                    </a:lnTo>
                    <a:lnTo>
                      <a:pt x="594" y="0"/>
                    </a:lnTo>
                    <a:close/>
                  </a:path>
                </a:pathLst>
              </a:custGeom>
              <a:solidFill>
                <a:srgbClr val="DAB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" name="Freeform 6"/>
              <p:cNvSpPr/>
              <p:nvPr/>
            </p:nvSpPr>
            <p:spPr bwMode="auto">
              <a:xfrm>
                <a:off x="3569197" y="915987"/>
                <a:ext cx="517141" cy="382234"/>
              </a:xfrm>
              <a:custGeom>
                <a:avLst/>
                <a:gdLst>
                  <a:gd name="T0" fmla="*/ 339 w 350"/>
                  <a:gd name="T1" fmla="*/ 0 h 259"/>
                  <a:gd name="T2" fmla="*/ 271 w 350"/>
                  <a:gd name="T3" fmla="*/ 0 h 259"/>
                  <a:gd name="T4" fmla="*/ 271 w 350"/>
                  <a:gd name="T5" fmla="*/ 0 h 259"/>
                  <a:gd name="T6" fmla="*/ 269 w 350"/>
                  <a:gd name="T7" fmla="*/ 1 h 259"/>
                  <a:gd name="T8" fmla="*/ 267 w 350"/>
                  <a:gd name="T9" fmla="*/ 1 h 259"/>
                  <a:gd name="T10" fmla="*/ 265 w 350"/>
                  <a:gd name="T11" fmla="*/ 2 h 259"/>
                  <a:gd name="T12" fmla="*/ 264 w 350"/>
                  <a:gd name="T13" fmla="*/ 3 h 259"/>
                  <a:gd name="T14" fmla="*/ 263 w 350"/>
                  <a:gd name="T15" fmla="*/ 5 h 259"/>
                  <a:gd name="T16" fmla="*/ 261 w 350"/>
                  <a:gd name="T17" fmla="*/ 7 h 259"/>
                  <a:gd name="T18" fmla="*/ 261 w 350"/>
                  <a:gd name="T19" fmla="*/ 7 h 259"/>
                  <a:gd name="T20" fmla="*/ 176 w 350"/>
                  <a:gd name="T21" fmla="*/ 238 h 259"/>
                  <a:gd name="T22" fmla="*/ 10 w 350"/>
                  <a:gd name="T23" fmla="*/ 238 h 259"/>
                  <a:gd name="T24" fmla="*/ 0 w 350"/>
                  <a:gd name="T25" fmla="*/ 248 h 259"/>
                  <a:gd name="T26" fmla="*/ 10 w 350"/>
                  <a:gd name="T27" fmla="*/ 259 h 259"/>
                  <a:gd name="T28" fmla="*/ 184 w 350"/>
                  <a:gd name="T29" fmla="*/ 259 h 259"/>
                  <a:gd name="T30" fmla="*/ 187 w 350"/>
                  <a:gd name="T31" fmla="*/ 258 h 259"/>
                  <a:gd name="T32" fmla="*/ 188 w 350"/>
                  <a:gd name="T33" fmla="*/ 258 h 259"/>
                  <a:gd name="T34" fmla="*/ 191 w 350"/>
                  <a:gd name="T35" fmla="*/ 256 h 259"/>
                  <a:gd name="T36" fmla="*/ 191 w 350"/>
                  <a:gd name="T37" fmla="*/ 255 h 259"/>
                  <a:gd name="T38" fmla="*/ 193 w 350"/>
                  <a:gd name="T39" fmla="*/ 253 h 259"/>
                  <a:gd name="T40" fmla="*/ 194 w 350"/>
                  <a:gd name="T41" fmla="*/ 252 h 259"/>
                  <a:gd name="T42" fmla="*/ 194 w 350"/>
                  <a:gd name="T43" fmla="*/ 252 h 259"/>
                  <a:gd name="T44" fmla="*/ 279 w 350"/>
                  <a:gd name="T45" fmla="*/ 21 h 259"/>
                  <a:gd name="T46" fmla="*/ 339 w 350"/>
                  <a:gd name="T47" fmla="*/ 21 h 259"/>
                  <a:gd name="T48" fmla="*/ 350 w 350"/>
                  <a:gd name="T49" fmla="*/ 11 h 259"/>
                  <a:gd name="T50" fmla="*/ 339 w 350"/>
                  <a:gd name="T51" fmla="*/ 0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50" h="259">
                    <a:moveTo>
                      <a:pt x="339" y="0"/>
                    </a:moveTo>
                    <a:cubicBezTo>
                      <a:pt x="271" y="0"/>
                      <a:pt x="271" y="0"/>
                      <a:pt x="271" y="0"/>
                    </a:cubicBezTo>
                    <a:cubicBezTo>
                      <a:pt x="271" y="0"/>
                      <a:pt x="271" y="0"/>
                      <a:pt x="271" y="0"/>
                    </a:cubicBezTo>
                    <a:cubicBezTo>
                      <a:pt x="270" y="0"/>
                      <a:pt x="269" y="1"/>
                      <a:pt x="269" y="1"/>
                    </a:cubicBezTo>
                    <a:cubicBezTo>
                      <a:pt x="268" y="1"/>
                      <a:pt x="267" y="1"/>
                      <a:pt x="267" y="1"/>
                    </a:cubicBezTo>
                    <a:cubicBezTo>
                      <a:pt x="266" y="1"/>
                      <a:pt x="266" y="2"/>
                      <a:pt x="265" y="2"/>
                    </a:cubicBezTo>
                    <a:cubicBezTo>
                      <a:pt x="265" y="3"/>
                      <a:pt x="264" y="3"/>
                      <a:pt x="264" y="3"/>
                    </a:cubicBezTo>
                    <a:cubicBezTo>
                      <a:pt x="263" y="4"/>
                      <a:pt x="263" y="4"/>
                      <a:pt x="263" y="5"/>
                    </a:cubicBezTo>
                    <a:cubicBezTo>
                      <a:pt x="262" y="6"/>
                      <a:pt x="262" y="6"/>
                      <a:pt x="261" y="7"/>
                    </a:cubicBezTo>
                    <a:cubicBezTo>
                      <a:pt x="261" y="7"/>
                      <a:pt x="261" y="7"/>
                      <a:pt x="261" y="7"/>
                    </a:cubicBezTo>
                    <a:cubicBezTo>
                      <a:pt x="176" y="238"/>
                      <a:pt x="176" y="238"/>
                      <a:pt x="176" y="238"/>
                    </a:cubicBezTo>
                    <a:cubicBezTo>
                      <a:pt x="10" y="238"/>
                      <a:pt x="10" y="238"/>
                      <a:pt x="10" y="238"/>
                    </a:cubicBezTo>
                    <a:cubicBezTo>
                      <a:pt x="4" y="238"/>
                      <a:pt x="0" y="243"/>
                      <a:pt x="0" y="248"/>
                    </a:cubicBezTo>
                    <a:cubicBezTo>
                      <a:pt x="0" y="254"/>
                      <a:pt x="4" y="259"/>
                      <a:pt x="10" y="259"/>
                    </a:cubicBezTo>
                    <a:cubicBezTo>
                      <a:pt x="184" y="259"/>
                      <a:pt x="184" y="259"/>
                      <a:pt x="184" y="259"/>
                    </a:cubicBezTo>
                    <a:cubicBezTo>
                      <a:pt x="185" y="259"/>
                      <a:pt x="186" y="259"/>
                      <a:pt x="187" y="258"/>
                    </a:cubicBezTo>
                    <a:cubicBezTo>
                      <a:pt x="188" y="258"/>
                      <a:pt x="188" y="258"/>
                      <a:pt x="188" y="258"/>
                    </a:cubicBezTo>
                    <a:cubicBezTo>
                      <a:pt x="189" y="257"/>
                      <a:pt x="190" y="257"/>
                      <a:pt x="191" y="256"/>
                    </a:cubicBezTo>
                    <a:cubicBezTo>
                      <a:pt x="191" y="256"/>
                      <a:pt x="191" y="256"/>
                      <a:pt x="191" y="255"/>
                    </a:cubicBezTo>
                    <a:cubicBezTo>
                      <a:pt x="192" y="255"/>
                      <a:pt x="193" y="254"/>
                      <a:pt x="193" y="253"/>
                    </a:cubicBezTo>
                    <a:cubicBezTo>
                      <a:pt x="193" y="253"/>
                      <a:pt x="193" y="253"/>
                      <a:pt x="194" y="252"/>
                    </a:cubicBezTo>
                    <a:cubicBezTo>
                      <a:pt x="194" y="252"/>
                      <a:pt x="194" y="252"/>
                      <a:pt x="194" y="252"/>
                    </a:cubicBezTo>
                    <a:cubicBezTo>
                      <a:pt x="279" y="21"/>
                      <a:pt x="279" y="21"/>
                      <a:pt x="279" y="21"/>
                    </a:cubicBezTo>
                    <a:cubicBezTo>
                      <a:pt x="339" y="21"/>
                      <a:pt x="339" y="21"/>
                      <a:pt x="339" y="21"/>
                    </a:cubicBezTo>
                    <a:cubicBezTo>
                      <a:pt x="345" y="21"/>
                      <a:pt x="350" y="17"/>
                      <a:pt x="350" y="11"/>
                    </a:cubicBezTo>
                    <a:cubicBezTo>
                      <a:pt x="350" y="5"/>
                      <a:pt x="345" y="0"/>
                      <a:pt x="339" y="0"/>
                    </a:cubicBezTo>
                    <a:close/>
                  </a:path>
                </a:pathLst>
              </a:custGeom>
              <a:solidFill>
                <a:srgbClr val="DAB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6" name="Oval 7"/>
              <p:cNvSpPr>
                <a:spLocks noChangeArrowheads="1"/>
              </p:cNvSpPr>
              <p:nvPr/>
            </p:nvSpPr>
            <p:spPr bwMode="auto">
              <a:xfrm>
                <a:off x="3586685" y="1317583"/>
                <a:ext cx="71201" cy="70576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7" name="Oval 8"/>
              <p:cNvSpPr>
                <a:spLocks noChangeArrowheads="1"/>
              </p:cNvSpPr>
              <p:nvPr/>
            </p:nvSpPr>
            <p:spPr bwMode="auto">
              <a:xfrm>
                <a:off x="3772805" y="1317583"/>
                <a:ext cx="71201" cy="70576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69" name="六边形 68"/>
            <p:cNvSpPr/>
            <p:nvPr/>
          </p:nvSpPr>
          <p:spPr>
            <a:xfrm rot="5400000">
              <a:off x="5394699" y="2165168"/>
              <a:ext cx="1541774" cy="1329116"/>
            </a:xfrm>
            <a:prstGeom prst="hexagon">
              <a:avLst/>
            </a:prstGeom>
            <a:noFill/>
            <a:ln w="12700">
              <a:gradFill>
                <a:gsLst>
                  <a:gs pos="0">
                    <a:srgbClr val="FBF56F"/>
                  </a:gs>
                  <a:gs pos="100000">
                    <a:srgbClr val="DEAE22"/>
                  </a:gs>
                </a:gsLst>
                <a:lin ang="720000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914551" y="2058840"/>
            <a:ext cx="1329116" cy="1541774"/>
            <a:chOff x="6914551" y="2058840"/>
            <a:chExt cx="1329116" cy="1541774"/>
          </a:xfrm>
        </p:grpSpPr>
        <p:grpSp>
          <p:nvGrpSpPr>
            <p:cNvPr id="60" name="组合 59"/>
            <p:cNvGrpSpPr/>
            <p:nvPr/>
          </p:nvGrpSpPr>
          <p:grpSpPr>
            <a:xfrm>
              <a:off x="7293247" y="2598691"/>
              <a:ext cx="589875" cy="448188"/>
              <a:chOff x="4268086" y="4221191"/>
              <a:chExt cx="509646" cy="387231"/>
            </a:xfrm>
            <a:gradFill>
              <a:gsLst>
                <a:gs pos="0">
                  <a:srgbClr val="FDFA75"/>
                </a:gs>
                <a:gs pos="100000">
                  <a:srgbClr val="D79E11"/>
                </a:gs>
              </a:gsLst>
              <a:lin ang="2700000" scaled="1"/>
            </a:gradFill>
            <a:effectLst/>
          </p:grpSpPr>
          <p:sp>
            <p:nvSpPr>
              <p:cNvPr id="61" name="Freeform 20"/>
              <p:cNvSpPr>
                <a:spLocks noEditPoints="1"/>
              </p:cNvSpPr>
              <p:nvPr/>
            </p:nvSpPr>
            <p:spPr bwMode="auto">
              <a:xfrm>
                <a:off x="4268086" y="4273030"/>
                <a:ext cx="337890" cy="335392"/>
              </a:xfrm>
              <a:custGeom>
                <a:avLst/>
                <a:gdLst>
                  <a:gd name="T0" fmla="*/ 229 w 229"/>
                  <a:gd name="T1" fmla="*/ 128 h 227"/>
                  <a:gd name="T2" fmla="*/ 229 w 229"/>
                  <a:gd name="T3" fmla="*/ 98 h 227"/>
                  <a:gd name="T4" fmla="*/ 206 w 229"/>
                  <a:gd name="T5" fmla="*/ 93 h 227"/>
                  <a:gd name="T6" fmla="*/ 200 w 229"/>
                  <a:gd name="T7" fmla="*/ 76 h 227"/>
                  <a:gd name="T8" fmla="*/ 216 w 229"/>
                  <a:gd name="T9" fmla="*/ 58 h 227"/>
                  <a:gd name="T10" fmla="*/ 198 w 229"/>
                  <a:gd name="T11" fmla="*/ 34 h 227"/>
                  <a:gd name="T12" fmla="*/ 176 w 229"/>
                  <a:gd name="T13" fmla="*/ 44 h 227"/>
                  <a:gd name="T14" fmla="*/ 161 w 229"/>
                  <a:gd name="T15" fmla="*/ 33 h 227"/>
                  <a:gd name="T16" fmla="*/ 164 w 229"/>
                  <a:gd name="T17" fmla="*/ 9 h 227"/>
                  <a:gd name="T18" fmla="*/ 135 w 229"/>
                  <a:gd name="T19" fmla="*/ 0 h 227"/>
                  <a:gd name="T20" fmla="*/ 123 w 229"/>
                  <a:gd name="T21" fmla="*/ 20 h 227"/>
                  <a:gd name="T22" fmla="*/ 114 w 229"/>
                  <a:gd name="T23" fmla="*/ 20 h 227"/>
                  <a:gd name="T24" fmla="*/ 105 w 229"/>
                  <a:gd name="T25" fmla="*/ 20 h 227"/>
                  <a:gd name="T26" fmla="*/ 93 w 229"/>
                  <a:gd name="T27" fmla="*/ 0 h 227"/>
                  <a:gd name="T28" fmla="*/ 65 w 229"/>
                  <a:gd name="T29" fmla="*/ 9 h 227"/>
                  <a:gd name="T30" fmla="*/ 67 w 229"/>
                  <a:gd name="T31" fmla="*/ 33 h 227"/>
                  <a:gd name="T32" fmla="*/ 52 w 229"/>
                  <a:gd name="T33" fmla="*/ 44 h 227"/>
                  <a:gd name="T34" fmla="*/ 30 w 229"/>
                  <a:gd name="T35" fmla="*/ 34 h 227"/>
                  <a:gd name="T36" fmla="*/ 13 w 229"/>
                  <a:gd name="T37" fmla="*/ 58 h 227"/>
                  <a:gd name="T38" fmla="*/ 29 w 229"/>
                  <a:gd name="T39" fmla="*/ 76 h 227"/>
                  <a:gd name="T40" fmla="*/ 23 w 229"/>
                  <a:gd name="T41" fmla="*/ 94 h 227"/>
                  <a:gd name="T42" fmla="*/ 0 w 229"/>
                  <a:gd name="T43" fmla="*/ 98 h 227"/>
                  <a:gd name="T44" fmla="*/ 0 w 229"/>
                  <a:gd name="T45" fmla="*/ 128 h 227"/>
                  <a:gd name="T46" fmla="*/ 23 w 229"/>
                  <a:gd name="T47" fmla="*/ 133 h 227"/>
                  <a:gd name="T48" fmla="*/ 29 w 229"/>
                  <a:gd name="T49" fmla="*/ 151 h 227"/>
                  <a:gd name="T50" fmla="*/ 13 w 229"/>
                  <a:gd name="T51" fmla="*/ 169 h 227"/>
                  <a:gd name="T52" fmla="*/ 31 w 229"/>
                  <a:gd name="T53" fmla="*/ 193 h 227"/>
                  <a:gd name="T54" fmla="*/ 52 w 229"/>
                  <a:gd name="T55" fmla="*/ 183 h 227"/>
                  <a:gd name="T56" fmla="*/ 67 w 229"/>
                  <a:gd name="T57" fmla="*/ 194 h 227"/>
                  <a:gd name="T58" fmla="*/ 65 w 229"/>
                  <a:gd name="T59" fmla="*/ 218 h 227"/>
                  <a:gd name="T60" fmla="*/ 93 w 229"/>
                  <a:gd name="T61" fmla="*/ 227 h 227"/>
                  <a:gd name="T62" fmla="*/ 105 w 229"/>
                  <a:gd name="T63" fmla="*/ 206 h 227"/>
                  <a:gd name="T64" fmla="*/ 114 w 229"/>
                  <a:gd name="T65" fmla="*/ 207 h 227"/>
                  <a:gd name="T66" fmla="*/ 124 w 229"/>
                  <a:gd name="T67" fmla="*/ 206 h 227"/>
                  <a:gd name="T68" fmla="*/ 135 w 229"/>
                  <a:gd name="T69" fmla="*/ 227 h 227"/>
                  <a:gd name="T70" fmla="*/ 164 w 229"/>
                  <a:gd name="T71" fmla="*/ 217 h 227"/>
                  <a:gd name="T72" fmla="*/ 161 w 229"/>
                  <a:gd name="T73" fmla="*/ 194 h 227"/>
                  <a:gd name="T74" fmla="*/ 176 w 229"/>
                  <a:gd name="T75" fmla="*/ 183 h 227"/>
                  <a:gd name="T76" fmla="*/ 198 w 229"/>
                  <a:gd name="T77" fmla="*/ 193 h 227"/>
                  <a:gd name="T78" fmla="*/ 216 w 229"/>
                  <a:gd name="T79" fmla="*/ 168 h 227"/>
                  <a:gd name="T80" fmla="*/ 200 w 229"/>
                  <a:gd name="T81" fmla="*/ 151 h 227"/>
                  <a:gd name="T82" fmla="*/ 206 w 229"/>
                  <a:gd name="T83" fmla="*/ 133 h 227"/>
                  <a:gd name="T84" fmla="*/ 229 w 229"/>
                  <a:gd name="T85" fmla="*/ 128 h 227"/>
                  <a:gd name="T86" fmla="*/ 114 w 229"/>
                  <a:gd name="T87" fmla="*/ 180 h 227"/>
                  <a:gd name="T88" fmla="*/ 47 w 229"/>
                  <a:gd name="T89" fmla="*/ 113 h 227"/>
                  <a:gd name="T90" fmla="*/ 114 w 229"/>
                  <a:gd name="T91" fmla="*/ 46 h 227"/>
                  <a:gd name="T92" fmla="*/ 181 w 229"/>
                  <a:gd name="T93" fmla="*/ 113 h 227"/>
                  <a:gd name="T94" fmla="*/ 114 w 229"/>
                  <a:gd name="T95" fmla="*/ 180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29" h="227">
                    <a:moveTo>
                      <a:pt x="229" y="128"/>
                    </a:moveTo>
                    <a:cubicBezTo>
                      <a:pt x="229" y="98"/>
                      <a:pt x="229" y="98"/>
                      <a:pt x="229" y="98"/>
                    </a:cubicBezTo>
                    <a:cubicBezTo>
                      <a:pt x="206" y="93"/>
                      <a:pt x="206" y="93"/>
                      <a:pt x="206" y="93"/>
                    </a:cubicBezTo>
                    <a:cubicBezTo>
                      <a:pt x="204" y="87"/>
                      <a:pt x="202" y="81"/>
                      <a:pt x="200" y="76"/>
                    </a:cubicBezTo>
                    <a:cubicBezTo>
                      <a:pt x="216" y="58"/>
                      <a:pt x="216" y="58"/>
                      <a:pt x="216" y="58"/>
                    </a:cubicBezTo>
                    <a:cubicBezTo>
                      <a:pt x="198" y="34"/>
                      <a:pt x="198" y="34"/>
                      <a:pt x="198" y="34"/>
                    </a:cubicBezTo>
                    <a:cubicBezTo>
                      <a:pt x="176" y="44"/>
                      <a:pt x="176" y="44"/>
                      <a:pt x="176" y="44"/>
                    </a:cubicBezTo>
                    <a:cubicBezTo>
                      <a:pt x="172" y="39"/>
                      <a:pt x="167" y="36"/>
                      <a:pt x="161" y="33"/>
                    </a:cubicBezTo>
                    <a:cubicBezTo>
                      <a:pt x="164" y="9"/>
                      <a:pt x="164" y="9"/>
                      <a:pt x="164" y="9"/>
                    </a:cubicBezTo>
                    <a:cubicBezTo>
                      <a:pt x="135" y="0"/>
                      <a:pt x="135" y="0"/>
                      <a:pt x="135" y="0"/>
                    </a:cubicBezTo>
                    <a:cubicBezTo>
                      <a:pt x="123" y="20"/>
                      <a:pt x="123" y="20"/>
                      <a:pt x="123" y="20"/>
                    </a:cubicBezTo>
                    <a:cubicBezTo>
                      <a:pt x="120" y="20"/>
                      <a:pt x="117" y="20"/>
                      <a:pt x="114" y="20"/>
                    </a:cubicBezTo>
                    <a:cubicBezTo>
                      <a:pt x="111" y="20"/>
                      <a:pt x="108" y="20"/>
                      <a:pt x="105" y="20"/>
                    </a:cubicBezTo>
                    <a:cubicBezTo>
                      <a:pt x="93" y="0"/>
                      <a:pt x="93" y="0"/>
                      <a:pt x="93" y="0"/>
                    </a:cubicBezTo>
                    <a:cubicBezTo>
                      <a:pt x="65" y="9"/>
                      <a:pt x="65" y="9"/>
                      <a:pt x="65" y="9"/>
                    </a:cubicBezTo>
                    <a:cubicBezTo>
                      <a:pt x="67" y="33"/>
                      <a:pt x="67" y="33"/>
                      <a:pt x="67" y="33"/>
                    </a:cubicBezTo>
                    <a:cubicBezTo>
                      <a:pt x="62" y="36"/>
                      <a:pt x="57" y="39"/>
                      <a:pt x="52" y="44"/>
                    </a:cubicBezTo>
                    <a:cubicBezTo>
                      <a:pt x="30" y="34"/>
                      <a:pt x="30" y="34"/>
                      <a:pt x="30" y="34"/>
                    </a:cubicBezTo>
                    <a:cubicBezTo>
                      <a:pt x="13" y="58"/>
                      <a:pt x="13" y="58"/>
                      <a:pt x="13" y="58"/>
                    </a:cubicBezTo>
                    <a:cubicBezTo>
                      <a:pt x="29" y="76"/>
                      <a:pt x="29" y="76"/>
                      <a:pt x="29" y="76"/>
                    </a:cubicBezTo>
                    <a:cubicBezTo>
                      <a:pt x="26" y="81"/>
                      <a:pt x="24" y="87"/>
                      <a:pt x="23" y="94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0" y="128"/>
                      <a:pt x="0" y="128"/>
                      <a:pt x="0" y="128"/>
                    </a:cubicBezTo>
                    <a:cubicBezTo>
                      <a:pt x="23" y="133"/>
                      <a:pt x="23" y="133"/>
                      <a:pt x="23" y="133"/>
                    </a:cubicBezTo>
                    <a:cubicBezTo>
                      <a:pt x="24" y="139"/>
                      <a:pt x="26" y="145"/>
                      <a:pt x="29" y="151"/>
                    </a:cubicBezTo>
                    <a:cubicBezTo>
                      <a:pt x="13" y="169"/>
                      <a:pt x="13" y="169"/>
                      <a:pt x="13" y="169"/>
                    </a:cubicBezTo>
                    <a:cubicBezTo>
                      <a:pt x="31" y="193"/>
                      <a:pt x="31" y="193"/>
                      <a:pt x="31" y="193"/>
                    </a:cubicBezTo>
                    <a:cubicBezTo>
                      <a:pt x="52" y="183"/>
                      <a:pt x="52" y="183"/>
                      <a:pt x="52" y="183"/>
                    </a:cubicBezTo>
                    <a:cubicBezTo>
                      <a:pt x="57" y="187"/>
                      <a:pt x="62" y="191"/>
                      <a:pt x="67" y="194"/>
                    </a:cubicBezTo>
                    <a:cubicBezTo>
                      <a:pt x="65" y="218"/>
                      <a:pt x="65" y="218"/>
                      <a:pt x="65" y="218"/>
                    </a:cubicBezTo>
                    <a:cubicBezTo>
                      <a:pt x="93" y="227"/>
                      <a:pt x="93" y="227"/>
                      <a:pt x="93" y="227"/>
                    </a:cubicBezTo>
                    <a:cubicBezTo>
                      <a:pt x="105" y="206"/>
                      <a:pt x="105" y="206"/>
                      <a:pt x="105" y="206"/>
                    </a:cubicBezTo>
                    <a:cubicBezTo>
                      <a:pt x="108" y="207"/>
                      <a:pt x="111" y="207"/>
                      <a:pt x="114" y="207"/>
                    </a:cubicBezTo>
                    <a:cubicBezTo>
                      <a:pt x="117" y="207"/>
                      <a:pt x="121" y="207"/>
                      <a:pt x="124" y="206"/>
                    </a:cubicBezTo>
                    <a:cubicBezTo>
                      <a:pt x="135" y="227"/>
                      <a:pt x="135" y="227"/>
                      <a:pt x="135" y="227"/>
                    </a:cubicBezTo>
                    <a:cubicBezTo>
                      <a:pt x="164" y="217"/>
                      <a:pt x="164" y="217"/>
                      <a:pt x="164" y="217"/>
                    </a:cubicBezTo>
                    <a:cubicBezTo>
                      <a:pt x="161" y="194"/>
                      <a:pt x="161" y="194"/>
                      <a:pt x="161" y="194"/>
                    </a:cubicBezTo>
                    <a:cubicBezTo>
                      <a:pt x="167" y="191"/>
                      <a:pt x="172" y="187"/>
                      <a:pt x="176" y="183"/>
                    </a:cubicBezTo>
                    <a:cubicBezTo>
                      <a:pt x="198" y="193"/>
                      <a:pt x="198" y="193"/>
                      <a:pt x="198" y="193"/>
                    </a:cubicBezTo>
                    <a:cubicBezTo>
                      <a:pt x="216" y="168"/>
                      <a:pt x="216" y="168"/>
                      <a:pt x="216" y="168"/>
                    </a:cubicBezTo>
                    <a:cubicBezTo>
                      <a:pt x="200" y="151"/>
                      <a:pt x="200" y="151"/>
                      <a:pt x="200" y="151"/>
                    </a:cubicBezTo>
                    <a:cubicBezTo>
                      <a:pt x="202" y="145"/>
                      <a:pt x="204" y="139"/>
                      <a:pt x="206" y="133"/>
                    </a:cubicBezTo>
                    <a:lnTo>
                      <a:pt x="229" y="128"/>
                    </a:lnTo>
                    <a:close/>
                    <a:moveTo>
                      <a:pt x="114" y="180"/>
                    </a:moveTo>
                    <a:cubicBezTo>
                      <a:pt x="77" y="180"/>
                      <a:pt x="47" y="150"/>
                      <a:pt x="47" y="113"/>
                    </a:cubicBezTo>
                    <a:cubicBezTo>
                      <a:pt x="47" y="76"/>
                      <a:pt x="77" y="46"/>
                      <a:pt x="114" y="46"/>
                    </a:cubicBezTo>
                    <a:cubicBezTo>
                      <a:pt x="151" y="46"/>
                      <a:pt x="181" y="76"/>
                      <a:pt x="181" y="113"/>
                    </a:cubicBezTo>
                    <a:cubicBezTo>
                      <a:pt x="181" y="150"/>
                      <a:pt x="151" y="180"/>
                      <a:pt x="114" y="180"/>
                    </a:cubicBezTo>
                    <a:close/>
                  </a:path>
                </a:pathLst>
              </a:custGeom>
              <a:solidFill>
                <a:srgbClr val="DAB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" name="Freeform 21"/>
              <p:cNvSpPr>
                <a:spLocks noEditPoints="1"/>
              </p:cNvSpPr>
              <p:nvPr/>
            </p:nvSpPr>
            <p:spPr bwMode="auto">
              <a:xfrm>
                <a:off x="4577871" y="4221191"/>
                <a:ext cx="199861" cy="199861"/>
              </a:xfrm>
              <a:custGeom>
                <a:avLst/>
                <a:gdLst>
                  <a:gd name="T0" fmla="*/ 135 w 135"/>
                  <a:gd name="T1" fmla="*/ 76 h 135"/>
                  <a:gd name="T2" fmla="*/ 135 w 135"/>
                  <a:gd name="T3" fmla="*/ 58 h 135"/>
                  <a:gd name="T4" fmla="*/ 122 w 135"/>
                  <a:gd name="T5" fmla="*/ 55 h 135"/>
                  <a:gd name="T6" fmla="*/ 118 w 135"/>
                  <a:gd name="T7" fmla="*/ 45 h 135"/>
                  <a:gd name="T8" fmla="*/ 128 w 135"/>
                  <a:gd name="T9" fmla="*/ 34 h 135"/>
                  <a:gd name="T10" fmla="*/ 117 w 135"/>
                  <a:gd name="T11" fmla="*/ 20 h 135"/>
                  <a:gd name="T12" fmla="*/ 104 w 135"/>
                  <a:gd name="T13" fmla="*/ 26 h 135"/>
                  <a:gd name="T14" fmla="*/ 96 w 135"/>
                  <a:gd name="T15" fmla="*/ 19 h 135"/>
                  <a:gd name="T16" fmla="*/ 97 w 135"/>
                  <a:gd name="T17" fmla="*/ 5 h 135"/>
                  <a:gd name="T18" fmla="*/ 80 w 135"/>
                  <a:gd name="T19" fmla="*/ 0 h 135"/>
                  <a:gd name="T20" fmla="*/ 73 w 135"/>
                  <a:gd name="T21" fmla="*/ 12 h 135"/>
                  <a:gd name="T22" fmla="*/ 67 w 135"/>
                  <a:gd name="T23" fmla="*/ 12 h 135"/>
                  <a:gd name="T24" fmla="*/ 62 w 135"/>
                  <a:gd name="T25" fmla="*/ 12 h 135"/>
                  <a:gd name="T26" fmla="*/ 55 w 135"/>
                  <a:gd name="T27" fmla="*/ 0 h 135"/>
                  <a:gd name="T28" fmla="*/ 38 w 135"/>
                  <a:gd name="T29" fmla="*/ 5 h 135"/>
                  <a:gd name="T30" fmla="*/ 39 w 135"/>
                  <a:gd name="T31" fmla="*/ 19 h 135"/>
                  <a:gd name="T32" fmla="*/ 30 w 135"/>
                  <a:gd name="T33" fmla="*/ 26 h 135"/>
                  <a:gd name="T34" fmla="*/ 18 w 135"/>
                  <a:gd name="T35" fmla="*/ 20 h 135"/>
                  <a:gd name="T36" fmla="*/ 7 w 135"/>
                  <a:gd name="T37" fmla="*/ 34 h 135"/>
                  <a:gd name="T38" fmla="*/ 17 w 135"/>
                  <a:gd name="T39" fmla="*/ 45 h 135"/>
                  <a:gd name="T40" fmla="*/ 13 w 135"/>
                  <a:gd name="T41" fmla="*/ 55 h 135"/>
                  <a:gd name="T42" fmla="*/ 0 w 135"/>
                  <a:gd name="T43" fmla="*/ 58 h 135"/>
                  <a:gd name="T44" fmla="*/ 0 w 135"/>
                  <a:gd name="T45" fmla="*/ 76 h 135"/>
                  <a:gd name="T46" fmla="*/ 13 w 135"/>
                  <a:gd name="T47" fmla="*/ 79 h 135"/>
                  <a:gd name="T48" fmla="*/ 17 w 135"/>
                  <a:gd name="T49" fmla="*/ 90 h 135"/>
                  <a:gd name="T50" fmla="*/ 7 w 135"/>
                  <a:gd name="T51" fmla="*/ 100 h 135"/>
                  <a:gd name="T52" fmla="*/ 18 w 135"/>
                  <a:gd name="T53" fmla="*/ 114 h 135"/>
                  <a:gd name="T54" fmla="*/ 31 w 135"/>
                  <a:gd name="T55" fmla="*/ 109 h 135"/>
                  <a:gd name="T56" fmla="*/ 39 w 135"/>
                  <a:gd name="T57" fmla="*/ 115 h 135"/>
                  <a:gd name="T58" fmla="*/ 38 w 135"/>
                  <a:gd name="T59" fmla="*/ 129 h 135"/>
                  <a:gd name="T60" fmla="*/ 55 w 135"/>
                  <a:gd name="T61" fmla="*/ 135 h 135"/>
                  <a:gd name="T62" fmla="*/ 62 w 135"/>
                  <a:gd name="T63" fmla="*/ 122 h 135"/>
                  <a:gd name="T64" fmla="*/ 68 w 135"/>
                  <a:gd name="T65" fmla="*/ 123 h 135"/>
                  <a:gd name="T66" fmla="*/ 73 w 135"/>
                  <a:gd name="T67" fmla="*/ 122 h 135"/>
                  <a:gd name="T68" fmla="*/ 80 w 135"/>
                  <a:gd name="T69" fmla="*/ 135 h 135"/>
                  <a:gd name="T70" fmla="*/ 97 w 135"/>
                  <a:gd name="T71" fmla="*/ 129 h 135"/>
                  <a:gd name="T72" fmla="*/ 96 w 135"/>
                  <a:gd name="T73" fmla="*/ 115 h 135"/>
                  <a:gd name="T74" fmla="*/ 104 w 135"/>
                  <a:gd name="T75" fmla="*/ 109 h 135"/>
                  <a:gd name="T76" fmla="*/ 117 w 135"/>
                  <a:gd name="T77" fmla="*/ 114 h 135"/>
                  <a:gd name="T78" fmla="*/ 128 w 135"/>
                  <a:gd name="T79" fmla="*/ 100 h 135"/>
                  <a:gd name="T80" fmla="*/ 118 w 135"/>
                  <a:gd name="T81" fmla="*/ 89 h 135"/>
                  <a:gd name="T82" fmla="*/ 122 w 135"/>
                  <a:gd name="T83" fmla="*/ 79 h 135"/>
                  <a:gd name="T84" fmla="*/ 135 w 135"/>
                  <a:gd name="T85" fmla="*/ 76 h 135"/>
                  <a:gd name="T86" fmla="*/ 67 w 135"/>
                  <a:gd name="T87" fmla="*/ 107 h 135"/>
                  <a:gd name="T88" fmla="*/ 28 w 135"/>
                  <a:gd name="T89" fmla="*/ 67 h 135"/>
                  <a:gd name="T90" fmla="*/ 67 w 135"/>
                  <a:gd name="T91" fmla="*/ 27 h 135"/>
                  <a:gd name="T92" fmla="*/ 107 w 135"/>
                  <a:gd name="T93" fmla="*/ 67 h 135"/>
                  <a:gd name="T94" fmla="*/ 67 w 135"/>
                  <a:gd name="T95" fmla="*/ 107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35" h="135">
                    <a:moveTo>
                      <a:pt x="135" y="76"/>
                    </a:moveTo>
                    <a:cubicBezTo>
                      <a:pt x="135" y="58"/>
                      <a:pt x="135" y="58"/>
                      <a:pt x="135" y="58"/>
                    </a:cubicBezTo>
                    <a:cubicBezTo>
                      <a:pt x="122" y="55"/>
                      <a:pt x="122" y="55"/>
                      <a:pt x="122" y="55"/>
                    </a:cubicBezTo>
                    <a:cubicBezTo>
                      <a:pt x="121" y="52"/>
                      <a:pt x="120" y="48"/>
                      <a:pt x="118" y="45"/>
                    </a:cubicBezTo>
                    <a:cubicBezTo>
                      <a:pt x="128" y="34"/>
                      <a:pt x="128" y="34"/>
                      <a:pt x="128" y="34"/>
                    </a:cubicBezTo>
                    <a:cubicBezTo>
                      <a:pt x="117" y="20"/>
                      <a:pt x="117" y="20"/>
                      <a:pt x="117" y="20"/>
                    </a:cubicBezTo>
                    <a:cubicBezTo>
                      <a:pt x="104" y="26"/>
                      <a:pt x="104" y="26"/>
                      <a:pt x="104" y="26"/>
                    </a:cubicBezTo>
                    <a:cubicBezTo>
                      <a:pt x="102" y="23"/>
                      <a:pt x="99" y="21"/>
                      <a:pt x="96" y="19"/>
                    </a:cubicBezTo>
                    <a:cubicBezTo>
                      <a:pt x="97" y="5"/>
                      <a:pt x="97" y="5"/>
                      <a:pt x="97" y="5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73" y="12"/>
                      <a:pt x="73" y="12"/>
                      <a:pt x="73" y="12"/>
                    </a:cubicBezTo>
                    <a:cubicBezTo>
                      <a:pt x="71" y="12"/>
                      <a:pt x="69" y="12"/>
                      <a:pt x="67" y="12"/>
                    </a:cubicBezTo>
                    <a:cubicBezTo>
                      <a:pt x="66" y="12"/>
                      <a:pt x="64" y="12"/>
                      <a:pt x="62" y="12"/>
                    </a:cubicBezTo>
                    <a:cubicBezTo>
                      <a:pt x="55" y="0"/>
                      <a:pt x="55" y="0"/>
                      <a:pt x="55" y="0"/>
                    </a:cubicBezTo>
                    <a:cubicBezTo>
                      <a:pt x="38" y="5"/>
                      <a:pt x="38" y="5"/>
                      <a:pt x="38" y="5"/>
                    </a:cubicBezTo>
                    <a:cubicBezTo>
                      <a:pt x="39" y="19"/>
                      <a:pt x="39" y="19"/>
                      <a:pt x="39" y="19"/>
                    </a:cubicBezTo>
                    <a:cubicBezTo>
                      <a:pt x="36" y="21"/>
                      <a:pt x="33" y="23"/>
                      <a:pt x="30" y="26"/>
                    </a:cubicBezTo>
                    <a:cubicBezTo>
                      <a:pt x="18" y="20"/>
                      <a:pt x="18" y="20"/>
                      <a:pt x="18" y="20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17" y="45"/>
                      <a:pt x="17" y="45"/>
                      <a:pt x="17" y="45"/>
                    </a:cubicBezTo>
                    <a:cubicBezTo>
                      <a:pt x="15" y="48"/>
                      <a:pt x="14" y="52"/>
                      <a:pt x="13" y="55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13" y="79"/>
                      <a:pt x="13" y="79"/>
                      <a:pt x="13" y="79"/>
                    </a:cubicBezTo>
                    <a:cubicBezTo>
                      <a:pt x="14" y="83"/>
                      <a:pt x="15" y="86"/>
                      <a:pt x="17" y="90"/>
                    </a:cubicBezTo>
                    <a:cubicBezTo>
                      <a:pt x="7" y="100"/>
                      <a:pt x="7" y="100"/>
                      <a:pt x="7" y="100"/>
                    </a:cubicBezTo>
                    <a:cubicBezTo>
                      <a:pt x="18" y="114"/>
                      <a:pt x="18" y="114"/>
                      <a:pt x="18" y="114"/>
                    </a:cubicBezTo>
                    <a:cubicBezTo>
                      <a:pt x="31" y="109"/>
                      <a:pt x="31" y="109"/>
                      <a:pt x="31" y="109"/>
                    </a:cubicBezTo>
                    <a:cubicBezTo>
                      <a:pt x="33" y="111"/>
                      <a:pt x="36" y="113"/>
                      <a:pt x="39" y="115"/>
                    </a:cubicBezTo>
                    <a:cubicBezTo>
                      <a:pt x="38" y="129"/>
                      <a:pt x="38" y="129"/>
                      <a:pt x="38" y="129"/>
                    </a:cubicBezTo>
                    <a:cubicBezTo>
                      <a:pt x="55" y="135"/>
                      <a:pt x="55" y="135"/>
                      <a:pt x="55" y="135"/>
                    </a:cubicBezTo>
                    <a:cubicBezTo>
                      <a:pt x="62" y="122"/>
                      <a:pt x="62" y="122"/>
                      <a:pt x="62" y="122"/>
                    </a:cubicBezTo>
                    <a:cubicBezTo>
                      <a:pt x="64" y="123"/>
                      <a:pt x="66" y="123"/>
                      <a:pt x="68" y="123"/>
                    </a:cubicBezTo>
                    <a:cubicBezTo>
                      <a:pt x="69" y="123"/>
                      <a:pt x="71" y="123"/>
                      <a:pt x="73" y="122"/>
                    </a:cubicBezTo>
                    <a:cubicBezTo>
                      <a:pt x="80" y="135"/>
                      <a:pt x="80" y="135"/>
                      <a:pt x="80" y="135"/>
                    </a:cubicBezTo>
                    <a:cubicBezTo>
                      <a:pt x="97" y="129"/>
                      <a:pt x="97" y="129"/>
                      <a:pt x="97" y="129"/>
                    </a:cubicBezTo>
                    <a:cubicBezTo>
                      <a:pt x="96" y="115"/>
                      <a:pt x="96" y="115"/>
                      <a:pt x="96" y="115"/>
                    </a:cubicBezTo>
                    <a:cubicBezTo>
                      <a:pt x="99" y="113"/>
                      <a:pt x="102" y="111"/>
                      <a:pt x="104" y="109"/>
                    </a:cubicBezTo>
                    <a:cubicBezTo>
                      <a:pt x="117" y="114"/>
                      <a:pt x="117" y="114"/>
                      <a:pt x="117" y="114"/>
                    </a:cubicBezTo>
                    <a:cubicBezTo>
                      <a:pt x="128" y="100"/>
                      <a:pt x="128" y="100"/>
                      <a:pt x="128" y="100"/>
                    </a:cubicBezTo>
                    <a:cubicBezTo>
                      <a:pt x="118" y="89"/>
                      <a:pt x="118" y="89"/>
                      <a:pt x="118" y="89"/>
                    </a:cubicBezTo>
                    <a:cubicBezTo>
                      <a:pt x="120" y="86"/>
                      <a:pt x="121" y="83"/>
                      <a:pt x="122" y="79"/>
                    </a:cubicBezTo>
                    <a:lnTo>
                      <a:pt x="135" y="76"/>
                    </a:lnTo>
                    <a:close/>
                    <a:moveTo>
                      <a:pt x="67" y="107"/>
                    </a:moveTo>
                    <a:cubicBezTo>
                      <a:pt x="46" y="107"/>
                      <a:pt x="28" y="89"/>
                      <a:pt x="28" y="67"/>
                    </a:cubicBezTo>
                    <a:cubicBezTo>
                      <a:pt x="28" y="45"/>
                      <a:pt x="46" y="27"/>
                      <a:pt x="67" y="27"/>
                    </a:cubicBezTo>
                    <a:cubicBezTo>
                      <a:pt x="89" y="27"/>
                      <a:pt x="107" y="45"/>
                      <a:pt x="107" y="67"/>
                    </a:cubicBezTo>
                    <a:cubicBezTo>
                      <a:pt x="107" y="89"/>
                      <a:pt x="89" y="107"/>
                      <a:pt x="67" y="107"/>
                    </a:cubicBezTo>
                    <a:close/>
                  </a:path>
                </a:pathLst>
              </a:custGeom>
              <a:solidFill>
                <a:srgbClr val="DAB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72" name="六边形 71"/>
            <p:cNvSpPr/>
            <p:nvPr/>
          </p:nvSpPr>
          <p:spPr>
            <a:xfrm rot="5400000">
              <a:off x="6808222" y="2165169"/>
              <a:ext cx="1541774" cy="1329116"/>
            </a:xfrm>
            <a:prstGeom prst="hexagon">
              <a:avLst/>
            </a:prstGeom>
            <a:noFill/>
            <a:ln w="12700">
              <a:gradFill>
                <a:gsLst>
                  <a:gs pos="0">
                    <a:srgbClr val="FBF56F"/>
                  </a:gs>
                  <a:gs pos="100000">
                    <a:srgbClr val="DEAE22"/>
                  </a:gs>
                </a:gsLst>
                <a:lin ang="720000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6215103" y="3327563"/>
            <a:ext cx="1329116" cy="1541774"/>
            <a:chOff x="6215103" y="3327563"/>
            <a:chExt cx="1329116" cy="1541774"/>
          </a:xfrm>
        </p:grpSpPr>
        <p:grpSp>
          <p:nvGrpSpPr>
            <p:cNvPr id="36" name="组合 35"/>
            <p:cNvGrpSpPr>
              <a:grpSpLocks noChangeAspect="1"/>
            </p:cNvGrpSpPr>
            <p:nvPr/>
          </p:nvGrpSpPr>
          <p:grpSpPr>
            <a:xfrm>
              <a:off x="6664323" y="3840239"/>
              <a:ext cx="464575" cy="487024"/>
              <a:chOff x="7002627" y="828237"/>
              <a:chExt cx="444697" cy="466185"/>
            </a:xfrm>
            <a:gradFill>
              <a:gsLst>
                <a:gs pos="0">
                  <a:srgbClr val="FDFA75"/>
                </a:gs>
                <a:gs pos="100000">
                  <a:srgbClr val="D79E11"/>
                </a:gs>
              </a:gsLst>
              <a:lin ang="2700000" scaled="1"/>
            </a:gradFill>
            <a:effectLst/>
          </p:grpSpPr>
          <p:sp>
            <p:nvSpPr>
              <p:cNvPr id="37" name="Freeform 11"/>
              <p:cNvSpPr/>
              <p:nvPr/>
            </p:nvSpPr>
            <p:spPr bwMode="auto">
              <a:xfrm>
                <a:off x="7133419" y="1073942"/>
                <a:ext cx="108729" cy="142565"/>
              </a:xfrm>
              <a:custGeom>
                <a:avLst/>
                <a:gdLst>
                  <a:gd name="T0" fmla="*/ 24 w 40"/>
                  <a:gd name="T1" fmla="*/ 1 h 40"/>
                  <a:gd name="T2" fmla="*/ 20 w 40"/>
                  <a:gd name="T3" fmla="*/ 0 h 40"/>
                  <a:gd name="T4" fmla="*/ 0 w 40"/>
                  <a:gd name="T5" fmla="*/ 20 h 40"/>
                  <a:gd name="T6" fmla="*/ 20 w 40"/>
                  <a:gd name="T7" fmla="*/ 40 h 40"/>
                  <a:gd name="T8" fmla="*/ 40 w 40"/>
                  <a:gd name="T9" fmla="*/ 20 h 40"/>
                  <a:gd name="T10" fmla="*/ 39 w 40"/>
                  <a:gd name="T11" fmla="*/ 15 h 40"/>
                  <a:gd name="T12" fmla="*/ 15 w 40"/>
                  <a:gd name="T13" fmla="*/ 26 h 40"/>
                  <a:gd name="T14" fmla="*/ 24 w 40"/>
                  <a:gd name="T15" fmla="*/ 1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0" h="40">
                    <a:moveTo>
                      <a:pt x="24" y="1"/>
                    </a:moveTo>
                    <a:cubicBezTo>
                      <a:pt x="23" y="1"/>
                      <a:pt x="21" y="0"/>
                      <a:pt x="20" y="0"/>
                    </a:cubicBezTo>
                    <a:cubicBezTo>
                      <a:pt x="9" y="0"/>
                      <a:pt x="0" y="9"/>
                      <a:pt x="0" y="20"/>
                    </a:cubicBezTo>
                    <a:cubicBezTo>
                      <a:pt x="0" y="31"/>
                      <a:pt x="9" y="40"/>
                      <a:pt x="20" y="40"/>
                    </a:cubicBezTo>
                    <a:cubicBezTo>
                      <a:pt x="31" y="40"/>
                      <a:pt x="40" y="31"/>
                      <a:pt x="40" y="20"/>
                    </a:cubicBezTo>
                    <a:cubicBezTo>
                      <a:pt x="40" y="18"/>
                      <a:pt x="40" y="17"/>
                      <a:pt x="39" y="15"/>
                    </a:cubicBezTo>
                    <a:cubicBezTo>
                      <a:pt x="15" y="26"/>
                      <a:pt x="15" y="26"/>
                      <a:pt x="15" y="26"/>
                    </a:cubicBezTo>
                    <a:lnTo>
                      <a:pt x="24" y="1"/>
                    </a:lnTo>
                    <a:close/>
                  </a:path>
                </a:pathLst>
              </a:custGeom>
              <a:solidFill>
                <a:srgbClr val="DAB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8" name="Freeform 12"/>
              <p:cNvSpPr/>
              <p:nvPr/>
            </p:nvSpPr>
            <p:spPr bwMode="auto">
              <a:xfrm>
                <a:off x="7002627" y="943149"/>
                <a:ext cx="351273" cy="351273"/>
              </a:xfrm>
              <a:custGeom>
                <a:avLst/>
                <a:gdLst>
                  <a:gd name="T0" fmla="*/ 131 w 159"/>
                  <a:gd name="T1" fmla="*/ 41 h 159"/>
                  <a:gd name="T2" fmla="*/ 144 w 159"/>
                  <a:gd name="T3" fmla="*/ 79 h 159"/>
                  <a:gd name="T4" fmla="*/ 79 w 159"/>
                  <a:gd name="T5" fmla="*/ 144 h 159"/>
                  <a:gd name="T6" fmla="*/ 15 w 159"/>
                  <a:gd name="T7" fmla="*/ 79 h 159"/>
                  <a:gd name="T8" fmla="*/ 79 w 159"/>
                  <a:gd name="T9" fmla="*/ 15 h 159"/>
                  <a:gd name="T10" fmla="*/ 112 w 159"/>
                  <a:gd name="T11" fmla="*/ 24 h 159"/>
                  <a:gd name="T12" fmla="*/ 122 w 159"/>
                  <a:gd name="T13" fmla="*/ 13 h 159"/>
                  <a:gd name="T14" fmla="*/ 79 w 159"/>
                  <a:gd name="T15" fmla="*/ 0 h 159"/>
                  <a:gd name="T16" fmla="*/ 0 w 159"/>
                  <a:gd name="T17" fmla="*/ 79 h 159"/>
                  <a:gd name="T18" fmla="*/ 79 w 159"/>
                  <a:gd name="T19" fmla="*/ 159 h 159"/>
                  <a:gd name="T20" fmla="*/ 159 w 159"/>
                  <a:gd name="T21" fmla="*/ 79 h 159"/>
                  <a:gd name="T22" fmla="*/ 141 w 159"/>
                  <a:gd name="T23" fmla="*/ 30 h 159"/>
                  <a:gd name="T24" fmla="*/ 131 w 159"/>
                  <a:gd name="T25" fmla="*/ 41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9" h="159">
                    <a:moveTo>
                      <a:pt x="131" y="41"/>
                    </a:moveTo>
                    <a:cubicBezTo>
                      <a:pt x="139" y="52"/>
                      <a:pt x="144" y="65"/>
                      <a:pt x="144" y="79"/>
                    </a:cubicBezTo>
                    <a:cubicBezTo>
                      <a:pt x="144" y="115"/>
                      <a:pt x="115" y="144"/>
                      <a:pt x="79" y="144"/>
                    </a:cubicBezTo>
                    <a:cubicBezTo>
                      <a:pt x="44" y="144"/>
                      <a:pt x="15" y="115"/>
                      <a:pt x="15" y="79"/>
                    </a:cubicBezTo>
                    <a:cubicBezTo>
                      <a:pt x="15" y="44"/>
                      <a:pt x="44" y="15"/>
                      <a:pt x="79" y="15"/>
                    </a:cubicBezTo>
                    <a:cubicBezTo>
                      <a:pt x="91" y="15"/>
                      <a:pt x="103" y="18"/>
                      <a:pt x="112" y="24"/>
                    </a:cubicBezTo>
                    <a:cubicBezTo>
                      <a:pt x="122" y="13"/>
                      <a:pt x="122" y="13"/>
                      <a:pt x="122" y="13"/>
                    </a:cubicBezTo>
                    <a:cubicBezTo>
                      <a:pt x="110" y="5"/>
                      <a:pt x="95" y="0"/>
                      <a:pt x="79" y="0"/>
                    </a:cubicBezTo>
                    <a:cubicBezTo>
                      <a:pt x="35" y="0"/>
                      <a:pt x="0" y="35"/>
                      <a:pt x="0" y="79"/>
                    </a:cubicBezTo>
                    <a:cubicBezTo>
                      <a:pt x="0" y="123"/>
                      <a:pt x="35" y="159"/>
                      <a:pt x="79" y="159"/>
                    </a:cubicBezTo>
                    <a:cubicBezTo>
                      <a:pt x="123" y="159"/>
                      <a:pt x="159" y="123"/>
                      <a:pt x="159" y="79"/>
                    </a:cubicBezTo>
                    <a:cubicBezTo>
                      <a:pt x="159" y="61"/>
                      <a:pt x="152" y="43"/>
                      <a:pt x="141" y="30"/>
                    </a:cubicBezTo>
                    <a:lnTo>
                      <a:pt x="131" y="41"/>
                    </a:lnTo>
                    <a:close/>
                  </a:path>
                </a:pathLst>
              </a:custGeom>
              <a:solidFill>
                <a:srgbClr val="DAB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9" name="Freeform 13"/>
              <p:cNvSpPr/>
              <p:nvPr/>
            </p:nvSpPr>
            <p:spPr bwMode="auto">
              <a:xfrm>
                <a:off x="7177329" y="1049652"/>
                <a:ext cx="66331" cy="68199"/>
              </a:xfrm>
              <a:custGeom>
                <a:avLst/>
                <a:gdLst>
                  <a:gd name="T0" fmla="*/ 71 w 71"/>
                  <a:gd name="T1" fmla="*/ 30 h 73"/>
                  <a:gd name="T2" fmla="*/ 38 w 71"/>
                  <a:gd name="T3" fmla="*/ 0 h 73"/>
                  <a:gd name="T4" fmla="*/ 19 w 71"/>
                  <a:gd name="T5" fmla="*/ 19 h 73"/>
                  <a:gd name="T6" fmla="*/ 0 w 71"/>
                  <a:gd name="T7" fmla="*/ 73 h 73"/>
                  <a:gd name="T8" fmla="*/ 55 w 71"/>
                  <a:gd name="T9" fmla="*/ 49 h 73"/>
                  <a:gd name="T10" fmla="*/ 71 w 71"/>
                  <a:gd name="T11" fmla="*/ 3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1" h="73">
                    <a:moveTo>
                      <a:pt x="71" y="30"/>
                    </a:moveTo>
                    <a:lnTo>
                      <a:pt x="38" y="0"/>
                    </a:lnTo>
                    <a:lnTo>
                      <a:pt x="19" y="19"/>
                    </a:lnTo>
                    <a:lnTo>
                      <a:pt x="0" y="73"/>
                    </a:lnTo>
                    <a:lnTo>
                      <a:pt x="55" y="49"/>
                    </a:lnTo>
                    <a:lnTo>
                      <a:pt x="71" y="3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0" name="Freeform 14"/>
              <p:cNvSpPr/>
              <p:nvPr/>
            </p:nvSpPr>
            <p:spPr bwMode="auto">
              <a:xfrm>
                <a:off x="7219370" y="916990"/>
                <a:ext cx="143873" cy="152281"/>
              </a:xfrm>
              <a:custGeom>
                <a:avLst/>
                <a:gdLst>
                  <a:gd name="T0" fmla="*/ 121 w 154"/>
                  <a:gd name="T1" fmla="*/ 0 h 163"/>
                  <a:gd name="T2" fmla="*/ 0 w 154"/>
                  <a:gd name="T3" fmla="*/ 132 h 163"/>
                  <a:gd name="T4" fmla="*/ 33 w 154"/>
                  <a:gd name="T5" fmla="*/ 163 h 163"/>
                  <a:gd name="T6" fmla="*/ 154 w 154"/>
                  <a:gd name="T7" fmla="*/ 31 h 163"/>
                  <a:gd name="T8" fmla="*/ 121 w 154"/>
                  <a:gd name="T9" fmla="*/ 35 h 163"/>
                  <a:gd name="T10" fmla="*/ 121 w 154"/>
                  <a:gd name="T11" fmla="*/ 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4" h="163">
                    <a:moveTo>
                      <a:pt x="121" y="0"/>
                    </a:moveTo>
                    <a:lnTo>
                      <a:pt x="0" y="132"/>
                    </a:lnTo>
                    <a:lnTo>
                      <a:pt x="33" y="163"/>
                    </a:lnTo>
                    <a:lnTo>
                      <a:pt x="154" y="31"/>
                    </a:lnTo>
                    <a:lnTo>
                      <a:pt x="121" y="35"/>
                    </a:lnTo>
                    <a:lnTo>
                      <a:pt x="121" y="0"/>
                    </a:lnTo>
                    <a:close/>
                  </a:path>
                </a:pathLst>
              </a:custGeom>
              <a:solidFill>
                <a:srgbClr val="DAB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" name="Freeform 15"/>
              <p:cNvSpPr/>
              <p:nvPr/>
            </p:nvSpPr>
            <p:spPr bwMode="auto">
              <a:xfrm>
                <a:off x="7338952" y="883357"/>
                <a:ext cx="56988" cy="59791"/>
              </a:xfrm>
              <a:custGeom>
                <a:avLst/>
                <a:gdLst>
                  <a:gd name="T0" fmla="*/ 14 w 61"/>
                  <a:gd name="T1" fmla="*/ 48 h 64"/>
                  <a:gd name="T2" fmla="*/ 14 w 61"/>
                  <a:gd name="T3" fmla="*/ 12 h 64"/>
                  <a:gd name="T4" fmla="*/ 0 w 61"/>
                  <a:gd name="T5" fmla="*/ 0 h 64"/>
                  <a:gd name="T6" fmla="*/ 0 w 61"/>
                  <a:gd name="T7" fmla="*/ 0 h 64"/>
                  <a:gd name="T8" fmla="*/ 0 w 61"/>
                  <a:gd name="T9" fmla="*/ 64 h 64"/>
                  <a:gd name="T10" fmla="*/ 61 w 61"/>
                  <a:gd name="T11" fmla="*/ 55 h 64"/>
                  <a:gd name="T12" fmla="*/ 61 w 61"/>
                  <a:gd name="T13" fmla="*/ 55 h 64"/>
                  <a:gd name="T14" fmla="*/ 50 w 61"/>
                  <a:gd name="T15" fmla="*/ 43 h 64"/>
                  <a:gd name="T16" fmla="*/ 14 w 61"/>
                  <a:gd name="T17" fmla="*/ 48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1" h="64">
                    <a:moveTo>
                      <a:pt x="14" y="48"/>
                    </a:moveTo>
                    <a:lnTo>
                      <a:pt x="14" y="1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4"/>
                    </a:lnTo>
                    <a:lnTo>
                      <a:pt x="61" y="55"/>
                    </a:lnTo>
                    <a:lnTo>
                      <a:pt x="61" y="55"/>
                    </a:lnTo>
                    <a:lnTo>
                      <a:pt x="50" y="43"/>
                    </a:lnTo>
                    <a:lnTo>
                      <a:pt x="14" y="4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" name="Freeform 16"/>
              <p:cNvSpPr/>
              <p:nvPr/>
            </p:nvSpPr>
            <p:spPr bwMode="auto">
              <a:xfrm>
                <a:off x="7363242" y="855330"/>
                <a:ext cx="59791" cy="61660"/>
              </a:xfrm>
              <a:custGeom>
                <a:avLst/>
                <a:gdLst>
                  <a:gd name="T0" fmla="*/ 14 w 64"/>
                  <a:gd name="T1" fmla="*/ 49 h 66"/>
                  <a:gd name="T2" fmla="*/ 14 w 64"/>
                  <a:gd name="T3" fmla="*/ 11 h 66"/>
                  <a:gd name="T4" fmla="*/ 2 w 64"/>
                  <a:gd name="T5" fmla="*/ 0 h 66"/>
                  <a:gd name="T6" fmla="*/ 2 w 64"/>
                  <a:gd name="T7" fmla="*/ 0 h 66"/>
                  <a:gd name="T8" fmla="*/ 0 w 64"/>
                  <a:gd name="T9" fmla="*/ 66 h 66"/>
                  <a:gd name="T10" fmla="*/ 64 w 64"/>
                  <a:gd name="T11" fmla="*/ 56 h 66"/>
                  <a:gd name="T12" fmla="*/ 64 w 64"/>
                  <a:gd name="T13" fmla="*/ 56 h 66"/>
                  <a:gd name="T14" fmla="*/ 50 w 64"/>
                  <a:gd name="T15" fmla="*/ 44 h 66"/>
                  <a:gd name="T16" fmla="*/ 14 w 64"/>
                  <a:gd name="T17" fmla="*/ 49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" h="66">
                    <a:moveTo>
                      <a:pt x="14" y="49"/>
                    </a:moveTo>
                    <a:lnTo>
                      <a:pt x="14" y="11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66"/>
                    </a:lnTo>
                    <a:lnTo>
                      <a:pt x="64" y="56"/>
                    </a:lnTo>
                    <a:lnTo>
                      <a:pt x="64" y="56"/>
                    </a:lnTo>
                    <a:lnTo>
                      <a:pt x="50" y="44"/>
                    </a:lnTo>
                    <a:lnTo>
                      <a:pt x="14" y="4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" name="Freeform 17"/>
              <p:cNvSpPr/>
              <p:nvPr/>
            </p:nvSpPr>
            <p:spPr bwMode="auto">
              <a:xfrm>
                <a:off x="7067089" y="1009479"/>
                <a:ext cx="220480" cy="218612"/>
              </a:xfrm>
              <a:custGeom>
                <a:avLst/>
                <a:gdLst>
                  <a:gd name="T0" fmla="*/ 50 w 100"/>
                  <a:gd name="T1" fmla="*/ 0 h 99"/>
                  <a:gd name="T2" fmla="*/ 0 w 100"/>
                  <a:gd name="T3" fmla="*/ 49 h 99"/>
                  <a:gd name="T4" fmla="*/ 50 w 100"/>
                  <a:gd name="T5" fmla="*/ 99 h 99"/>
                  <a:gd name="T6" fmla="*/ 100 w 100"/>
                  <a:gd name="T7" fmla="*/ 49 h 99"/>
                  <a:gd name="T8" fmla="*/ 92 w 100"/>
                  <a:gd name="T9" fmla="*/ 22 h 99"/>
                  <a:gd name="T10" fmla="*/ 83 w 100"/>
                  <a:gd name="T11" fmla="*/ 32 h 99"/>
                  <a:gd name="T12" fmla="*/ 81 w 100"/>
                  <a:gd name="T13" fmla="*/ 34 h 99"/>
                  <a:gd name="T14" fmla="*/ 85 w 100"/>
                  <a:gd name="T15" fmla="*/ 49 h 99"/>
                  <a:gd name="T16" fmla="*/ 50 w 100"/>
                  <a:gd name="T17" fmla="*/ 84 h 99"/>
                  <a:gd name="T18" fmla="*/ 15 w 100"/>
                  <a:gd name="T19" fmla="*/ 49 h 99"/>
                  <a:gd name="T20" fmla="*/ 50 w 100"/>
                  <a:gd name="T21" fmla="*/ 15 h 99"/>
                  <a:gd name="T22" fmla="*/ 62 w 100"/>
                  <a:gd name="T23" fmla="*/ 17 h 99"/>
                  <a:gd name="T24" fmla="*/ 64 w 100"/>
                  <a:gd name="T25" fmla="*/ 14 h 99"/>
                  <a:gd name="T26" fmla="*/ 73 w 100"/>
                  <a:gd name="T27" fmla="*/ 5 h 99"/>
                  <a:gd name="T28" fmla="*/ 50 w 100"/>
                  <a:gd name="T29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0" h="99">
                    <a:moveTo>
                      <a:pt x="50" y="0"/>
                    </a:moveTo>
                    <a:cubicBezTo>
                      <a:pt x="23" y="0"/>
                      <a:pt x="0" y="22"/>
                      <a:pt x="0" y="49"/>
                    </a:cubicBezTo>
                    <a:cubicBezTo>
                      <a:pt x="0" y="77"/>
                      <a:pt x="23" y="99"/>
                      <a:pt x="50" y="99"/>
                    </a:cubicBezTo>
                    <a:cubicBezTo>
                      <a:pt x="78" y="99"/>
                      <a:pt x="100" y="77"/>
                      <a:pt x="100" y="49"/>
                    </a:cubicBezTo>
                    <a:cubicBezTo>
                      <a:pt x="100" y="39"/>
                      <a:pt x="97" y="30"/>
                      <a:pt x="92" y="22"/>
                    </a:cubicBezTo>
                    <a:cubicBezTo>
                      <a:pt x="83" y="32"/>
                      <a:pt x="83" y="32"/>
                      <a:pt x="83" y="32"/>
                    </a:cubicBezTo>
                    <a:cubicBezTo>
                      <a:pt x="81" y="34"/>
                      <a:pt x="81" y="34"/>
                      <a:pt x="81" y="34"/>
                    </a:cubicBezTo>
                    <a:cubicBezTo>
                      <a:pt x="84" y="39"/>
                      <a:pt x="85" y="44"/>
                      <a:pt x="85" y="49"/>
                    </a:cubicBezTo>
                    <a:cubicBezTo>
                      <a:pt x="85" y="69"/>
                      <a:pt x="69" y="84"/>
                      <a:pt x="50" y="84"/>
                    </a:cubicBezTo>
                    <a:cubicBezTo>
                      <a:pt x="31" y="84"/>
                      <a:pt x="15" y="69"/>
                      <a:pt x="15" y="49"/>
                    </a:cubicBezTo>
                    <a:cubicBezTo>
                      <a:pt x="15" y="30"/>
                      <a:pt x="31" y="15"/>
                      <a:pt x="50" y="15"/>
                    </a:cubicBezTo>
                    <a:cubicBezTo>
                      <a:pt x="54" y="15"/>
                      <a:pt x="59" y="15"/>
                      <a:pt x="62" y="17"/>
                    </a:cubicBezTo>
                    <a:cubicBezTo>
                      <a:pt x="64" y="14"/>
                      <a:pt x="64" y="14"/>
                      <a:pt x="64" y="14"/>
                    </a:cubicBezTo>
                    <a:cubicBezTo>
                      <a:pt x="73" y="5"/>
                      <a:pt x="73" y="5"/>
                      <a:pt x="73" y="5"/>
                    </a:cubicBezTo>
                    <a:cubicBezTo>
                      <a:pt x="66" y="2"/>
                      <a:pt x="58" y="0"/>
                      <a:pt x="5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Freeform 18"/>
              <p:cNvSpPr/>
              <p:nvPr/>
            </p:nvSpPr>
            <p:spPr bwMode="auto">
              <a:xfrm>
                <a:off x="7389401" y="828237"/>
                <a:ext cx="57923" cy="59791"/>
              </a:xfrm>
              <a:custGeom>
                <a:avLst/>
                <a:gdLst>
                  <a:gd name="T0" fmla="*/ 50 w 62"/>
                  <a:gd name="T1" fmla="*/ 43 h 64"/>
                  <a:gd name="T2" fmla="*/ 15 w 62"/>
                  <a:gd name="T3" fmla="*/ 47 h 64"/>
                  <a:gd name="T4" fmla="*/ 15 w 62"/>
                  <a:gd name="T5" fmla="*/ 12 h 64"/>
                  <a:gd name="T6" fmla="*/ 0 w 62"/>
                  <a:gd name="T7" fmla="*/ 0 h 64"/>
                  <a:gd name="T8" fmla="*/ 0 w 62"/>
                  <a:gd name="T9" fmla="*/ 0 h 64"/>
                  <a:gd name="T10" fmla="*/ 0 w 62"/>
                  <a:gd name="T11" fmla="*/ 64 h 64"/>
                  <a:gd name="T12" fmla="*/ 62 w 62"/>
                  <a:gd name="T13" fmla="*/ 55 h 64"/>
                  <a:gd name="T14" fmla="*/ 62 w 62"/>
                  <a:gd name="T15" fmla="*/ 55 h 64"/>
                  <a:gd name="T16" fmla="*/ 50 w 62"/>
                  <a:gd name="T17" fmla="*/ 43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2" h="64">
                    <a:moveTo>
                      <a:pt x="50" y="43"/>
                    </a:moveTo>
                    <a:lnTo>
                      <a:pt x="15" y="47"/>
                    </a:lnTo>
                    <a:lnTo>
                      <a:pt x="15" y="1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4"/>
                    </a:lnTo>
                    <a:lnTo>
                      <a:pt x="62" y="55"/>
                    </a:lnTo>
                    <a:lnTo>
                      <a:pt x="62" y="55"/>
                    </a:lnTo>
                    <a:lnTo>
                      <a:pt x="50" y="4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74" name="六边形 73"/>
            <p:cNvSpPr/>
            <p:nvPr/>
          </p:nvSpPr>
          <p:spPr>
            <a:xfrm rot="5400000">
              <a:off x="6108774" y="3433892"/>
              <a:ext cx="1541774" cy="1329116"/>
            </a:xfrm>
            <a:prstGeom prst="hexagon">
              <a:avLst/>
            </a:prstGeom>
            <a:noFill/>
            <a:ln w="12700">
              <a:gradFill>
                <a:gsLst>
                  <a:gs pos="0">
                    <a:srgbClr val="FBF56F"/>
                  </a:gs>
                  <a:gs pos="100000">
                    <a:srgbClr val="DEAE22"/>
                  </a:gs>
                </a:gsLst>
                <a:lin ang="720000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4801301" y="3335014"/>
            <a:ext cx="1329116" cy="1541774"/>
            <a:chOff x="4801301" y="3335014"/>
            <a:chExt cx="1329116" cy="1541774"/>
          </a:xfrm>
        </p:grpSpPr>
        <p:grpSp>
          <p:nvGrpSpPr>
            <p:cNvPr id="54" name="组合 53"/>
            <p:cNvGrpSpPr/>
            <p:nvPr/>
          </p:nvGrpSpPr>
          <p:grpSpPr>
            <a:xfrm>
              <a:off x="5278908" y="3871955"/>
              <a:ext cx="415547" cy="447194"/>
              <a:chOff x="7005429" y="4859473"/>
              <a:chExt cx="466184" cy="501686"/>
            </a:xfrm>
            <a:gradFill>
              <a:gsLst>
                <a:gs pos="0">
                  <a:srgbClr val="FDFA75"/>
                </a:gs>
                <a:gs pos="100000">
                  <a:srgbClr val="D79E11"/>
                </a:gs>
              </a:gsLst>
              <a:lin ang="2700000" scaled="1"/>
            </a:gradFill>
            <a:effectLst/>
          </p:grpSpPr>
          <p:sp>
            <p:nvSpPr>
              <p:cNvPr id="55" name="Freeform 154"/>
              <p:cNvSpPr/>
              <p:nvPr/>
            </p:nvSpPr>
            <p:spPr bwMode="auto">
              <a:xfrm>
                <a:off x="7146499" y="5285485"/>
                <a:ext cx="50449" cy="46712"/>
              </a:xfrm>
              <a:custGeom>
                <a:avLst/>
                <a:gdLst>
                  <a:gd name="T0" fmla="*/ 16 w 23"/>
                  <a:gd name="T1" fmla="*/ 0 h 21"/>
                  <a:gd name="T2" fmla="*/ 16 w 23"/>
                  <a:gd name="T3" fmla="*/ 4 h 21"/>
                  <a:gd name="T4" fmla="*/ 19 w 23"/>
                  <a:gd name="T5" fmla="*/ 11 h 21"/>
                  <a:gd name="T6" fmla="*/ 10 w 23"/>
                  <a:gd name="T7" fmla="*/ 17 h 21"/>
                  <a:gd name="T8" fmla="*/ 4 w 23"/>
                  <a:gd name="T9" fmla="*/ 9 h 21"/>
                  <a:gd name="T10" fmla="*/ 6 w 23"/>
                  <a:gd name="T11" fmla="*/ 5 h 21"/>
                  <a:gd name="T12" fmla="*/ 6 w 23"/>
                  <a:gd name="T13" fmla="*/ 0 h 21"/>
                  <a:gd name="T14" fmla="*/ 0 w 23"/>
                  <a:gd name="T15" fmla="*/ 10 h 21"/>
                  <a:gd name="T16" fmla="*/ 11 w 23"/>
                  <a:gd name="T17" fmla="*/ 21 h 21"/>
                  <a:gd name="T18" fmla="*/ 23 w 23"/>
                  <a:gd name="T19" fmla="*/ 10 h 21"/>
                  <a:gd name="T20" fmla="*/ 16 w 23"/>
                  <a:gd name="T21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" h="21">
                    <a:moveTo>
                      <a:pt x="16" y="0"/>
                    </a:moveTo>
                    <a:cubicBezTo>
                      <a:pt x="16" y="4"/>
                      <a:pt x="16" y="4"/>
                      <a:pt x="16" y="4"/>
                    </a:cubicBezTo>
                    <a:cubicBezTo>
                      <a:pt x="18" y="5"/>
                      <a:pt x="19" y="8"/>
                      <a:pt x="19" y="11"/>
                    </a:cubicBezTo>
                    <a:cubicBezTo>
                      <a:pt x="18" y="15"/>
                      <a:pt x="15" y="18"/>
                      <a:pt x="10" y="17"/>
                    </a:cubicBezTo>
                    <a:cubicBezTo>
                      <a:pt x="6" y="17"/>
                      <a:pt x="3" y="13"/>
                      <a:pt x="4" y="9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3" y="2"/>
                      <a:pt x="0" y="6"/>
                      <a:pt x="0" y="10"/>
                    </a:cubicBezTo>
                    <a:cubicBezTo>
                      <a:pt x="0" y="16"/>
                      <a:pt x="5" y="21"/>
                      <a:pt x="11" y="21"/>
                    </a:cubicBezTo>
                    <a:cubicBezTo>
                      <a:pt x="18" y="21"/>
                      <a:pt x="23" y="16"/>
                      <a:pt x="23" y="10"/>
                    </a:cubicBezTo>
                    <a:cubicBezTo>
                      <a:pt x="23" y="5"/>
                      <a:pt x="20" y="1"/>
                      <a:pt x="1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6" name="Rectangle 155"/>
              <p:cNvSpPr>
                <a:spLocks noChangeArrowheads="1"/>
              </p:cNvSpPr>
              <p:nvPr/>
            </p:nvSpPr>
            <p:spPr bwMode="auto">
              <a:xfrm>
                <a:off x="7166118" y="5278945"/>
                <a:ext cx="9342" cy="3269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7" name="Freeform 156"/>
              <p:cNvSpPr>
                <a:spLocks noEditPoints="1"/>
              </p:cNvSpPr>
              <p:nvPr/>
            </p:nvSpPr>
            <p:spPr bwMode="auto">
              <a:xfrm>
                <a:off x="7044667" y="4940751"/>
                <a:ext cx="260652" cy="260652"/>
              </a:xfrm>
              <a:custGeom>
                <a:avLst/>
                <a:gdLst>
                  <a:gd name="T0" fmla="*/ 24 w 118"/>
                  <a:gd name="T1" fmla="*/ 19 h 118"/>
                  <a:gd name="T2" fmla="*/ 19 w 118"/>
                  <a:gd name="T3" fmla="*/ 94 h 118"/>
                  <a:gd name="T4" fmla="*/ 94 w 118"/>
                  <a:gd name="T5" fmla="*/ 99 h 118"/>
                  <a:gd name="T6" fmla="*/ 99 w 118"/>
                  <a:gd name="T7" fmla="*/ 24 h 118"/>
                  <a:gd name="T8" fmla="*/ 24 w 118"/>
                  <a:gd name="T9" fmla="*/ 19 h 118"/>
                  <a:gd name="T10" fmla="*/ 64 w 118"/>
                  <a:gd name="T11" fmla="*/ 84 h 118"/>
                  <a:gd name="T12" fmla="*/ 64 w 118"/>
                  <a:gd name="T13" fmla="*/ 93 h 118"/>
                  <a:gd name="T14" fmla="*/ 56 w 118"/>
                  <a:gd name="T15" fmla="*/ 93 h 118"/>
                  <a:gd name="T16" fmla="*/ 56 w 118"/>
                  <a:gd name="T17" fmla="*/ 85 h 118"/>
                  <a:gd name="T18" fmla="*/ 41 w 118"/>
                  <a:gd name="T19" fmla="*/ 81 h 118"/>
                  <a:gd name="T20" fmla="*/ 43 w 118"/>
                  <a:gd name="T21" fmla="*/ 71 h 118"/>
                  <a:gd name="T22" fmla="*/ 58 w 118"/>
                  <a:gd name="T23" fmla="*/ 75 h 118"/>
                  <a:gd name="T24" fmla="*/ 66 w 118"/>
                  <a:gd name="T25" fmla="*/ 70 h 118"/>
                  <a:gd name="T26" fmla="*/ 57 w 118"/>
                  <a:gd name="T27" fmla="*/ 62 h 118"/>
                  <a:gd name="T28" fmla="*/ 41 w 118"/>
                  <a:gd name="T29" fmla="*/ 46 h 118"/>
                  <a:gd name="T30" fmla="*/ 56 w 118"/>
                  <a:gd name="T31" fmla="*/ 31 h 118"/>
                  <a:gd name="T32" fmla="*/ 56 w 118"/>
                  <a:gd name="T33" fmla="*/ 23 h 118"/>
                  <a:gd name="T34" fmla="*/ 64 w 118"/>
                  <a:gd name="T35" fmla="*/ 23 h 118"/>
                  <a:gd name="T36" fmla="*/ 64 w 118"/>
                  <a:gd name="T37" fmla="*/ 30 h 118"/>
                  <a:gd name="T38" fmla="*/ 77 w 118"/>
                  <a:gd name="T39" fmla="*/ 33 h 118"/>
                  <a:gd name="T40" fmla="*/ 74 w 118"/>
                  <a:gd name="T41" fmla="*/ 43 h 118"/>
                  <a:gd name="T42" fmla="*/ 62 w 118"/>
                  <a:gd name="T43" fmla="*/ 40 h 118"/>
                  <a:gd name="T44" fmla="*/ 55 w 118"/>
                  <a:gd name="T45" fmla="*/ 45 h 118"/>
                  <a:gd name="T46" fmla="*/ 65 w 118"/>
                  <a:gd name="T47" fmla="*/ 52 h 118"/>
                  <a:gd name="T48" fmla="*/ 79 w 118"/>
                  <a:gd name="T49" fmla="*/ 69 h 118"/>
                  <a:gd name="T50" fmla="*/ 64 w 118"/>
                  <a:gd name="T51" fmla="*/ 84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18" h="118">
                    <a:moveTo>
                      <a:pt x="24" y="19"/>
                    </a:moveTo>
                    <a:cubicBezTo>
                      <a:pt x="2" y="39"/>
                      <a:pt x="0" y="72"/>
                      <a:pt x="19" y="94"/>
                    </a:cubicBezTo>
                    <a:cubicBezTo>
                      <a:pt x="38" y="116"/>
                      <a:pt x="72" y="118"/>
                      <a:pt x="94" y="99"/>
                    </a:cubicBezTo>
                    <a:cubicBezTo>
                      <a:pt x="115" y="79"/>
                      <a:pt x="118" y="46"/>
                      <a:pt x="99" y="24"/>
                    </a:cubicBezTo>
                    <a:cubicBezTo>
                      <a:pt x="79" y="2"/>
                      <a:pt x="46" y="0"/>
                      <a:pt x="24" y="19"/>
                    </a:cubicBezTo>
                    <a:close/>
                    <a:moveTo>
                      <a:pt x="64" y="84"/>
                    </a:moveTo>
                    <a:cubicBezTo>
                      <a:pt x="64" y="93"/>
                      <a:pt x="64" y="93"/>
                      <a:pt x="64" y="93"/>
                    </a:cubicBezTo>
                    <a:cubicBezTo>
                      <a:pt x="56" y="93"/>
                      <a:pt x="56" y="93"/>
                      <a:pt x="56" y="93"/>
                    </a:cubicBezTo>
                    <a:cubicBezTo>
                      <a:pt x="56" y="85"/>
                      <a:pt x="56" y="85"/>
                      <a:pt x="56" y="85"/>
                    </a:cubicBezTo>
                    <a:cubicBezTo>
                      <a:pt x="50" y="85"/>
                      <a:pt x="44" y="83"/>
                      <a:pt x="41" y="81"/>
                    </a:cubicBezTo>
                    <a:cubicBezTo>
                      <a:pt x="43" y="71"/>
                      <a:pt x="43" y="71"/>
                      <a:pt x="43" y="71"/>
                    </a:cubicBezTo>
                    <a:cubicBezTo>
                      <a:pt x="47" y="73"/>
                      <a:pt x="52" y="75"/>
                      <a:pt x="58" y="75"/>
                    </a:cubicBezTo>
                    <a:cubicBezTo>
                      <a:pt x="63" y="75"/>
                      <a:pt x="66" y="73"/>
                      <a:pt x="66" y="70"/>
                    </a:cubicBezTo>
                    <a:cubicBezTo>
                      <a:pt x="66" y="66"/>
                      <a:pt x="63" y="64"/>
                      <a:pt x="57" y="62"/>
                    </a:cubicBezTo>
                    <a:cubicBezTo>
                      <a:pt x="48" y="59"/>
                      <a:pt x="41" y="55"/>
                      <a:pt x="41" y="46"/>
                    </a:cubicBezTo>
                    <a:cubicBezTo>
                      <a:pt x="41" y="39"/>
                      <a:pt x="47" y="33"/>
                      <a:pt x="56" y="31"/>
                    </a:cubicBezTo>
                    <a:cubicBezTo>
                      <a:pt x="56" y="23"/>
                      <a:pt x="56" y="23"/>
                      <a:pt x="56" y="23"/>
                    </a:cubicBezTo>
                    <a:cubicBezTo>
                      <a:pt x="64" y="23"/>
                      <a:pt x="64" y="23"/>
                      <a:pt x="64" y="23"/>
                    </a:cubicBezTo>
                    <a:cubicBezTo>
                      <a:pt x="64" y="30"/>
                      <a:pt x="64" y="30"/>
                      <a:pt x="64" y="30"/>
                    </a:cubicBezTo>
                    <a:cubicBezTo>
                      <a:pt x="70" y="30"/>
                      <a:pt x="74" y="32"/>
                      <a:pt x="77" y="33"/>
                    </a:cubicBezTo>
                    <a:cubicBezTo>
                      <a:pt x="74" y="43"/>
                      <a:pt x="74" y="43"/>
                      <a:pt x="74" y="43"/>
                    </a:cubicBezTo>
                    <a:cubicBezTo>
                      <a:pt x="72" y="42"/>
                      <a:pt x="68" y="40"/>
                      <a:pt x="62" y="40"/>
                    </a:cubicBezTo>
                    <a:cubicBezTo>
                      <a:pt x="56" y="40"/>
                      <a:pt x="55" y="42"/>
                      <a:pt x="55" y="45"/>
                    </a:cubicBezTo>
                    <a:cubicBezTo>
                      <a:pt x="55" y="48"/>
                      <a:pt x="58" y="50"/>
                      <a:pt x="65" y="52"/>
                    </a:cubicBezTo>
                    <a:cubicBezTo>
                      <a:pt x="75" y="56"/>
                      <a:pt x="79" y="61"/>
                      <a:pt x="79" y="69"/>
                    </a:cubicBezTo>
                    <a:cubicBezTo>
                      <a:pt x="79" y="76"/>
                      <a:pt x="74" y="83"/>
                      <a:pt x="64" y="84"/>
                    </a:cubicBezTo>
                    <a:close/>
                  </a:path>
                </a:pathLst>
              </a:custGeom>
              <a:solidFill>
                <a:srgbClr val="DAB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8" name="Freeform 157"/>
              <p:cNvSpPr>
                <a:spLocks noEditPoints="1"/>
              </p:cNvSpPr>
              <p:nvPr/>
            </p:nvSpPr>
            <p:spPr bwMode="auto">
              <a:xfrm>
                <a:off x="7005429" y="4859473"/>
                <a:ext cx="338194" cy="501686"/>
              </a:xfrm>
              <a:custGeom>
                <a:avLst/>
                <a:gdLst>
                  <a:gd name="T0" fmla="*/ 138 w 153"/>
                  <a:gd name="T1" fmla="*/ 177 h 227"/>
                  <a:gd name="T2" fmla="*/ 16 w 153"/>
                  <a:gd name="T3" fmla="*/ 177 h 227"/>
                  <a:gd name="T4" fmla="*/ 16 w 153"/>
                  <a:gd name="T5" fmla="*/ 16 h 227"/>
                  <a:gd name="T6" fmla="*/ 138 w 153"/>
                  <a:gd name="T7" fmla="*/ 16 h 227"/>
                  <a:gd name="T8" fmla="*/ 138 w 153"/>
                  <a:gd name="T9" fmla="*/ 103 h 227"/>
                  <a:gd name="T10" fmla="*/ 139 w 153"/>
                  <a:gd name="T11" fmla="*/ 102 h 227"/>
                  <a:gd name="T12" fmla="*/ 153 w 153"/>
                  <a:gd name="T13" fmla="*/ 94 h 227"/>
                  <a:gd name="T14" fmla="*/ 153 w 153"/>
                  <a:gd name="T15" fmla="*/ 13 h 227"/>
                  <a:gd name="T16" fmla="*/ 141 w 153"/>
                  <a:gd name="T17" fmla="*/ 0 h 227"/>
                  <a:gd name="T18" fmla="*/ 12 w 153"/>
                  <a:gd name="T19" fmla="*/ 0 h 227"/>
                  <a:gd name="T20" fmla="*/ 0 w 153"/>
                  <a:gd name="T21" fmla="*/ 13 h 227"/>
                  <a:gd name="T22" fmla="*/ 0 w 153"/>
                  <a:gd name="T23" fmla="*/ 215 h 227"/>
                  <a:gd name="T24" fmla="*/ 12 w 153"/>
                  <a:gd name="T25" fmla="*/ 227 h 227"/>
                  <a:gd name="T26" fmla="*/ 141 w 153"/>
                  <a:gd name="T27" fmla="*/ 227 h 227"/>
                  <a:gd name="T28" fmla="*/ 153 w 153"/>
                  <a:gd name="T29" fmla="*/ 215 h 227"/>
                  <a:gd name="T30" fmla="*/ 153 w 153"/>
                  <a:gd name="T31" fmla="*/ 176 h 227"/>
                  <a:gd name="T32" fmla="*/ 138 w 153"/>
                  <a:gd name="T33" fmla="*/ 166 h 227"/>
                  <a:gd name="T34" fmla="*/ 138 w 153"/>
                  <a:gd name="T35" fmla="*/ 177 h 227"/>
                  <a:gd name="T36" fmla="*/ 75 w 153"/>
                  <a:gd name="T37" fmla="*/ 221 h 227"/>
                  <a:gd name="T38" fmla="*/ 56 w 153"/>
                  <a:gd name="T39" fmla="*/ 201 h 227"/>
                  <a:gd name="T40" fmla="*/ 75 w 153"/>
                  <a:gd name="T41" fmla="*/ 182 h 227"/>
                  <a:gd name="T42" fmla="*/ 95 w 153"/>
                  <a:gd name="T43" fmla="*/ 201 h 227"/>
                  <a:gd name="T44" fmla="*/ 75 w 153"/>
                  <a:gd name="T45" fmla="*/ 221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53" h="227">
                    <a:moveTo>
                      <a:pt x="138" y="177"/>
                    </a:moveTo>
                    <a:cubicBezTo>
                      <a:pt x="16" y="177"/>
                      <a:pt x="16" y="177"/>
                      <a:pt x="16" y="177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38" y="16"/>
                      <a:pt x="138" y="16"/>
                      <a:pt x="138" y="16"/>
                    </a:cubicBezTo>
                    <a:cubicBezTo>
                      <a:pt x="138" y="103"/>
                      <a:pt x="138" y="103"/>
                      <a:pt x="138" y="103"/>
                    </a:cubicBezTo>
                    <a:cubicBezTo>
                      <a:pt x="138" y="103"/>
                      <a:pt x="139" y="102"/>
                      <a:pt x="139" y="102"/>
                    </a:cubicBezTo>
                    <a:cubicBezTo>
                      <a:pt x="144" y="98"/>
                      <a:pt x="148" y="95"/>
                      <a:pt x="153" y="94"/>
                    </a:cubicBezTo>
                    <a:cubicBezTo>
                      <a:pt x="153" y="13"/>
                      <a:pt x="153" y="13"/>
                      <a:pt x="153" y="13"/>
                    </a:cubicBezTo>
                    <a:cubicBezTo>
                      <a:pt x="153" y="6"/>
                      <a:pt x="148" y="0"/>
                      <a:pt x="141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6" y="0"/>
                      <a:pt x="0" y="6"/>
                      <a:pt x="0" y="13"/>
                    </a:cubicBezTo>
                    <a:cubicBezTo>
                      <a:pt x="0" y="215"/>
                      <a:pt x="0" y="215"/>
                      <a:pt x="0" y="215"/>
                    </a:cubicBezTo>
                    <a:cubicBezTo>
                      <a:pt x="0" y="222"/>
                      <a:pt x="6" y="227"/>
                      <a:pt x="12" y="227"/>
                    </a:cubicBezTo>
                    <a:cubicBezTo>
                      <a:pt x="141" y="227"/>
                      <a:pt x="141" y="227"/>
                      <a:pt x="141" y="227"/>
                    </a:cubicBezTo>
                    <a:cubicBezTo>
                      <a:pt x="148" y="227"/>
                      <a:pt x="153" y="222"/>
                      <a:pt x="153" y="215"/>
                    </a:cubicBezTo>
                    <a:cubicBezTo>
                      <a:pt x="153" y="176"/>
                      <a:pt x="153" y="176"/>
                      <a:pt x="153" y="176"/>
                    </a:cubicBezTo>
                    <a:cubicBezTo>
                      <a:pt x="148" y="174"/>
                      <a:pt x="142" y="170"/>
                      <a:pt x="138" y="166"/>
                    </a:cubicBezTo>
                    <a:lnTo>
                      <a:pt x="138" y="177"/>
                    </a:lnTo>
                    <a:close/>
                    <a:moveTo>
                      <a:pt x="75" y="221"/>
                    </a:moveTo>
                    <a:cubicBezTo>
                      <a:pt x="65" y="221"/>
                      <a:pt x="56" y="212"/>
                      <a:pt x="56" y="201"/>
                    </a:cubicBezTo>
                    <a:cubicBezTo>
                      <a:pt x="56" y="191"/>
                      <a:pt x="65" y="182"/>
                      <a:pt x="75" y="182"/>
                    </a:cubicBezTo>
                    <a:cubicBezTo>
                      <a:pt x="86" y="182"/>
                      <a:pt x="95" y="191"/>
                      <a:pt x="95" y="201"/>
                    </a:cubicBezTo>
                    <a:cubicBezTo>
                      <a:pt x="95" y="212"/>
                      <a:pt x="86" y="221"/>
                      <a:pt x="75" y="221"/>
                    </a:cubicBezTo>
                    <a:close/>
                  </a:path>
                </a:pathLst>
              </a:custGeom>
              <a:solidFill>
                <a:srgbClr val="DAB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9" name="Freeform 158"/>
              <p:cNvSpPr>
                <a:spLocks noEditPoints="1"/>
              </p:cNvSpPr>
              <p:nvPr/>
            </p:nvSpPr>
            <p:spPr bwMode="auto">
              <a:xfrm>
                <a:off x="7281029" y="5062202"/>
                <a:ext cx="190584" cy="190584"/>
              </a:xfrm>
              <a:custGeom>
                <a:avLst/>
                <a:gdLst>
                  <a:gd name="T0" fmla="*/ 72 w 86"/>
                  <a:gd name="T1" fmla="*/ 17 h 86"/>
                  <a:gd name="T2" fmla="*/ 18 w 86"/>
                  <a:gd name="T3" fmla="*/ 14 h 86"/>
                  <a:gd name="T4" fmla="*/ 14 w 86"/>
                  <a:gd name="T5" fmla="*/ 68 h 86"/>
                  <a:gd name="T6" fmla="*/ 69 w 86"/>
                  <a:gd name="T7" fmla="*/ 72 h 86"/>
                  <a:gd name="T8" fmla="*/ 72 w 86"/>
                  <a:gd name="T9" fmla="*/ 17 h 86"/>
                  <a:gd name="T10" fmla="*/ 46 w 86"/>
                  <a:gd name="T11" fmla="*/ 63 h 86"/>
                  <a:gd name="T12" fmla="*/ 46 w 86"/>
                  <a:gd name="T13" fmla="*/ 70 h 86"/>
                  <a:gd name="T14" fmla="*/ 40 w 86"/>
                  <a:gd name="T15" fmla="*/ 70 h 86"/>
                  <a:gd name="T16" fmla="*/ 40 w 86"/>
                  <a:gd name="T17" fmla="*/ 64 h 86"/>
                  <a:gd name="T18" fmla="*/ 28 w 86"/>
                  <a:gd name="T19" fmla="*/ 61 h 86"/>
                  <a:gd name="T20" fmla="*/ 30 w 86"/>
                  <a:gd name="T21" fmla="*/ 53 h 86"/>
                  <a:gd name="T22" fmla="*/ 41 w 86"/>
                  <a:gd name="T23" fmla="*/ 56 h 86"/>
                  <a:gd name="T24" fmla="*/ 48 w 86"/>
                  <a:gd name="T25" fmla="*/ 52 h 86"/>
                  <a:gd name="T26" fmla="*/ 41 w 86"/>
                  <a:gd name="T27" fmla="*/ 46 h 86"/>
                  <a:gd name="T28" fmla="*/ 29 w 86"/>
                  <a:gd name="T29" fmla="*/ 34 h 86"/>
                  <a:gd name="T30" fmla="*/ 40 w 86"/>
                  <a:gd name="T31" fmla="*/ 22 h 86"/>
                  <a:gd name="T32" fmla="*/ 40 w 86"/>
                  <a:gd name="T33" fmla="*/ 15 h 86"/>
                  <a:gd name="T34" fmla="*/ 47 w 86"/>
                  <a:gd name="T35" fmla="*/ 15 h 86"/>
                  <a:gd name="T36" fmla="*/ 47 w 86"/>
                  <a:gd name="T37" fmla="*/ 21 h 86"/>
                  <a:gd name="T38" fmla="*/ 56 w 86"/>
                  <a:gd name="T39" fmla="*/ 23 h 86"/>
                  <a:gd name="T40" fmla="*/ 54 w 86"/>
                  <a:gd name="T41" fmla="*/ 31 h 86"/>
                  <a:gd name="T42" fmla="*/ 45 w 86"/>
                  <a:gd name="T43" fmla="*/ 29 h 86"/>
                  <a:gd name="T44" fmla="*/ 39 w 86"/>
                  <a:gd name="T45" fmla="*/ 32 h 86"/>
                  <a:gd name="T46" fmla="*/ 47 w 86"/>
                  <a:gd name="T47" fmla="*/ 38 h 86"/>
                  <a:gd name="T48" fmla="*/ 58 w 86"/>
                  <a:gd name="T49" fmla="*/ 51 h 86"/>
                  <a:gd name="T50" fmla="*/ 46 w 86"/>
                  <a:gd name="T51" fmla="*/ 63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86" h="86">
                    <a:moveTo>
                      <a:pt x="72" y="17"/>
                    </a:moveTo>
                    <a:cubicBezTo>
                      <a:pt x="58" y="1"/>
                      <a:pt x="34" y="0"/>
                      <a:pt x="18" y="14"/>
                    </a:cubicBezTo>
                    <a:cubicBezTo>
                      <a:pt x="2" y="28"/>
                      <a:pt x="0" y="52"/>
                      <a:pt x="14" y="68"/>
                    </a:cubicBezTo>
                    <a:cubicBezTo>
                      <a:pt x="28" y="84"/>
                      <a:pt x="53" y="86"/>
                      <a:pt x="69" y="72"/>
                    </a:cubicBezTo>
                    <a:cubicBezTo>
                      <a:pt x="85" y="58"/>
                      <a:pt x="86" y="33"/>
                      <a:pt x="72" y="17"/>
                    </a:cubicBezTo>
                    <a:close/>
                    <a:moveTo>
                      <a:pt x="46" y="63"/>
                    </a:moveTo>
                    <a:cubicBezTo>
                      <a:pt x="46" y="70"/>
                      <a:pt x="46" y="70"/>
                      <a:pt x="46" y="70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40" y="64"/>
                      <a:pt x="40" y="64"/>
                      <a:pt x="40" y="64"/>
                    </a:cubicBezTo>
                    <a:cubicBezTo>
                      <a:pt x="35" y="64"/>
                      <a:pt x="31" y="62"/>
                      <a:pt x="28" y="61"/>
                    </a:cubicBezTo>
                    <a:cubicBezTo>
                      <a:pt x="30" y="53"/>
                      <a:pt x="30" y="53"/>
                      <a:pt x="30" y="53"/>
                    </a:cubicBezTo>
                    <a:cubicBezTo>
                      <a:pt x="33" y="55"/>
                      <a:pt x="37" y="56"/>
                      <a:pt x="41" y="56"/>
                    </a:cubicBezTo>
                    <a:cubicBezTo>
                      <a:pt x="45" y="56"/>
                      <a:pt x="48" y="54"/>
                      <a:pt x="48" y="52"/>
                    </a:cubicBezTo>
                    <a:cubicBezTo>
                      <a:pt x="48" y="49"/>
                      <a:pt x="46" y="48"/>
                      <a:pt x="41" y="46"/>
                    </a:cubicBezTo>
                    <a:cubicBezTo>
                      <a:pt x="34" y="44"/>
                      <a:pt x="29" y="40"/>
                      <a:pt x="29" y="34"/>
                    </a:cubicBezTo>
                    <a:cubicBezTo>
                      <a:pt x="29" y="28"/>
                      <a:pt x="33" y="23"/>
                      <a:pt x="40" y="22"/>
                    </a:cubicBezTo>
                    <a:cubicBezTo>
                      <a:pt x="40" y="15"/>
                      <a:pt x="40" y="15"/>
                      <a:pt x="40" y="15"/>
                    </a:cubicBezTo>
                    <a:cubicBezTo>
                      <a:pt x="47" y="15"/>
                      <a:pt x="47" y="15"/>
                      <a:pt x="47" y="15"/>
                    </a:cubicBezTo>
                    <a:cubicBezTo>
                      <a:pt x="47" y="21"/>
                      <a:pt x="47" y="21"/>
                      <a:pt x="47" y="21"/>
                    </a:cubicBezTo>
                    <a:cubicBezTo>
                      <a:pt x="51" y="21"/>
                      <a:pt x="54" y="22"/>
                      <a:pt x="56" y="23"/>
                    </a:cubicBezTo>
                    <a:cubicBezTo>
                      <a:pt x="54" y="31"/>
                      <a:pt x="54" y="31"/>
                      <a:pt x="54" y="31"/>
                    </a:cubicBezTo>
                    <a:cubicBezTo>
                      <a:pt x="53" y="30"/>
                      <a:pt x="50" y="29"/>
                      <a:pt x="45" y="29"/>
                    </a:cubicBezTo>
                    <a:cubicBezTo>
                      <a:pt x="40" y="29"/>
                      <a:pt x="39" y="31"/>
                      <a:pt x="39" y="32"/>
                    </a:cubicBezTo>
                    <a:cubicBezTo>
                      <a:pt x="39" y="35"/>
                      <a:pt x="41" y="36"/>
                      <a:pt x="47" y="38"/>
                    </a:cubicBezTo>
                    <a:cubicBezTo>
                      <a:pt x="55" y="41"/>
                      <a:pt x="58" y="45"/>
                      <a:pt x="58" y="51"/>
                    </a:cubicBezTo>
                    <a:cubicBezTo>
                      <a:pt x="58" y="57"/>
                      <a:pt x="54" y="62"/>
                      <a:pt x="46" y="63"/>
                    </a:cubicBezTo>
                    <a:close/>
                  </a:path>
                </a:pathLst>
              </a:custGeom>
              <a:solidFill>
                <a:srgbClr val="DAB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76" name="六边形 75"/>
            <p:cNvSpPr/>
            <p:nvPr/>
          </p:nvSpPr>
          <p:spPr>
            <a:xfrm rot="5400000">
              <a:off x="4694972" y="3441343"/>
              <a:ext cx="1541774" cy="1329116"/>
            </a:xfrm>
            <a:prstGeom prst="hexagon">
              <a:avLst/>
            </a:prstGeom>
            <a:noFill/>
            <a:ln w="12700">
              <a:gradFill>
                <a:gsLst>
                  <a:gs pos="0">
                    <a:srgbClr val="FBF56F"/>
                  </a:gs>
                  <a:gs pos="100000">
                    <a:srgbClr val="DEAE22"/>
                  </a:gs>
                </a:gsLst>
                <a:lin ang="720000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4101294" y="4611189"/>
            <a:ext cx="1329116" cy="1541774"/>
            <a:chOff x="4101294" y="4611189"/>
            <a:chExt cx="1329116" cy="1541774"/>
          </a:xfrm>
        </p:grpSpPr>
        <p:grpSp>
          <p:nvGrpSpPr>
            <p:cNvPr id="45" name="组合 44"/>
            <p:cNvGrpSpPr>
              <a:grpSpLocks noChangeAspect="1"/>
            </p:cNvGrpSpPr>
            <p:nvPr/>
          </p:nvGrpSpPr>
          <p:grpSpPr>
            <a:xfrm>
              <a:off x="4569967" y="5141712"/>
              <a:ext cx="402632" cy="450276"/>
              <a:chOff x="5999255" y="3275006"/>
              <a:chExt cx="402656" cy="450303"/>
            </a:xfrm>
            <a:gradFill>
              <a:gsLst>
                <a:gs pos="0">
                  <a:srgbClr val="FDFA75"/>
                </a:gs>
                <a:gs pos="100000">
                  <a:srgbClr val="D79E11"/>
                </a:gs>
              </a:gsLst>
              <a:lin ang="2700000" scaled="1"/>
            </a:gradFill>
            <a:effectLst/>
          </p:grpSpPr>
          <p:sp>
            <p:nvSpPr>
              <p:cNvPr id="46" name="Freeform 108"/>
              <p:cNvSpPr>
                <a:spLocks noEditPoints="1"/>
              </p:cNvSpPr>
              <p:nvPr/>
            </p:nvSpPr>
            <p:spPr bwMode="auto">
              <a:xfrm>
                <a:off x="6068389" y="3442234"/>
                <a:ext cx="56988" cy="57923"/>
              </a:xfrm>
              <a:custGeom>
                <a:avLst/>
                <a:gdLst>
                  <a:gd name="T0" fmla="*/ 13 w 26"/>
                  <a:gd name="T1" fmla="*/ 0 h 26"/>
                  <a:gd name="T2" fmla="*/ 0 w 26"/>
                  <a:gd name="T3" fmla="*/ 13 h 26"/>
                  <a:gd name="T4" fmla="*/ 13 w 26"/>
                  <a:gd name="T5" fmla="*/ 26 h 26"/>
                  <a:gd name="T6" fmla="*/ 26 w 26"/>
                  <a:gd name="T7" fmla="*/ 13 h 26"/>
                  <a:gd name="T8" fmla="*/ 13 w 26"/>
                  <a:gd name="T9" fmla="*/ 0 h 26"/>
                  <a:gd name="T10" fmla="*/ 13 w 26"/>
                  <a:gd name="T11" fmla="*/ 23 h 26"/>
                  <a:gd name="T12" fmla="*/ 3 w 26"/>
                  <a:gd name="T13" fmla="*/ 13 h 26"/>
                  <a:gd name="T14" fmla="*/ 13 w 26"/>
                  <a:gd name="T15" fmla="*/ 3 h 26"/>
                  <a:gd name="T16" fmla="*/ 23 w 26"/>
                  <a:gd name="T17" fmla="*/ 13 h 26"/>
                  <a:gd name="T18" fmla="*/ 13 w 26"/>
                  <a:gd name="T19" fmla="*/ 23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" h="26">
                    <a:moveTo>
                      <a:pt x="13" y="0"/>
                    </a:moveTo>
                    <a:cubicBezTo>
                      <a:pt x="6" y="0"/>
                      <a:pt x="0" y="6"/>
                      <a:pt x="0" y="13"/>
                    </a:cubicBezTo>
                    <a:cubicBezTo>
                      <a:pt x="0" y="20"/>
                      <a:pt x="6" y="26"/>
                      <a:pt x="13" y="26"/>
                    </a:cubicBezTo>
                    <a:cubicBezTo>
                      <a:pt x="20" y="26"/>
                      <a:pt x="26" y="20"/>
                      <a:pt x="26" y="13"/>
                    </a:cubicBezTo>
                    <a:cubicBezTo>
                      <a:pt x="26" y="6"/>
                      <a:pt x="20" y="0"/>
                      <a:pt x="13" y="0"/>
                    </a:cubicBezTo>
                    <a:close/>
                    <a:moveTo>
                      <a:pt x="13" y="23"/>
                    </a:moveTo>
                    <a:cubicBezTo>
                      <a:pt x="8" y="23"/>
                      <a:pt x="3" y="18"/>
                      <a:pt x="3" y="13"/>
                    </a:cubicBezTo>
                    <a:cubicBezTo>
                      <a:pt x="3" y="7"/>
                      <a:pt x="8" y="3"/>
                      <a:pt x="13" y="3"/>
                    </a:cubicBezTo>
                    <a:cubicBezTo>
                      <a:pt x="19" y="3"/>
                      <a:pt x="23" y="7"/>
                      <a:pt x="23" y="13"/>
                    </a:cubicBezTo>
                    <a:cubicBezTo>
                      <a:pt x="23" y="18"/>
                      <a:pt x="19" y="23"/>
                      <a:pt x="13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7" name="Freeform 109"/>
              <p:cNvSpPr>
                <a:spLocks noEditPoints="1"/>
              </p:cNvSpPr>
              <p:nvPr/>
            </p:nvSpPr>
            <p:spPr bwMode="auto">
              <a:xfrm>
                <a:off x="6196380" y="3404865"/>
                <a:ext cx="48580" cy="48580"/>
              </a:xfrm>
              <a:custGeom>
                <a:avLst/>
                <a:gdLst>
                  <a:gd name="T0" fmla="*/ 11 w 22"/>
                  <a:gd name="T1" fmla="*/ 0 h 22"/>
                  <a:gd name="T2" fmla="*/ 0 w 22"/>
                  <a:gd name="T3" fmla="*/ 11 h 22"/>
                  <a:gd name="T4" fmla="*/ 11 w 22"/>
                  <a:gd name="T5" fmla="*/ 22 h 22"/>
                  <a:gd name="T6" fmla="*/ 22 w 22"/>
                  <a:gd name="T7" fmla="*/ 11 h 22"/>
                  <a:gd name="T8" fmla="*/ 11 w 22"/>
                  <a:gd name="T9" fmla="*/ 0 h 22"/>
                  <a:gd name="T10" fmla="*/ 11 w 22"/>
                  <a:gd name="T11" fmla="*/ 17 h 22"/>
                  <a:gd name="T12" fmla="*/ 5 w 22"/>
                  <a:gd name="T13" fmla="*/ 11 h 22"/>
                  <a:gd name="T14" fmla="*/ 11 w 22"/>
                  <a:gd name="T15" fmla="*/ 5 h 22"/>
                  <a:gd name="T16" fmla="*/ 17 w 22"/>
                  <a:gd name="T17" fmla="*/ 11 h 22"/>
                  <a:gd name="T18" fmla="*/ 11 w 22"/>
                  <a:gd name="T19" fmla="*/ 17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2" h="22">
                    <a:moveTo>
                      <a:pt x="11" y="0"/>
                    </a:moveTo>
                    <a:cubicBezTo>
                      <a:pt x="5" y="0"/>
                      <a:pt x="0" y="5"/>
                      <a:pt x="0" y="11"/>
                    </a:cubicBezTo>
                    <a:cubicBezTo>
                      <a:pt x="0" y="17"/>
                      <a:pt x="5" y="22"/>
                      <a:pt x="11" y="22"/>
                    </a:cubicBezTo>
                    <a:cubicBezTo>
                      <a:pt x="17" y="22"/>
                      <a:pt x="22" y="17"/>
                      <a:pt x="22" y="11"/>
                    </a:cubicBezTo>
                    <a:cubicBezTo>
                      <a:pt x="22" y="5"/>
                      <a:pt x="17" y="0"/>
                      <a:pt x="11" y="0"/>
                    </a:cubicBezTo>
                    <a:close/>
                    <a:moveTo>
                      <a:pt x="11" y="17"/>
                    </a:moveTo>
                    <a:cubicBezTo>
                      <a:pt x="8" y="17"/>
                      <a:pt x="5" y="14"/>
                      <a:pt x="5" y="11"/>
                    </a:cubicBezTo>
                    <a:cubicBezTo>
                      <a:pt x="5" y="8"/>
                      <a:pt x="8" y="5"/>
                      <a:pt x="11" y="5"/>
                    </a:cubicBezTo>
                    <a:cubicBezTo>
                      <a:pt x="14" y="5"/>
                      <a:pt x="17" y="8"/>
                      <a:pt x="17" y="11"/>
                    </a:cubicBezTo>
                    <a:cubicBezTo>
                      <a:pt x="17" y="14"/>
                      <a:pt x="14" y="17"/>
                      <a:pt x="11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8" name="Freeform 110"/>
              <p:cNvSpPr>
                <a:spLocks noEditPoints="1"/>
              </p:cNvSpPr>
              <p:nvPr/>
            </p:nvSpPr>
            <p:spPr bwMode="auto">
              <a:xfrm>
                <a:off x="6081468" y="3456248"/>
                <a:ext cx="30830" cy="30830"/>
              </a:xfrm>
              <a:custGeom>
                <a:avLst/>
                <a:gdLst>
                  <a:gd name="T0" fmla="*/ 7 w 14"/>
                  <a:gd name="T1" fmla="*/ 0 h 14"/>
                  <a:gd name="T2" fmla="*/ 0 w 14"/>
                  <a:gd name="T3" fmla="*/ 7 h 14"/>
                  <a:gd name="T4" fmla="*/ 7 w 14"/>
                  <a:gd name="T5" fmla="*/ 14 h 14"/>
                  <a:gd name="T6" fmla="*/ 14 w 14"/>
                  <a:gd name="T7" fmla="*/ 7 h 14"/>
                  <a:gd name="T8" fmla="*/ 7 w 14"/>
                  <a:gd name="T9" fmla="*/ 0 h 14"/>
                  <a:gd name="T10" fmla="*/ 7 w 14"/>
                  <a:gd name="T11" fmla="*/ 10 h 14"/>
                  <a:gd name="T12" fmla="*/ 4 w 14"/>
                  <a:gd name="T13" fmla="*/ 7 h 14"/>
                  <a:gd name="T14" fmla="*/ 7 w 14"/>
                  <a:gd name="T15" fmla="*/ 3 h 14"/>
                  <a:gd name="T16" fmla="*/ 11 w 14"/>
                  <a:gd name="T17" fmla="*/ 7 h 14"/>
                  <a:gd name="T18" fmla="*/ 7 w 14"/>
                  <a:gd name="T19" fmla="*/ 1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4">
                    <a:moveTo>
                      <a:pt x="7" y="0"/>
                    </a:moveTo>
                    <a:cubicBezTo>
                      <a:pt x="3" y="0"/>
                      <a:pt x="0" y="3"/>
                      <a:pt x="0" y="7"/>
                    </a:cubicBezTo>
                    <a:cubicBezTo>
                      <a:pt x="0" y="11"/>
                      <a:pt x="3" y="14"/>
                      <a:pt x="7" y="14"/>
                    </a:cubicBezTo>
                    <a:cubicBezTo>
                      <a:pt x="11" y="14"/>
                      <a:pt x="14" y="11"/>
                      <a:pt x="14" y="7"/>
                    </a:cubicBezTo>
                    <a:cubicBezTo>
                      <a:pt x="14" y="3"/>
                      <a:pt x="11" y="0"/>
                      <a:pt x="7" y="0"/>
                    </a:cubicBezTo>
                    <a:close/>
                    <a:moveTo>
                      <a:pt x="7" y="10"/>
                    </a:moveTo>
                    <a:cubicBezTo>
                      <a:pt x="5" y="10"/>
                      <a:pt x="4" y="9"/>
                      <a:pt x="4" y="7"/>
                    </a:cubicBezTo>
                    <a:cubicBezTo>
                      <a:pt x="4" y="5"/>
                      <a:pt x="5" y="3"/>
                      <a:pt x="7" y="3"/>
                    </a:cubicBezTo>
                    <a:cubicBezTo>
                      <a:pt x="9" y="3"/>
                      <a:pt x="11" y="5"/>
                      <a:pt x="11" y="7"/>
                    </a:cubicBezTo>
                    <a:cubicBezTo>
                      <a:pt x="11" y="9"/>
                      <a:pt x="9" y="10"/>
                      <a:pt x="7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9" name="Freeform 111"/>
              <p:cNvSpPr>
                <a:spLocks noEditPoints="1"/>
              </p:cNvSpPr>
              <p:nvPr/>
            </p:nvSpPr>
            <p:spPr bwMode="auto">
              <a:xfrm>
                <a:off x="6172089" y="3380574"/>
                <a:ext cx="97161" cy="97161"/>
              </a:xfrm>
              <a:custGeom>
                <a:avLst/>
                <a:gdLst>
                  <a:gd name="T0" fmla="*/ 22 w 44"/>
                  <a:gd name="T1" fmla="*/ 0 h 44"/>
                  <a:gd name="T2" fmla="*/ 0 w 44"/>
                  <a:gd name="T3" fmla="*/ 22 h 44"/>
                  <a:gd name="T4" fmla="*/ 22 w 44"/>
                  <a:gd name="T5" fmla="*/ 44 h 44"/>
                  <a:gd name="T6" fmla="*/ 44 w 44"/>
                  <a:gd name="T7" fmla="*/ 22 h 44"/>
                  <a:gd name="T8" fmla="*/ 22 w 44"/>
                  <a:gd name="T9" fmla="*/ 0 h 44"/>
                  <a:gd name="T10" fmla="*/ 22 w 44"/>
                  <a:gd name="T11" fmla="*/ 39 h 44"/>
                  <a:gd name="T12" fmla="*/ 5 w 44"/>
                  <a:gd name="T13" fmla="*/ 22 h 44"/>
                  <a:gd name="T14" fmla="*/ 22 w 44"/>
                  <a:gd name="T15" fmla="*/ 6 h 44"/>
                  <a:gd name="T16" fmla="*/ 39 w 44"/>
                  <a:gd name="T17" fmla="*/ 22 h 44"/>
                  <a:gd name="T18" fmla="*/ 22 w 44"/>
                  <a:gd name="T19" fmla="*/ 39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4" h="44">
                    <a:moveTo>
                      <a:pt x="22" y="0"/>
                    </a:moveTo>
                    <a:cubicBezTo>
                      <a:pt x="10" y="0"/>
                      <a:pt x="0" y="10"/>
                      <a:pt x="0" y="22"/>
                    </a:cubicBezTo>
                    <a:cubicBezTo>
                      <a:pt x="0" y="34"/>
                      <a:pt x="10" y="44"/>
                      <a:pt x="22" y="44"/>
                    </a:cubicBezTo>
                    <a:cubicBezTo>
                      <a:pt x="34" y="44"/>
                      <a:pt x="44" y="34"/>
                      <a:pt x="44" y="22"/>
                    </a:cubicBezTo>
                    <a:cubicBezTo>
                      <a:pt x="44" y="10"/>
                      <a:pt x="34" y="0"/>
                      <a:pt x="22" y="0"/>
                    </a:cubicBezTo>
                    <a:close/>
                    <a:moveTo>
                      <a:pt x="22" y="39"/>
                    </a:moveTo>
                    <a:cubicBezTo>
                      <a:pt x="13" y="39"/>
                      <a:pt x="5" y="31"/>
                      <a:pt x="5" y="22"/>
                    </a:cubicBezTo>
                    <a:cubicBezTo>
                      <a:pt x="5" y="13"/>
                      <a:pt x="13" y="6"/>
                      <a:pt x="22" y="6"/>
                    </a:cubicBezTo>
                    <a:cubicBezTo>
                      <a:pt x="31" y="6"/>
                      <a:pt x="39" y="13"/>
                      <a:pt x="39" y="22"/>
                    </a:cubicBezTo>
                    <a:cubicBezTo>
                      <a:pt x="39" y="31"/>
                      <a:pt x="31" y="39"/>
                      <a:pt x="22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0" name="Freeform 112"/>
              <p:cNvSpPr>
                <a:spLocks noEditPoints="1"/>
              </p:cNvSpPr>
              <p:nvPr/>
            </p:nvSpPr>
            <p:spPr bwMode="auto">
              <a:xfrm>
                <a:off x="5999255" y="3275006"/>
                <a:ext cx="402656" cy="450303"/>
              </a:xfrm>
              <a:custGeom>
                <a:avLst/>
                <a:gdLst>
                  <a:gd name="T0" fmla="*/ 157 w 182"/>
                  <a:gd name="T1" fmla="*/ 96 h 204"/>
                  <a:gd name="T2" fmla="*/ 153 w 182"/>
                  <a:gd name="T3" fmla="*/ 48 h 204"/>
                  <a:gd name="T4" fmla="*/ 78 w 182"/>
                  <a:gd name="T5" fmla="*/ 0 h 204"/>
                  <a:gd name="T6" fmla="*/ 1 w 182"/>
                  <a:gd name="T7" fmla="*/ 79 h 204"/>
                  <a:gd name="T8" fmla="*/ 0 w 182"/>
                  <a:gd name="T9" fmla="*/ 204 h 204"/>
                  <a:gd name="T10" fmla="*/ 113 w 182"/>
                  <a:gd name="T11" fmla="*/ 176 h 204"/>
                  <a:gd name="T12" fmla="*/ 147 w 182"/>
                  <a:gd name="T13" fmla="*/ 176 h 204"/>
                  <a:gd name="T14" fmla="*/ 147 w 182"/>
                  <a:gd name="T15" fmla="*/ 176 h 204"/>
                  <a:gd name="T16" fmla="*/ 156 w 182"/>
                  <a:gd name="T17" fmla="*/ 151 h 204"/>
                  <a:gd name="T18" fmla="*/ 146 w 182"/>
                  <a:gd name="T19" fmla="*/ 145 h 204"/>
                  <a:gd name="T20" fmla="*/ 156 w 182"/>
                  <a:gd name="T21" fmla="*/ 140 h 204"/>
                  <a:gd name="T22" fmla="*/ 155 w 182"/>
                  <a:gd name="T23" fmla="*/ 138 h 204"/>
                  <a:gd name="T24" fmla="*/ 170 w 182"/>
                  <a:gd name="T25" fmla="*/ 111 h 204"/>
                  <a:gd name="T26" fmla="*/ 62 w 182"/>
                  <a:gd name="T27" fmla="*/ 93 h 204"/>
                  <a:gd name="T28" fmla="*/ 62 w 182"/>
                  <a:gd name="T29" fmla="*/ 102 h 204"/>
                  <a:gd name="T30" fmla="*/ 54 w 182"/>
                  <a:gd name="T31" fmla="*/ 105 h 204"/>
                  <a:gd name="T32" fmla="*/ 48 w 182"/>
                  <a:gd name="T33" fmla="*/ 110 h 204"/>
                  <a:gd name="T34" fmla="*/ 40 w 182"/>
                  <a:gd name="T35" fmla="*/ 107 h 204"/>
                  <a:gd name="T36" fmla="*/ 32 w 182"/>
                  <a:gd name="T37" fmla="*/ 107 h 204"/>
                  <a:gd name="T38" fmla="*/ 28 w 182"/>
                  <a:gd name="T39" fmla="*/ 99 h 204"/>
                  <a:gd name="T40" fmla="*/ 22 w 182"/>
                  <a:gd name="T41" fmla="*/ 93 h 204"/>
                  <a:gd name="T42" fmla="*/ 26 w 182"/>
                  <a:gd name="T43" fmla="*/ 85 h 204"/>
                  <a:gd name="T44" fmla="*/ 26 w 182"/>
                  <a:gd name="T45" fmla="*/ 76 h 204"/>
                  <a:gd name="T46" fmla="*/ 34 w 182"/>
                  <a:gd name="T47" fmla="*/ 73 h 204"/>
                  <a:gd name="T48" fmla="*/ 40 w 182"/>
                  <a:gd name="T49" fmla="*/ 68 h 204"/>
                  <a:gd name="T50" fmla="*/ 48 w 182"/>
                  <a:gd name="T51" fmla="*/ 71 h 204"/>
                  <a:gd name="T52" fmla="*/ 57 w 182"/>
                  <a:gd name="T53" fmla="*/ 71 h 204"/>
                  <a:gd name="T54" fmla="*/ 60 w 182"/>
                  <a:gd name="T55" fmla="*/ 79 h 204"/>
                  <a:gd name="T56" fmla="*/ 66 w 182"/>
                  <a:gd name="T57" fmla="*/ 85 h 204"/>
                  <a:gd name="T58" fmla="*/ 136 w 182"/>
                  <a:gd name="T59" fmla="*/ 77 h 204"/>
                  <a:gd name="T60" fmla="*/ 126 w 182"/>
                  <a:gd name="T61" fmla="*/ 87 h 204"/>
                  <a:gd name="T62" fmla="*/ 121 w 182"/>
                  <a:gd name="T63" fmla="*/ 100 h 204"/>
                  <a:gd name="T64" fmla="*/ 107 w 182"/>
                  <a:gd name="T65" fmla="*/ 100 h 204"/>
                  <a:gd name="T66" fmla="*/ 94 w 182"/>
                  <a:gd name="T67" fmla="*/ 105 h 204"/>
                  <a:gd name="T68" fmla="*/ 83 w 182"/>
                  <a:gd name="T69" fmla="*/ 96 h 204"/>
                  <a:gd name="T70" fmla="*/ 70 w 182"/>
                  <a:gd name="T71" fmla="*/ 91 h 204"/>
                  <a:gd name="T72" fmla="*/ 70 w 182"/>
                  <a:gd name="T73" fmla="*/ 77 h 204"/>
                  <a:gd name="T74" fmla="*/ 64 w 182"/>
                  <a:gd name="T75" fmla="*/ 64 h 204"/>
                  <a:gd name="T76" fmla="*/ 74 w 182"/>
                  <a:gd name="T77" fmla="*/ 53 h 204"/>
                  <a:gd name="T78" fmla="*/ 79 w 182"/>
                  <a:gd name="T79" fmla="*/ 40 h 204"/>
                  <a:gd name="T80" fmla="*/ 94 w 182"/>
                  <a:gd name="T81" fmla="*/ 40 h 204"/>
                  <a:gd name="T82" fmla="*/ 107 w 182"/>
                  <a:gd name="T83" fmla="*/ 35 h 204"/>
                  <a:gd name="T84" fmla="*/ 117 w 182"/>
                  <a:gd name="T85" fmla="*/ 44 h 204"/>
                  <a:gd name="T86" fmla="*/ 130 w 182"/>
                  <a:gd name="T87" fmla="*/ 49 h 204"/>
                  <a:gd name="T88" fmla="*/ 130 w 182"/>
                  <a:gd name="T89" fmla="*/ 64 h 204"/>
                  <a:gd name="T90" fmla="*/ 136 w 182"/>
                  <a:gd name="T91" fmla="*/ 77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82" h="204">
                    <a:moveTo>
                      <a:pt x="170" y="111"/>
                    </a:moveTo>
                    <a:cubicBezTo>
                      <a:pt x="166" y="107"/>
                      <a:pt x="160" y="102"/>
                      <a:pt x="157" y="96"/>
                    </a:cubicBezTo>
                    <a:cubicBezTo>
                      <a:pt x="153" y="87"/>
                      <a:pt x="158" y="79"/>
                      <a:pt x="157" y="70"/>
                    </a:cubicBezTo>
                    <a:cubicBezTo>
                      <a:pt x="157" y="63"/>
                      <a:pt x="155" y="54"/>
                      <a:pt x="153" y="48"/>
                    </a:cubicBezTo>
                    <a:cubicBezTo>
                      <a:pt x="149" y="37"/>
                      <a:pt x="142" y="28"/>
                      <a:pt x="133" y="21"/>
                    </a:cubicBezTo>
                    <a:cubicBezTo>
                      <a:pt x="119" y="8"/>
                      <a:pt x="100" y="0"/>
                      <a:pt x="78" y="0"/>
                    </a:cubicBezTo>
                    <a:cubicBezTo>
                      <a:pt x="35" y="0"/>
                      <a:pt x="0" y="32"/>
                      <a:pt x="0" y="71"/>
                    </a:cubicBezTo>
                    <a:cubicBezTo>
                      <a:pt x="0" y="74"/>
                      <a:pt x="0" y="77"/>
                      <a:pt x="1" y="79"/>
                    </a:cubicBezTo>
                    <a:cubicBezTo>
                      <a:pt x="1" y="96"/>
                      <a:pt x="6" y="117"/>
                      <a:pt x="22" y="139"/>
                    </a:cubicBezTo>
                    <a:cubicBezTo>
                      <a:pt x="22" y="139"/>
                      <a:pt x="43" y="182"/>
                      <a:pt x="0" y="204"/>
                    </a:cubicBezTo>
                    <a:cubicBezTo>
                      <a:pt x="95" y="204"/>
                      <a:pt x="95" y="204"/>
                      <a:pt x="95" y="204"/>
                    </a:cubicBezTo>
                    <a:cubicBezTo>
                      <a:pt x="95" y="204"/>
                      <a:pt x="102" y="176"/>
                      <a:pt x="113" y="176"/>
                    </a:cubicBezTo>
                    <a:cubicBezTo>
                      <a:pt x="123" y="176"/>
                      <a:pt x="133" y="177"/>
                      <a:pt x="142" y="176"/>
                    </a:cubicBezTo>
                    <a:cubicBezTo>
                      <a:pt x="144" y="177"/>
                      <a:pt x="146" y="176"/>
                      <a:pt x="147" y="176"/>
                    </a:cubicBezTo>
                    <a:cubicBezTo>
                      <a:pt x="147" y="176"/>
                      <a:pt x="147" y="176"/>
                      <a:pt x="147" y="176"/>
                    </a:cubicBezTo>
                    <a:cubicBezTo>
                      <a:pt x="147" y="176"/>
                      <a:pt x="147" y="176"/>
                      <a:pt x="147" y="176"/>
                    </a:cubicBezTo>
                    <a:cubicBezTo>
                      <a:pt x="154" y="173"/>
                      <a:pt x="149" y="157"/>
                      <a:pt x="149" y="157"/>
                    </a:cubicBezTo>
                    <a:cubicBezTo>
                      <a:pt x="153" y="155"/>
                      <a:pt x="156" y="153"/>
                      <a:pt x="156" y="151"/>
                    </a:cubicBezTo>
                    <a:cubicBezTo>
                      <a:pt x="156" y="150"/>
                      <a:pt x="156" y="150"/>
                      <a:pt x="156" y="150"/>
                    </a:cubicBezTo>
                    <a:cubicBezTo>
                      <a:pt x="156" y="148"/>
                      <a:pt x="152" y="146"/>
                      <a:pt x="146" y="145"/>
                    </a:cubicBezTo>
                    <a:cubicBezTo>
                      <a:pt x="149" y="145"/>
                      <a:pt x="149" y="145"/>
                      <a:pt x="149" y="145"/>
                    </a:cubicBezTo>
                    <a:cubicBezTo>
                      <a:pt x="153" y="145"/>
                      <a:pt x="156" y="143"/>
                      <a:pt x="156" y="140"/>
                    </a:cubicBezTo>
                    <a:cubicBezTo>
                      <a:pt x="156" y="140"/>
                      <a:pt x="156" y="140"/>
                      <a:pt x="156" y="140"/>
                    </a:cubicBezTo>
                    <a:cubicBezTo>
                      <a:pt x="156" y="139"/>
                      <a:pt x="156" y="138"/>
                      <a:pt x="155" y="138"/>
                    </a:cubicBezTo>
                    <a:cubicBezTo>
                      <a:pt x="156" y="135"/>
                      <a:pt x="159" y="121"/>
                      <a:pt x="160" y="121"/>
                    </a:cubicBezTo>
                    <a:cubicBezTo>
                      <a:pt x="182" y="119"/>
                      <a:pt x="170" y="111"/>
                      <a:pt x="170" y="111"/>
                    </a:cubicBezTo>
                    <a:close/>
                    <a:moveTo>
                      <a:pt x="66" y="93"/>
                    </a:moveTo>
                    <a:cubicBezTo>
                      <a:pt x="62" y="93"/>
                      <a:pt x="62" y="93"/>
                      <a:pt x="62" y="93"/>
                    </a:cubicBezTo>
                    <a:cubicBezTo>
                      <a:pt x="62" y="95"/>
                      <a:pt x="61" y="97"/>
                      <a:pt x="60" y="99"/>
                    </a:cubicBezTo>
                    <a:cubicBezTo>
                      <a:pt x="62" y="102"/>
                      <a:pt x="62" y="102"/>
                      <a:pt x="62" y="102"/>
                    </a:cubicBezTo>
                    <a:cubicBezTo>
                      <a:pt x="57" y="107"/>
                      <a:pt x="57" y="107"/>
                      <a:pt x="57" y="107"/>
                    </a:cubicBezTo>
                    <a:cubicBezTo>
                      <a:pt x="54" y="105"/>
                      <a:pt x="54" y="105"/>
                      <a:pt x="54" y="105"/>
                    </a:cubicBezTo>
                    <a:cubicBezTo>
                      <a:pt x="52" y="106"/>
                      <a:pt x="50" y="107"/>
                      <a:pt x="48" y="107"/>
                    </a:cubicBezTo>
                    <a:cubicBezTo>
                      <a:pt x="48" y="110"/>
                      <a:pt x="48" y="110"/>
                      <a:pt x="48" y="110"/>
                    </a:cubicBezTo>
                    <a:cubicBezTo>
                      <a:pt x="40" y="110"/>
                      <a:pt x="40" y="110"/>
                      <a:pt x="40" y="110"/>
                    </a:cubicBezTo>
                    <a:cubicBezTo>
                      <a:pt x="40" y="107"/>
                      <a:pt x="40" y="107"/>
                      <a:pt x="40" y="107"/>
                    </a:cubicBezTo>
                    <a:cubicBezTo>
                      <a:pt x="38" y="107"/>
                      <a:pt x="36" y="106"/>
                      <a:pt x="34" y="105"/>
                    </a:cubicBezTo>
                    <a:cubicBezTo>
                      <a:pt x="32" y="107"/>
                      <a:pt x="32" y="107"/>
                      <a:pt x="32" y="107"/>
                    </a:cubicBezTo>
                    <a:cubicBezTo>
                      <a:pt x="26" y="102"/>
                      <a:pt x="26" y="102"/>
                      <a:pt x="26" y="102"/>
                    </a:cubicBezTo>
                    <a:cubicBezTo>
                      <a:pt x="28" y="99"/>
                      <a:pt x="28" y="99"/>
                      <a:pt x="28" y="99"/>
                    </a:cubicBezTo>
                    <a:cubicBezTo>
                      <a:pt x="27" y="97"/>
                      <a:pt x="26" y="95"/>
                      <a:pt x="26" y="93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22" y="85"/>
                      <a:pt x="22" y="85"/>
                      <a:pt x="22" y="85"/>
                    </a:cubicBezTo>
                    <a:cubicBezTo>
                      <a:pt x="26" y="85"/>
                      <a:pt x="26" y="85"/>
                      <a:pt x="26" y="85"/>
                    </a:cubicBezTo>
                    <a:cubicBezTo>
                      <a:pt x="26" y="83"/>
                      <a:pt x="27" y="81"/>
                      <a:pt x="28" y="79"/>
                    </a:cubicBezTo>
                    <a:cubicBezTo>
                      <a:pt x="26" y="76"/>
                      <a:pt x="26" y="76"/>
                      <a:pt x="26" y="76"/>
                    </a:cubicBezTo>
                    <a:cubicBezTo>
                      <a:pt x="31" y="71"/>
                      <a:pt x="31" y="71"/>
                      <a:pt x="31" y="71"/>
                    </a:cubicBezTo>
                    <a:cubicBezTo>
                      <a:pt x="34" y="73"/>
                      <a:pt x="34" y="73"/>
                      <a:pt x="34" y="73"/>
                    </a:cubicBezTo>
                    <a:cubicBezTo>
                      <a:pt x="36" y="72"/>
                      <a:pt x="38" y="71"/>
                      <a:pt x="40" y="71"/>
                    </a:cubicBezTo>
                    <a:cubicBezTo>
                      <a:pt x="40" y="68"/>
                      <a:pt x="40" y="68"/>
                      <a:pt x="40" y="68"/>
                    </a:cubicBezTo>
                    <a:cubicBezTo>
                      <a:pt x="48" y="68"/>
                      <a:pt x="48" y="68"/>
                      <a:pt x="48" y="68"/>
                    </a:cubicBezTo>
                    <a:cubicBezTo>
                      <a:pt x="48" y="71"/>
                      <a:pt x="48" y="71"/>
                      <a:pt x="48" y="71"/>
                    </a:cubicBezTo>
                    <a:cubicBezTo>
                      <a:pt x="50" y="71"/>
                      <a:pt x="52" y="72"/>
                      <a:pt x="54" y="73"/>
                    </a:cubicBezTo>
                    <a:cubicBezTo>
                      <a:pt x="57" y="71"/>
                      <a:pt x="57" y="71"/>
                      <a:pt x="57" y="71"/>
                    </a:cubicBezTo>
                    <a:cubicBezTo>
                      <a:pt x="63" y="76"/>
                      <a:pt x="63" y="76"/>
                      <a:pt x="63" y="76"/>
                    </a:cubicBezTo>
                    <a:cubicBezTo>
                      <a:pt x="60" y="79"/>
                      <a:pt x="60" y="79"/>
                      <a:pt x="60" y="79"/>
                    </a:cubicBezTo>
                    <a:cubicBezTo>
                      <a:pt x="61" y="81"/>
                      <a:pt x="62" y="83"/>
                      <a:pt x="63" y="85"/>
                    </a:cubicBezTo>
                    <a:cubicBezTo>
                      <a:pt x="66" y="85"/>
                      <a:pt x="66" y="85"/>
                      <a:pt x="66" y="85"/>
                    </a:cubicBezTo>
                    <a:lnTo>
                      <a:pt x="66" y="93"/>
                    </a:lnTo>
                    <a:close/>
                    <a:moveTo>
                      <a:pt x="136" y="77"/>
                    </a:moveTo>
                    <a:cubicBezTo>
                      <a:pt x="130" y="77"/>
                      <a:pt x="130" y="77"/>
                      <a:pt x="130" y="77"/>
                    </a:cubicBezTo>
                    <a:cubicBezTo>
                      <a:pt x="129" y="80"/>
                      <a:pt x="128" y="84"/>
                      <a:pt x="126" y="87"/>
                    </a:cubicBezTo>
                    <a:cubicBezTo>
                      <a:pt x="130" y="91"/>
                      <a:pt x="130" y="91"/>
                      <a:pt x="130" y="91"/>
                    </a:cubicBezTo>
                    <a:cubicBezTo>
                      <a:pt x="121" y="100"/>
                      <a:pt x="121" y="100"/>
                      <a:pt x="121" y="100"/>
                    </a:cubicBezTo>
                    <a:cubicBezTo>
                      <a:pt x="117" y="96"/>
                      <a:pt x="117" y="96"/>
                      <a:pt x="117" y="96"/>
                    </a:cubicBezTo>
                    <a:cubicBezTo>
                      <a:pt x="114" y="98"/>
                      <a:pt x="110" y="99"/>
                      <a:pt x="107" y="100"/>
                    </a:cubicBezTo>
                    <a:cubicBezTo>
                      <a:pt x="107" y="105"/>
                      <a:pt x="107" y="105"/>
                      <a:pt x="107" y="105"/>
                    </a:cubicBezTo>
                    <a:cubicBezTo>
                      <a:pt x="94" y="105"/>
                      <a:pt x="94" y="105"/>
                      <a:pt x="94" y="105"/>
                    </a:cubicBezTo>
                    <a:cubicBezTo>
                      <a:pt x="94" y="100"/>
                      <a:pt x="94" y="100"/>
                      <a:pt x="94" y="100"/>
                    </a:cubicBezTo>
                    <a:cubicBezTo>
                      <a:pt x="90" y="100"/>
                      <a:pt x="86" y="98"/>
                      <a:pt x="83" y="96"/>
                    </a:cubicBezTo>
                    <a:cubicBezTo>
                      <a:pt x="79" y="100"/>
                      <a:pt x="79" y="100"/>
                      <a:pt x="79" y="100"/>
                    </a:cubicBezTo>
                    <a:cubicBezTo>
                      <a:pt x="70" y="91"/>
                      <a:pt x="70" y="91"/>
                      <a:pt x="70" y="91"/>
                    </a:cubicBezTo>
                    <a:cubicBezTo>
                      <a:pt x="74" y="87"/>
                      <a:pt x="74" y="87"/>
                      <a:pt x="74" y="87"/>
                    </a:cubicBezTo>
                    <a:cubicBezTo>
                      <a:pt x="72" y="84"/>
                      <a:pt x="71" y="81"/>
                      <a:pt x="70" y="77"/>
                    </a:cubicBezTo>
                    <a:cubicBezTo>
                      <a:pt x="64" y="77"/>
                      <a:pt x="64" y="77"/>
                      <a:pt x="64" y="77"/>
                    </a:cubicBezTo>
                    <a:cubicBezTo>
                      <a:pt x="64" y="64"/>
                      <a:pt x="64" y="64"/>
                      <a:pt x="64" y="64"/>
                    </a:cubicBezTo>
                    <a:cubicBezTo>
                      <a:pt x="70" y="64"/>
                      <a:pt x="70" y="64"/>
                      <a:pt x="70" y="64"/>
                    </a:cubicBezTo>
                    <a:cubicBezTo>
                      <a:pt x="70" y="60"/>
                      <a:pt x="72" y="56"/>
                      <a:pt x="74" y="53"/>
                    </a:cubicBezTo>
                    <a:cubicBezTo>
                      <a:pt x="70" y="49"/>
                      <a:pt x="70" y="49"/>
                      <a:pt x="70" y="49"/>
                    </a:cubicBezTo>
                    <a:cubicBezTo>
                      <a:pt x="79" y="40"/>
                      <a:pt x="79" y="40"/>
                      <a:pt x="79" y="40"/>
                    </a:cubicBezTo>
                    <a:cubicBezTo>
                      <a:pt x="83" y="44"/>
                      <a:pt x="83" y="44"/>
                      <a:pt x="83" y="44"/>
                    </a:cubicBezTo>
                    <a:cubicBezTo>
                      <a:pt x="86" y="42"/>
                      <a:pt x="90" y="41"/>
                      <a:pt x="94" y="40"/>
                    </a:cubicBezTo>
                    <a:cubicBezTo>
                      <a:pt x="94" y="35"/>
                      <a:pt x="94" y="35"/>
                      <a:pt x="94" y="35"/>
                    </a:cubicBezTo>
                    <a:cubicBezTo>
                      <a:pt x="107" y="35"/>
                      <a:pt x="107" y="35"/>
                      <a:pt x="107" y="35"/>
                    </a:cubicBezTo>
                    <a:cubicBezTo>
                      <a:pt x="107" y="40"/>
                      <a:pt x="107" y="40"/>
                      <a:pt x="107" y="40"/>
                    </a:cubicBezTo>
                    <a:cubicBezTo>
                      <a:pt x="110" y="41"/>
                      <a:pt x="114" y="42"/>
                      <a:pt x="117" y="44"/>
                    </a:cubicBezTo>
                    <a:cubicBezTo>
                      <a:pt x="121" y="40"/>
                      <a:pt x="121" y="40"/>
                      <a:pt x="121" y="40"/>
                    </a:cubicBezTo>
                    <a:cubicBezTo>
                      <a:pt x="130" y="49"/>
                      <a:pt x="130" y="49"/>
                      <a:pt x="130" y="49"/>
                    </a:cubicBezTo>
                    <a:cubicBezTo>
                      <a:pt x="126" y="53"/>
                      <a:pt x="126" y="53"/>
                      <a:pt x="126" y="53"/>
                    </a:cubicBezTo>
                    <a:cubicBezTo>
                      <a:pt x="128" y="57"/>
                      <a:pt x="130" y="60"/>
                      <a:pt x="130" y="64"/>
                    </a:cubicBezTo>
                    <a:cubicBezTo>
                      <a:pt x="136" y="64"/>
                      <a:pt x="136" y="64"/>
                      <a:pt x="136" y="64"/>
                    </a:cubicBezTo>
                    <a:lnTo>
                      <a:pt x="136" y="77"/>
                    </a:lnTo>
                    <a:close/>
                  </a:path>
                </a:pathLst>
              </a:custGeom>
              <a:solidFill>
                <a:srgbClr val="DAB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78" name="六边形 77"/>
            <p:cNvSpPr/>
            <p:nvPr/>
          </p:nvSpPr>
          <p:spPr>
            <a:xfrm rot="5400000">
              <a:off x="3994965" y="4717518"/>
              <a:ext cx="1541774" cy="1329116"/>
            </a:xfrm>
            <a:prstGeom prst="hexagon">
              <a:avLst/>
            </a:prstGeom>
            <a:noFill/>
            <a:ln w="12700">
              <a:gradFill>
                <a:gsLst>
                  <a:gs pos="0">
                    <a:srgbClr val="FBF56F"/>
                  </a:gs>
                  <a:gs pos="100000">
                    <a:srgbClr val="DEAE22"/>
                  </a:gs>
                </a:gsLst>
                <a:lin ang="720000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5515096" y="4611189"/>
            <a:ext cx="1329116" cy="1541774"/>
            <a:chOff x="5515096" y="4611189"/>
            <a:chExt cx="1329116" cy="1541774"/>
          </a:xfrm>
        </p:grpSpPr>
        <p:grpSp>
          <p:nvGrpSpPr>
            <p:cNvPr id="51" name="组合 50"/>
            <p:cNvGrpSpPr>
              <a:grpSpLocks noChangeAspect="1"/>
            </p:cNvGrpSpPr>
            <p:nvPr/>
          </p:nvGrpSpPr>
          <p:grpSpPr>
            <a:xfrm>
              <a:off x="5992056" y="5160714"/>
              <a:ext cx="371660" cy="367826"/>
              <a:chOff x="6967126" y="4092464"/>
              <a:chExt cx="453105" cy="448433"/>
            </a:xfrm>
            <a:gradFill>
              <a:gsLst>
                <a:gs pos="0">
                  <a:srgbClr val="FDFA75"/>
                </a:gs>
                <a:gs pos="100000">
                  <a:srgbClr val="D79E11"/>
                </a:gs>
              </a:gsLst>
              <a:lin ang="2700000" scaled="1"/>
            </a:gradFill>
            <a:effectLst/>
          </p:grpSpPr>
          <p:sp>
            <p:nvSpPr>
              <p:cNvPr id="52" name="Freeform 136"/>
              <p:cNvSpPr/>
              <p:nvPr/>
            </p:nvSpPr>
            <p:spPr bwMode="auto">
              <a:xfrm>
                <a:off x="6967126" y="4343773"/>
                <a:ext cx="453105" cy="197124"/>
              </a:xfrm>
              <a:custGeom>
                <a:avLst/>
                <a:gdLst>
                  <a:gd name="T0" fmla="*/ 103 w 205"/>
                  <a:gd name="T1" fmla="*/ 19 h 89"/>
                  <a:gd name="T2" fmla="*/ 47 w 205"/>
                  <a:gd name="T3" fmla="*/ 0 h 89"/>
                  <a:gd name="T4" fmla="*/ 0 w 205"/>
                  <a:gd name="T5" fmla="*/ 0 h 89"/>
                  <a:gd name="T6" fmla="*/ 0 w 205"/>
                  <a:gd name="T7" fmla="*/ 67 h 89"/>
                  <a:gd name="T8" fmla="*/ 22 w 205"/>
                  <a:gd name="T9" fmla="*/ 89 h 89"/>
                  <a:gd name="T10" fmla="*/ 183 w 205"/>
                  <a:gd name="T11" fmla="*/ 89 h 89"/>
                  <a:gd name="T12" fmla="*/ 205 w 205"/>
                  <a:gd name="T13" fmla="*/ 67 h 89"/>
                  <a:gd name="T14" fmla="*/ 205 w 205"/>
                  <a:gd name="T15" fmla="*/ 0 h 89"/>
                  <a:gd name="T16" fmla="*/ 158 w 205"/>
                  <a:gd name="T17" fmla="*/ 0 h 89"/>
                  <a:gd name="T18" fmla="*/ 103 w 205"/>
                  <a:gd name="T19" fmla="*/ 1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5" h="89">
                    <a:moveTo>
                      <a:pt x="103" y="19"/>
                    </a:moveTo>
                    <a:cubicBezTo>
                      <a:pt x="82" y="19"/>
                      <a:pt x="62" y="12"/>
                      <a:pt x="4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79"/>
                      <a:pt x="10" y="89"/>
                      <a:pt x="22" y="89"/>
                    </a:cubicBezTo>
                    <a:cubicBezTo>
                      <a:pt x="183" y="89"/>
                      <a:pt x="183" y="89"/>
                      <a:pt x="183" y="89"/>
                    </a:cubicBezTo>
                    <a:cubicBezTo>
                      <a:pt x="195" y="89"/>
                      <a:pt x="205" y="79"/>
                      <a:pt x="205" y="67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158" y="0"/>
                      <a:pt x="158" y="0"/>
                      <a:pt x="158" y="0"/>
                    </a:cubicBezTo>
                    <a:cubicBezTo>
                      <a:pt x="143" y="12"/>
                      <a:pt x="124" y="19"/>
                      <a:pt x="103" y="19"/>
                    </a:cubicBezTo>
                    <a:close/>
                  </a:path>
                </a:pathLst>
              </a:custGeom>
              <a:solidFill>
                <a:srgbClr val="DAB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3" name="Freeform 137"/>
              <p:cNvSpPr>
                <a:spLocks noEditPoints="1"/>
              </p:cNvSpPr>
              <p:nvPr/>
            </p:nvSpPr>
            <p:spPr bwMode="auto">
              <a:xfrm>
                <a:off x="6967126" y="4092464"/>
                <a:ext cx="453105" cy="260652"/>
              </a:xfrm>
              <a:custGeom>
                <a:avLst/>
                <a:gdLst>
                  <a:gd name="T0" fmla="*/ 183 w 205"/>
                  <a:gd name="T1" fmla="*/ 42 h 118"/>
                  <a:gd name="T2" fmla="*/ 180 w 205"/>
                  <a:gd name="T3" fmla="*/ 42 h 118"/>
                  <a:gd name="T4" fmla="*/ 154 w 205"/>
                  <a:gd name="T5" fmla="*/ 42 h 118"/>
                  <a:gd name="T6" fmla="*/ 154 w 205"/>
                  <a:gd name="T7" fmla="*/ 22 h 118"/>
                  <a:gd name="T8" fmla="*/ 132 w 205"/>
                  <a:gd name="T9" fmla="*/ 0 h 118"/>
                  <a:gd name="T10" fmla="*/ 73 w 205"/>
                  <a:gd name="T11" fmla="*/ 0 h 118"/>
                  <a:gd name="T12" fmla="*/ 51 w 205"/>
                  <a:gd name="T13" fmla="*/ 22 h 118"/>
                  <a:gd name="T14" fmla="*/ 51 w 205"/>
                  <a:gd name="T15" fmla="*/ 42 h 118"/>
                  <a:gd name="T16" fmla="*/ 25 w 205"/>
                  <a:gd name="T17" fmla="*/ 42 h 118"/>
                  <a:gd name="T18" fmla="*/ 22 w 205"/>
                  <a:gd name="T19" fmla="*/ 42 h 118"/>
                  <a:gd name="T20" fmla="*/ 0 w 205"/>
                  <a:gd name="T21" fmla="*/ 64 h 118"/>
                  <a:gd name="T22" fmla="*/ 0 w 205"/>
                  <a:gd name="T23" fmla="*/ 101 h 118"/>
                  <a:gd name="T24" fmla="*/ 54 w 205"/>
                  <a:gd name="T25" fmla="*/ 101 h 118"/>
                  <a:gd name="T26" fmla="*/ 103 w 205"/>
                  <a:gd name="T27" fmla="*/ 118 h 118"/>
                  <a:gd name="T28" fmla="*/ 151 w 205"/>
                  <a:gd name="T29" fmla="*/ 101 h 118"/>
                  <a:gd name="T30" fmla="*/ 205 w 205"/>
                  <a:gd name="T31" fmla="*/ 101 h 118"/>
                  <a:gd name="T32" fmla="*/ 205 w 205"/>
                  <a:gd name="T33" fmla="*/ 64 h 118"/>
                  <a:gd name="T34" fmla="*/ 183 w 205"/>
                  <a:gd name="T35" fmla="*/ 42 h 118"/>
                  <a:gd name="T36" fmla="*/ 67 w 205"/>
                  <a:gd name="T37" fmla="*/ 26 h 118"/>
                  <a:gd name="T38" fmla="*/ 67 w 205"/>
                  <a:gd name="T39" fmla="*/ 22 h 118"/>
                  <a:gd name="T40" fmla="*/ 73 w 205"/>
                  <a:gd name="T41" fmla="*/ 17 h 118"/>
                  <a:gd name="T42" fmla="*/ 132 w 205"/>
                  <a:gd name="T43" fmla="*/ 17 h 118"/>
                  <a:gd name="T44" fmla="*/ 138 w 205"/>
                  <a:gd name="T45" fmla="*/ 22 h 118"/>
                  <a:gd name="T46" fmla="*/ 138 w 205"/>
                  <a:gd name="T47" fmla="*/ 26 h 118"/>
                  <a:gd name="T48" fmla="*/ 138 w 205"/>
                  <a:gd name="T49" fmla="*/ 42 h 118"/>
                  <a:gd name="T50" fmla="*/ 67 w 205"/>
                  <a:gd name="T51" fmla="*/ 42 h 118"/>
                  <a:gd name="T52" fmla="*/ 67 w 205"/>
                  <a:gd name="T53" fmla="*/ 26 h 118"/>
                  <a:gd name="T54" fmla="*/ 101 w 205"/>
                  <a:gd name="T55" fmla="*/ 101 h 118"/>
                  <a:gd name="T56" fmla="*/ 85 w 205"/>
                  <a:gd name="T57" fmla="*/ 86 h 118"/>
                  <a:gd name="T58" fmla="*/ 101 w 205"/>
                  <a:gd name="T59" fmla="*/ 70 h 118"/>
                  <a:gd name="T60" fmla="*/ 117 w 205"/>
                  <a:gd name="T61" fmla="*/ 86 h 118"/>
                  <a:gd name="T62" fmla="*/ 101 w 205"/>
                  <a:gd name="T63" fmla="*/ 101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05" h="118">
                    <a:moveTo>
                      <a:pt x="183" y="42"/>
                    </a:moveTo>
                    <a:cubicBezTo>
                      <a:pt x="180" y="42"/>
                      <a:pt x="180" y="42"/>
                      <a:pt x="180" y="42"/>
                    </a:cubicBezTo>
                    <a:cubicBezTo>
                      <a:pt x="154" y="42"/>
                      <a:pt x="154" y="42"/>
                      <a:pt x="154" y="42"/>
                    </a:cubicBezTo>
                    <a:cubicBezTo>
                      <a:pt x="154" y="22"/>
                      <a:pt x="154" y="22"/>
                      <a:pt x="154" y="22"/>
                    </a:cubicBezTo>
                    <a:cubicBezTo>
                      <a:pt x="154" y="10"/>
                      <a:pt x="144" y="0"/>
                      <a:pt x="132" y="0"/>
                    </a:cubicBezTo>
                    <a:cubicBezTo>
                      <a:pt x="73" y="0"/>
                      <a:pt x="73" y="0"/>
                      <a:pt x="73" y="0"/>
                    </a:cubicBezTo>
                    <a:cubicBezTo>
                      <a:pt x="61" y="0"/>
                      <a:pt x="51" y="10"/>
                      <a:pt x="51" y="22"/>
                    </a:cubicBezTo>
                    <a:cubicBezTo>
                      <a:pt x="51" y="42"/>
                      <a:pt x="51" y="42"/>
                      <a:pt x="51" y="42"/>
                    </a:cubicBezTo>
                    <a:cubicBezTo>
                      <a:pt x="25" y="42"/>
                      <a:pt x="25" y="42"/>
                      <a:pt x="25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10" y="42"/>
                      <a:pt x="0" y="52"/>
                      <a:pt x="0" y="64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54" y="101"/>
                      <a:pt x="54" y="101"/>
                      <a:pt x="54" y="101"/>
                    </a:cubicBezTo>
                    <a:cubicBezTo>
                      <a:pt x="67" y="112"/>
                      <a:pt x="84" y="118"/>
                      <a:pt x="103" y="118"/>
                    </a:cubicBezTo>
                    <a:cubicBezTo>
                      <a:pt x="121" y="118"/>
                      <a:pt x="138" y="112"/>
                      <a:pt x="151" y="101"/>
                    </a:cubicBezTo>
                    <a:cubicBezTo>
                      <a:pt x="205" y="101"/>
                      <a:pt x="205" y="101"/>
                      <a:pt x="205" y="101"/>
                    </a:cubicBezTo>
                    <a:cubicBezTo>
                      <a:pt x="205" y="64"/>
                      <a:pt x="205" y="64"/>
                      <a:pt x="205" y="64"/>
                    </a:cubicBezTo>
                    <a:cubicBezTo>
                      <a:pt x="205" y="52"/>
                      <a:pt x="195" y="42"/>
                      <a:pt x="183" y="42"/>
                    </a:cubicBezTo>
                    <a:close/>
                    <a:moveTo>
                      <a:pt x="67" y="26"/>
                    </a:moveTo>
                    <a:cubicBezTo>
                      <a:pt x="67" y="22"/>
                      <a:pt x="67" y="22"/>
                      <a:pt x="67" y="22"/>
                    </a:cubicBezTo>
                    <a:cubicBezTo>
                      <a:pt x="67" y="19"/>
                      <a:pt x="70" y="17"/>
                      <a:pt x="73" y="17"/>
                    </a:cubicBezTo>
                    <a:cubicBezTo>
                      <a:pt x="132" y="17"/>
                      <a:pt x="132" y="17"/>
                      <a:pt x="132" y="17"/>
                    </a:cubicBezTo>
                    <a:cubicBezTo>
                      <a:pt x="135" y="17"/>
                      <a:pt x="138" y="19"/>
                      <a:pt x="138" y="22"/>
                    </a:cubicBezTo>
                    <a:cubicBezTo>
                      <a:pt x="138" y="26"/>
                      <a:pt x="138" y="26"/>
                      <a:pt x="138" y="26"/>
                    </a:cubicBezTo>
                    <a:cubicBezTo>
                      <a:pt x="138" y="42"/>
                      <a:pt x="138" y="42"/>
                      <a:pt x="138" y="42"/>
                    </a:cubicBezTo>
                    <a:cubicBezTo>
                      <a:pt x="67" y="42"/>
                      <a:pt x="67" y="42"/>
                      <a:pt x="67" y="42"/>
                    </a:cubicBezTo>
                    <a:lnTo>
                      <a:pt x="67" y="26"/>
                    </a:lnTo>
                    <a:close/>
                    <a:moveTo>
                      <a:pt x="101" y="101"/>
                    </a:moveTo>
                    <a:cubicBezTo>
                      <a:pt x="92" y="101"/>
                      <a:pt x="85" y="94"/>
                      <a:pt x="85" y="86"/>
                    </a:cubicBezTo>
                    <a:cubicBezTo>
                      <a:pt x="85" y="77"/>
                      <a:pt x="92" y="70"/>
                      <a:pt x="101" y="70"/>
                    </a:cubicBezTo>
                    <a:cubicBezTo>
                      <a:pt x="110" y="70"/>
                      <a:pt x="117" y="77"/>
                      <a:pt x="117" y="86"/>
                    </a:cubicBezTo>
                    <a:cubicBezTo>
                      <a:pt x="117" y="94"/>
                      <a:pt x="110" y="101"/>
                      <a:pt x="101" y="101"/>
                    </a:cubicBezTo>
                    <a:close/>
                  </a:path>
                </a:pathLst>
              </a:custGeom>
              <a:solidFill>
                <a:srgbClr val="DAB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80" name="六边形 79"/>
            <p:cNvSpPr/>
            <p:nvPr/>
          </p:nvSpPr>
          <p:spPr>
            <a:xfrm rot="5400000">
              <a:off x="5408767" y="4717518"/>
              <a:ext cx="1541774" cy="1329116"/>
            </a:xfrm>
            <a:prstGeom prst="hexagon">
              <a:avLst/>
            </a:prstGeom>
            <a:noFill/>
            <a:ln w="12700">
              <a:gradFill>
                <a:gsLst>
                  <a:gs pos="0">
                    <a:srgbClr val="FBF56F"/>
                  </a:gs>
                  <a:gs pos="100000">
                    <a:srgbClr val="DEAE22"/>
                  </a:gs>
                </a:gsLst>
                <a:lin ang="720000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6" name="组合 85"/>
          <p:cNvGrpSpPr/>
          <p:nvPr/>
        </p:nvGrpSpPr>
        <p:grpSpPr>
          <a:xfrm>
            <a:off x="398786" y="249708"/>
            <a:ext cx="670385" cy="604428"/>
            <a:chOff x="5424755" y="1340768"/>
            <a:chExt cx="670560" cy="604586"/>
          </a:xfrm>
        </p:grpSpPr>
        <p:grpSp>
          <p:nvGrpSpPr>
            <p:cNvPr id="87" name="组合 86"/>
            <p:cNvGrpSpPr/>
            <p:nvPr/>
          </p:nvGrpSpPr>
          <p:grpSpPr>
            <a:xfrm>
              <a:off x="5424755" y="1340768"/>
              <a:ext cx="670560" cy="604586"/>
              <a:chOff x="3720691" y="2824413"/>
              <a:chExt cx="1341120" cy="1209172"/>
            </a:xfrm>
          </p:grpSpPr>
          <p:sp>
            <p:nvSpPr>
              <p:cNvPr id="89" name="Freeform 5"/>
              <p:cNvSpPr/>
              <p:nvPr/>
            </p:nvSpPr>
            <p:spPr bwMode="auto">
              <a:xfrm rot="1855731">
                <a:off x="3720691" y="2824413"/>
                <a:ext cx="1341120" cy="1209172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gradFill>
                <a:gsLst>
                  <a:gs pos="0">
                    <a:srgbClr val="D3D3D3"/>
                  </a:gs>
                  <a:gs pos="100000">
                    <a:srgbClr val="F9F9F9"/>
                  </a:gs>
                </a:gsLst>
                <a:lin ang="16200000" scaled="0"/>
              </a:gradFill>
              <a:ln w="12700" cap="flat">
                <a:noFill/>
                <a:prstDash val="solid"/>
                <a:miter lim="800000"/>
              </a:ln>
              <a:effectLst>
                <a:outerShdw blurRad="190500" dist="1143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16" tIns="45708" rIns="91416" bIns="45708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90" name="Freeform 5"/>
              <p:cNvSpPr/>
              <p:nvPr/>
            </p:nvSpPr>
            <p:spPr bwMode="auto">
              <a:xfrm rot="1855731">
                <a:off x="3764581" y="2863367"/>
                <a:ext cx="1264630" cy="1140208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gradFill>
                <a:gsLst>
                  <a:gs pos="0">
                    <a:srgbClr val="D3D3D3"/>
                  </a:gs>
                  <a:gs pos="100000">
                    <a:srgbClr val="F9F9F9"/>
                  </a:gs>
                </a:gsLst>
                <a:lin ang="21594000" scaled="0"/>
              </a:gradFill>
              <a:ln w="12700" cap="flat">
                <a:noFill/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16" tIns="45708" rIns="91416" bIns="45708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88" name="Freeform 5"/>
            <p:cNvSpPr/>
            <p:nvPr/>
          </p:nvSpPr>
          <p:spPr bwMode="auto">
            <a:xfrm rot="1855731">
              <a:off x="5470180" y="1383052"/>
              <a:ext cx="576760" cy="520015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noFill/>
            <a:ln w="9525" cap="flat">
              <a:solidFill>
                <a:srgbClr val="414455"/>
              </a:solidFill>
              <a:prstDash val="sysDash"/>
              <a:miter lim="800000"/>
            </a:ln>
            <a:effectLst/>
          </p:spPr>
          <p:txBody>
            <a:bodyPr vert="horz" wrap="square" lIns="91416" tIns="45708" rIns="91416" bIns="45708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91" name="文本框 9"/>
          <p:cNvSpPr txBox="1"/>
          <p:nvPr/>
        </p:nvSpPr>
        <p:spPr>
          <a:xfrm>
            <a:off x="1115790" y="368459"/>
            <a:ext cx="1871720" cy="346228"/>
          </a:xfrm>
          <a:prstGeom prst="rect">
            <a:avLst/>
          </a:prstGeom>
          <a:noFill/>
        </p:spPr>
        <p:txBody>
          <a:bodyPr wrap="square" lIns="68561" tIns="34280" rIns="68561" bIns="3428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/>
            <a:r>
              <a:rPr lang="zh-CN" altLang="en-US" b="1" dirty="0">
                <a:solidFill>
                  <a:srgbClr val="DAB96E"/>
                </a:solidFill>
                <a:latin typeface="微软雅黑" panose="020B0503020204020204" charset="-122"/>
                <a:ea typeface="微软雅黑" panose="020B0503020204020204" charset="-122"/>
              </a:rPr>
              <a:t>研究方法与思路</a:t>
            </a:r>
          </a:p>
        </p:txBody>
      </p:sp>
      <p:cxnSp>
        <p:nvCxnSpPr>
          <p:cNvPr id="92" name="直接连接符 91"/>
          <p:cNvCxnSpPr/>
          <p:nvPr/>
        </p:nvCxnSpPr>
        <p:spPr>
          <a:xfrm flipV="1">
            <a:off x="1187780" y="714687"/>
            <a:ext cx="10686636" cy="13717"/>
          </a:xfrm>
          <a:prstGeom prst="line">
            <a:avLst/>
          </a:prstGeom>
          <a:ln>
            <a:solidFill>
              <a:srgbClr val="DAB96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Freeform 126"/>
          <p:cNvSpPr>
            <a:spLocks noChangeAspect="1" noEditPoints="1"/>
          </p:cNvSpPr>
          <p:nvPr/>
        </p:nvSpPr>
        <p:spPr bwMode="auto">
          <a:xfrm>
            <a:off x="602883" y="410698"/>
            <a:ext cx="267832" cy="335140"/>
          </a:xfrm>
          <a:custGeom>
            <a:avLst/>
            <a:gdLst>
              <a:gd name="T0" fmla="*/ 48 w 81"/>
              <a:gd name="T1" fmla="*/ 27 h 101"/>
              <a:gd name="T2" fmla="*/ 4 w 81"/>
              <a:gd name="T3" fmla="*/ 48 h 101"/>
              <a:gd name="T4" fmla="*/ 0 w 81"/>
              <a:gd name="T5" fmla="*/ 31 h 101"/>
              <a:gd name="T6" fmla="*/ 58 w 81"/>
              <a:gd name="T7" fmla="*/ 90 h 101"/>
              <a:gd name="T8" fmla="*/ 81 w 81"/>
              <a:gd name="T9" fmla="*/ 98 h 101"/>
              <a:gd name="T10" fmla="*/ 58 w 81"/>
              <a:gd name="T11" fmla="*/ 90 h 101"/>
              <a:gd name="T12" fmla="*/ 53 w 81"/>
              <a:gd name="T13" fmla="*/ 101 h 101"/>
              <a:gd name="T14" fmla="*/ 29 w 81"/>
              <a:gd name="T15" fmla="*/ 98 h 101"/>
              <a:gd name="T16" fmla="*/ 0 w 81"/>
              <a:gd name="T17" fmla="*/ 90 h 101"/>
              <a:gd name="T18" fmla="*/ 29 w 81"/>
              <a:gd name="T19" fmla="*/ 87 h 101"/>
              <a:gd name="T20" fmla="*/ 38 w 81"/>
              <a:gd name="T21" fmla="*/ 76 h 101"/>
              <a:gd name="T22" fmla="*/ 0 w 81"/>
              <a:gd name="T23" fmla="*/ 72 h 101"/>
              <a:gd name="T24" fmla="*/ 4 w 81"/>
              <a:gd name="T25" fmla="*/ 54 h 101"/>
              <a:gd name="T26" fmla="*/ 48 w 81"/>
              <a:gd name="T27" fmla="*/ 76 h 101"/>
              <a:gd name="T28" fmla="*/ 44 w 81"/>
              <a:gd name="T29" fmla="*/ 87 h 101"/>
              <a:gd name="T30" fmla="*/ 53 w 81"/>
              <a:gd name="T31" fmla="*/ 90 h 101"/>
              <a:gd name="T32" fmla="*/ 4 w 81"/>
              <a:gd name="T33" fmla="*/ 0 h 101"/>
              <a:gd name="T34" fmla="*/ 48 w 81"/>
              <a:gd name="T35" fmla="*/ 21 h 101"/>
              <a:gd name="T36" fmla="*/ 0 w 81"/>
              <a:gd name="T37" fmla="*/ 17 h 101"/>
              <a:gd name="T38" fmla="*/ 4 w 81"/>
              <a:gd name="T39" fmla="*/ 0 h 101"/>
              <a:gd name="T40" fmla="*/ 53 w 81"/>
              <a:gd name="T41" fmla="*/ 76 h 101"/>
              <a:gd name="T42" fmla="*/ 81 w 81"/>
              <a:gd name="T43" fmla="*/ 72 h 101"/>
              <a:gd name="T44" fmla="*/ 77 w 81"/>
              <a:gd name="T45" fmla="*/ 54 h 101"/>
              <a:gd name="T46" fmla="*/ 59 w 81"/>
              <a:gd name="T47" fmla="*/ 8 h 101"/>
              <a:gd name="T48" fmla="*/ 69 w 81"/>
              <a:gd name="T49" fmla="*/ 13 h 101"/>
              <a:gd name="T50" fmla="*/ 59 w 81"/>
              <a:gd name="T51" fmla="*/ 8 h 101"/>
              <a:gd name="T52" fmla="*/ 69 w 81"/>
              <a:gd name="T53" fmla="*/ 63 h 101"/>
              <a:gd name="T54" fmla="*/ 59 w 81"/>
              <a:gd name="T55" fmla="*/ 67 h 101"/>
              <a:gd name="T56" fmla="*/ 59 w 81"/>
              <a:gd name="T57" fmla="*/ 35 h 101"/>
              <a:gd name="T58" fmla="*/ 69 w 81"/>
              <a:gd name="T59" fmla="*/ 40 h 101"/>
              <a:gd name="T60" fmla="*/ 59 w 81"/>
              <a:gd name="T61" fmla="*/ 35 h 101"/>
              <a:gd name="T62" fmla="*/ 53 w 81"/>
              <a:gd name="T63" fmla="*/ 21 h 101"/>
              <a:gd name="T64" fmla="*/ 81 w 81"/>
              <a:gd name="T65" fmla="*/ 17 h 101"/>
              <a:gd name="T66" fmla="*/ 77 w 81"/>
              <a:gd name="T67" fmla="*/ 0 h 101"/>
              <a:gd name="T68" fmla="*/ 53 w 81"/>
              <a:gd name="T69" fmla="*/ 27 h 101"/>
              <a:gd name="T70" fmla="*/ 77 w 81"/>
              <a:gd name="T71" fmla="*/ 48 h 101"/>
              <a:gd name="T72" fmla="*/ 81 w 81"/>
              <a:gd name="T73" fmla="*/ 31 h 101"/>
              <a:gd name="T74" fmla="*/ 53 w 81"/>
              <a:gd name="T75" fmla="*/ 27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81" h="101">
                <a:moveTo>
                  <a:pt x="4" y="27"/>
                </a:moveTo>
                <a:cubicBezTo>
                  <a:pt x="48" y="27"/>
                  <a:pt x="48" y="27"/>
                  <a:pt x="48" y="27"/>
                </a:cubicBezTo>
                <a:cubicBezTo>
                  <a:pt x="48" y="48"/>
                  <a:pt x="48" y="48"/>
                  <a:pt x="4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46"/>
                  <a:pt x="0" y="44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29"/>
                  <a:pt x="2" y="27"/>
                  <a:pt x="4" y="27"/>
                </a:cubicBezTo>
                <a:close/>
                <a:moveTo>
                  <a:pt x="58" y="90"/>
                </a:moveTo>
                <a:cubicBezTo>
                  <a:pt x="81" y="90"/>
                  <a:pt x="81" y="90"/>
                  <a:pt x="81" y="90"/>
                </a:cubicBezTo>
                <a:cubicBezTo>
                  <a:pt x="81" y="98"/>
                  <a:pt x="81" y="98"/>
                  <a:pt x="81" y="98"/>
                </a:cubicBezTo>
                <a:cubicBezTo>
                  <a:pt x="58" y="98"/>
                  <a:pt x="58" y="98"/>
                  <a:pt x="58" y="98"/>
                </a:cubicBezTo>
                <a:cubicBezTo>
                  <a:pt x="58" y="90"/>
                  <a:pt x="58" y="90"/>
                  <a:pt x="58" y="90"/>
                </a:cubicBezTo>
                <a:close/>
                <a:moveTo>
                  <a:pt x="53" y="98"/>
                </a:moveTo>
                <a:cubicBezTo>
                  <a:pt x="53" y="101"/>
                  <a:pt x="53" y="101"/>
                  <a:pt x="53" y="101"/>
                </a:cubicBezTo>
                <a:cubicBezTo>
                  <a:pt x="29" y="101"/>
                  <a:pt x="29" y="101"/>
                  <a:pt x="29" y="101"/>
                </a:cubicBezTo>
                <a:cubicBezTo>
                  <a:pt x="29" y="98"/>
                  <a:pt x="29" y="98"/>
                  <a:pt x="29" y="98"/>
                </a:cubicBezTo>
                <a:cubicBezTo>
                  <a:pt x="0" y="98"/>
                  <a:pt x="0" y="98"/>
                  <a:pt x="0" y="98"/>
                </a:cubicBezTo>
                <a:cubicBezTo>
                  <a:pt x="0" y="90"/>
                  <a:pt x="0" y="90"/>
                  <a:pt x="0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29" y="87"/>
                  <a:pt x="29" y="87"/>
                  <a:pt x="29" y="87"/>
                </a:cubicBezTo>
                <a:cubicBezTo>
                  <a:pt x="38" y="87"/>
                  <a:pt x="38" y="87"/>
                  <a:pt x="38" y="87"/>
                </a:cubicBezTo>
                <a:cubicBezTo>
                  <a:pt x="38" y="76"/>
                  <a:pt x="38" y="76"/>
                  <a:pt x="38" y="76"/>
                </a:cubicBezTo>
                <a:cubicBezTo>
                  <a:pt x="4" y="76"/>
                  <a:pt x="4" y="76"/>
                  <a:pt x="4" y="76"/>
                </a:cubicBezTo>
                <a:cubicBezTo>
                  <a:pt x="2" y="76"/>
                  <a:pt x="0" y="74"/>
                  <a:pt x="0" y="72"/>
                </a:cubicBezTo>
                <a:cubicBezTo>
                  <a:pt x="0" y="58"/>
                  <a:pt x="0" y="58"/>
                  <a:pt x="0" y="58"/>
                </a:cubicBezTo>
                <a:cubicBezTo>
                  <a:pt x="0" y="56"/>
                  <a:pt x="2" y="54"/>
                  <a:pt x="4" y="54"/>
                </a:cubicBezTo>
                <a:cubicBezTo>
                  <a:pt x="48" y="54"/>
                  <a:pt x="48" y="54"/>
                  <a:pt x="48" y="54"/>
                </a:cubicBezTo>
                <a:cubicBezTo>
                  <a:pt x="48" y="76"/>
                  <a:pt x="48" y="76"/>
                  <a:pt x="48" y="76"/>
                </a:cubicBezTo>
                <a:cubicBezTo>
                  <a:pt x="44" y="76"/>
                  <a:pt x="44" y="76"/>
                  <a:pt x="44" y="76"/>
                </a:cubicBezTo>
                <a:cubicBezTo>
                  <a:pt x="44" y="87"/>
                  <a:pt x="44" y="87"/>
                  <a:pt x="44" y="87"/>
                </a:cubicBezTo>
                <a:cubicBezTo>
                  <a:pt x="53" y="87"/>
                  <a:pt x="53" y="87"/>
                  <a:pt x="53" y="87"/>
                </a:cubicBezTo>
                <a:cubicBezTo>
                  <a:pt x="53" y="90"/>
                  <a:pt x="53" y="90"/>
                  <a:pt x="53" y="90"/>
                </a:cubicBezTo>
                <a:cubicBezTo>
                  <a:pt x="53" y="98"/>
                  <a:pt x="53" y="98"/>
                  <a:pt x="53" y="98"/>
                </a:cubicBezTo>
                <a:close/>
                <a:moveTo>
                  <a:pt x="4" y="0"/>
                </a:moveTo>
                <a:cubicBezTo>
                  <a:pt x="48" y="0"/>
                  <a:pt x="48" y="0"/>
                  <a:pt x="48" y="0"/>
                </a:cubicBezTo>
                <a:cubicBezTo>
                  <a:pt x="48" y="21"/>
                  <a:pt x="48" y="21"/>
                  <a:pt x="48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2" y="21"/>
                  <a:pt x="0" y="19"/>
                  <a:pt x="0" y="17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lose/>
                <a:moveTo>
                  <a:pt x="53" y="54"/>
                </a:moveTo>
                <a:cubicBezTo>
                  <a:pt x="53" y="76"/>
                  <a:pt x="53" y="76"/>
                  <a:pt x="53" y="76"/>
                </a:cubicBezTo>
                <a:cubicBezTo>
                  <a:pt x="77" y="76"/>
                  <a:pt x="77" y="76"/>
                  <a:pt x="77" y="76"/>
                </a:cubicBezTo>
                <a:cubicBezTo>
                  <a:pt x="79" y="76"/>
                  <a:pt x="81" y="74"/>
                  <a:pt x="81" y="72"/>
                </a:cubicBezTo>
                <a:cubicBezTo>
                  <a:pt x="81" y="58"/>
                  <a:pt x="81" y="58"/>
                  <a:pt x="81" y="58"/>
                </a:cubicBezTo>
                <a:cubicBezTo>
                  <a:pt x="81" y="56"/>
                  <a:pt x="79" y="54"/>
                  <a:pt x="77" y="54"/>
                </a:cubicBezTo>
                <a:cubicBezTo>
                  <a:pt x="53" y="54"/>
                  <a:pt x="53" y="54"/>
                  <a:pt x="53" y="54"/>
                </a:cubicBezTo>
                <a:close/>
                <a:moveTo>
                  <a:pt x="59" y="8"/>
                </a:moveTo>
                <a:cubicBezTo>
                  <a:pt x="69" y="8"/>
                  <a:pt x="69" y="8"/>
                  <a:pt x="69" y="8"/>
                </a:cubicBezTo>
                <a:cubicBezTo>
                  <a:pt x="69" y="13"/>
                  <a:pt x="69" y="13"/>
                  <a:pt x="69" y="13"/>
                </a:cubicBezTo>
                <a:cubicBezTo>
                  <a:pt x="59" y="13"/>
                  <a:pt x="59" y="13"/>
                  <a:pt x="59" y="13"/>
                </a:cubicBezTo>
                <a:cubicBezTo>
                  <a:pt x="59" y="8"/>
                  <a:pt x="59" y="8"/>
                  <a:pt x="59" y="8"/>
                </a:cubicBezTo>
                <a:close/>
                <a:moveTo>
                  <a:pt x="59" y="63"/>
                </a:moveTo>
                <a:cubicBezTo>
                  <a:pt x="69" y="63"/>
                  <a:pt x="69" y="63"/>
                  <a:pt x="69" y="63"/>
                </a:cubicBezTo>
                <a:cubicBezTo>
                  <a:pt x="69" y="67"/>
                  <a:pt x="69" y="67"/>
                  <a:pt x="69" y="67"/>
                </a:cubicBezTo>
                <a:cubicBezTo>
                  <a:pt x="59" y="67"/>
                  <a:pt x="59" y="67"/>
                  <a:pt x="59" y="67"/>
                </a:cubicBezTo>
                <a:cubicBezTo>
                  <a:pt x="59" y="63"/>
                  <a:pt x="59" y="63"/>
                  <a:pt x="59" y="63"/>
                </a:cubicBezTo>
                <a:close/>
                <a:moveTo>
                  <a:pt x="59" y="35"/>
                </a:moveTo>
                <a:cubicBezTo>
                  <a:pt x="69" y="35"/>
                  <a:pt x="69" y="35"/>
                  <a:pt x="69" y="35"/>
                </a:cubicBezTo>
                <a:cubicBezTo>
                  <a:pt x="69" y="40"/>
                  <a:pt x="69" y="40"/>
                  <a:pt x="69" y="40"/>
                </a:cubicBezTo>
                <a:cubicBezTo>
                  <a:pt x="59" y="40"/>
                  <a:pt x="59" y="40"/>
                  <a:pt x="59" y="40"/>
                </a:cubicBezTo>
                <a:cubicBezTo>
                  <a:pt x="59" y="35"/>
                  <a:pt x="59" y="35"/>
                  <a:pt x="59" y="35"/>
                </a:cubicBezTo>
                <a:close/>
                <a:moveTo>
                  <a:pt x="53" y="0"/>
                </a:moveTo>
                <a:cubicBezTo>
                  <a:pt x="53" y="21"/>
                  <a:pt x="53" y="21"/>
                  <a:pt x="53" y="21"/>
                </a:cubicBezTo>
                <a:cubicBezTo>
                  <a:pt x="77" y="21"/>
                  <a:pt x="77" y="21"/>
                  <a:pt x="77" y="21"/>
                </a:cubicBezTo>
                <a:cubicBezTo>
                  <a:pt x="79" y="21"/>
                  <a:pt x="81" y="19"/>
                  <a:pt x="81" y="17"/>
                </a:cubicBezTo>
                <a:cubicBezTo>
                  <a:pt x="81" y="4"/>
                  <a:pt x="81" y="4"/>
                  <a:pt x="81" y="4"/>
                </a:cubicBezTo>
                <a:cubicBezTo>
                  <a:pt x="81" y="2"/>
                  <a:pt x="79" y="0"/>
                  <a:pt x="77" y="0"/>
                </a:cubicBezTo>
                <a:cubicBezTo>
                  <a:pt x="53" y="0"/>
                  <a:pt x="53" y="0"/>
                  <a:pt x="53" y="0"/>
                </a:cubicBezTo>
                <a:close/>
                <a:moveTo>
                  <a:pt x="53" y="27"/>
                </a:moveTo>
                <a:cubicBezTo>
                  <a:pt x="53" y="48"/>
                  <a:pt x="53" y="48"/>
                  <a:pt x="53" y="48"/>
                </a:cubicBezTo>
                <a:cubicBezTo>
                  <a:pt x="77" y="48"/>
                  <a:pt x="77" y="48"/>
                  <a:pt x="77" y="48"/>
                </a:cubicBezTo>
                <a:cubicBezTo>
                  <a:pt x="79" y="48"/>
                  <a:pt x="81" y="46"/>
                  <a:pt x="81" y="44"/>
                </a:cubicBezTo>
                <a:cubicBezTo>
                  <a:pt x="81" y="31"/>
                  <a:pt x="81" y="31"/>
                  <a:pt x="81" y="31"/>
                </a:cubicBezTo>
                <a:cubicBezTo>
                  <a:pt x="81" y="29"/>
                  <a:pt x="79" y="27"/>
                  <a:pt x="77" y="27"/>
                </a:cubicBezTo>
                <a:lnTo>
                  <a:pt x="53" y="27"/>
                </a:lnTo>
                <a:close/>
              </a:path>
            </a:pathLst>
          </a:custGeom>
          <a:solidFill>
            <a:srgbClr val="DAB96E"/>
          </a:solidFill>
          <a:ln>
            <a:noFill/>
          </a:ln>
        </p:spPr>
        <p:txBody>
          <a:bodyPr vert="horz" wrap="square" lIns="91416" tIns="45708" rIns="91416" bIns="4570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圆角矩形 93"/>
          <p:cNvSpPr/>
          <p:nvPr/>
        </p:nvSpPr>
        <p:spPr>
          <a:xfrm>
            <a:off x="7145107" y="321920"/>
            <a:ext cx="889000" cy="304800"/>
          </a:xfrm>
          <a:prstGeom prst="roundRect">
            <a:avLst>
              <a:gd name="adj" fmla="val 50000"/>
            </a:avLst>
          </a:prstGeom>
          <a:solidFill>
            <a:srgbClr val="DAB96E"/>
          </a:solidFill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spcBef>
                <a:spcPct val="0"/>
              </a:spcBef>
              <a:defRPr/>
            </a:pPr>
            <a:r>
              <a:rPr kumimoji="1" lang="zh-CN" altLang="en-US" sz="1000" b="1" dirty="0">
                <a:solidFill>
                  <a:schemeClr val="bg1"/>
                </a:solidFill>
                <a:latin typeface="Arial" panose="020B0604020202020204"/>
              </a:rPr>
              <a:t>选题背景</a:t>
            </a:r>
            <a:endParaRPr lang="zh-CN" altLang="en-US" sz="1000" b="1" dirty="0">
              <a:solidFill>
                <a:schemeClr val="bg1"/>
              </a:solidFill>
              <a:latin typeface="Arial" panose="020B0604020202020204"/>
              <a:sym typeface="微软雅黑" panose="020B0503020204020204" charset="-122"/>
            </a:endParaRPr>
          </a:p>
        </p:txBody>
      </p:sp>
      <p:sp>
        <p:nvSpPr>
          <p:cNvPr id="95" name="圆角矩形 94"/>
          <p:cNvSpPr/>
          <p:nvPr/>
        </p:nvSpPr>
        <p:spPr>
          <a:xfrm>
            <a:off x="8476010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/>
              </a:rPr>
              <a:t>研究意义</a:t>
            </a:r>
          </a:p>
        </p:txBody>
      </p:sp>
      <p:sp>
        <p:nvSpPr>
          <p:cNvPr id="96" name="圆角矩形 95"/>
          <p:cNvSpPr/>
          <p:nvPr/>
        </p:nvSpPr>
        <p:spPr>
          <a:xfrm>
            <a:off x="9730713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dirty="0">
                <a:solidFill>
                  <a:schemeClr val="bg1"/>
                </a:solidFill>
                <a:latin typeface="Arial" panose="020B0604020202020204"/>
              </a:rPr>
              <a:t>理论基础</a:t>
            </a:r>
            <a:endParaRPr lang="zh-CN" altLang="en-US" sz="1000" dirty="0">
              <a:solidFill>
                <a:schemeClr val="bg1"/>
              </a:solidFill>
              <a:latin typeface="Arial" panose="020B0604020202020204"/>
            </a:endParaRPr>
          </a:p>
        </p:txBody>
      </p:sp>
      <p:sp>
        <p:nvSpPr>
          <p:cNvPr id="97" name="圆角矩形 96"/>
          <p:cNvSpPr/>
          <p:nvPr/>
        </p:nvSpPr>
        <p:spPr>
          <a:xfrm>
            <a:off x="10985416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dirty="0">
                <a:solidFill>
                  <a:schemeClr val="bg1"/>
                </a:solidFill>
                <a:latin typeface="Arial" panose="020B0604020202020204"/>
              </a:rPr>
              <a:t>贡献创新</a:t>
            </a:r>
            <a:endParaRPr lang="zh-CN" altLang="en-US" sz="1000" dirty="0">
              <a:solidFill>
                <a:schemeClr val="bg1"/>
              </a:solidFill>
              <a:latin typeface="Arial" panose="020B0604020202020204"/>
            </a:endParaRPr>
          </a:p>
        </p:txBody>
      </p:sp>
      <p:sp>
        <p:nvSpPr>
          <p:cNvPr id="98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7767460" y="4991519"/>
            <a:ext cx="3082649" cy="77882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99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8458411" y="3748194"/>
            <a:ext cx="3082649" cy="77882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100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9150823" y="2463061"/>
            <a:ext cx="3082649" cy="77882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101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1425850" y="2340716"/>
            <a:ext cx="3082649" cy="8463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102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779235" y="3648359"/>
            <a:ext cx="3082649" cy="8463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103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189560" y="4885737"/>
            <a:ext cx="3082649" cy="8463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7422728" y="2093901"/>
            <a:ext cx="217266" cy="217266"/>
          </a:xfrm>
          <a:prstGeom prst="rect">
            <a:avLst/>
          </a:prstGeom>
          <a:solidFill>
            <a:srgbClr val="DAB96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422728" y="3282310"/>
            <a:ext cx="217266" cy="217266"/>
          </a:xfrm>
          <a:prstGeom prst="rect">
            <a:avLst/>
          </a:prstGeom>
          <a:solidFill>
            <a:srgbClr val="DAB96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422728" y="4470719"/>
            <a:ext cx="217266" cy="217266"/>
          </a:xfrm>
          <a:prstGeom prst="rect">
            <a:avLst/>
          </a:prstGeom>
          <a:solidFill>
            <a:srgbClr val="DAB96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7422728" y="5659127"/>
            <a:ext cx="217266" cy="217266"/>
          </a:xfrm>
          <a:prstGeom prst="rect">
            <a:avLst/>
          </a:prstGeom>
          <a:solidFill>
            <a:srgbClr val="DAB96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1486174" y="3880510"/>
            <a:ext cx="4439016" cy="1004279"/>
            <a:chOff x="1486174" y="3880510"/>
            <a:chExt cx="4439016" cy="1004279"/>
          </a:xfrm>
        </p:grpSpPr>
        <p:sp>
          <p:nvSpPr>
            <p:cNvPr id="21" name="五边形 20"/>
            <p:cNvSpPr/>
            <p:nvPr/>
          </p:nvSpPr>
          <p:spPr>
            <a:xfrm>
              <a:off x="4182131" y="3884882"/>
              <a:ext cx="1743059" cy="592401"/>
            </a:xfrm>
            <a:prstGeom prst="homePlate">
              <a:avLst/>
            </a:prstGeom>
            <a:noFill/>
            <a:ln>
              <a:gradFill>
                <a:gsLst>
                  <a:gs pos="0">
                    <a:srgbClr val="FBF56F"/>
                  </a:gs>
                  <a:gs pos="100000">
                    <a:srgbClr val="DEB024"/>
                  </a:gs>
                </a:gsLst>
                <a:lin ang="720000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DAB96E"/>
                </a:solidFill>
              </a:endParaRPr>
            </a:p>
          </p:txBody>
        </p:sp>
        <p:sp>
          <p:nvSpPr>
            <p:cNvPr id="25" name="任意多边形 24"/>
            <p:cNvSpPr/>
            <p:nvPr/>
          </p:nvSpPr>
          <p:spPr>
            <a:xfrm>
              <a:off x="3928938" y="3880510"/>
              <a:ext cx="790321" cy="1004279"/>
            </a:xfrm>
            <a:custGeom>
              <a:avLst/>
              <a:gdLst>
                <a:gd name="connsiteX0" fmla="*/ 259348 w 790321"/>
                <a:gd name="connsiteY0" fmla="*/ 0 h 1004279"/>
                <a:gd name="connsiteX1" fmla="*/ 790321 w 790321"/>
                <a:gd name="connsiteY1" fmla="*/ 596778 h 1004279"/>
                <a:gd name="connsiteX2" fmla="*/ 424401 w 790321"/>
                <a:gd name="connsiteY2" fmla="*/ 1004279 h 1004279"/>
                <a:gd name="connsiteX3" fmla="*/ 423202 w 790321"/>
                <a:gd name="connsiteY3" fmla="*/ 1004279 h 1004279"/>
                <a:gd name="connsiteX4" fmla="*/ 0 w 790321"/>
                <a:gd name="connsiteY4" fmla="*/ 275557 h 1004279"/>
                <a:gd name="connsiteX5" fmla="*/ 259348 w 790321"/>
                <a:gd name="connsiteY5" fmla="*/ 0 h 1004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0321" h="1004279">
                  <a:moveTo>
                    <a:pt x="259348" y="0"/>
                  </a:moveTo>
                  <a:lnTo>
                    <a:pt x="790321" y="596778"/>
                  </a:lnTo>
                  <a:lnTo>
                    <a:pt x="424401" y="1004279"/>
                  </a:lnTo>
                  <a:lnTo>
                    <a:pt x="423202" y="1004279"/>
                  </a:lnTo>
                  <a:lnTo>
                    <a:pt x="0" y="275557"/>
                  </a:lnTo>
                  <a:lnTo>
                    <a:pt x="259348" y="0"/>
                  </a:lnTo>
                  <a:close/>
                </a:path>
              </a:pathLst>
            </a:custGeom>
            <a:solidFill>
              <a:srgbClr val="DAB9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DAB96E"/>
                </a:solidFill>
              </a:endParaRPr>
            </a:p>
          </p:txBody>
        </p:sp>
        <p:sp>
          <p:nvSpPr>
            <p:cNvPr id="26" name="任意多边形 25"/>
            <p:cNvSpPr/>
            <p:nvPr/>
          </p:nvSpPr>
          <p:spPr>
            <a:xfrm>
              <a:off x="1486174" y="4155220"/>
              <a:ext cx="2870513" cy="729568"/>
            </a:xfrm>
            <a:custGeom>
              <a:avLst/>
              <a:gdLst>
                <a:gd name="connsiteX0" fmla="*/ 2453501 w 2870513"/>
                <a:gd name="connsiteY0" fmla="*/ 0 h 729568"/>
                <a:gd name="connsiteX1" fmla="*/ 2870513 w 2870513"/>
                <a:gd name="connsiteY1" fmla="*/ 729568 h 729568"/>
                <a:gd name="connsiteX2" fmla="*/ 0 w 2870513"/>
                <a:gd name="connsiteY2" fmla="*/ 729568 h 729568"/>
                <a:gd name="connsiteX3" fmla="*/ 454587 w 2870513"/>
                <a:gd name="connsiteY3" fmla="*/ 4013 h 729568"/>
                <a:gd name="connsiteX4" fmla="*/ 2449723 w 2870513"/>
                <a:gd name="connsiteY4" fmla="*/ 4013 h 729568"/>
                <a:gd name="connsiteX5" fmla="*/ 2453501 w 2870513"/>
                <a:gd name="connsiteY5" fmla="*/ 0 h 729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70513" h="729568">
                  <a:moveTo>
                    <a:pt x="2453501" y="0"/>
                  </a:moveTo>
                  <a:lnTo>
                    <a:pt x="2870513" y="729568"/>
                  </a:lnTo>
                  <a:lnTo>
                    <a:pt x="0" y="729568"/>
                  </a:lnTo>
                  <a:lnTo>
                    <a:pt x="454587" y="4013"/>
                  </a:lnTo>
                  <a:lnTo>
                    <a:pt x="2449723" y="4013"/>
                  </a:lnTo>
                  <a:lnTo>
                    <a:pt x="2453501" y="0"/>
                  </a:lnTo>
                  <a:close/>
                </a:path>
              </a:pathLst>
            </a:custGeom>
            <a:noFill/>
            <a:ln>
              <a:gradFill>
                <a:gsLst>
                  <a:gs pos="0">
                    <a:srgbClr val="FBF56F"/>
                  </a:gs>
                  <a:gs pos="100000">
                    <a:srgbClr val="DEB024"/>
                  </a:gs>
                </a:gsLst>
                <a:lin ang="72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DAB96E"/>
                </a:solidFill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2306967" y="4274146"/>
              <a:ext cx="1357442" cy="461665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400" dirty="0" smtClean="0">
                  <a:solidFill>
                    <a:srgbClr val="DAB96E"/>
                  </a:solidFill>
                  <a:latin typeface="Haettenschweiler" panose="020B0706040902060204" pitchFamily="34" charset="0"/>
                  <a:ea typeface="微软雅黑" panose="020B0503020204020204" charset="-122"/>
                </a:rPr>
                <a:t>03</a:t>
              </a:r>
              <a:endParaRPr lang="zh-CN" altLang="en-US" sz="2400" dirty="0">
                <a:solidFill>
                  <a:srgbClr val="DAB96E"/>
                </a:solidFill>
                <a:latin typeface="Haettenschweiler" panose="020B0706040902060204" pitchFamily="34" charset="0"/>
                <a:ea typeface="微软雅黑" panose="020B0503020204020204" charset="-122"/>
              </a:endParaRPr>
            </a:p>
          </p:txBody>
        </p:sp>
        <p:grpSp>
          <p:nvGrpSpPr>
            <p:cNvPr id="40" name="组合 39"/>
            <p:cNvGrpSpPr/>
            <p:nvPr/>
          </p:nvGrpSpPr>
          <p:grpSpPr>
            <a:xfrm>
              <a:off x="5067813" y="4012243"/>
              <a:ext cx="321178" cy="278354"/>
              <a:chOff x="7090992" y="4839631"/>
              <a:chExt cx="424306" cy="367732"/>
            </a:xfrm>
            <a:gradFill>
              <a:gsLst>
                <a:gs pos="0">
                  <a:srgbClr val="FBF56F"/>
                </a:gs>
                <a:gs pos="100000">
                  <a:srgbClr val="DEB024"/>
                </a:gs>
              </a:gsLst>
              <a:lin ang="7200000" scaled="0"/>
            </a:gradFill>
            <a:effectLst/>
          </p:grpSpPr>
          <p:sp>
            <p:nvSpPr>
              <p:cNvPr id="41" name="Freeform 19"/>
              <p:cNvSpPr/>
              <p:nvPr/>
            </p:nvSpPr>
            <p:spPr bwMode="auto">
              <a:xfrm>
                <a:off x="7156995" y="4994536"/>
                <a:ext cx="86882" cy="152885"/>
              </a:xfrm>
              <a:custGeom>
                <a:avLst/>
                <a:gdLst>
                  <a:gd name="T0" fmla="*/ 4 w 54"/>
                  <a:gd name="T1" fmla="*/ 95 h 95"/>
                  <a:gd name="T2" fmla="*/ 49 w 54"/>
                  <a:gd name="T3" fmla="*/ 95 h 95"/>
                  <a:gd name="T4" fmla="*/ 54 w 54"/>
                  <a:gd name="T5" fmla="*/ 90 h 95"/>
                  <a:gd name="T6" fmla="*/ 54 w 54"/>
                  <a:gd name="T7" fmla="*/ 4 h 95"/>
                  <a:gd name="T8" fmla="*/ 49 w 54"/>
                  <a:gd name="T9" fmla="*/ 0 h 95"/>
                  <a:gd name="T10" fmla="*/ 4 w 54"/>
                  <a:gd name="T11" fmla="*/ 0 h 95"/>
                  <a:gd name="T12" fmla="*/ 0 w 54"/>
                  <a:gd name="T13" fmla="*/ 4 h 95"/>
                  <a:gd name="T14" fmla="*/ 0 w 54"/>
                  <a:gd name="T15" fmla="*/ 90 h 95"/>
                  <a:gd name="T16" fmla="*/ 4 w 54"/>
                  <a:gd name="T17" fmla="*/ 9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4" h="95">
                    <a:moveTo>
                      <a:pt x="4" y="95"/>
                    </a:moveTo>
                    <a:cubicBezTo>
                      <a:pt x="49" y="95"/>
                      <a:pt x="49" y="95"/>
                      <a:pt x="49" y="95"/>
                    </a:cubicBezTo>
                    <a:cubicBezTo>
                      <a:pt x="52" y="95"/>
                      <a:pt x="54" y="93"/>
                      <a:pt x="54" y="90"/>
                    </a:cubicBezTo>
                    <a:cubicBezTo>
                      <a:pt x="54" y="4"/>
                      <a:pt x="54" y="4"/>
                      <a:pt x="54" y="4"/>
                    </a:cubicBezTo>
                    <a:cubicBezTo>
                      <a:pt x="54" y="2"/>
                      <a:pt x="52" y="0"/>
                      <a:pt x="49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3"/>
                      <a:pt x="2" y="95"/>
                      <a:pt x="4" y="95"/>
                    </a:cubicBezTo>
                    <a:close/>
                  </a:path>
                </a:pathLst>
              </a:custGeom>
              <a:solidFill>
                <a:srgbClr val="DAB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>
                  <a:solidFill>
                    <a:srgbClr val="DAB96E"/>
                  </a:solidFill>
                </a:endParaRPr>
              </a:p>
            </p:txBody>
          </p:sp>
          <p:sp>
            <p:nvSpPr>
              <p:cNvPr id="42" name="Freeform 20"/>
              <p:cNvSpPr/>
              <p:nvPr/>
            </p:nvSpPr>
            <p:spPr bwMode="auto">
              <a:xfrm>
                <a:off x="7282266" y="4937962"/>
                <a:ext cx="86882" cy="209459"/>
              </a:xfrm>
              <a:custGeom>
                <a:avLst/>
                <a:gdLst>
                  <a:gd name="T0" fmla="*/ 5 w 54"/>
                  <a:gd name="T1" fmla="*/ 130 h 130"/>
                  <a:gd name="T2" fmla="*/ 50 w 54"/>
                  <a:gd name="T3" fmla="*/ 130 h 130"/>
                  <a:gd name="T4" fmla="*/ 54 w 54"/>
                  <a:gd name="T5" fmla="*/ 125 h 130"/>
                  <a:gd name="T6" fmla="*/ 54 w 54"/>
                  <a:gd name="T7" fmla="*/ 5 h 130"/>
                  <a:gd name="T8" fmla="*/ 50 w 54"/>
                  <a:gd name="T9" fmla="*/ 0 h 130"/>
                  <a:gd name="T10" fmla="*/ 5 w 54"/>
                  <a:gd name="T11" fmla="*/ 0 h 130"/>
                  <a:gd name="T12" fmla="*/ 0 w 54"/>
                  <a:gd name="T13" fmla="*/ 5 h 130"/>
                  <a:gd name="T14" fmla="*/ 0 w 54"/>
                  <a:gd name="T15" fmla="*/ 125 h 130"/>
                  <a:gd name="T16" fmla="*/ 5 w 54"/>
                  <a:gd name="T17" fmla="*/ 13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4" h="130">
                    <a:moveTo>
                      <a:pt x="5" y="130"/>
                    </a:moveTo>
                    <a:cubicBezTo>
                      <a:pt x="50" y="130"/>
                      <a:pt x="50" y="130"/>
                      <a:pt x="50" y="130"/>
                    </a:cubicBezTo>
                    <a:cubicBezTo>
                      <a:pt x="52" y="130"/>
                      <a:pt x="54" y="128"/>
                      <a:pt x="54" y="125"/>
                    </a:cubicBezTo>
                    <a:cubicBezTo>
                      <a:pt x="54" y="5"/>
                      <a:pt x="54" y="5"/>
                      <a:pt x="54" y="5"/>
                    </a:cubicBezTo>
                    <a:cubicBezTo>
                      <a:pt x="54" y="2"/>
                      <a:pt x="52" y="0"/>
                      <a:pt x="5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2"/>
                      <a:pt x="0" y="5"/>
                    </a:cubicBezTo>
                    <a:cubicBezTo>
                      <a:pt x="0" y="125"/>
                      <a:pt x="0" y="125"/>
                      <a:pt x="0" y="125"/>
                    </a:cubicBezTo>
                    <a:cubicBezTo>
                      <a:pt x="0" y="128"/>
                      <a:pt x="2" y="130"/>
                      <a:pt x="5" y="130"/>
                    </a:cubicBezTo>
                    <a:close/>
                  </a:path>
                </a:pathLst>
              </a:custGeom>
              <a:solidFill>
                <a:srgbClr val="DAB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>
                  <a:solidFill>
                    <a:srgbClr val="DAB96E"/>
                  </a:solidFill>
                </a:endParaRPr>
              </a:p>
            </p:txBody>
          </p:sp>
          <p:sp>
            <p:nvSpPr>
              <p:cNvPr id="43" name="Freeform 21"/>
              <p:cNvSpPr/>
              <p:nvPr/>
            </p:nvSpPr>
            <p:spPr bwMode="auto">
              <a:xfrm>
                <a:off x="7408885" y="4891491"/>
                <a:ext cx="86882" cy="255931"/>
              </a:xfrm>
              <a:custGeom>
                <a:avLst/>
                <a:gdLst>
                  <a:gd name="T0" fmla="*/ 4 w 54"/>
                  <a:gd name="T1" fmla="*/ 159 h 159"/>
                  <a:gd name="T2" fmla="*/ 49 w 54"/>
                  <a:gd name="T3" fmla="*/ 159 h 159"/>
                  <a:gd name="T4" fmla="*/ 54 w 54"/>
                  <a:gd name="T5" fmla="*/ 154 h 159"/>
                  <a:gd name="T6" fmla="*/ 54 w 54"/>
                  <a:gd name="T7" fmla="*/ 5 h 159"/>
                  <a:gd name="T8" fmla="*/ 49 w 54"/>
                  <a:gd name="T9" fmla="*/ 0 h 159"/>
                  <a:gd name="T10" fmla="*/ 4 w 54"/>
                  <a:gd name="T11" fmla="*/ 0 h 159"/>
                  <a:gd name="T12" fmla="*/ 0 w 54"/>
                  <a:gd name="T13" fmla="*/ 5 h 159"/>
                  <a:gd name="T14" fmla="*/ 0 w 54"/>
                  <a:gd name="T15" fmla="*/ 154 h 159"/>
                  <a:gd name="T16" fmla="*/ 4 w 54"/>
                  <a:gd name="T17" fmla="*/ 159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4" h="159">
                    <a:moveTo>
                      <a:pt x="4" y="159"/>
                    </a:moveTo>
                    <a:cubicBezTo>
                      <a:pt x="49" y="159"/>
                      <a:pt x="49" y="159"/>
                      <a:pt x="49" y="159"/>
                    </a:cubicBezTo>
                    <a:cubicBezTo>
                      <a:pt x="52" y="159"/>
                      <a:pt x="54" y="157"/>
                      <a:pt x="54" y="154"/>
                    </a:cubicBezTo>
                    <a:cubicBezTo>
                      <a:pt x="54" y="5"/>
                      <a:pt x="54" y="5"/>
                      <a:pt x="54" y="5"/>
                    </a:cubicBezTo>
                    <a:cubicBezTo>
                      <a:pt x="54" y="2"/>
                      <a:pt x="52" y="0"/>
                      <a:pt x="49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5"/>
                    </a:cubicBezTo>
                    <a:cubicBezTo>
                      <a:pt x="0" y="154"/>
                      <a:pt x="0" y="154"/>
                      <a:pt x="0" y="154"/>
                    </a:cubicBezTo>
                    <a:cubicBezTo>
                      <a:pt x="0" y="157"/>
                      <a:pt x="2" y="159"/>
                      <a:pt x="4" y="159"/>
                    </a:cubicBezTo>
                    <a:close/>
                  </a:path>
                </a:pathLst>
              </a:custGeom>
              <a:solidFill>
                <a:srgbClr val="DAB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>
                  <a:solidFill>
                    <a:srgbClr val="DAB96E"/>
                  </a:solidFill>
                </a:endParaRPr>
              </a:p>
            </p:txBody>
          </p:sp>
          <p:sp>
            <p:nvSpPr>
              <p:cNvPr id="44" name="Freeform 22"/>
              <p:cNvSpPr/>
              <p:nvPr/>
            </p:nvSpPr>
            <p:spPr bwMode="auto">
              <a:xfrm>
                <a:off x="7090992" y="4839631"/>
                <a:ext cx="424306" cy="367732"/>
              </a:xfrm>
              <a:custGeom>
                <a:avLst/>
                <a:gdLst>
                  <a:gd name="T0" fmla="*/ 253 w 264"/>
                  <a:gd name="T1" fmla="*/ 206 h 228"/>
                  <a:gd name="T2" fmla="*/ 23 w 264"/>
                  <a:gd name="T3" fmla="*/ 206 h 228"/>
                  <a:gd name="T4" fmla="*/ 22 w 264"/>
                  <a:gd name="T5" fmla="*/ 206 h 228"/>
                  <a:gd name="T6" fmla="*/ 22 w 264"/>
                  <a:gd name="T7" fmla="*/ 11 h 228"/>
                  <a:gd name="T8" fmla="*/ 11 w 264"/>
                  <a:gd name="T9" fmla="*/ 0 h 228"/>
                  <a:gd name="T10" fmla="*/ 0 w 264"/>
                  <a:gd name="T11" fmla="*/ 11 h 228"/>
                  <a:gd name="T12" fmla="*/ 0 w 264"/>
                  <a:gd name="T13" fmla="*/ 206 h 228"/>
                  <a:gd name="T14" fmla="*/ 23 w 264"/>
                  <a:gd name="T15" fmla="*/ 228 h 228"/>
                  <a:gd name="T16" fmla="*/ 253 w 264"/>
                  <a:gd name="T17" fmla="*/ 228 h 228"/>
                  <a:gd name="T18" fmla="*/ 264 w 264"/>
                  <a:gd name="T19" fmla="*/ 217 h 228"/>
                  <a:gd name="T20" fmla="*/ 253 w 264"/>
                  <a:gd name="T21" fmla="*/ 206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64" h="228">
                    <a:moveTo>
                      <a:pt x="253" y="206"/>
                    </a:moveTo>
                    <a:cubicBezTo>
                      <a:pt x="23" y="206"/>
                      <a:pt x="23" y="206"/>
                      <a:pt x="23" y="206"/>
                    </a:cubicBezTo>
                    <a:cubicBezTo>
                      <a:pt x="22" y="206"/>
                      <a:pt x="22" y="206"/>
                      <a:pt x="22" y="206"/>
                    </a:cubicBezTo>
                    <a:cubicBezTo>
                      <a:pt x="22" y="11"/>
                      <a:pt x="22" y="11"/>
                      <a:pt x="22" y="11"/>
                    </a:cubicBezTo>
                    <a:cubicBezTo>
                      <a:pt x="22" y="5"/>
                      <a:pt x="17" y="0"/>
                      <a:pt x="11" y="0"/>
                    </a:cubicBezTo>
                    <a:cubicBezTo>
                      <a:pt x="5" y="0"/>
                      <a:pt x="0" y="5"/>
                      <a:pt x="0" y="11"/>
                    </a:cubicBezTo>
                    <a:cubicBezTo>
                      <a:pt x="0" y="206"/>
                      <a:pt x="0" y="206"/>
                      <a:pt x="0" y="206"/>
                    </a:cubicBezTo>
                    <a:cubicBezTo>
                      <a:pt x="0" y="218"/>
                      <a:pt x="10" y="228"/>
                      <a:pt x="23" y="228"/>
                    </a:cubicBezTo>
                    <a:cubicBezTo>
                      <a:pt x="253" y="228"/>
                      <a:pt x="253" y="228"/>
                      <a:pt x="253" y="228"/>
                    </a:cubicBezTo>
                    <a:cubicBezTo>
                      <a:pt x="259" y="228"/>
                      <a:pt x="264" y="223"/>
                      <a:pt x="264" y="217"/>
                    </a:cubicBezTo>
                    <a:cubicBezTo>
                      <a:pt x="264" y="211"/>
                      <a:pt x="259" y="206"/>
                      <a:pt x="253" y="206"/>
                    </a:cubicBezTo>
                    <a:close/>
                  </a:path>
                </a:pathLst>
              </a:custGeom>
              <a:solidFill>
                <a:srgbClr val="DAB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>
                  <a:solidFill>
                    <a:srgbClr val="DAB96E"/>
                  </a:solidFill>
                </a:endParaRPr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820435" y="4563553"/>
            <a:ext cx="5665741" cy="1436187"/>
            <a:chOff x="820435" y="4563553"/>
            <a:chExt cx="5665741" cy="1436187"/>
          </a:xfrm>
        </p:grpSpPr>
        <p:sp>
          <p:nvSpPr>
            <p:cNvPr id="27" name="任意多边形 26"/>
            <p:cNvSpPr/>
            <p:nvPr/>
          </p:nvSpPr>
          <p:spPr>
            <a:xfrm>
              <a:off x="4758190" y="4563553"/>
              <a:ext cx="1727986" cy="798679"/>
            </a:xfrm>
            <a:custGeom>
              <a:avLst/>
              <a:gdLst>
                <a:gd name="connsiteX0" fmla="*/ 0 w 1727986"/>
                <a:gd name="connsiteY0" fmla="*/ 0 h 798679"/>
                <a:gd name="connsiteX1" fmla="*/ 1328647 w 1727986"/>
                <a:gd name="connsiteY1" fmla="*/ 0 h 798679"/>
                <a:gd name="connsiteX2" fmla="*/ 1727986 w 1727986"/>
                <a:gd name="connsiteY2" fmla="*/ 399340 h 798679"/>
                <a:gd name="connsiteX3" fmla="*/ 1328647 w 1727986"/>
                <a:gd name="connsiteY3" fmla="*/ 798679 h 798679"/>
                <a:gd name="connsiteX4" fmla="*/ 690475 w 1727986"/>
                <a:gd name="connsiteY4" fmla="*/ 798679 h 798679"/>
                <a:gd name="connsiteX5" fmla="*/ 699987 w 1727986"/>
                <a:gd name="connsiteY5" fmla="*/ 786738 h 798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27986" h="798679">
                  <a:moveTo>
                    <a:pt x="0" y="0"/>
                  </a:moveTo>
                  <a:lnTo>
                    <a:pt x="1328647" y="0"/>
                  </a:lnTo>
                  <a:lnTo>
                    <a:pt x="1727986" y="399340"/>
                  </a:lnTo>
                  <a:lnTo>
                    <a:pt x="1328647" y="798679"/>
                  </a:lnTo>
                  <a:lnTo>
                    <a:pt x="690475" y="798679"/>
                  </a:lnTo>
                  <a:lnTo>
                    <a:pt x="699987" y="786738"/>
                  </a:lnTo>
                  <a:close/>
                </a:path>
              </a:pathLst>
            </a:custGeom>
            <a:noFill/>
            <a:ln>
              <a:gradFill>
                <a:gsLst>
                  <a:gs pos="0">
                    <a:srgbClr val="FBF56F"/>
                  </a:gs>
                  <a:gs pos="100000">
                    <a:srgbClr val="DEB024"/>
                  </a:gs>
                </a:gsLst>
                <a:lin ang="72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srgbClr val="DAB96E"/>
                </a:solidFill>
              </a:endParaRPr>
            </a:p>
          </p:txBody>
        </p:sp>
        <p:sp>
          <p:nvSpPr>
            <p:cNvPr id="29" name="任意多边形 28"/>
            <p:cNvSpPr/>
            <p:nvPr/>
          </p:nvSpPr>
          <p:spPr>
            <a:xfrm>
              <a:off x="820435" y="4974241"/>
              <a:ext cx="4159529" cy="1002051"/>
            </a:xfrm>
            <a:custGeom>
              <a:avLst/>
              <a:gdLst>
                <a:gd name="connsiteX0" fmla="*/ 4190541 w 4197406"/>
                <a:gd name="connsiteY0" fmla="*/ 1006012 h 1018022"/>
                <a:gd name="connsiteX1" fmla="*/ 4197406 w 4197406"/>
                <a:gd name="connsiteY1" fmla="*/ 1018022 h 1018022"/>
                <a:gd name="connsiteX2" fmla="*/ 4180974 w 4197406"/>
                <a:gd name="connsiteY2" fmla="*/ 1018022 h 1018022"/>
                <a:gd name="connsiteX3" fmla="*/ 637828 w 4197406"/>
                <a:gd name="connsiteY3" fmla="*/ 0 h 1018022"/>
                <a:gd name="connsiteX4" fmla="*/ 3606727 w 4197406"/>
                <a:gd name="connsiteY4" fmla="*/ 0 h 1018022"/>
                <a:gd name="connsiteX5" fmla="*/ 3595623 w 4197406"/>
                <a:gd name="connsiteY5" fmla="*/ 12527 h 1018022"/>
                <a:gd name="connsiteX6" fmla="*/ 3586739 w 4197406"/>
                <a:gd name="connsiteY6" fmla="*/ 12527 h 1018022"/>
                <a:gd name="connsiteX7" fmla="*/ 4170675 w 4197406"/>
                <a:gd name="connsiteY7" fmla="*/ 1018022 h 1018022"/>
                <a:gd name="connsiteX8" fmla="*/ 0 w 4197406"/>
                <a:gd name="connsiteY8" fmla="*/ 1018022 h 1018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97406" h="1018022">
                  <a:moveTo>
                    <a:pt x="4190541" y="1006012"/>
                  </a:moveTo>
                  <a:lnTo>
                    <a:pt x="4197406" y="1018022"/>
                  </a:lnTo>
                  <a:lnTo>
                    <a:pt x="4180974" y="1018022"/>
                  </a:lnTo>
                  <a:close/>
                  <a:moveTo>
                    <a:pt x="637828" y="0"/>
                  </a:moveTo>
                  <a:lnTo>
                    <a:pt x="3606727" y="0"/>
                  </a:lnTo>
                  <a:lnTo>
                    <a:pt x="3595623" y="12527"/>
                  </a:lnTo>
                  <a:lnTo>
                    <a:pt x="3586739" y="12527"/>
                  </a:lnTo>
                  <a:lnTo>
                    <a:pt x="4170675" y="1018022"/>
                  </a:lnTo>
                  <a:lnTo>
                    <a:pt x="0" y="1018022"/>
                  </a:lnTo>
                  <a:close/>
                </a:path>
              </a:pathLst>
            </a:custGeom>
            <a:noFill/>
            <a:ln>
              <a:solidFill>
                <a:srgbClr val="DAB9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srgbClr val="DAB96E"/>
                </a:solidFill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2467449" y="5197462"/>
              <a:ext cx="1037378" cy="461665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400" dirty="0" smtClean="0">
                  <a:solidFill>
                    <a:srgbClr val="DAB96E"/>
                  </a:solidFill>
                  <a:latin typeface="Haettenschweiler" panose="020B0706040902060204" pitchFamily="34" charset="0"/>
                  <a:ea typeface="微软雅黑" panose="020B0503020204020204" charset="-122"/>
                </a:rPr>
                <a:t>04</a:t>
              </a:r>
              <a:endParaRPr lang="zh-CN" altLang="en-US" sz="2400" dirty="0">
                <a:solidFill>
                  <a:srgbClr val="DAB96E"/>
                </a:solidFill>
                <a:latin typeface="Haettenschweiler" panose="020B0706040902060204" pitchFamily="34" charset="0"/>
                <a:ea typeface="微软雅黑" panose="020B0503020204020204" charset="-122"/>
              </a:endParaRPr>
            </a:p>
          </p:txBody>
        </p:sp>
        <p:grpSp>
          <p:nvGrpSpPr>
            <p:cNvPr id="34" name="组合 33"/>
            <p:cNvGrpSpPr/>
            <p:nvPr/>
          </p:nvGrpSpPr>
          <p:grpSpPr>
            <a:xfrm>
              <a:off x="5598328" y="4782289"/>
              <a:ext cx="388029" cy="386503"/>
              <a:chOff x="4557733" y="2434359"/>
              <a:chExt cx="512624" cy="510606"/>
            </a:xfrm>
            <a:gradFill>
              <a:gsLst>
                <a:gs pos="0">
                  <a:srgbClr val="FBF56F"/>
                </a:gs>
                <a:gs pos="100000">
                  <a:srgbClr val="DEB024"/>
                </a:gs>
              </a:gsLst>
              <a:lin ang="7200000" scaled="0"/>
            </a:gradFill>
            <a:effectLst/>
          </p:grpSpPr>
          <p:sp>
            <p:nvSpPr>
              <p:cNvPr id="35" name="Freeform 7"/>
              <p:cNvSpPr>
                <a:spLocks noEditPoints="1"/>
              </p:cNvSpPr>
              <p:nvPr/>
            </p:nvSpPr>
            <p:spPr bwMode="auto">
              <a:xfrm>
                <a:off x="4557733" y="2434359"/>
                <a:ext cx="512624" cy="510606"/>
              </a:xfrm>
              <a:custGeom>
                <a:avLst/>
                <a:gdLst>
                  <a:gd name="T0" fmla="*/ 86 w 172"/>
                  <a:gd name="T1" fmla="*/ 21 h 172"/>
                  <a:gd name="T2" fmla="*/ 151 w 172"/>
                  <a:gd name="T3" fmla="*/ 86 h 172"/>
                  <a:gd name="T4" fmla="*/ 86 w 172"/>
                  <a:gd name="T5" fmla="*/ 151 h 172"/>
                  <a:gd name="T6" fmla="*/ 21 w 172"/>
                  <a:gd name="T7" fmla="*/ 86 h 172"/>
                  <a:gd name="T8" fmla="*/ 86 w 172"/>
                  <a:gd name="T9" fmla="*/ 21 h 172"/>
                  <a:gd name="T10" fmla="*/ 86 w 172"/>
                  <a:gd name="T11" fmla="*/ 0 h 172"/>
                  <a:gd name="T12" fmla="*/ 0 w 172"/>
                  <a:gd name="T13" fmla="*/ 86 h 172"/>
                  <a:gd name="T14" fmla="*/ 86 w 172"/>
                  <a:gd name="T15" fmla="*/ 172 h 172"/>
                  <a:gd name="T16" fmla="*/ 172 w 172"/>
                  <a:gd name="T17" fmla="*/ 86 h 172"/>
                  <a:gd name="T18" fmla="*/ 86 w 172"/>
                  <a:gd name="T19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2" h="172">
                    <a:moveTo>
                      <a:pt x="86" y="21"/>
                    </a:moveTo>
                    <a:cubicBezTo>
                      <a:pt x="122" y="21"/>
                      <a:pt x="151" y="50"/>
                      <a:pt x="151" y="86"/>
                    </a:cubicBezTo>
                    <a:cubicBezTo>
                      <a:pt x="151" y="122"/>
                      <a:pt x="122" y="151"/>
                      <a:pt x="86" y="151"/>
                    </a:cubicBezTo>
                    <a:cubicBezTo>
                      <a:pt x="50" y="151"/>
                      <a:pt x="21" y="122"/>
                      <a:pt x="21" y="86"/>
                    </a:cubicBezTo>
                    <a:cubicBezTo>
                      <a:pt x="21" y="50"/>
                      <a:pt x="50" y="21"/>
                      <a:pt x="86" y="21"/>
                    </a:cubicBezTo>
                    <a:moveTo>
                      <a:pt x="86" y="0"/>
                    </a:moveTo>
                    <a:cubicBezTo>
                      <a:pt x="38" y="0"/>
                      <a:pt x="0" y="38"/>
                      <a:pt x="0" y="86"/>
                    </a:cubicBezTo>
                    <a:cubicBezTo>
                      <a:pt x="0" y="134"/>
                      <a:pt x="38" y="172"/>
                      <a:pt x="86" y="172"/>
                    </a:cubicBezTo>
                    <a:cubicBezTo>
                      <a:pt x="134" y="172"/>
                      <a:pt x="172" y="134"/>
                      <a:pt x="172" y="86"/>
                    </a:cubicBezTo>
                    <a:cubicBezTo>
                      <a:pt x="172" y="38"/>
                      <a:pt x="134" y="0"/>
                      <a:pt x="86" y="0"/>
                    </a:cubicBezTo>
                  </a:path>
                </a:pathLst>
              </a:custGeom>
              <a:solidFill>
                <a:srgbClr val="DAB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DAB96E"/>
                  </a:solidFill>
                </a:endParaRPr>
              </a:p>
            </p:txBody>
          </p:sp>
          <p:sp>
            <p:nvSpPr>
              <p:cNvPr id="36" name="Freeform 8"/>
              <p:cNvSpPr/>
              <p:nvPr/>
            </p:nvSpPr>
            <p:spPr bwMode="auto">
              <a:xfrm>
                <a:off x="4781753" y="2529215"/>
                <a:ext cx="129165" cy="254294"/>
              </a:xfrm>
              <a:custGeom>
                <a:avLst/>
                <a:gdLst>
                  <a:gd name="T0" fmla="*/ 33 w 44"/>
                  <a:gd name="T1" fmla="*/ 86 h 86"/>
                  <a:gd name="T2" fmla="*/ 25 w 44"/>
                  <a:gd name="T3" fmla="*/ 83 h 86"/>
                  <a:gd name="T4" fmla="*/ 3 w 44"/>
                  <a:gd name="T5" fmla="*/ 62 h 86"/>
                  <a:gd name="T6" fmla="*/ 0 w 44"/>
                  <a:gd name="T7" fmla="*/ 54 h 86"/>
                  <a:gd name="T8" fmla="*/ 0 w 44"/>
                  <a:gd name="T9" fmla="*/ 54 h 86"/>
                  <a:gd name="T10" fmla="*/ 0 w 44"/>
                  <a:gd name="T11" fmla="*/ 54 h 86"/>
                  <a:gd name="T12" fmla="*/ 0 w 44"/>
                  <a:gd name="T13" fmla="*/ 11 h 86"/>
                  <a:gd name="T14" fmla="*/ 11 w 44"/>
                  <a:gd name="T15" fmla="*/ 0 h 86"/>
                  <a:gd name="T16" fmla="*/ 22 w 44"/>
                  <a:gd name="T17" fmla="*/ 11 h 86"/>
                  <a:gd name="T18" fmla="*/ 22 w 44"/>
                  <a:gd name="T19" fmla="*/ 50 h 86"/>
                  <a:gd name="T20" fmla="*/ 40 w 44"/>
                  <a:gd name="T21" fmla="*/ 68 h 86"/>
                  <a:gd name="T22" fmla="*/ 40 w 44"/>
                  <a:gd name="T23" fmla="*/ 83 h 86"/>
                  <a:gd name="T24" fmla="*/ 33 w 44"/>
                  <a:gd name="T25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4" h="86">
                    <a:moveTo>
                      <a:pt x="33" y="86"/>
                    </a:moveTo>
                    <a:cubicBezTo>
                      <a:pt x="30" y="86"/>
                      <a:pt x="27" y="85"/>
                      <a:pt x="25" y="83"/>
                    </a:cubicBezTo>
                    <a:cubicBezTo>
                      <a:pt x="3" y="62"/>
                      <a:pt x="3" y="62"/>
                      <a:pt x="3" y="62"/>
                    </a:cubicBezTo>
                    <a:cubicBezTo>
                      <a:pt x="1" y="60"/>
                      <a:pt x="0" y="57"/>
                      <a:pt x="0" y="54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5" y="0"/>
                      <a:pt x="11" y="0"/>
                    </a:cubicBezTo>
                    <a:cubicBezTo>
                      <a:pt x="17" y="0"/>
                      <a:pt x="22" y="5"/>
                      <a:pt x="22" y="11"/>
                    </a:cubicBezTo>
                    <a:cubicBezTo>
                      <a:pt x="22" y="50"/>
                      <a:pt x="22" y="50"/>
                      <a:pt x="22" y="50"/>
                    </a:cubicBezTo>
                    <a:cubicBezTo>
                      <a:pt x="40" y="68"/>
                      <a:pt x="40" y="68"/>
                      <a:pt x="40" y="68"/>
                    </a:cubicBezTo>
                    <a:cubicBezTo>
                      <a:pt x="44" y="72"/>
                      <a:pt x="44" y="79"/>
                      <a:pt x="40" y="83"/>
                    </a:cubicBezTo>
                    <a:cubicBezTo>
                      <a:pt x="38" y="85"/>
                      <a:pt x="35" y="86"/>
                      <a:pt x="33" y="86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DAB96E"/>
                  </a:solidFill>
                </a:endParaRPr>
              </a:p>
            </p:txBody>
          </p:sp>
        </p:grpSp>
        <p:sp>
          <p:nvSpPr>
            <p:cNvPr id="52" name="任意多边形 51"/>
            <p:cNvSpPr/>
            <p:nvPr/>
          </p:nvSpPr>
          <p:spPr>
            <a:xfrm>
              <a:off x="4379038" y="4565371"/>
              <a:ext cx="1093887" cy="1434369"/>
            </a:xfrm>
            <a:custGeom>
              <a:avLst/>
              <a:gdLst>
                <a:gd name="connsiteX0" fmla="*/ 382395 w 1093887"/>
                <a:gd name="connsiteY0" fmla="*/ 0 h 1434369"/>
                <a:gd name="connsiteX1" fmla="*/ 1093887 w 1093887"/>
                <a:gd name="connsiteY1" fmla="*/ 799668 h 1434369"/>
                <a:gd name="connsiteX2" fmla="*/ 588278 w 1093887"/>
                <a:gd name="connsiteY2" fmla="*/ 1434369 h 1434369"/>
                <a:gd name="connsiteX3" fmla="*/ 0 w 1093887"/>
                <a:gd name="connsiteY3" fmla="*/ 421397 h 1434369"/>
                <a:gd name="connsiteX4" fmla="*/ 8884 w 1093887"/>
                <a:gd name="connsiteY4" fmla="*/ 421397 h 1434369"/>
                <a:gd name="connsiteX5" fmla="*/ 382395 w 1093887"/>
                <a:gd name="connsiteY5" fmla="*/ 0 h 1434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93887" h="1434369">
                  <a:moveTo>
                    <a:pt x="382395" y="0"/>
                  </a:moveTo>
                  <a:lnTo>
                    <a:pt x="1093887" y="799668"/>
                  </a:lnTo>
                  <a:lnTo>
                    <a:pt x="588278" y="1434369"/>
                  </a:lnTo>
                  <a:lnTo>
                    <a:pt x="0" y="421397"/>
                  </a:lnTo>
                  <a:lnTo>
                    <a:pt x="8884" y="421397"/>
                  </a:lnTo>
                  <a:lnTo>
                    <a:pt x="382395" y="0"/>
                  </a:lnTo>
                  <a:close/>
                </a:path>
              </a:pathLst>
            </a:custGeom>
            <a:solidFill>
              <a:srgbClr val="DAB9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DAB96E"/>
                </a:solidFill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2003033" y="3185389"/>
            <a:ext cx="3323723" cy="874453"/>
            <a:chOff x="2003033" y="3185389"/>
            <a:chExt cx="3323723" cy="874453"/>
          </a:xfrm>
        </p:grpSpPr>
        <p:sp>
          <p:nvSpPr>
            <p:cNvPr id="24" name="任意多边形 23"/>
            <p:cNvSpPr/>
            <p:nvPr/>
          </p:nvSpPr>
          <p:spPr>
            <a:xfrm>
              <a:off x="3583697" y="3190471"/>
              <a:ext cx="1743059" cy="610334"/>
            </a:xfrm>
            <a:custGeom>
              <a:avLst/>
              <a:gdLst>
                <a:gd name="connsiteX0" fmla="*/ 0 w 1743059"/>
                <a:gd name="connsiteY0" fmla="*/ 0 h 610334"/>
                <a:gd name="connsiteX1" fmla="*/ 1437892 w 1743059"/>
                <a:gd name="connsiteY1" fmla="*/ 0 h 610334"/>
                <a:gd name="connsiteX2" fmla="*/ 1743059 w 1743059"/>
                <a:gd name="connsiteY2" fmla="*/ 305167 h 610334"/>
                <a:gd name="connsiteX3" fmla="*/ 1437892 w 1743059"/>
                <a:gd name="connsiteY3" fmla="*/ 610334 h 610334"/>
                <a:gd name="connsiteX4" fmla="*/ 529544 w 1743059"/>
                <a:gd name="connsiteY4" fmla="*/ 610334 h 610334"/>
                <a:gd name="connsiteX5" fmla="*/ 0 w 1743059"/>
                <a:gd name="connsiteY5" fmla="*/ 15164 h 610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43059" h="610334">
                  <a:moveTo>
                    <a:pt x="0" y="0"/>
                  </a:moveTo>
                  <a:lnTo>
                    <a:pt x="1437892" y="0"/>
                  </a:lnTo>
                  <a:lnTo>
                    <a:pt x="1743059" y="305167"/>
                  </a:lnTo>
                  <a:lnTo>
                    <a:pt x="1437892" y="610334"/>
                  </a:lnTo>
                  <a:lnTo>
                    <a:pt x="529544" y="610334"/>
                  </a:lnTo>
                  <a:lnTo>
                    <a:pt x="0" y="15164"/>
                  </a:lnTo>
                  <a:close/>
                </a:path>
              </a:pathLst>
            </a:custGeom>
            <a:noFill/>
            <a:ln>
              <a:gradFill>
                <a:gsLst>
                  <a:gs pos="0">
                    <a:srgbClr val="FBF56F"/>
                  </a:gs>
                  <a:gs pos="100000">
                    <a:srgbClr val="DEB024"/>
                  </a:gs>
                </a:gsLst>
                <a:lin ang="72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srgbClr val="DAB96E"/>
                </a:solidFill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2313976" y="3486109"/>
              <a:ext cx="1357442" cy="461665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400" dirty="0" smtClean="0">
                  <a:solidFill>
                    <a:srgbClr val="DAB96E"/>
                  </a:solidFill>
                  <a:latin typeface="Haettenschweiler" panose="020B0706040902060204" pitchFamily="34" charset="0"/>
                  <a:ea typeface="微软雅黑" panose="020B0503020204020204" charset="-122"/>
                </a:rPr>
                <a:t>02</a:t>
              </a:r>
              <a:endParaRPr lang="zh-CN" altLang="en-US" sz="2400" dirty="0">
                <a:solidFill>
                  <a:srgbClr val="DAB96E"/>
                </a:solidFill>
                <a:latin typeface="Haettenschweiler" panose="020B0706040902060204" pitchFamily="34" charset="0"/>
                <a:ea typeface="微软雅黑" panose="020B0503020204020204" charset="-122"/>
              </a:endParaRPr>
            </a:p>
          </p:txBody>
        </p:sp>
        <p:grpSp>
          <p:nvGrpSpPr>
            <p:cNvPr id="37" name="组合 36"/>
            <p:cNvGrpSpPr/>
            <p:nvPr/>
          </p:nvGrpSpPr>
          <p:grpSpPr>
            <a:xfrm>
              <a:off x="4469126" y="3333862"/>
              <a:ext cx="355302" cy="341689"/>
              <a:chOff x="6159731" y="1864447"/>
              <a:chExt cx="469385" cy="451400"/>
            </a:xfrm>
            <a:gradFill>
              <a:gsLst>
                <a:gs pos="0">
                  <a:srgbClr val="FBF56F"/>
                </a:gs>
                <a:gs pos="100000">
                  <a:srgbClr val="DEB024"/>
                </a:gs>
              </a:gsLst>
              <a:lin ang="7200000" scaled="0"/>
            </a:gradFill>
            <a:effectLst/>
          </p:grpSpPr>
          <p:sp>
            <p:nvSpPr>
              <p:cNvPr id="38" name="Oval 131"/>
              <p:cNvSpPr>
                <a:spLocks noChangeArrowheads="1"/>
              </p:cNvSpPr>
              <p:nvPr/>
            </p:nvSpPr>
            <p:spPr bwMode="auto">
              <a:xfrm>
                <a:off x="6288812" y="1864447"/>
                <a:ext cx="211223" cy="213926"/>
              </a:xfrm>
              <a:prstGeom prst="ellipse">
                <a:avLst/>
              </a:prstGeom>
              <a:solidFill>
                <a:srgbClr val="DAB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>
                  <a:solidFill>
                    <a:srgbClr val="DAB96E"/>
                  </a:solidFill>
                </a:endParaRPr>
              </a:p>
            </p:txBody>
          </p:sp>
          <p:sp>
            <p:nvSpPr>
              <p:cNvPr id="39" name="Freeform 134"/>
              <p:cNvSpPr/>
              <p:nvPr/>
            </p:nvSpPr>
            <p:spPr bwMode="auto">
              <a:xfrm>
                <a:off x="6159731" y="2111736"/>
                <a:ext cx="469385" cy="204111"/>
              </a:xfrm>
              <a:custGeom>
                <a:avLst/>
                <a:gdLst>
                  <a:gd name="T0" fmla="*/ 35 w 200"/>
                  <a:gd name="T1" fmla="*/ 87 h 87"/>
                  <a:gd name="T2" fmla="*/ 35 w 200"/>
                  <a:gd name="T3" fmla="*/ 72 h 87"/>
                  <a:gd name="T4" fmla="*/ 46 w 200"/>
                  <a:gd name="T5" fmla="*/ 72 h 87"/>
                  <a:gd name="T6" fmla="*/ 46 w 200"/>
                  <a:gd name="T7" fmla="*/ 87 h 87"/>
                  <a:gd name="T8" fmla="*/ 155 w 200"/>
                  <a:gd name="T9" fmla="*/ 87 h 87"/>
                  <a:gd name="T10" fmla="*/ 155 w 200"/>
                  <a:gd name="T11" fmla="*/ 72 h 87"/>
                  <a:gd name="T12" fmla="*/ 166 w 200"/>
                  <a:gd name="T13" fmla="*/ 72 h 87"/>
                  <a:gd name="T14" fmla="*/ 166 w 200"/>
                  <a:gd name="T15" fmla="*/ 87 h 87"/>
                  <a:gd name="T16" fmla="*/ 199 w 200"/>
                  <a:gd name="T17" fmla="*/ 87 h 87"/>
                  <a:gd name="T18" fmla="*/ 200 w 200"/>
                  <a:gd name="T19" fmla="*/ 43 h 87"/>
                  <a:gd name="T20" fmla="*/ 156 w 200"/>
                  <a:gd name="T21" fmla="*/ 0 h 87"/>
                  <a:gd name="T22" fmla="*/ 156 w 200"/>
                  <a:gd name="T23" fmla="*/ 0 h 87"/>
                  <a:gd name="T24" fmla="*/ 156 w 200"/>
                  <a:gd name="T25" fmla="*/ 0 h 87"/>
                  <a:gd name="T26" fmla="*/ 140 w 200"/>
                  <a:gd name="T27" fmla="*/ 0 h 87"/>
                  <a:gd name="T28" fmla="*/ 100 w 200"/>
                  <a:gd name="T29" fmla="*/ 80 h 87"/>
                  <a:gd name="T30" fmla="*/ 60 w 200"/>
                  <a:gd name="T31" fmla="*/ 0 h 87"/>
                  <a:gd name="T32" fmla="*/ 45 w 200"/>
                  <a:gd name="T33" fmla="*/ 0 h 87"/>
                  <a:gd name="T34" fmla="*/ 45 w 200"/>
                  <a:gd name="T35" fmla="*/ 0 h 87"/>
                  <a:gd name="T36" fmla="*/ 44 w 200"/>
                  <a:gd name="T37" fmla="*/ 0 h 87"/>
                  <a:gd name="T38" fmla="*/ 1 w 200"/>
                  <a:gd name="T39" fmla="*/ 43 h 87"/>
                  <a:gd name="T40" fmla="*/ 0 w 200"/>
                  <a:gd name="T41" fmla="*/ 87 h 87"/>
                  <a:gd name="T42" fmla="*/ 35 w 200"/>
                  <a:gd name="T43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00" h="87">
                    <a:moveTo>
                      <a:pt x="35" y="87"/>
                    </a:moveTo>
                    <a:cubicBezTo>
                      <a:pt x="35" y="72"/>
                      <a:pt x="35" y="72"/>
                      <a:pt x="35" y="72"/>
                    </a:cubicBezTo>
                    <a:cubicBezTo>
                      <a:pt x="46" y="72"/>
                      <a:pt x="46" y="72"/>
                      <a:pt x="46" y="72"/>
                    </a:cubicBezTo>
                    <a:cubicBezTo>
                      <a:pt x="46" y="87"/>
                      <a:pt x="46" y="87"/>
                      <a:pt x="46" y="87"/>
                    </a:cubicBezTo>
                    <a:cubicBezTo>
                      <a:pt x="155" y="87"/>
                      <a:pt x="155" y="87"/>
                      <a:pt x="155" y="87"/>
                    </a:cubicBezTo>
                    <a:cubicBezTo>
                      <a:pt x="155" y="72"/>
                      <a:pt x="155" y="72"/>
                      <a:pt x="155" y="72"/>
                    </a:cubicBezTo>
                    <a:cubicBezTo>
                      <a:pt x="166" y="72"/>
                      <a:pt x="166" y="72"/>
                      <a:pt x="166" y="72"/>
                    </a:cubicBezTo>
                    <a:cubicBezTo>
                      <a:pt x="166" y="87"/>
                      <a:pt x="166" y="87"/>
                      <a:pt x="166" y="87"/>
                    </a:cubicBezTo>
                    <a:cubicBezTo>
                      <a:pt x="199" y="87"/>
                      <a:pt x="199" y="87"/>
                      <a:pt x="199" y="87"/>
                    </a:cubicBezTo>
                    <a:cubicBezTo>
                      <a:pt x="199" y="47"/>
                      <a:pt x="200" y="43"/>
                      <a:pt x="200" y="43"/>
                    </a:cubicBezTo>
                    <a:cubicBezTo>
                      <a:pt x="200" y="19"/>
                      <a:pt x="180" y="0"/>
                      <a:pt x="156" y="0"/>
                    </a:cubicBezTo>
                    <a:cubicBezTo>
                      <a:pt x="156" y="0"/>
                      <a:pt x="156" y="0"/>
                      <a:pt x="156" y="0"/>
                    </a:cubicBezTo>
                    <a:cubicBezTo>
                      <a:pt x="156" y="0"/>
                      <a:pt x="156" y="0"/>
                      <a:pt x="156" y="0"/>
                    </a:cubicBezTo>
                    <a:cubicBezTo>
                      <a:pt x="140" y="0"/>
                      <a:pt x="140" y="0"/>
                      <a:pt x="140" y="0"/>
                    </a:cubicBezTo>
                    <a:cubicBezTo>
                      <a:pt x="100" y="80"/>
                      <a:pt x="100" y="80"/>
                      <a:pt x="100" y="80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5" y="0"/>
                      <a:pt x="44" y="0"/>
                      <a:pt x="44" y="0"/>
                    </a:cubicBezTo>
                    <a:cubicBezTo>
                      <a:pt x="20" y="0"/>
                      <a:pt x="1" y="19"/>
                      <a:pt x="1" y="43"/>
                    </a:cubicBezTo>
                    <a:cubicBezTo>
                      <a:pt x="1" y="43"/>
                      <a:pt x="0" y="47"/>
                      <a:pt x="0" y="87"/>
                    </a:cubicBezTo>
                    <a:lnTo>
                      <a:pt x="35" y="87"/>
                    </a:lnTo>
                    <a:close/>
                  </a:path>
                </a:pathLst>
              </a:custGeom>
              <a:solidFill>
                <a:srgbClr val="DAB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>
                  <a:solidFill>
                    <a:srgbClr val="DAB96E"/>
                  </a:solidFill>
                </a:endParaRPr>
              </a:p>
            </p:txBody>
          </p:sp>
        </p:grpSp>
        <p:sp>
          <p:nvSpPr>
            <p:cNvPr id="53" name="任意多边形 52"/>
            <p:cNvSpPr/>
            <p:nvPr/>
          </p:nvSpPr>
          <p:spPr>
            <a:xfrm>
              <a:off x="2003033" y="3305013"/>
              <a:ext cx="1882125" cy="754829"/>
            </a:xfrm>
            <a:custGeom>
              <a:avLst/>
              <a:gdLst>
                <a:gd name="connsiteX0" fmla="*/ 472928 w 1882125"/>
                <a:gd name="connsiteY0" fmla="*/ 0 h 754829"/>
                <a:gd name="connsiteX1" fmla="*/ 1427530 w 1882125"/>
                <a:gd name="connsiteY1" fmla="*/ 0 h 754829"/>
                <a:gd name="connsiteX2" fmla="*/ 1865893 w 1882125"/>
                <a:gd name="connsiteY2" fmla="*/ 754828 h 754829"/>
                <a:gd name="connsiteX3" fmla="*/ 1869099 w 1882125"/>
                <a:gd name="connsiteY3" fmla="*/ 754828 h 754829"/>
                <a:gd name="connsiteX4" fmla="*/ 1877302 w 1882125"/>
                <a:gd name="connsiteY4" fmla="*/ 746391 h 754829"/>
                <a:gd name="connsiteX5" fmla="*/ 1882125 w 1882125"/>
                <a:gd name="connsiteY5" fmla="*/ 754829 h 754829"/>
                <a:gd name="connsiteX6" fmla="*/ 0 w 1882125"/>
                <a:gd name="connsiteY6" fmla="*/ 754829 h 754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2125" h="754829">
                  <a:moveTo>
                    <a:pt x="472928" y="0"/>
                  </a:moveTo>
                  <a:lnTo>
                    <a:pt x="1427530" y="0"/>
                  </a:lnTo>
                  <a:lnTo>
                    <a:pt x="1865893" y="754828"/>
                  </a:lnTo>
                  <a:lnTo>
                    <a:pt x="1869099" y="754828"/>
                  </a:lnTo>
                  <a:lnTo>
                    <a:pt x="1877302" y="746391"/>
                  </a:lnTo>
                  <a:lnTo>
                    <a:pt x="1882125" y="754829"/>
                  </a:lnTo>
                  <a:lnTo>
                    <a:pt x="0" y="754829"/>
                  </a:lnTo>
                  <a:close/>
                </a:path>
              </a:pathLst>
            </a:custGeom>
            <a:noFill/>
            <a:ln>
              <a:gradFill>
                <a:gsLst>
                  <a:gs pos="0">
                    <a:srgbClr val="FBF56F"/>
                  </a:gs>
                  <a:gs pos="100000">
                    <a:srgbClr val="DEB024"/>
                  </a:gs>
                </a:gsLst>
                <a:lin ang="72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srgbClr val="DAB96E"/>
                </a:solidFill>
              </a:endParaRPr>
            </a:p>
          </p:txBody>
        </p:sp>
        <p:sp>
          <p:nvSpPr>
            <p:cNvPr id="54" name="任意多边形 53"/>
            <p:cNvSpPr/>
            <p:nvPr/>
          </p:nvSpPr>
          <p:spPr>
            <a:xfrm>
              <a:off x="3430563" y="3185389"/>
              <a:ext cx="687806" cy="874452"/>
            </a:xfrm>
            <a:custGeom>
              <a:avLst/>
              <a:gdLst>
                <a:gd name="connsiteX0" fmla="*/ 135121 w 687806"/>
                <a:gd name="connsiteY0" fmla="*/ 0 h 874452"/>
                <a:gd name="connsiteX1" fmla="*/ 687806 w 687806"/>
                <a:gd name="connsiteY1" fmla="*/ 621180 h 874452"/>
                <a:gd name="connsiteX2" fmla="*/ 441569 w 687806"/>
                <a:gd name="connsiteY2" fmla="*/ 874452 h 874452"/>
                <a:gd name="connsiteX3" fmla="*/ 438363 w 687806"/>
                <a:gd name="connsiteY3" fmla="*/ 874452 h 874452"/>
                <a:gd name="connsiteX4" fmla="*/ 0 w 687806"/>
                <a:gd name="connsiteY4" fmla="*/ 119624 h 874452"/>
                <a:gd name="connsiteX5" fmla="*/ 27074 w 687806"/>
                <a:gd name="connsiteY5" fmla="*/ 119624 h 874452"/>
                <a:gd name="connsiteX6" fmla="*/ 135121 w 687806"/>
                <a:gd name="connsiteY6" fmla="*/ 0 h 874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7806" h="874452">
                  <a:moveTo>
                    <a:pt x="135121" y="0"/>
                  </a:moveTo>
                  <a:lnTo>
                    <a:pt x="687806" y="621180"/>
                  </a:lnTo>
                  <a:lnTo>
                    <a:pt x="441569" y="874452"/>
                  </a:lnTo>
                  <a:lnTo>
                    <a:pt x="438363" y="874452"/>
                  </a:lnTo>
                  <a:lnTo>
                    <a:pt x="0" y="119624"/>
                  </a:lnTo>
                  <a:lnTo>
                    <a:pt x="27074" y="119624"/>
                  </a:lnTo>
                  <a:lnTo>
                    <a:pt x="135121" y="0"/>
                  </a:lnTo>
                  <a:close/>
                </a:path>
              </a:pathLst>
            </a:custGeom>
            <a:solidFill>
              <a:srgbClr val="DAB9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DAB96E"/>
                </a:solidFill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2324375" y="2488946"/>
            <a:ext cx="2404822" cy="720607"/>
            <a:chOff x="2324375" y="2488946"/>
            <a:chExt cx="2404822" cy="720607"/>
          </a:xfrm>
        </p:grpSpPr>
        <p:sp>
          <p:nvSpPr>
            <p:cNvPr id="22" name="任意多边形 21"/>
            <p:cNvSpPr/>
            <p:nvPr/>
          </p:nvSpPr>
          <p:spPr>
            <a:xfrm>
              <a:off x="2986138" y="2488946"/>
              <a:ext cx="1743059" cy="626677"/>
            </a:xfrm>
            <a:custGeom>
              <a:avLst/>
              <a:gdLst>
                <a:gd name="connsiteX0" fmla="*/ 0 w 1743059"/>
                <a:gd name="connsiteY0" fmla="*/ 0 h 626677"/>
                <a:gd name="connsiteX1" fmla="*/ 1429721 w 1743059"/>
                <a:gd name="connsiteY1" fmla="*/ 0 h 626677"/>
                <a:gd name="connsiteX2" fmla="*/ 1743059 w 1743059"/>
                <a:gd name="connsiteY2" fmla="*/ 313339 h 626677"/>
                <a:gd name="connsiteX3" fmla="*/ 1429721 w 1743059"/>
                <a:gd name="connsiteY3" fmla="*/ 626677 h 626677"/>
                <a:gd name="connsiteX4" fmla="*/ 359317 w 1743059"/>
                <a:gd name="connsiteY4" fmla="*/ 626677 h 626677"/>
                <a:gd name="connsiteX5" fmla="*/ 1117 w 1743059"/>
                <a:gd name="connsiteY5" fmla="*/ 2 h 626677"/>
                <a:gd name="connsiteX6" fmla="*/ 0 w 1743059"/>
                <a:gd name="connsiteY6" fmla="*/ 1785 h 62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43059" h="626677">
                  <a:moveTo>
                    <a:pt x="0" y="0"/>
                  </a:moveTo>
                  <a:lnTo>
                    <a:pt x="1429721" y="0"/>
                  </a:lnTo>
                  <a:lnTo>
                    <a:pt x="1743059" y="313339"/>
                  </a:lnTo>
                  <a:lnTo>
                    <a:pt x="1429721" y="626677"/>
                  </a:lnTo>
                  <a:lnTo>
                    <a:pt x="359317" y="626677"/>
                  </a:lnTo>
                  <a:lnTo>
                    <a:pt x="1117" y="2"/>
                  </a:lnTo>
                  <a:lnTo>
                    <a:pt x="0" y="1785"/>
                  </a:lnTo>
                  <a:close/>
                </a:path>
              </a:pathLst>
            </a:custGeom>
            <a:noFill/>
            <a:ln>
              <a:gradFill>
                <a:gsLst>
                  <a:gs pos="0">
                    <a:srgbClr val="FBF56F"/>
                  </a:gs>
                  <a:gs pos="100000">
                    <a:srgbClr val="DEB024"/>
                  </a:gs>
                </a:gsLst>
                <a:lin ang="72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srgbClr val="DAB96E"/>
                </a:solidFill>
              </a:endParaRPr>
            </a:p>
          </p:txBody>
        </p:sp>
        <p:sp>
          <p:nvSpPr>
            <p:cNvPr id="23" name="任意多边形 22"/>
            <p:cNvSpPr/>
            <p:nvPr/>
          </p:nvSpPr>
          <p:spPr>
            <a:xfrm>
              <a:off x="2990626" y="2523251"/>
              <a:ext cx="538042" cy="686302"/>
            </a:xfrm>
            <a:custGeom>
              <a:avLst/>
              <a:gdLst>
                <a:gd name="connsiteX0" fmla="*/ 0 w 538042"/>
                <a:gd name="connsiteY0" fmla="*/ 0 h 686302"/>
                <a:gd name="connsiteX1" fmla="*/ 538042 w 538042"/>
                <a:gd name="connsiteY1" fmla="*/ 604723 h 686302"/>
                <a:gd name="connsiteX2" fmla="*/ 471031 w 538042"/>
                <a:gd name="connsiteY2" fmla="*/ 686302 h 686302"/>
                <a:gd name="connsiteX3" fmla="*/ 398567 w 538042"/>
                <a:gd name="connsiteY3" fmla="*/ 686302 h 686302"/>
                <a:gd name="connsiteX4" fmla="*/ 0 w 538042"/>
                <a:gd name="connsiteY4" fmla="*/ 0 h 686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042" h="686302">
                  <a:moveTo>
                    <a:pt x="0" y="0"/>
                  </a:moveTo>
                  <a:lnTo>
                    <a:pt x="538042" y="604723"/>
                  </a:lnTo>
                  <a:lnTo>
                    <a:pt x="471031" y="686302"/>
                  </a:lnTo>
                  <a:lnTo>
                    <a:pt x="398567" y="6863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AB9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DAB96E"/>
                </a:solidFill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2324375" y="2717134"/>
              <a:ext cx="1357442" cy="461665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400" dirty="0" smtClean="0">
                  <a:solidFill>
                    <a:srgbClr val="DAB96E"/>
                  </a:solidFill>
                  <a:latin typeface="Haettenschweiler" panose="020B0706040902060204" pitchFamily="34" charset="0"/>
                  <a:ea typeface="微软雅黑" panose="020B0503020204020204" charset="-122"/>
                </a:rPr>
                <a:t>01</a:t>
              </a:r>
              <a:endParaRPr lang="zh-CN" altLang="en-US" sz="2400" dirty="0">
                <a:solidFill>
                  <a:srgbClr val="DAB96E"/>
                </a:solidFill>
                <a:latin typeface="Haettenschweiler" panose="020B0706040902060204" pitchFamily="34" charset="0"/>
                <a:ea typeface="微软雅黑" panose="020B0503020204020204" charset="-122"/>
              </a:endParaRPr>
            </a:p>
          </p:txBody>
        </p:sp>
        <p:grpSp>
          <p:nvGrpSpPr>
            <p:cNvPr id="45" name="组合 44"/>
            <p:cNvGrpSpPr/>
            <p:nvPr/>
          </p:nvGrpSpPr>
          <p:grpSpPr>
            <a:xfrm>
              <a:off x="3877758" y="2668300"/>
              <a:ext cx="295643" cy="292595"/>
              <a:chOff x="4270293" y="4090633"/>
              <a:chExt cx="390570" cy="386543"/>
            </a:xfrm>
            <a:gradFill>
              <a:gsLst>
                <a:gs pos="0">
                  <a:srgbClr val="FBF56F"/>
                </a:gs>
                <a:gs pos="100000">
                  <a:srgbClr val="DEB024"/>
                </a:gs>
              </a:gsLst>
              <a:lin ang="7200000" scaled="0"/>
            </a:gradFill>
            <a:effectLst/>
          </p:grpSpPr>
          <p:sp>
            <p:nvSpPr>
              <p:cNvPr id="46" name="Freeform 136"/>
              <p:cNvSpPr/>
              <p:nvPr/>
            </p:nvSpPr>
            <p:spPr bwMode="auto">
              <a:xfrm>
                <a:off x="4270293" y="4307258"/>
                <a:ext cx="390570" cy="169918"/>
              </a:xfrm>
              <a:custGeom>
                <a:avLst/>
                <a:gdLst>
                  <a:gd name="T0" fmla="*/ 103 w 205"/>
                  <a:gd name="T1" fmla="*/ 19 h 89"/>
                  <a:gd name="T2" fmla="*/ 47 w 205"/>
                  <a:gd name="T3" fmla="*/ 0 h 89"/>
                  <a:gd name="T4" fmla="*/ 0 w 205"/>
                  <a:gd name="T5" fmla="*/ 0 h 89"/>
                  <a:gd name="T6" fmla="*/ 0 w 205"/>
                  <a:gd name="T7" fmla="*/ 67 h 89"/>
                  <a:gd name="T8" fmla="*/ 22 w 205"/>
                  <a:gd name="T9" fmla="*/ 89 h 89"/>
                  <a:gd name="T10" fmla="*/ 183 w 205"/>
                  <a:gd name="T11" fmla="*/ 89 h 89"/>
                  <a:gd name="T12" fmla="*/ 205 w 205"/>
                  <a:gd name="T13" fmla="*/ 67 h 89"/>
                  <a:gd name="T14" fmla="*/ 205 w 205"/>
                  <a:gd name="T15" fmla="*/ 0 h 89"/>
                  <a:gd name="T16" fmla="*/ 158 w 205"/>
                  <a:gd name="T17" fmla="*/ 0 h 89"/>
                  <a:gd name="T18" fmla="*/ 103 w 205"/>
                  <a:gd name="T19" fmla="*/ 1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5" h="89">
                    <a:moveTo>
                      <a:pt x="103" y="19"/>
                    </a:moveTo>
                    <a:cubicBezTo>
                      <a:pt x="82" y="19"/>
                      <a:pt x="62" y="12"/>
                      <a:pt x="4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79"/>
                      <a:pt x="10" y="89"/>
                      <a:pt x="22" y="89"/>
                    </a:cubicBezTo>
                    <a:cubicBezTo>
                      <a:pt x="183" y="89"/>
                      <a:pt x="183" y="89"/>
                      <a:pt x="183" y="89"/>
                    </a:cubicBezTo>
                    <a:cubicBezTo>
                      <a:pt x="195" y="89"/>
                      <a:pt x="205" y="79"/>
                      <a:pt x="205" y="67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158" y="0"/>
                      <a:pt x="158" y="0"/>
                      <a:pt x="158" y="0"/>
                    </a:cubicBezTo>
                    <a:cubicBezTo>
                      <a:pt x="143" y="12"/>
                      <a:pt x="124" y="19"/>
                      <a:pt x="103" y="19"/>
                    </a:cubicBezTo>
                    <a:close/>
                  </a:path>
                </a:pathLst>
              </a:custGeom>
              <a:solidFill>
                <a:srgbClr val="DAB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>
                  <a:solidFill>
                    <a:srgbClr val="DAB96E"/>
                  </a:solidFill>
                </a:endParaRPr>
              </a:p>
            </p:txBody>
          </p:sp>
          <p:sp>
            <p:nvSpPr>
              <p:cNvPr id="47" name="Freeform 137"/>
              <p:cNvSpPr>
                <a:spLocks noEditPoints="1"/>
              </p:cNvSpPr>
              <p:nvPr/>
            </p:nvSpPr>
            <p:spPr bwMode="auto">
              <a:xfrm>
                <a:off x="4270293" y="4090633"/>
                <a:ext cx="390570" cy="224678"/>
              </a:xfrm>
              <a:custGeom>
                <a:avLst/>
                <a:gdLst>
                  <a:gd name="T0" fmla="*/ 183 w 205"/>
                  <a:gd name="T1" fmla="*/ 42 h 118"/>
                  <a:gd name="T2" fmla="*/ 180 w 205"/>
                  <a:gd name="T3" fmla="*/ 42 h 118"/>
                  <a:gd name="T4" fmla="*/ 154 w 205"/>
                  <a:gd name="T5" fmla="*/ 42 h 118"/>
                  <a:gd name="T6" fmla="*/ 154 w 205"/>
                  <a:gd name="T7" fmla="*/ 22 h 118"/>
                  <a:gd name="T8" fmla="*/ 132 w 205"/>
                  <a:gd name="T9" fmla="*/ 0 h 118"/>
                  <a:gd name="T10" fmla="*/ 73 w 205"/>
                  <a:gd name="T11" fmla="*/ 0 h 118"/>
                  <a:gd name="T12" fmla="*/ 51 w 205"/>
                  <a:gd name="T13" fmla="*/ 22 h 118"/>
                  <a:gd name="T14" fmla="*/ 51 w 205"/>
                  <a:gd name="T15" fmla="*/ 42 h 118"/>
                  <a:gd name="T16" fmla="*/ 25 w 205"/>
                  <a:gd name="T17" fmla="*/ 42 h 118"/>
                  <a:gd name="T18" fmla="*/ 22 w 205"/>
                  <a:gd name="T19" fmla="*/ 42 h 118"/>
                  <a:gd name="T20" fmla="*/ 0 w 205"/>
                  <a:gd name="T21" fmla="*/ 64 h 118"/>
                  <a:gd name="T22" fmla="*/ 0 w 205"/>
                  <a:gd name="T23" fmla="*/ 101 h 118"/>
                  <a:gd name="T24" fmla="*/ 54 w 205"/>
                  <a:gd name="T25" fmla="*/ 101 h 118"/>
                  <a:gd name="T26" fmla="*/ 103 w 205"/>
                  <a:gd name="T27" fmla="*/ 118 h 118"/>
                  <a:gd name="T28" fmla="*/ 151 w 205"/>
                  <a:gd name="T29" fmla="*/ 101 h 118"/>
                  <a:gd name="T30" fmla="*/ 205 w 205"/>
                  <a:gd name="T31" fmla="*/ 101 h 118"/>
                  <a:gd name="T32" fmla="*/ 205 w 205"/>
                  <a:gd name="T33" fmla="*/ 64 h 118"/>
                  <a:gd name="T34" fmla="*/ 183 w 205"/>
                  <a:gd name="T35" fmla="*/ 42 h 118"/>
                  <a:gd name="T36" fmla="*/ 67 w 205"/>
                  <a:gd name="T37" fmla="*/ 26 h 118"/>
                  <a:gd name="T38" fmla="*/ 67 w 205"/>
                  <a:gd name="T39" fmla="*/ 22 h 118"/>
                  <a:gd name="T40" fmla="*/ 73 w 205"/>
                  <a:gd name="T41" fmla="*/ 17 h 118"/>
                  <a:gd name="T42" fmla="*/ 132 w 205"/>
                  <a:gd name="T43" fmla="*/ 17 h 118"/>
                  <a:gd name="T44" fmla="*/ 138 w 205"/>
                  <a:gd name="T45" fmla="*/ 22 h 118"/>
                  <a:gd name="T46" fmla="*/ 138 w 205"/>
                  <a:gd name="T47" fmla="*/ 26 h 118"/>
                  <a:gd name="T48" fmla="*/ 138 w 205"/>
                  <a:gd name="T49" fmla="*/ 42 h 118"/>
                  <a:gd name="T50" fmla="*/ 67 w 205"/>
                  <a:gd name="T51" fmla="*/ 42 h 118"/>
                  <a:gd name="T52" fmla="*/ 67 w 205"/>
                  <a:gd name="T53" fmla="*/ 26 h 118"/>
                  <a:gd name="T54" fmla="*/ 101 w 205"/>
                  <a:gd name="T55" fmla="*/ 101 h 118"/>
                  <a:gd name="T56" fmla="*/ 85 w 205"/>
                  <a:gd name="T57" fmla="*/ 86 h 118"/>
                  <a:gd name="T58" fmla="*/ 101 w 205"/>
                  <a:gd name="T59" fmla="*/ 70 h 118"/>
                  <a:gd name="T60" fmla="*/ 117 w 205"/>
                  <a:gd name="T61" fmla="*/ 86 h 118"/>
                  <a:gd name="T62" fmla="*/ 101 w 205"/>
                  <a:gd name="T63" fmla="*/ 101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05" h="118">
                    <a:moveTo>
                      <a:pt x="183" y="42"/>
                    </a:moveTo>
                    <a:cubicBezTo>
                      <a:pt x="180" y="42"/>
                      <a:pt x="180" y="42"/>
                      <a:pt x="180" y="42"/>
                    </a:cubicBezTo>
                    <a:cubicBezTo>
                      <a:pt x="154" y="42"/>
                      <a:pt x="154" y="42"/>
                      <a:pt x="154" y="42"/>
                    </a:cubicBezTo>
                    <a:cubicBezTo>
                      <a:pt x="154" y="22"/>
                      <a:pt x="154" y="22"/>
                      <a:pt x="154" y="22"/>
                    </a:cubicBezTo>
                    <a:cubicBezTo>
                      <a:pt x="154" y="10"/>
                      <a:pt x="144" y="0"/>
                      <a:pt x="132" y="0"/>
                    </a:cubicBezTo>
                    <a:cubicBezTo>
                      <a:pt x="73" y="0"/>
                      <a:pt x="73" y="0"/>
                      <a:pt x="73" y="0"/>
                    </a:cubicBezTo>
                    <a:cubicBezTo>
                      <a:pt x="61" y="0"/>
                      <a:pt x="51" y="10"/>
                      <a:pt x="51" y="22"/>
                    </a:cubicBezTo>
                    <a:cubicBezTo>
                      <a:pt x="51" y="42"/>
                      <a:pt x="51" y="42"/>
                      <a:pt x="51" y="42"/>
                    </a:cubicBezTo>
                    <a:cubicBezTo>
                      <a:pt x="25" y="42"/>
                      <a:pt x="25" y="42"/>
                      <a:pt x="25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10" y="42"/>
                      <a:pt x="0" y="52"/>
                      <a:pt x="0" y="64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54" y="101"/>
                      <a:pt x="54" y="101"/>
                      <a:pt x="54" y="101"/>
                    </a:cubicBezTo>
                    <a:cubicBezTo>
                      <a:pt x="67" y="112"/>
                      <a:pt x="84" y="118"/>
                      <a:pt x="103" y="118"/>
                    </a:cubicBezTo>
                    <a:cubicBezTo>
                      <a:pt x="121" y="118"/>
                      <a:pt x="138" y="112"/>
                      <a:pt x="151" y="101"/>
                    </a:cubicBezTo>
                    <a:cubicBezTo>
                      <a:pt x="205" y="101"/>
                      <a:pt x="205" y="101"/>
                      <a:pt x="205" y="101"/>
                    </a:cubicBezTo>
                    <a:cubicBezTo>
                      <a:pt x="205" y="64"/>
                      <a:pt x="205" y="64"/>
                      <a:pt x="205" y="64"/>
                    </a:cubicBezTo>
                    <a:cubicBezTo>
                      <a:pt x="205" y="52"/>
                      <a:pt x="195" y="42"/>
                      <a:pt x="183" y="42"/>
                    </a:cubicBezTo>
                    <a:close/>
                    <a:moveTo>
                      <a:pt x="67" y="26"/>
                    </a:moveTo>
                    <a:cubicBezTo>
                      <a:pt x="67" y="22"/>
                      <a:pt x="67" y="22"/>
                      <a:pt x="67" y="22"/>
                    </a:cubicBezTo>
                    <a:cubicBezTo>
                      <a:pt x="67" y="19"/>
                      <a:pt x="70" y="17"/>
                      <a:pt x="73" y="17"/>
                    </a:cubicBezTo>
                    <a:cubicBezTo>
                      <a:pt x="132" y="17"/>
                      <a:pt x="132" y="17"/>
                      <a:pt x="132" y="17"/>
                    </a:cubicBezTo>
                    <a:cubicBezTo>
                      <a:pt x="135" y="17"/>
                      <a:pt x="138" y="19"/>
                      <a:pt x="138" y="22"/>
                    </a:cubicBezTo>
                    <a:cubicBezTo>
                      <a:pt x="138" y="26"/>
                      <a:pt x="138" y="26"/>
                      <a:pt x="138" y="26"/>
                    </a:cubicBezTo>
                    <a:cubicBezTo>
                      <a:pt x="138" y="42"/>
                      <a:pt x="138" y="42"/>
                      <a:pt x="138" y="42"/>
                    </a:cubicBezTo>
                    <a:cubicBezTo>
                      <a:pt x="67" y="42"/>
                      <a:pt x="67" y="42"/>
                      <a:pt x="67" y="42"/>
                    </a:cubicBezTo>
                    <a:lnTo>
                      <a:pt x="67" y="26"/>
                    </a:lnTo>
                    <a:close/>
                    <a:moveTo>
                      <a:pt x="101" y="101"/>
                    </a:moveTo>
                    <a:cubicBezTo>
                      <a:pt x="92" y="101"/>
                      <a:pt x="85" y="94"/>
                      <a:pt x="85" y="86"/>
                    </a:cubicBezTo>
                    <a:cubicBezTo>
                      <a:pt x="85" y="77"/>
                      <a:pt x="92" y="70"/>
                      <a:pt x="101" y="70"/>
                    </a:cubicBezTo>
                    <a:cubicBezTo>
                      <a:pt x="110" y="70"/>
                      <a:pt x="117" y="77"/>
                      <a:pt x="117" y="86"/>
                    </a:cubicBezTo>
                    <a:cubicBezTo>
                      <a:pt x="117" y="94"/>
                      <a:pt x="110" y="101"/>
                      <a:pt x="101" y="101"/>
                    </a:cubicBezTo>
                    <a:close/>
                  </a:path>
                </a:pathLst>
              </a:custGeom>
              <a:solidFill>
                <a:srgbClr val="DAB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>
                  <a:solidFill>
                    <a:srgbClr val="DAB96E"/>
                  </a:solidFill>
                </a:endParaRPr>
              </a:p>
            </p:txBody>
          </p:sp>
        </p:grpSp>
        <p:sp>
          <p:nvSpPr>
            <p:cNvPr id="55" name="任意多边形 54"/>
            <p:cNvSpPr/>
            <p:nvPr/>
          </p:nvSpPr>
          <p:spPr>
            <a:xfrm>
              <a:off x="2535770" y="2488948"/>
              <a:ext cx="863373" cy="720604"/>
            </a:xfrm>
            <a:custGeom>
              <a:avLst/>
              <a:gdLst>
                <a:gd name="connsiteX0" fmla="*/ 451485 w 863373"/>
                <a:gd name="connsiteY0" fmla="*/ 0 h 720604"/>
                <a:gd name="connsiteX1" fmla="*/ 863373 w 863373"/>
                <a:gd name="connsiteY1" fmla="*/ 720604 h 720604"/>
                <a:gd name="connsiteX2" fmla="*/ 0 w 863373"/>
                <a:gd name="connsiteY2" fmla="*/ 720604 h 720604"/>
                <a:gd name="connsiteX3" fmla="*/ 451485 w 863373"/>
                <a:gd name="connsiteY3" fmla="*/ 0 h 720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3373" h="720604">
                  <a:moveTo>
                    <a:pt x="451485" y="0"/>
                  </a:moveTo>
                  <a:lnTo>
                    <a:pt x="863373" y="720604"/>
                  </a:lnTo>
                  <a:lnTo>
                    <a:pt x="0" y="720604"/>
                  </a:lnTo>
                  <a:lnTo>
                    <a:pt x="451485" y="0"/>
                  </a:lnTo>
                  <a:close/>
                </a:path>
              </a:pathLst>
            </a:custGeom>
            <a:noFill/>
            <a:ln>
              <a:gradFill>
                <a:gsLst>
                  <a:gs pos="0">
                    <a:srgbClr val="FBF56F"/>
                  </a:gs>
                  <a:gs pos="100000">
                    <a:srgbClr val="DEB024"/>
                  </a:gs>
                </a:gsLst>
                <a:lin ang="72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DAB96E"/>
                </a:solidFill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398786" y="249708"/>
            <a:ext cx="670385" cy="604428"/>
            <a:chOff x="5424755" y="1340768"/>
            <a:chExt cx="670560" cy="604586"/>
          </a:xfrm>
        </p:grpSpPr>
        <p:grpSp>
          <p:nvGrpSpPr>
            <p:cNvPr id="57" name="组合 56"/>
            <p:cNvGrpSpPr/>
            <p:nvPr/>
          </p:nvGrpSpPr>
          <p:grpSpPr>
            <a:xfrm>
              <a:off x="5424755" y="1340768"/>
              <a:ext cx="670560" cy="604586"/>
              <a:chOff x="3720691" y="2824413"/>
              <a:chExt cx="1341120" cy="1209172"/>
            </a:xfrm>
          </p:grpSpPr>
          <p:sp>
            <p:nvSpPr>
              <p:cNvPr id="59" name="Freeform 5"/>
              <p:cNvSpPr/>
              <p:nvPr/>
            </p:nvSpPr>
            <p:spPr bwMode="auto">
              <a:xfrm rot="1855731">
                <a:off x="3720691" y="2824413"/>
                <a:ext cx="1341120" cy="1209172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gradFill>
                <a:gsLst>
                  <a:gs pos="0">
                    <a:srgbClr val="D3D3D3"/>
                  </a:gs>
                  <a:gs pos="100000">
                    <a:srgbClr val="F9F9F9"/>
                  </a:gs>
                </a:gsLst>
                <a:lin ang="16200000" scaled="0"/>
              </a:gradFill>
              <a:ln w="12700" cap="flat">
                <a:noFill/>
                <a:prstDash val="solid"/>
                <a:miter lim="800000"/>
              </a:ln>
              <a:effectLst>
                <a:outerShdw blurRad="190500" dist="1143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16" tIns="45708" rIns="91416" bIns="45708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60" name="Freeform 5"/>
              <p:cNvSpPr/>
              <p:nvPr/>
            </p:nvSpPr>
            <p:spPr bwMode="auto">
              <a:xfrm rot="1855731">
                <a:off x="3764581" y="2863367"/>
                <a:ext cx="1264630" cy="1140208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gradFill>
                <a:gsLst>
                  <a:gs pos="0">
                    <a:srgbClr val="D3D3D3"/>
                  </a:gs>
                  <a:gs pos="100000">
                    <a:srgbClr val="F9F9F9"/>
                  </a:gs>
                </a:gsLst>
                <a:lin ang="21594000" scaled="0"/>
              </a:gradFill>
              <a:ln w="12700" cap="flat">
                <a:noFill/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16" tIns="45708" rIns="91416" bIns="45708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58" name="Freeform 5"/>
            <p:cNvSpPr/>
            <p:nvPr/>
          </p:nvSpPr>
          <p:spPr bwMode="auto">
            <a:xfrm rot="1855731">
              <a:off x="5470180" y="1383052"/>
              <a:ext cx="576760" cy="520015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noFill/>
            <a:ln w="9525" cap="flat">
              <a:solidFill>
                <a:srgbClr val="414455"/>
              </a:solidFill>
              <a:prstDash val="sysDash"/>
              <a:miter lim="800000"/>
            </a:ln>
            <a:effectLst/>
          </p:spPr>
          <p:txBody>
            <a:bodyPr vert="horz" wrap="square" lIns="91416" tIns="45708" rIns="91416" bIns="45708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61" name="文本框 9"/>
          <p:cNvSpPr txBox="1"/>
          <p:nvPr/>
        </p:nvSpPr>
        <p:spPr>
          <a:xfrm>
            <a:off x="1115790" y="368459"/>
            <a:ext cx="1871720" cy="346228"/>
          </a:xfrm>
          <a:prstGeom prst="rect">
            <a:avLst/>
          </a:prstGeom>
          <a:noFill/>
        </p:spPr>
        <p:txBody>
          <a:bodyPr wrap="square" lIns="68561" tIns="34280" rIns="68561" bIns="3428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/>
            <a:r>
              <a:rPr lang="zh-CN" altLang="en-US" b="1" dirty="0">
                <a:solidFill>
                  <a:srgbClr val="DAB96E"/>
                </a:solidFill>
                <a:latin typeface="微软雅黑" panose="020B0503020204020204" charset="-122"/>
                <a:ea typeface="微软雅黑" panose="020B0503020204020204" charset="-122"/>
              </a:rPr>
              <a:t>研究方法与思路</a:t>
            </a:r>
          </a:p>
        </p:txBody>
      </p:sp>
      <p:cxnSp>
        <p:nvCxnSpPr>
          <p:cNvPr id="62" name="直接连接符 61"/>
          <p:cNvCxnSpPr/>
          <p:nvPr/>
        </p:nvCxnSpPr>
        <p:spPr>
          <a:xfrm flipV="1">
            <a:off x="1187780" y="714687"/>
            <a:ext cx="10686636" cy="13717"/>
          </a:xfrm>
          <a:prstGeom prst="line">
            <a:avLst/>
          </a:prstGeom>
          <a:ln>
            <a:solidFill>
              <a:srgbClr val="DAB96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126"/>
          <p:cNvSpPr>
            <a:spLocks noChangeAspect="1" noEditPoints="1"/>
          </p:cNvSpPr>
          <p:nvPr/>
        </p:nvSpPr>
        <p:spPr bwMode="auto">
          <a:xfrm>
            <a:off x="602883" y="410698"/>
            <a:ext cx="267832" cy="335140"/>
          </a:xfrm>
          <a:custGeom>
            <a:avLst/>
            <a:gdLst>
              <a:gd name="T0" fmla="*/ 48 w 81"/>
              <a:gd name="T1" fmla="*/ 27 h 101"/>
              <a:gd name="T2" fmla="*/ 4 w 81"/>
              <a:gd name="T3" fmla="*/ 48 h 101"/>
              <a:gd name="T4" fmla="*/ 0 w 81"/>
              <a:gd name="T5" fmla="*/ 31 h 101"/>
              <a:gd name="T6" fmla="*/ 58 w 81"/>
              <a:gd name="T7" fmla="*/ 90 h 101"/>
              <a:gd name="T8" fmla="*/ 81 w 81"/>
              <a:gd name="T9" fmla="*/ 98 h 101"/>
              <a:gd name="T10" fmla="*/ 58 w 81"/>
              <a:gd name="T11" fmla="*/ 90 h 101"/>
              <a:gd name="T12" fmla="*/ 53 w 81"/>
              <a:gd name="T13" fmla="*/ 101 h 101"/>
              <a:gd name="T14" fmla="*/ 29 w 81"/>
              <a:gd name="T15" fmla="*/ 98 h 101"/>
              <a:gd name="T16" fmla="*/ 0 w 81"/>
              <a:gd name="T17" fmla="*/ 90 h 101"/>
              <a:gd name="T18" fmla="*/ 29 w 81"/>
              <a:gd name="T19" fmla="*/ 87 h 101"/>
              <a:gd name="T20" fmla="*/ 38 w 81"/>
              <a:gd name="T21" fmla="*/ 76 h 101"/>
              <a:gd name="T22" fmla="*/ 0 w 81"/>
              <a:gd name="T23" fmla="*/ 72 h 101"/>
              <a:gd name="T24" fmla="*/ 4 w 81"/>
              <a:gd name="T25" fmla="*/ 54 h 101"/>
              <a:gd name="T26" fmla="*/ 48 w 81"/>
              <a:gd name="T27" fmla="*/ 76 h 101"/>
              <a:gd name="T28" fmla="*/ 44 w 81"/>
              <a:gd name="T29" fmla="*/ 87 h 101"/>
              <a:gd name="T30" fmla="*/ 53 w 81"/>
              <a:gd name="T31" fmla="*/ 90 h 101"/>
              <a:gd name="T32" fmla="*/ 4 w 81"/>
              <a:gd name="T33" fmla="*/ 0 h 101"/>
              <a:gd name="T34" fmla="*/ 48 w 81"/>
              <a:gd name="T35" fmla="*/ 21 h 101"/>
              <a:gd name="T36" fmla="*/ 0 w 81"/>
              <a:gd name="T37" fmla="*/ 17 h 101"/>
              <a:gd name="T38" fmla="*/ 4 w 81"/>
              <a:gd name="T39" fmla="*/ 0 h 101"/>
              <a:gd name="T40" fmla="*/ 53 w 81"/>
              <a:gd name="T41" fmla="*/ 76 h 101"/>
              <a:gd name="T42" fmla="*/ 81 w 81"/>
              <a:gd name="T43" fmla="*/ 72 h 101"/>
              <a:gd name="T44" fmla="*/ 77 w 81"/>
              <a:gd name="T45" fmla="*/ 54 h 101"/>
              <a:gd name="T46" fmla="*/ 59 w 81"/>
              <a:gd name="T47" fmla="*/ 8 h 101"/>
              <a:gd name="T48" fmla="*/ 69 w 81"/>
              <a:gd name="T49" fmla="*/ 13 h 101"/>
              <a:gd name="T50" fmla="*/ 59 w 81"/>
              <a:gd name="T51" fmla="*/ 8 h 101"/>
              <a:gd name="T52" fmla="*/ 69 w 81"/>
              <a:gd name="T53" fmla="*/ 63 h 101"/>
              <a:gd name="T54" fmla="*/ 59 w 81"/>
              <a:gd name="T55" fmla="*/ 67 h 101"/>
              <a:gd name="T56" fmla="*/ 59 w 81"/>
              <a:gd name="T57" fmla="*/ 35 h 101"/>
              <a:gd name="T58" fmla="*/ 69 w 81"/>
              <a:gd name="T59" fmla="*/ 40 h 101"/>
              <a:gd name="T60" fmla="*/ 59 w 81"/>
              <a:gd name="T61" fmla="*/ 35 h 101"/>
              <a:gd name="T62" fmla="*/ 53 w 81"/>
              <a:gd name="T63" fmla="*/ 21 h 101"/>
              <a:gd name="T64" fmla="*/ 81 w 81"/>
              <a:gd name="T65" fmla="*/ 17 h 101"/>
              <a:gd name="T66" fmla="*/ 77 w 81"/>
              <a:gd name="T67" fmla="*/ 0 h 101"/>
              <a:gd name="T68" fmla="*/ 53 w 81"/>
              <a:gd name="T69" fmla="*/ 27 h 101"/>
              <a:gd name="T70" fmla="*/ 77 w 81"/>
              <a:gd name="T71" fmla="*/ 48 h 101"/>
              <a:gd name="T72" fmla="*/ 81 w 81"/>
              <a:gd name="T73" fmla="*/ 31 h 101"/>
              <a:gd name="T74" fmla="*/ 53 w 81"/>
              <a:gd name="T75" fmla="*/ 27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81" h="101">
                <a:moveTo>
                  <a:pt x="4" y="27"/>
                </a:moveTo>
                <a:cubicBezTo>
                  <a:pt x="48" y="27"/>
                  <a:pt x="48" y="27"/>
                  <a:pt x="48" y="27"/>
                </a:cubicBezTo>
                <a:cubicBezTo>
                  <a:pt x="48" y="48"/>
                  <a:pt x="48" y="48"/>
                  <a:pt x="4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46"/>
                  <a:pt x="0" y="44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29"/>
                  <a:pt x="2" y="27"/>
                  <a:pt x="4" y="27"/>
                </a:cubicBezTo>
                <a:close/>
                <a:moveTo>
                  <a:pt x="58" y="90"/>
                </a:moveTo>
                <a:cubicBezTo>
                  <a:pt x="81" y="90"/>
                  <a:pt x="81" y="90"/>
                  <a:pt x="81" y="90"/>
                </a:cubicBezTo>
                <a:cubicBezTo>
                  <a:pt x="81" y="98"/>
                  <a:pt x="81" y="98"/>
                  <a:pt x="81" y="98"/>
                </a:cubicBezTo>
                <a:cubicBezTo>
                  <a:pt x="58" y="98"/>
                  <a:pt x="58" y="98"/>
                  <a:pt x="58" y="98"/>
                </a:cubicBezTo>
                <a:cubicBezTo>
                  <a:pt x="58" y="90"/>
                  <a:pt x="58" y="90"/>
                  <a:pt x="58" y="90"/>
                </a:cubicBezTo>
                <a:close/>
                <a:moveTo>
                  <a:pt x="53" y="98"/>
                </a:moveTo>
                <a:cubicBezTo>
                  <a:pt x="53" y="101"/>
                  <a:pt x="53" y="101"/>
                  <a:pt x="53" y="101"/>
                </a:cubicBezTo>
                <a:cubicBezTo>
                  <a:pt x="29" y="101"/>
                  <a:pt x="29" y="101"/>
                  <a:pt x="29" y="101"/>
                </a:cubicBezTo>
                <a:cubicBezTo>
                  <a:pt x="29" y="98"/>
                  <a:pt x="29" y="98"/>
                  <a:pt x="29" y="98"/>
                </a:cubicBezTo>
                <a:cubicBezTo>
                  <a:pt x="0" y="98"/>
                  <a:pt x="0" y="98"/>
                  <a:pt x="0" y="98"/>
                </a:cubicBezTo>
                <a:cubicBezTo>
                  <a:pt x="0" y="90"/>
                  <a:pt x="0" y="90"/>
                  <a:pt x="0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29" y="87"/>
                  <a:pt x="29" y="87"/>
                  <a:pt x="29" y="87"/>
                </a:cubicBezTo>
                <a:cubicBezTo>
                  <a:pt x="38" y="87"/>
                  <a:pt x="38" y="87"/>
                  <a:pt x="38" y="87"/>
                </a:cubicBezTo>
                <a:cubicBezTo>
                  <a:pt x="38" y="76"/>
                  <a:pt x="38" y="76"/>
                  <a:pt x="38" y="76"/>
                </a:cubicBezTo>
                <a:cubicBezTo>
                  <a:pt x="4" y="76"/>
                  <a:pt x="4" y="76"/>
                  <a:pt x="4" y="76"/>
                </a:cubicBezTo>
                <a:cubicBezTo>
                  <a:pt x="2" y="76"/>
                  <a:pt x="0" y="74"/>
                  <a:pt x="0" y="72"/>
                </a:cubicBezTo>
                <a:cubicBezTo>
                  <a:pt x="0" y="58"/>
                  <a:pt x="0" y="58"/>
                  <a:pt x="0" y="58"/>
                </a:cubicBezTo>
                <a:cubicBezTo>
                  <a:pt x="0" y="56"/>
                  <a:pt x="2" y="54"/>
                  <a:pt x="4" y="54"/>
                </a:cubicBezTo>
                <a:cubicBezTo>
                  <a:pt x="48" y="54"/>
                  <a:pt x="48" y="54"/>
                  <a:pt x="48" y="54"/>
                </a:cubicBezTo>
                <a:cubicBezTo>
                  <a:pt x="48" y="76"/>
                  <a:pt x="48" y="76"/>
                  <a:pt x="48" y="76"/>
                </a:cubicBezTo>
                <a:cubicBezTo>
                  <a:pt x="44" y="76"/>
                  <a:pt x="44" y="76"/>
                  <a:pt x="44" y="76"/>
                </a:cubicBezTo>
                <a:cubicBezTo>
                  <a:pt x="44" y="87"/>
                  <a:pt x="44" y="87"/>
                  <a:pt x="44" y="87"/>
                </a:cubicBezTo>
                <a:cubicBezTo>
                  <a:pt x="53" y="87"/>
                  <a:pt x="53" y="87"/>
                  <a:pt x="53" y="87"/>
                </a:cubicBezTo>
                <a:cubicBezTo>
                  <a:pt x="53" y="90"/>
                  <a:pt x="53" y="90"/>
                  <a:pt x="53" y="90"/>
                </a:cubicBezTo>
                <a:cubicBezTo>
                  <a:pt x="53" y="98"/>
                  <a:pt x="53" y="98"/>
                  <a:pt x="53" y="98"/>
                </a:cubicBezTo>
                <a:close/>
                <a:moveTo>
                  <a:pt x="4" y="0"/>
                </a:moveTo>
                <a:cubicBezTo>
                  <a:pt x="48" y="0"/>
                  <a:pt x="48" y="0"/>
                  <a:pt x="48" y="0"/>
                </a:cubicBezTo>
                <a:cubicBezTo>
                  <a:pt x="48" y="21"/>
                  <a:pt x="48" y="21"/>
                  <a:pt x="48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2" y="21"/>
                  <a:pt x="0" y="19"/>
                  <a:pt x="0" y="17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lose/>
                <a:moveTo>
                  <a:pt x="53" y="54"/>
                </a:moveTo>
                <a:cubicBezTo>
                  <a:pt x="53" y="76"/>
                  <a:pt x="53" y="76"/>
                  <a:pt x="53" y="76"/>
                </a:cubicBezTo>
                <a:cubicBezTo>
                  <a:pt x="77" y="76"/>
                  <a:pt x="77" y="76"/>
                  <a:pt x="77" y="76"/>
                </a:cubicBezTo>
                <a:cubicBezTo>
                  <a:pt x="79" y="76"/>
                  <a:pt x="81" y="74"/>
                  <a:pt x="81" y="72"/>
                </a:cubicBezTo>
                <a:cubicBezTo>
                  <a:pt x="81" y="58"/>
                  <a:pt x="81" y="58"/>
                  <a:pt x="81" y="58"/>
                </a:cubicBezTo>
                <a:cubicBezTo>
                  <a:pt x="81" y="56"/>
                  <a:pt x="79" y="54"/>
                  <a:pt x="77" y="54"/>
                </a:cubicBezTo>
                <a:cubicBezTo>
                  <a:pt x="53" y="54"/>
                  <a:pt x="53" y="54"/>
                  <a:pt x="53" y="54"/>
                </a:cubicBezTo>
                <a:close/>
                <a:moveTo>
                  <a:pt x="59" y="8"/>
                </a:moveTo>
                <a:cubicBezTo>
                  <a:pt x="69" y="8"/>
                  <a:pt x="69" y="8"/>
                  <a:pt x="69" y="8"/>
                </a:cubicBezTo>
                <a:cubicBezTo>
                  <a:pt x="69" y="13"/>
                  <a:pt x="69" y="13"/>
                  <a:pt x="69" y="13"/>
                </a:cubicBezTo>
                <a:cubicBezTo>
                  <a:pt x="59" y="13"/>
                  <a:pt x="59" y="13"/>
                  <a:pt x="59" y="13"/>
                </a:cubicBezTo>
                <a:cubicBezTo>
                  <a:pt x="59" y="8"/>
                  <a:pt x="59" y="8"/>
                  <a:pt x="59" y="8"/>
                </a:cubicBezTo>
                <a:close/>
                <a:moveTo>
                  <a:pt x="59" y="63"/>
                </a:moveTo>
                <a:cubicBezTo>
                  <a:pt x="69" y="63"/>
                  <a:pt x="69" y="63"/>
                  <a:pt x="69" y="63"/>
                </a:cubicBezTo>
                <a:cubicBezTo>
                  <a:pt x="69" y="67"/>
                  <a:pt x="69" y="67"/>
                  <a:pt x="69" y="67"/>
                </a:cubicBezTo>
                <a:cubicBezTo>
                  <a:pt x="59" y="67"/>
                  <a:pt x="59" y="67"/>
                  <a:pt x="59" y="67"/>
                </a:cubicBezTo>
                <a:cubicBezTo>
                  <a:pt x="59" y="63"/>
                  <a:pt x="59" y="63"/>
                  <a:pt x="59" y="63"/>
                </a:cubicBezTo>
                <a:close/>
                <a:moveTo>
                  <a:pt x="59" y="35"/>
                </a:moveTo>
                <a:cubicBezTo>
                  <a:pt x="69" y="35"/>
                  <a:pt x="69" y="35"/>
                  <a:pt x="69" y="35"/>
                </a:cubicBezTo>
                <a:cubicBezTo>
                  <a:pt x="69" y="40"/>
                  <a:pt x="69" y="40"/>
                  <a:pt x="69" y="40"/>
                </a:cubicBezTo>
                <a:cubicBezTo>
                  <a:pt x="59" y="40"/>
                  <a:pt x="59" y="40"/>
                  <a:pt x="59" y="40"/>
                </a:cubicBezTo>
                <a:cubicBezTo>
                  <a:pt x="59" y="35"/>
                  <a:pt x="59" y="35"/>
                  <a:pt x="59" y="35"/>
                </a:cubicBezTo>
                <a:close/>
                <a:moveTo>
                  <a:pt x="53" y="0"/>
                </a:moveTo>
                <a:cubicBezTo>
                  <a:pt x="53" y="21"/>
                  <a:pt x="53" y="21"/>
                  <a:pt x="53" y="21"/>
                </a:cubicBezTo>
                <a:cubicBezTo>
                  <a:pt x="77" y="21"/>
                  <a:pt x="77" y="21"/>
                  <a:pt x="77" y="21"/>
                </a:cubicBezTo>
                <a:cubicBezTo>
                  <a:pt x="79" y="21"/>
                  <a:pt x="81" y="19"/>
                  <a:pt x="81" y="17"/>
                </a:cubicBezTo>
                <a:cubicBezTo>
                  <a:pt x="81" y="4"/>
                  <a:pt x="81" y="4"/>
                  <a:pt x="81" y="4"/>
                </a:cubicBezTo>
                <a:cubicBezTo>
                  <a:pt x="81" y="2"/>
                  <a:pt x="79" y="0"/>
                  <a:pt x="77" y="0"/>
                </a:cubicBezTo>
                <a:cubicBezTo>
                  <a:pt x="53" y="0"/>
                  <a:pt x="53" y="0"/>
                  <a:pt x="53" y="0"/>
                </a:cubicBezTo>
                <a:close/>
                <a:moveTo>
                  <a:pt x="53" y="27"/>
                </a:moveTo>
                <a:cubicBezTo>
                  <a:pt x="53" y="48"/>
                  <a:pt x="53" y="48"/>
                  <a:pt x="53" y="48"/>
                </a:cubicBezTo>
                <a:cubicBezTo>
                  <a:pt x="77" y="48"/>
                  <a:pt x="77" y="48"/>
                  <a:pt x="77" y="48"/>
                </a:cubicBezTo>
                <a:cubicBezTo>
                  <a:pt x="79" y="48"/>
                  <a:pt x="81" y="46"/>
                  <a:pt x="81" y="44"/>
                </a:cubicBezTo>
                <a:cubicBezTo>
                  <a:pt x="81" y="31"/>
                  <a:pt x="81" y="31"/>
                  <a:pt x="81" y="31"/>
                </a:cubicBezTo>
                <a:cubicBezTo>
                  <a:pt x="81" y="29"/>
                  <a:pt x="79" y="27"/>
                  <a:pt x="77" y="27"/>
                </a:cubicBezTo>
                <a:lnTo>
                  <a:pt x="53" y="27"/>
                </a:lnTo>
                <a:close/>
              </a:path>
            </a:pathLst>
          </a:custGeom>
          <a:solidFill>
            <a:srgbClr val="DAB96E"/>
          </a:solidFill>
          <a:ln>
            <a:noFill/>
          </a:ln>
        </p:spPr>
        <p:txBody>
          <a:bodyPr vert="horz" wrap="square" lIns="91416" tIns="45708" rIns="91416" bIns="4570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圆角矩形 63"/>
          <p:cNvSpPr/>
          <p:nvPr/>
        </p:nvSpPr>
        <p:spPr>
          <a:xfrm>
            <a:off x="7145107" y="321920"/>
            <a:ext cx="889000" cy="304800"/>
          </a:xfrm>
          <a:prstGeom prst="roundRect">
            <a:avLst>
              <a:gd name="adj" fmla="val 50000"/>
            </a:avLst>
          </a:prstGeom>
          <a:solidFill>
            <a:srgbClr val="DAB96E"/>
          </a:solidFill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spcBef>
                <a:spcPct val="0"/>
              </a:spcBef>
              <a:defRPr/>
            </a:pPr>
            <a:r>
              <a:rPr kumimoji="1" lang="zh-CN" altLang="en-US" sz="1000" b="1" dirty="0">
                <a:solidFill>
                  <a:schemeClr val="bg1"/>
                </a:solidFill>
                <a:latin typeface="Arial" panose="020B0604020202020204"/>
              </a:rPr>
              <a:t>选题背景</a:t>
            </a:r>
            <a:endParaRPr lang="zh-CN" altLang="en-US" sz="1000" b="1" dirty="0">
              <a:solidFill>
                <a:schemeClr val="bg1"/>
              </a:solidFill>
              <a:latin typeface="Arial" panose="020B0604020202020204"/>
              <a:sym typeface="微软雅黑" panose="020B0503020204020204" charset="-122"/>
            </a:endParaRPr>
          </a:p>
        </p:txBody>
      </p:sp>
      <p:sp>
        <p:nvSpPr>
          <p:cNvPr id="65" name="圆角矩形 64"/>
          <p:cNvSpPr/>
          <p:nvPr/>
        </p:nvSpPr>
        <p:spPr>
          <a:xfrm>
            <a:off x="8476010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/>
              </a:rPr>
              <a:t>研究意义</a:t>
            </a:r>
          </a:p>
        </p:txBody>
      </p:sp>
      <p:sp>
        <p:nvSpPr>
          <p:cNvPr id="66" name="圆角矩形 65"/>
          <p:cNvSpPr/>
          <p:nvPr/>
        </p:nvSpPr>
        <p:spPr>
          <a:xfrm>
            <a:off x="9730713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dirty="0">
                <a:solidFill>
                  <a:schemeClr val="bg1"/>
                </a:solidFill>
                <a:latin typeface="Arial" panose="020B0604020202020204"/>
              </a:rPr>
              <a:t>理论基础</a:t>
            </a:r>
            <a:endParaRPr lang="zh-CN" altLang="en-US" sz="1000" dirty="0">
              <a:solidFill>
                <a:schemeClr val="bg1"/>
              </a:solidFill>
              <a:latin typeface="Arial" panose="020B0604020202020204"/>
            </a:endParaRPr>
          </a:p>
        </p:txBody>
      </p:sp>
      <p:sp>
        <p:nvSpPr>
          <p:cNvPr id="67" name="圆角矩形 66"/>
          <p:cNvSpPr/>
          <p:nvPr/>
        </p:nvSpPr>
        <p:spPr>
          <a:xfrm>
            <a:off x="10985416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dirty="0">
                <a:solidFill>
                  <a:schemeClr val="bg1"/>
                </a:solidFill>
                <a:latin typeface="Arial" panose="020B0604020202020204"/>
              </a:rPr>
              <a:t>贡献创新</a:t>
            </a:r>
            <a:endParaRPr lang="zh-CN" altLang="en-US" sz="1000" dirty="0">
              <a:solidFill>
                <a:schemeClr val="bg1"/>
              </a:solidFill>
              <a:latin typeface="Arial" panose="020B0604020202020204"/>
            </a:endParaRPr>
          </a:p>
        </p:txBody>
      </p:sp>
      <p:sp>
        <p:nvSpPr>
          <p:cNvPr id="68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7823685" y="5161100"/>
            <a:ext cx="3082649" cy="77882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69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7823685" y="4267756"/>
            <a:ext cx="3082649" cy="77882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70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7823685" y="3201275"/>
            <a:ext cx="3082649" cy="77882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71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7823685" y="1959579"/>
            <a:ext cx="3082649" cy="77882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1679714" y="1040529"/>
            <a:ext cx="9148535" cy="5000675"/>
            <a:chOff x="1124910" y="711756"/>
            <a:chExt cx="9942179" cy="5434488"/>
          </a:xfrm>
        </p:grpSpPr>
        <p:sp>
          <p:nvSpPr>
            <p:cNvPr id="2" name="任意多边形 1"/>
            <p:cNvSpPr/>
            <p:nvPr/>
          </p:nvSpPr>
          <p:spPr>
            <a:xfrm>
              <a:off x="5318390" y="711756"/>
              <a:ext cx="1560077" cy="2470120"/>
            </a:xfrm>
            <a:custGeom>
              <a:avLst/>
              <a:gdLst>
                <a:gd name="connsiteX0" fmla="*/ 662731 w 1308684"/>
                <a:gd name="connsiteY0" fmla="*/ 2072081 h 2072081"/>
                <a:gd name="connsiteX1" fmla="*/ 0 w 1308684"/>
                <a:gd name="connsiteY1" fmla="*/ 1442907 h 2072081"/>
                <a:gd name="connsiteX2" fmla="*/ 0 w 1308684"/>
                <a:gd name="connsiteY2" fmla="*/ 0 h 2072081"/>
                <a:gd name="connsiteX3" fmla="*/ 671120 w 1308684"/>
                <a:gd name="connsiteY3" fmla="*/ 662731 h 2072081"/>
                <a:gd name="connsiteX4" fmla="*/ 1308684 w 1308684"/>
                <a:gd name="connsiteY4" fmla="*/ 25167 h 2072081"/>
                <a:gd name="connsiteX5" fmla="*/ 1308684 w 1308684"/>
                <a:gd name="connsiteY5" fmla="*/ 1442907 h 2072081"/>
                <a:gd name="connsiteX6" fmla="*/ 662731 w 1308684"/>
                <a:gd name="connsiteY6" fmla="*/ 2072081 h 207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8684" h="2072081">
                  <a:moveTo>
                    <a:pt x="662731" y="2072081"/>
                  </a:moveTo>
                  <a:lnTo>
                    <a:pt x="0" y="1442907"/>
                  </a:lnTo>
                  <a:lnTo>
                    <a:pt x="0" y="0"/>
                  </a:lnTo>
                  <a:lnTo>
                    <a:pt x="671120" y="662731"/>
                  </a:lnTo>
                  <a:lnTo>
                    <a:pt x="1308684" y="25167"/>
                  </a:lnTo>
                  <a:lnTo>
                    <a:pt x="1308684" y="1442907"/>
                  </a:lnTo>
                  <a:lnTo>
                    <a:pt x="662731" y="2072081"/>
                  </a:lnTo>
                  <a:close/>
                </a:path>
              </a:pathLst>
            </a:custGeom>
            <a:solidFill>
              <a:srgbClr val="DAB96E"/>
            </a:solidFill>
            <a:ln w="22225">
              <a:gradFill flip="none" rotWithShape="1">
                <a:gsLst>
                  <a:gs pos="0">
                    <a:srgbClr val="CDCDCD"/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88900" dist="38100" dir="13500000">
                <a:prstClr val="black">
                  <a:alpha val="4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" name="任意多边形 2"/>
            <p:cNvSpPr/>
            <p:nvPr/>
          </p:nvSpPr>
          <p:spPr>
            <a:xfrm rot="8100000">
              <a:off x="5261665" y="923603"/>
              <a:ext cx="1722499" cy="1722682"/>
            </a:xfrm>
            <a:custGeom>
              <a:avLst/>
              <a:gdLst>
                <a:gd name="connsiteX0" fmla="*/ 39400 w 1444932"/>
                <a:gd name="connsiteY0" fmla="*/ 39554 h 1445086"/>
                <a:gd name="connsiteX1" fmla="*/ 134519 w 1444932"/>
                <a:gd name="connsiteY1" fmla="*/ 155 h 1445086"/>
                <a:gd name="connsiteX2" fmla="*/ 894281 w 1444932"/>
                <a:gd name="connsiteY2" fmla="*/ 155 h 1445086"/>
                <a:gd name="connsiteX3" fmla="*/ 905823 w 1444932"/>
                <a:gd name="connsiteY3" fmla="*/ 2485 h 1445086"/>
                <a:gd name="connsiteX4" fmla="*/ 905881 w 1444932"/>
                <a:gd name="connsiteY4" fmla="*/ 154 h 1445086"/>
                <a:gd name="connsiteX5" fmla="*/ 1431928 w 1444932"/>
                <a:gd name="connsiteY5" fmla="*/ 427073 h 1445086"/>
                <a:gd name="connsiteX6" fmla="*/ 1439322 w 1444932"/>
                <a:gd name="connsiteY6" fmla="*/ 523015 h 1445086"/>
                <a:gd name="connsiteX7" fmla="*/ 1444932 w 1444932"/>
                <a:gd name="connsiteY7" fmla="*/ 550805 h 1445086"/>
                <a:gd name="connsiteX8" fmla="*/ 1444932 w 1444932"/>
                <a:gd name="connsiteY8" fmla="*/ 1310567 h 1445086"/>
                <a:gd name="connsiteX9" fmla="*/ 1310414 w 1444932"/>
                <a:gd name="connsiteY9" fmla="*/ 1445086 h 1445086"/>
                <a:gd name="connsiteX10" fmla="*/ 1175895 w 1444932"/>
                <a:gd name="connsiteY10" fmla="*/ 1310567 h 1445086"/>
                <a:gd name="connsiteX11" fmla="*/ 1175894 w 1444932"/>
                <a:gd name="connsiteY11" fmla="*/ 550805 h 1445086"/>
                <a:gd name="connsiteX12" fmla="*/ 1176924 w 1444932"/>
                <a:gd name="connsiteY12" fmla="*/ 545705 h 1445086"/>
                <a:gd name="connsiteX13" fmla="*/ 1175290 w 1444932"/>
                <a:gd name="connsiteY13" fmla="*/ 545705 h 1445086"/>
                <a:gd name="connsiteX14" fmla="*/ 899147 w 1444932"/>
                <a:gd name="connsiteY14" fmla="*/ 269562 h 1445086"/>
                <a:gd name="connsiteX15" fmla="*/ 899181 w 1444932"/>
                <a:gd name="connsiteY15" fmla="*/ 268204 h 1445086"/>
                <a:gd name="connsiteX16" fmla="*/ 894281 w 1444932"/>
                <a:gd name="connsiteY16" fmla="*/ 269193 h 1445086"/>
                <a:gd name="connsiteX17" fmla="*/ 134519 w 1444932"/>
                <a:gd name="connsiteY17" fmla="*/ 269193 h 1445086"/>
                <a:gd name="connsiteX18" fmla="*/ 0 w 1444932"/>
                <a:gd name="connsiteY18" fmla="*/ 134674 h 1445086"/>
                <a:gd name="connsiteX19" fmla="*/ 39400 w 1444932"/>
                <a:gd name="connsiteY19" fmla="*/ 39554 h 1445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444932" h="1445086">
                  <a:moveTo>
                    <a:pt x="39400" y="39554"/>
                  </a:moveTo>
                  <a:cubicBezTo>
                    <a:pt x="63743" y="15211"/>
                    <a:pt x="97373" y="155"/>
                    <a:pt x="134519" y="155"/>
                  </a:cubicBezTo>
                  <a:lnTo>
                    <a:pt x="894281" y="155"/>
                  </a:lnTo>
                  <a:lnTo>
                    <a:pt x="905823" y="2485"/>
                  </a:lnTo>
                  <a:lnTo>
                    <a:pt x="905881" y="154"/>
                  </a:lnTo>
                  <a:cubicBezTo>
                    <a:pt x="1206440" y="-5740"/>
                    <a:pt x="1389685" y="157248"/>
                    <a:pt x="1431928" y="427073"/>
                  </a:cubicBezTo>
                  <a:lnTo>
                    <a:pt x="1439322" y="523015"/>
                  </a:lnTo>
                  <a:lnTo>
                    <a:pt x="1444932" y="550805"/>
                  </a:lnTo>
                  <a:lnTo>
                    <a:pt x="1444932" y="1310567"/>
                  </a:lnTo>
                  <a:cubicBezTo>
                    <a:pt x="1444933" y="1384860"/>
                    <a:pt x="1384707" y="1445086"/>
                    <a:pt x="1310414" y="1445086"/>
                  </a:cubicBezTo>
                  <a:cubicBezTo>
                    <a:pt x="1236120" y="1445086"/>
                    <a:pt x="1175894" y="1384860"/>
                    <a:pt x="1175895" y="1310567"/>
                  </a:cubicBezTo>
                  <a:lnTo>
                    <a:pt x="1175894" y="550805"/>
                  </a:lnTo>
                  <a:lnTo>
                    <a:pt x="1176924" y="545705"/>
                  </a:lnTo>
                  <a:lnTo>
                    <a:pt x="1175290" y="545705"/>
                  </a:lnTo>
                  <a:cubicBezTo>
                    <a:pt x="1169114" y="387989"/>
                    <a:pt x="1176413" y="263949"/>
                    <a:pt x="899147" y="269562"/>
                  </a:cubicBezTo>
                  <a:lnTo>
                    <a:pt x="899181" y="268204"/>
                  </a:lnTo>
                  <a:lnTo>
                    <a:pt x="894281" y="269193"/>
                  </a:lnTo>
                  <a:lnTo>
                    <a:pt x="134519" y="269193"/>
                  </a:lnTo>
                  <a:cubicBezTo>
                    <a:pt x="60226" y="269193"/>
                    <a:pt x="0" y="208967"/>
                    <a:pt x="0" y="134674"/>
                  </a:cubicBezTo>
                  <a:cubicBezTo>
                    <a:pt x="0" y="97527"/>
                    <a:pt x="15057" y="63898"/>
                    <a:pt x="39400" y="39554"/>
                  </a:cubicBezTo>
                  <a:close/>
                </a:path>
              </a:pathLst>
            </a:custGeom>
            <a:gradFill>
              <a:gsLst>
                <a:gs pos="100000">
                  <a:schemeClr val="bg1"/>
                </a:gs>
                <a:gs pos="0">
                  <a:schemeClr val="bg1">
                    <a:lumMod val="95000"/>
                  </a:schemeClr>
                </a:gs>
              </a:gsLst>
              <a:lin ang="2700000" scaled="1"/>
            </a:gradFill>
            <a:ln w="1905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254000" dist="101600" dir="2700000" algn="tl" rotWithShape="0">
                <a:prstClr val="black">
                  <a:alpha val="30000"/>
                </a:prstClr>
              </a:outerShdw>
              <a:softEdge rad="0"/>
            </a:effectLst>
          </p:spPr>
          <p:txBody>
            <a:bodyPr vert="horz" wrap="square" lIns="91440" tIns="45720" rIns="91440" bIns="45720" numCol="1" anchor="t" anchorCtr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charset="-122"/>
              </a:endParaRPr>
            </a:p>
          </p:txBody>
        </p:sp>
        <p:sp>
          <p:nvSpPr>
            <p:cNvPr id="4" name="任意多边形 3"/>
            <p:cNvSpPr/>
            <p:nvPr/>
          </p:nvSpPr>
          <p:spPr>
            <a:xfrm rot="5400000">
              <a:off x="6807296" y="2192325"/>
              <a:ext cx="1560077" cy="2470120"/>
            </a:xfrm>
            <a:custGeom>
              <a:avLst/>
              <a:gdLst>
                <a:gd name="connsiteX0" fmla="*/ 662731 w 1308684"/>
                <a:gd name="connsiteY0" fmla="*/ 2072081 h 2072081"/>
                <a:gd name="connsiteX1" fmla="*/ 0 w 1308684"/>
                <a:gd name="connsiteY1" fmla="*/ 1442907 h 2072081"/>
                <a:gd name="connsiteX2" fmla="*/ 0 w 1308684"/>
                <a:gd name="connsiteY2" fmla="*/ 0 h 2072081"/>
                <a:gd name="connsiteX3" fmla="*/ 671120 w 1308684"/>
                <a:gd name="connsiteY3" fmla="*/ 662731 h 2072081"/>
                <a:gd name="connsiteX4" fmla="*/ 1308684 w 1308684"/>
                <a:gd name="connsiteY4" fmla="*/ 25167 h 2072081"/>
                <a:gd name="connsiteX5" fmla="*/ 1308684 w 1308684"/>
                <a:gd name="connsiteY5" fmla="*/ 1442907 h 2072081"/>
                <a:gd name="connsiteX6" fmla="*/ 662731 w 1308684"/>
                <a:gd name="connsiteY6" fmla="*/ 2072081 h 207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8684" h="2072081">
                  <a:moveTo>
                    <a:pt x="662731" y="2072081"/>
                  </a:moveTo>
                  <a:lnTo>
                    <a:pt x="0" y="1442907"/>
                  </a:lnTo>
                  <a:lnTo>
                    <a:pt x="0" y="0"/>
                  </a:lnTo>
                  <a:lnTo>
                    <a:pt x="671120" y="662731"/>
                  </a:lnTo>
                  <a:lnTo>
                    <a:pt x="1308684" y="25167"/>
                  </a:lnTo>
                  <a:lnTo>
                    <a:pt x="1308684" y="1442907"/>
                  </a:lnTo>
                  <a:lnTo>
                    <a:pt x="662731" y="2072081"/>
                  </a:lnTo>
                  <a:close/>
                </a:path>
              </a:pathLst>
            </a:custGeom>
            <a:solidFill>
              <a:srgbClr val="DAB96E"/>
            </a:solidFill>
            <a:ln w="22225">
              <a:gradFill flip="none" rotWithShape="1">
                <a:gsLst>
                  <a:gs pos="0">
                    <a:srgbClr val="CDCDCD"/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88900" dist="38100" dir="13500000">
                <a:prstClr val="black">
                  <a:alpha val="4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" name="任意多边形 4"/>
            <p:cNvSpPr/>
            <p:nvPr/>
          </p:nvSpPr>
          <p:spPr>
            <a:xfrm rot="13500000">
              <a:off x="6887956" y="2590531"/>
              <a:ext cx="1722498" cy="1722683"/>
            </a:xfrm>
            <a:custGeom>
              <a:avLst/>
              <a:gdLst>
                <a:gd name="connsiteX0" fmla="*/ 39400 w 1444932"/>
                <a:gd name="connsiteY0" fmla="*/ 39554 h 1445086"/>
                <a:gd name="connsiteX1" fmla="*/ 134519 w 1444932"/>
                <a:gd name="connsiteY1" fmla="*/ 155 h 1445086"/>
                <a:gd name="connsiteX2" fmla="*/ 894281 w 1444932"/>
                <a:gd name="connsiteY2" fmla="*/ 155 h 1445086"/>
                <a:gd name="connsiteX3" fmla="*/ 905823 w 1444932"/>
                <a:gd name="connsiteY3" fmla="*/ 2485 h 1445086"/>
                <a:gd name="connsiteX4" fmla="*/ 905881 w 1444932"/>
                <a:gd name="connsiteY4" fmla="*/ 154 h 1445086"/>
                <a:gd name="connsiteX5" fmla="*/ 1431928 w 1444932"/>
                <a:gd name="connsiteY5" fmla="*/ 427073 h 1445086"/>
                <a:gd name="connsiteX6" fmla="*/ 1439322 w 1444932"/>
                <a:gd name="connsiteY6" fmla="*/ 523015 h 1445086"/>
                <a:gd name="connsiteX7" fmla="*/ 1444932 w 1444932"/>
                <a:gd name="connsiteY7" fmla="*/ 550805 h 1445086"/>
                <a:gd name="connsiteX8" fmla="*/ 1444932 w 1444932"/>
                <a:gd name="connsiteY8" fmla="*/ 1310567 h 1445086"/>
                <a:gd name="connsiteX9" fmla="*/ 1310414 w 1444932"/>
                <a:gd name="connsiteY9" fmla="*/ 1445086 h 1445086"/>
                <a:gd name="connsiteX10" fmla="*/ 1175895 w 1444932"/>
                <a:gd name="connsiteY10" fmla="*/ 1310567 h 1445086"/>
                <a:gd name="connsiteX11" fmla="*/ 1175894 w 1444932"/>
                <a:gd name="connsiteY11" fmla="*/ 550805 h 1445086"/>
                <a:gd name="connsiteX12" fmla="*/ 1176924 w 1444932"/>
                <a:gd name="connsiteY12" fmla="*/ 545705 h 1445086"/>
                <a:gd name="connsiteX13" fmla="*/ 1175290 w 1444932"/>
                <a:gd name="connsiteY13" fmla="*/ 545705 h 1445086"/>
                <a:gd name="connsiteX14" fmla="*/ 899147 w 1444932"/>
                <a:gd name="connsiteY14" fmla="*/ 269562 h 1445086"/>
                <a:gd name="connsiteX15" fmla="*/ 899181 w 1444932"/>
                <a:gd name="connsiteY15" fmla="*/ 268204 h 1445086"/>
                <a:gd name="connsiteX16" fmla="*/ 894281 w 1444932"/>
                <a:gd name="connsiteY16" fmla="*/ 269193 h 1445086"/>
                <a:gd name="connsiteX17" fmla="*/ 134519 w 1444932"/>
                <a:gd name="connsiteY17" fmla="*/ 269193 h 1445086"/>
                <a:gd name="connsiteX18" fmla="*/ 0 w 1444932"/>
                <a:gd name="connsiteY18" fmla="*/ 134674 h 1445086"/>
                <a:gd name="connsiteX19" fmla="*/ 39400 w 1444932"/>
                <a:gd name="connsiteY19" fmla="*/ 39554 h 1445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444932" h="1445086">
                  <a:moveTo>
                    <a:pt x="39400" y="39554"/>
                  </a:moveTo>
                  <a:cubicBezTo>
                    <a:pt x="63743" y="15211"/>
                    <a:pt x="97373" y="155"/>
                    <a:pt x="134519" y="155"/>
                  </a:cubicBezTo>
                  <a:lnTo>
                    <a:pt x="894281" y="155"/>
                  </a:lnTo>
                  <a:lnTo>
                    <a:pt x="905823" y="2485"/>
                  </a:lnTo>
                  <a:lnTo>
                    <a:pt x="905881" y="154"/>
                  </a:lnTo>
                  <a:cubicBezTo>
                    <a:pt x="1206440" y="-5740"/>
                    <a:pt x="1389685" y="157248"/>
                    <a:pt x="1431928" y="427073"/>
                  </a:cubicBezTo>
                  <a:lnTo>
                    <a:pt x="1439322" y="523015"/>
                  </a:lnTo>
                  <a:lnTo>
                    <a:pt x="1444932" y="550805"/>
                  </a:lnTo>
                  <a:lnTo>
                    <a:pt x="1444932" y="1310567"/>
                  </a:lnTo>
                  <a:cubicBezTo>
                    <a:pt x="1444933" y="1384860"/>
                    <a:pt x="1384707" y="1445086"/>
                    <a:pt x="1310414" y="1445086"/>
                  </a:cubicBezTo>
                  <a:cubicBezTo>
                    <a:pt x="1236120" y="1445086"/>
                    <a:pt x="1175894" y="1384860"/>
                    <a:pt x="1175895" y="1310567"/>
                  </a:cubicBezTo>
                  <a:lnTo>
                    <a:pt x="1175894" y="550805"/>
                  </a:lnTo>
                  <a:lnTo>
                    <a:pt x="1176924" y="545705"/>
                  </a:lnTo>
                  <a:lnTo>
                    <a:pt x="1175290" y="545705"/>
                  </a:lnTo>
                  <a:cubicBezTo>
                    <a:pt x="1169114" y="387989"/>
                    <a:pt x="1176413" y="263949"/>
                    <a:pt x="899147" y="269562"/>
                  </a:cubicBezTo>
                  <a:lnTo>
                    <a:pt x="899181" y="268204"/>
                  </a:lnTo>
                  <a:lnTo>
                    <a:pt x="894281" y="269193"/>
                  </a:lnTo>
                  <a:lnTo>
                    <a:pt x="134519" y="269193"/>
                  </a:lnTo>
                  <a:cubicBezTo>
                    <a:pt x="60226" y="269193"/>
                    <a:pt x="0" y="208967"/>
                    <a:pt x="0" y="134674"/>
                  </a:cubicBezTo>
                  <a:cubicBezTo>
                    <a:pt x="0" y="97527"/>
                    <a:pt x="15057" y="63898"/>
                    <a:pt x="39400" y="39554"/>
                  </a:cubicBezTo>
                  <a:close/>
                </a:path>
              </a:pathLst>
            </a:custGeom>
            <a:gradFill>
              <a:gsLst>
                <a:gs pos="100000">
                  <a:schemeClr val="bg1"/>
                </a:gs>
                <a:gs pos="0">
                  <a:schemeClr val="bg1">
                    <a:lumMod val="95000"/>
                  </a:schemeClr>
                </a:gs>
              </a:gsLst>
              <a:lin ang="2700000" scaled="1"/>
            </a:gradFill>
            <a:ln w="1905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254000" dist="101600" dir="2700000" algn="tl" rotWithShape="0">
                <a:prstClr val="black">
                  <a:alpha val="30000"/>
                </a:prstClr>
              </a:outerShdw>
              <a:softEdge rad="0"/>
            </a:effectLst>
          </p:spPr>
          <p:txBody>
            <a:bodyPr vert="horz" wrap="square" lIns="91440" tIns="45720" rIns="91440" bIns="45720" numCol="1" anchor="t" anchorCtr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charset="-122"/>
              </a:endParaRPr>
            </a:p>
          </p:txBody>
        </p:sp>
        <p:sp>
          <p:nvSpPr>
            <p:cNvPr id="6" name="任意多边形 5"/>
            <p:cNvSpPr/>
            <p:nvPr/>
          </p:nvSpPr>
          <p:spPr>
            <a:xfrm rot="10800000">
              <a:off x="5342178" y="3676124"/>
              <a:ext cx="1560077" cy="2470120"/>
            </a:xfrm>
            <a:custGeom>
              <a:avLst/>
              <a:gdLst>
                <a:gd name="connsiteX0" fmla="*/ 662731 w 1308684"/>
                <a:gd name="connsiteY0" fmla="*/ 2072081 h 2072081"/>
                <a:gd name="connsiteX1" fmla="*/ 0 w 1308684"/>
                <a:gd name="connsiteY1" fmla="*/ 1442907 h 2072081"/>
                <a:gd name="connsiteX2" fmla="*/ 0 w 1308684"/>
                <a:gd name="connsiteY2" fmla="*/ 0 h 2072081"/>
                <a:gd name="connsiteX3" fmla="*/ 671120 w 1308684"/>
                <a:gd name="connsiteY3" fmla="*/ 662731 h 2072081"/>
                <a:gd name="connsiteX4" fmla="*/ 1308684 w 1308684"/>
                <a:gd name="connsiteY4" fmla="*/ 25167 h 2072081"/>
                <a:gd name="connsiteX5" fmla="*/ 1308684 w 1308684"/>
                <a:gd name="connsiteY5" fmla="*/ 1442907 h 2072081"/>
                <a:gd name="connsiteX6" fmla="*/ 662731 w 1308684"/>
                <a:gd name="connsiteY6" fmla="*/ 2072081 h 207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8684" h="2072081">
                  <a:moveTo>
                    <a:pt x="662731" y="2072081"/>
                  </a:moveTo>
                  <a:lnTo>
                    <a:pt x="0" y="1442907"/>
                  </a:lnTo>
                  <a:lnTo>
                    <a:pt x="0" y="0"/>
                  </a:lnTo>
                  <a:lnTo>
                    <a:pt x="671120" y="662731"/>
                  </a:lnTo>
                  <a:lnTo>
                    <a:pt x="1308684" y="25167"/>
                  </a:lnTo>
                  <a:lnTo>
                    <a:pt x="1308684" y="1442907"/>
                  </a:lnTo>
                  <a:lnTo>
                    <a:pt x="662731" y="2072081"/>
                  </a:lnTo>
                  <a:close/>
                </a:path>
              </a:pathLst>
            </a:custGeom>
            <a:solidFill>
              <a:srgbClr val="DAB96E"/>
            </a:solidFill>
            <a:ln w="22225">
              <a:gradFill flip="none" rotWithShape="1">
                <a:gsLst>
                  <a:gs pos="0">
                    <a:srgbClr val="CDCDCD"/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88900" dist="38100" dir="13500000">
                <a:prstClr val="black">
                  <a:alpha val="4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任意多边形 6"/>
            <p:cNvSpPr/>
            <p:nvPr/>
          </p:nvSpPr>
          <p:spPr>
            <a:xfrm rot="18900000">
              <a:off x="5236481" y="4211715"/>
              <a:ext cx="1722499" cy="1722682"/>
            </a:xfrm>
            <a:custGeom>
              <a:avLst/>
              <a:gdLst>
                <a:gd name="connsiteX0" fmla="*/ 39400 w 1444932"/>
                <a:gd name="connsiteY0" fmla="*/ 39554 h 1445086"/>
                <a:gd name="connsiteX1" fmla="*/ 134519 w 1444932"/>
                <a:gd name="connsiteY1" fmla="*/ 155 h 1445086"/>
                <a:gd name="connsiteX2" fmla="*/ 894281 w 1444932"/>
                <a:gd name="connsiteY2" fmla="*/ 155 h 1445086"/>
                <a:gd name="connsiteX3" fmla="*/ 905823 w 1444932"/>
                <a:gd name="connsiteY3" fmla="*/ 2485 h 1445086"/>
                <a:gd name="connsiteX4" fmla="*/ 905881 w 1444932"/>
                <a:gd name="connsiteY4" fmla="*/ 154 h 1445086"/>
                <a:gd name="connsiteX5" fmla="*/ 1431928 w 1444932"/>
                <a:gd name="connsiteY5" fmla="*/ 427073 h 1445086"/>
                <a:gd name="connsiteX6" fmla="*/ 1439322 w 1444932"/>
                <a:gd name="connsiteY6" fmla="*/ 523015 h 1445086"/>
                <a:gd name="connsiteX7" fmla="*/ 1444932 w 1444932"/>
                <a:gd name="connsiteY7" fmla="*/ 550805 h 1445086"/>
                <a:gd name="connsiteX8" fmla="*/ 1444932 w 1444932"/>
                <a:gd name="connsiteY8" fmla="*/ 1310567 h 1445086"/>
                <a:gd name="connsiteX9" fmla="*/ 1310414 w 1444932"/>
                <a:gd name="connsiteY9" fmla="*/ 1445086 h 1445086"/>
                <a:gd name="connsiteX10" fmla="*/ 1175895 w 1444932"/>
                <a:gd name="connsiteY10" fmla="*/ 1310567 h 1445086"/>
                <a:gd name="connsiteX11" fmla="*/ 1175894 w 1444932"/>
                <a:gd name="connsiteY11" fmla="*/ 550805 h 1445086"/>
                <a:gd name="connsiteX12" fmla="*/ 1176924 w 1444932"/>
                <a:gd name="connsiteY12" fmla="*/ 545705 h 1445086"/>
                <a:gd name="connsiteX13" fmla="*/ 1175290 w 1444932"/>
                <a:gd name="connsiteY13" fmla="*/ 545705 h 1445086"/>
                <a:gd name="connsiteX14" fmla="*/ 899147 w 1444932"/>
                <a:gd name="connsiteY14" fmla="*/ 269562 h 1445086"/>
                <a:gd name="connsiteX15" fmla="*/ 899181 w 1444932"/>
                <a:gd name="connsiteY15" fmla="*/ 268204 h 1445086"/>
                <a:gd name="connsiteX16" fmla="*/ 894281 w 1444932"/>
                <a:gd name="connsiteY16" fmla="*/ 269193 h 1445086"/>
                <a:gd name="connsiteX17" fmla="*/ 134519 w 1444932"/>
                <a:gd name="connsiteY17" fmla="*/ 269193 h 1445086"/>
                <a:gd name="connsiteX18" fmla="*/ 0 w 1444932"/>
                <a:gd name="connsiteY18" fmla="*/ 134674 h 1445086"/>
                <a:gd name="connsiteX19" fmla="*/ 39400 w 1444932"/>
                <a:gd name="connsiteY19" fmla="*/ 39554 h 1445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444932" h="1445086">
                  <a:moveTo>
                    <a:pt x="39400" y="39554"/>
                  </a:moveTo>
                  <a:cubicBezTo>
                    <a:pt x="63743" y="15211"/>
                    <a:pt x="97373" y="155"/>
                    <a:pt x="134519" y="155"/>
                  </a:cubicBezTo>
                  <a:lnTo>
                    <a:pt x="894281" y="155"/>
                  </a:lnTo>
                  <a:lnTo>
                    <a:pt x="905823" y="2485"/>
                  </a:lnTo>
                  <a:lnTo>
                    <a:pt x="905881" y="154"/>
                  </a:lnTo>
                  <a:cubicBezTo>
                    <a:pt x="1206440" y="-5740"/>
                    <a:pt x="1389685" y="157248"/>
                    <a:pt x="1431928" y="427073"/>
                  </a:cubicBezTo>
                  <a:lnTo>
                    <a:pt x="1439322" y="523015"/>
                  </a:lnTo>
                  <a:lnTo>
                    <a:pt x="1444932" y="550805"/>
                  </a:lnTo>
                  <a:lnTo>
                    <a:pt x="1444932" y="1310567"/>
                  </a:lnTo>
                  <a:cubicBezTo>
                    <a:pt x="1444933" y="1384860"/>
                    <a:pt x="1384707" y="1445086"/>
                    <a:pt x="1310414" y="1445086"/>
                  </a:cubicBezTo>
                  <a:cubicBezTo>
                    <a:pt x="1236120" y="1445086"/>
                    <a:pt x="1175894" y="1384860"/>
                    <a:pt x="1175895" y="1310567"/>
                  </a:cubicBezTo>
                  <a:lnTo>
                    <a:pt x="1175894" y="550805"/>
                  </a:lnTo>
                  <a:lnTo>
                    <a:pt x="1176924" y="545705"/>
                  </a:lnTo>
                  <a:lnTo>
                    <a:pt x="1175290" y="545705"/>
                  </a:lnTo>
                  <a:cubicBezTo>
                    <a:pt x="1169114" y="387989"/>
                    <a:pt x="1176413" y="263949"/>
                    <a:pt x="899147" y="269562"/>
                  </a:cubicBezTo>
                  <a:lnTo>
                    <a:pt x="899181" y="268204"/>
                  </a:lnTo>
                  <a:lnTo>
                    <a:pt x="894281" y="269193"/>
                  </a:lnTo>
                  <a:lnTo>
                    <a:pt x="134519" y="269193"/>
                  </a:lnTo>
                  <a:cubicBezTo>
                    <a:pt x="60226" y="269193"/>
                    <a:pt x="0" y="208967"/>
                    <a:pt x="0" y="134674"/>
                  </a:cubicBezTo>
                  <a:cubicBezTo>
                    <a:pt x="0" y="97527"/>
                    <a:pt x="15057" y="63898"/>
                    <a:pt x="39400" y="39554"/>
                  </a:cubicBezTo>
                  <a:close/>
                </a:path>
              </a:pathLst>
            </a:custGeom>
            <a:gradFill>
              <a:gsLst>
                <a:gs pos="100000">
                  <a:schemeClr val="bg1"/>
                </a:gs>
                <a:gs pos="0">
                  <a:schemeClr val="bg1">
                    <a:lumMod val="95000"/>
                  </a:schemeClr>
                </a:gs>
              </a:gsLst>
              <a:lin ang="2700000" scaled="1"/>
            </a:gradFill>
            <a:ln w="1905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254000" dist="101600" dir="2700000" algn="tl" rotWithShape="0">
                <a:prstClr val="black">
                  <a:alpha val="30000"/>
                </a:prstClr>
              </a:outerShdw>
              <a:softEdge rad="0"/>
            </a:effectLst>
          </p:spPr>
          <p:txBody>
            <a:bodyPr vert="horz" wrap="square" lIns="91440" tIns="45720" rIns="91440" bIns="45720" numCol="1" anchor="t" anchorCtr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charset="-122"/>
              </a:endParaRPr>
            </a:p>
          </p:txBody>
        </p:sp>
        <p:sp>
          <p:nvSpPr>
            <p:cNvPr id="8" name="任意多边形 7"/>
            <p:cNvSpPr/>
            <p:nvPr/>
          </p:nvSpPr>
          <p:spPr>
            <a:xfrm rot="16200000">
              <a:off x="3853274" y="2189817"/>
              <a:ext cx="1560077" cy="2470120"/>
            </a:xfrm>
            <a:custGeom>
              <a:avLst/>
              <a:gdLst>
                <a:gd name="connsiteX0" fmla="*/ 662731 w 1308684"/>
                <a:gd name="connsiteY0" fmla="*/ 2072081 h 2072081"/>
                <a:gd name="connsiteX1" fmla="*/ 0 w 1308684"/>
                <a:gd name="connsiteY1" fmla="*/ 1442907 h 2072081"/>
                <a:gd name="connsiteX2" fmla="*/ 0 w 1308684"/>
                <a:gd name="connsiteY2" fmla="*/ 0 h 2072081"/>
                <a:gd name="connsiteX3" fmla="*/ 671120 w 1308684"/>
                <a:gd name="connsiteY3" fmla="*/ 662731 h 2072081"/>
                <a:gd name="connsiteX4" fmla="*/ 1308684 w 1308684"/>
                <a:gd name="connsiteY4" fmla="*/ 25167 h 2072081"/>
                <a:gd name="connsiteX5" fmla="*/ 1308684 w 1308684"/>
                <a:gd name="connsiteY5" fmla="*/ 1442907 h 2072081"/>
                <a:gd name="connsiteX6" fmla="*/ 662731 w 1308684"/>
                <a:gd name="connsiteY6" fmla="*/ 2072081 h 207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8684" h="2072081">
                  <a:moveTo>
                    <a:pt x="662731" y="2072081"/>
                  </a:moveTo>
                  <a:lnTo>
                    <a:pt x="0" y="1442907"/>
                  </a:lnTo>
                  <a:lnTo>
                    <a:pt x="0" y="0"/>
                  </a:lnTo>
                  <a:lnTo>
                    <a:pt x="671120" y="662731"/>
                  </a:lnTo>
                  <a:lnTo>
                    <a:pt x="1308684" y="25167"/>
                  </a:lnTo>
                  <a:lnTo>
                    <a:pt x="1308684" y="1442907"/>
                  </a:lnTo>
                  <a:lnTo>
                    <a:pt x="662731" y="2072081"/>
                  </a:lnTo>
                  <a:close/>
                </a:path>
              </a:pathLst>
            </a:custGeom>
            <a:solidFill>
              <a:srgbClr val="DAB96E"/>
            </a:solidFill>
            <a:ln w="22225">
              <a:gradFill flip="none" rotWithShape="1">
                <a:gsLst>
                  <a:gs pos="0">
                    <a:srgbClr val="CDCDCD"/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88900" dist="38100" dir="13500000">
                <a:prstClr val="black">
                  <a:alpha val="4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任意多边形 8"/>
            <p:cNvSpPr/>
            <p:nvPr/>
          </p:nvSpPr>
          <p:spPr>
            <a:xfrm rot="2700000">
              <a:off x="3610192" y="2539051"/>
              <a:ext cx="1722498" cy="1722683"/>
            </a:xfrm>
            <a:custGeom>
              <a:avLst/>
              <a:gdLst>
                <a:gd name="connsiteX0" fmla="*/ 39400 w 1444932"/>
                <a:gd name="connsiteY0" fmla="*/ 39554 h 1445086"/>
                <a:gd name="connsiteX1" fmla="*/ 134519 w 1444932"/>
                <a:gd name="connsiteY1" fmla="*/ 155 h 1445086"/>
                <a:gd name="connsiteX2" fmla="*/ 894281 w 1444932"/>
                <a:gd name="connsiteY2" fmla="*/ 155 h 1445086"/>
                <a:gd name="connsiteX3" fmla="*/ 905823 w 1444932"/>
                <a:gd name="connsiteY3" fmla="*/ 2485 h 1445086"/>
                <a:gd name="connsiteX4" fmla="*/ 905881 w 1444932"/>
                <a:gd name="connsiteY4" fmla="*/ 154 h 1445086"/>
                <a:gd name="connsiteX5" fmla="*/ 1431928 w 1444932"/>
                <a:gd name="connsiteY5" fmla="*/ 427073 h 1445086"/>
                <a:gd name="connsiteX6" fmla="*/ 1439322 w 1444932"/>
                <a:gd name="connsiteY6" fmla="*/ 523015 h 1445086"/>
                <a:gd name="connsiteX7" fmla="*/ 1444932 w 1444932"/>
                <a:gd name="connsiteY7" fmla="*/ 550805 h 1445086"/>
                <a:gd name="connsiteX8" fmla="*/ 1444932 w 1444932"/>
                <a:gd name="connsiteY8" fmla="*/ 1310567 h 1445086"/>
                <a:gd name="connsiteX9" fmla="*/ 1310414 w 1444932"/>
                <a:gd name="connsiteY9" fmla="*/ 1445086 h 1445086"/>
                <a:gd name="connsiteX10" fmla="*/ 1175895 w 1444932"/>
                <a:gd name="connsiteY10" fmla="*/ 1310567 h 1445086"/>
                <a:gd name="connsiteX11" fmla="*/ 1175894 w 1444932"/>
                <a:gd name="connsiteY11" fmla="*/ 550805 h 1445086"/>
                <a:gd name="connsiteX12" fmla="*/ 1176924 w 1444932"/>
                <a:gd name="connsiteY12" fmla="*/ 545705 h 1445086"/>
                <a:gd name="connsiteX13" fmla="*/ 1175290 w 1444932"/>
                <a:gd name="connsiteY13" fmla="*/ 545705 h 1445086"/>
                <a:gd name="connsiteX14" fmla="*/ 899147 w 1444932"/>
                <a:gd name="connsiteY14" fmla="*/ 269562 h 1445086"/>
                <a:gd name="connsiteX15" fmla="*/ 899181 w 1444932"/>
                <a:gd name="connsiteY15" fmla="*/ 268204 h 1445086"/>
                <a:gd name="connsiteX16" fmla="*/ 894281 w 1444932"/>
                <a:gd name="connsiteY16" fmla="*/ 269193 h 1445086"/>
                <a:gd name="connsiteX17" fmla="*/ 134519 w 1444932"/>
                <a:gd name="connsiteY17" fmla="*/ 269193 h 1445086"/>
                <a:gd name="connsiteX18" fmla="*/ 0 w 1444932"/>
                <a:gd name="connsiteY18" fmla="*/ 134674 h 1445086"/>
                <a:gd name="connsiteX19" fmla="*/ 39400 w 1444932"/>
                <a:gd name="connsiteY19" fmla="*/ 39554 h 1445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444932" h="1445086">
                  <a:moveTo>
                    <a:pt x="39400" y="39554"/>
                  </a:moveTo>
                  <a:cubicBezTo>
                    <a:pt x="63743" y="15211"/>
                    <a:pt x="97373" y="155"/>
                    <a:pt x="134519" y="155"/>
                  </a:cubicBezTo>
                  <a:lnTo>
                    <a:pt x="894281" y="155"/>
                  </a:lnTo>
                  <a:lnTo>
                    <a:pt x="905823" y="2485"/>
                  </a:lnTo>
                  <a:lnTo>
                    <a:pt x="905881" y="154"/>
                  </a:lnTo>
                  <a:cubicBezTo>
                    <a:pt x="1206440" y="-5740"/>
                    <a:pt x="1389685" y="157248"/>
                    <a:pt x="1431928" y="427073"/>
                  </a:cubicBezTo>
                  <a:lnTo>
                    <a:pt x="1439322" y="523015"/>
                  </a:lnTo>
                  <a:lnTo>
                    <a:pt x="1444932" y="550805"/>
                  </a:lnTo>
                  <a:lnTo>
                    <a:pt x="1444932" y="1310567"/>
                  </a:lnTo>
                  <a:cubicBezTo>
                    <a:pt x="1444933" y="1384860"/>
                    <a:pt x="1384707" y="1445086"/>
                    <a:pt x="1310414" y="1445086"/>
                  </a:cubicBezTo>
                  <a:cubicBezTo>
                    <a:pt x="1236120" y="1445086"/>
                    <a:pt x="1175894" y="1384860"/>
                    <a:pt x="1175895" y="1310567"/>
                  </a:cubicBezTo>
                  <a:lnTo>
                    <a:pt x="1175894" y="550805"/>
                  </a:lnTo>
                  <a:lnTo>
                    <a:pt x="1176924" y="545705"/>
                  </a:lnTo>
                  <a:lnTo>
                    <a:pt x="1175290" y="545705"/>
                  </a:lnTo>
                  <a:cubicBezTo>
                    <a:pt x="1169114" y="387989"/>
                    <a:pt x="1176413" y="263949"/>
                    <a:pt x="899147" y="269562"/>
                  </a:cubicBezTo>
                  <a:lnTo>
                    <a:pt x="899181" y="268204"/>
                  </a:lnTo>
                  <a:lnTo>
                    <a:pt x="894281" y="269193"/>
                  </a:lnTo>
                  <a:lnTo>
                    <a:pt x="134519" y="269193"/>
                  </a:lnTo>
                  <a:cubicBezTo>
                    <a:pt x="60226" y="269193"/>
                    <a:pt x="0" y="208967"/>
                    <a:pt x="0" y="134674"/>
                  </a:cubicBezTo>
                  <a:cubicBezTo>
                    <a:pt x="0" y="97527"/>
                    <a:pt x="15057" y="63898"/>
                    <a:pt x="39400" y="39554"/>
                  </a:cubicBezTo>
                  <a:close/>
                </a:path>
              </a:pathLst>
            </a:custGeom>
            <a:gradFill>
              <a:gsLst>
                <a:gs pos="100000">
                  <a:schemeClr val="bg1"/>
                </a:gs>
                <a:gs pos="0">
                  <a:schemeClr val="bg1">
                    <a:lumMod val="95000"/>
                  </a:schemeClr>
                </a:gs>
              </a:gsLst>
              <a:lin ang="2700000" scaled="1"/>
            </a:gradFill>
            <a:ln w="1905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254000" dist="101600" dir="2700000" algn="tl" rotWithShape="0">
                <a:prstClr val="black">
                  <a:alpha val="30000"/>
                </a:prstClr>
              </a:outerShdw>
              <a:softEdge rad="0"/>
            </a:effectLst>
          </p:spPr>
          <p:txBody>
            <a:bodyPr vert="horz" wrap="square" lIns="91440" tIns="45720" rIns="91440" bIns="45720" numCol="1" anchor="t" anchorCtr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charset="-122"/>
              </a:endParaRPr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5860217" y="4667420"/>
              <a:ext cx="439678" cy="562295"/>
              <a:chOff x="1605186" y="572440"/>
              <a:chExt cx="563562" cy="720725"/>
            </a:xfrm>
            <a:solidFill>
              <a:schemeClr val="bg1"/>
            </a:solidFill>
          </p:grpSpPr>
          <p:sp>
            <p:nvSpPr>
              <p:cNvPr id="27" name="Freeform 32"/>
              <p:cNvSpPr/>
              <p:nvPr/>
            </p:nvSpPr>
            <p:spPr bwMode="auto">
              <a:xfrm>
                <a:off x="1814736" y="572440"/>
                <a:ext cx="142875" cy="720725"/>
              </a:xfrm>
              <a:custGeom>
                <a:avLst/>
                <a:gdLst>
                  <a:gd name="T0" fmla="*/ 64 w 64"/>
                  <a:gd name="T1" fmla="*/ 289 h 321"/>
                  <a:gd name="T2" fmla="*/ 32 w 64"/>
                  <a:gd name="T3" fmla="*/ 321 h 321"/>
                  <a:gd name="T4" fmla="*/ 0 w 64"/>
                  <a:gd name="T5" fmla="*/ 289 h 321"/>
                  <a:gd name="T6" fmla="*/ 0 w 64"/>
                  <a:gd name="T7" fmla="*/ 32 h 321"/>
                  <a:gd name="T8" fmla="*/ 32 w 64"/>
                  <a:gd name="T9" fmla="*/ 0 h 321"/>
                  <a:gd name="T10" fmla="*/ 64 w 64"/>
                  <a:gd name="T11" fmla="*/ 32 h 321"/>
                  <a:gd name="T12" fmla="*/ 64 w 64"/>
                  <a:gd name="T13" fmla="*/ 28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" h="321">
                    <a:moveTo>
                      <a:pt x="64" y="289"/>
                    </a:moveTo>
                    <a:cubicBezTo>
                      <a:pt x="64" y="307"/>
                      <a:pt x="49" y="321"/>
                      <a:pt x="32" y="321"/>
                    </a:cubicBezTo>
                    <a:cubicBezTo>
                      <a:pt x="14" y="321"/>
                      <a:pt x="0" y="307"/>
                      <a:pt x="0" y="289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14"/>
                      <a:pt x="14" y="0"/>
                      <a:pt x="32" y="0"/>
                    </a:cubicBezTo>
                    <a:cubicBezTo>
                      <a:pt x="49" y="0"/>
                      <a:pt x="64" y="14"/>
                      <a:pt x="64" y="32"/>
                    </a:cubicBezTo>
                    <a:lnTo>
                      <a:pt x="64" y="28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Freeform 33"/>
              <p:cNvSpPr/>
              <p:nvPr/>
            </p:nvSpPr>
            <p:spPr bwMode="auto">
              <a:xfrm>
                <a:off x="1605186" y="1012177"/>
                <a:ext cx="141288" cy="280988"/>
              </a:xfrm>
              <a:custGeom>
                <a:avLst/>
                <a:gdLst>
                  <a:gd name="T0" fmla="*/ 63 w 63"/>
                  <a:gd name="T1" fmla="*/ 93 h 125"/>
                  <a:gd name="T2" fmla="*/ 32 w 63"/>
                  <a:gd name="T3" fmla="*/ 125 h 125"/>
                  <a:gd name="T4" fmla="*/ 0 w 63"/>
                  <a:gd name="T5" fmla="*/ 93 h 125"/>
                  <a:gd name="T6" fmla="*/ 0 w 63"/>
                  <a:gd name="T7" fmla="*/ 32 h 125"/>
                  <a:gd name="T8" fmla="*/ 32 w 63"/>
                  <a:gd name="T9" fmla="*/ 0 h 125"/>
                  <a:gd name="T10" fmla="*/ 63 w 63"/>
                  <a:gd name="T11" fmla="*/ 32 h 125"/>
                  <a:gd name="T12" fmla="*/ 63 w 63"/>
                  <a:gd name="T13" fmla="*/ 93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" h="125">
                    <a:moveTo>
                      <a:pt x="63" y="93"/>
                    </a:moveTo>
                    <a:cubicBezTo>
                      <a:pt x="63" y="111"/>
                      <a:pt x="49" y="125"/>
                      <a:pt x="32" y="125"/>
                    </a:cubicBezTo>
                    <a:cubicBezTo>
                      <a:pt x="14" y="125"/>
                      <a:pt x="0" y="111"/>
                      <a:pt x="0" y="93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14"/>
                      <a:pt x="14" y="0"/>
                      <a:pt x="32" y="0"/>
                    </a:cubicBezTo>
                    <a:cubicBezTo>
                      <a:pt x="49" y="0"/>
                      <a:pt x="63" y="14"/>
                      <a:pt x="63" y="32"/>
                    </a:cubicBezTo>
                    <a:lnTo>
                      <a:pt x="63" y="9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" name="Freeform 34"/>
              <p:cNvSpPr/>
              <p:nvPr/>
            </p:nvSpPr>
            <p:spPr bwMode="auto">
              <a:xfrm>
                <a:off x="2025873" y="804215"/>
                <a:ext cx="142875" cy="488950"/>
              </a:xfrm>
              <a:custGeom>
                <a:avLst/>
                <a:gdLst>
                  <a:gd name="T0" fmla="*/ 64 w 64"/>
                  <a:gd name="T1" fmla="*/ 186 h 218"/>
                  <a:gd name="T2" fmla="*/ 32 w 64"/>
                  <a:gd name="T3" fmla="*/ 218 h 218"/>
                  <a:gd name="T4" fmla="*/ 0 w 64"/>
                  <a:gd name="T5" fmla="*/ 186 h 218"/>
                  <a:gd name="T6" fmla="*/ 0 w 64"/>
                  <a:gd name="T7" fmla="*/ 32 h 218"/>
                  <a:gd name="T8" fmla="*/ 32 w 64"/>
                  <a:gd name="T9" fmla="*/ 0 h 218"/>
                  <a:gd name="T10" fmla="*/ 64 w 64"/>
                  <a:gd name="T11" fmla="*/ 32 h 218"/>
                  <a:gd name="T12" fmla="*/ 64 w 64"/>
                  <a:gd name="T13" fmla="*/ 186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" h="218">
                    <a:moveTo>
                      <a:pt x="64" y="186"/>
                    </a:moveTo>
                    <a:cubicBezTo>
                      <a:pt x="64" y="204"/>
                      <a:pt x="49" y="218"/>
                      <a:pt x="32" y="218"/>
                    </a:cubicBezTo>
                    <a:cubicBezTo>
                      <a:pt x="14" y="218"/>
                      <a:pt x="0" y="204"/>
                      <a:pt x="0" y="186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14"/>
                      <a:pt x="14" y="0"/>
                      <a:pt x="32" y="0"/>
                    </a:cubicBezTo>
                    <a:cubicBezTo>
                      <a:pt x="49" y="0"/>
                      <a:pt x="64" y="14"/>
                      <a:pt x="64" y="32"/>
                    </a:cubicBezTo>
                    <a:lnTo>
                      <a:pt x="64" y="18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1" name="Freeform 223"/>
            <p:cNvSpPr/>
            <p:nvPr/>
          </p:nvSpPr>
          <p:spPr bwMode="auto">
            <a:xfrm>
              <a:off x="7408945" y="3217343"/>
              <a:ext cx="502251" cy="407336"/>
            </a:xfrm>
            <a:custGeom>
              <a:avLst/>
              <a:gdLst>
                <a:gd name="T0" fmla="*/ 107 w 107"/>
                <a:gd name="T1" fmla="*/ 10 h 87"/>
                <a:gd name="T2" fmla="*/ 95 w 107"/>
                <a:gd name="T3" fmla="*/ 13 h 87"/>
                <a:gd name="T4" fmla="*/ 104 w 107"/>
                <a:gd name="T5" fmla="*/ 1 h 87"/>
                <a:gd name="T6" fmla="*/ 90 w 107"/>
                <a:gd name="T7" fmla="*/ 7 h 87"/>
                <a:gd name="T8" fmla="*/ 74 w 107"/>
                <a:gd name="T9" fmla="*/ 0 h 87"/>
                <a:gd name="T10" fmla="*/ 52 w 107"/>
                <a:gd name="T11" fmla="*/ 22 h 87"/>
                <a:gd name="T12" fmla="*/ 53 w 107"/>
                <a:gd name="T13" fmla="*/ 27 h 87"/>
                <a:gd name="T14" fmla="*/ 7 w 107"/>
                <a:gd name="T15" fmla="*/ 4 h 87"/>
                <a:gd name="T16" fmla="*/ 4 w 107"/>
                <a:gd name="T17" fmla="*/ 15 h 87"/>
                <a:gd name="T18" fmla="*/ 14 w 107"/>
                <a:gd name="T19" fmla="*/ 33 h 87"/>
                <a:gd name="T20" fmla="*/ 4 w 107"/>
                <a:gd name="T21" fmla="*/ 30 h 87"/>
                <a:gd name="T22" fmla="*/ 4 w 107"/>
                <a:gd name="T23" fmla="*/ 31 h 87"/>
                <a:gd name="T24" fmla="*/ 22 w 107"/>
                <a:gd name="T25" fmla="*/ 52 h 87"/>
                <a:gd name="T26" fmla="*/ 16 w 107"/>
                <a:gd name="T27" fmla="*/ 53 h 87"/>
                <a:gd name="T28" fmla="*/ 12 w 107"/>
                <a:gd name="T29" fmla="*/ 53 h 87"/>
                <a:gd name="T30" fmla="*/ 32 w 107"/>
                <a:gd name="T31" fmla="*/ 68 h 87"/>
                <a:gd name="T32" fmla="*/ 5 w 107"/>
                <a:gd name="T33" fmla="*/ 77 h 87"/>
                <a:gd name="T34" fmla="*/ 0 w 107"/>
                <a:gd name="T35" fmla="*/ 77 h 87"/>
                <a:gd name="T36" fmla="*/ 33 w 107"/>
                <a:gd name="T37" fmla="*/ 87 h 87"/>
                <a:gd name="T38" fmla="*/ 96 w 107"/>
                <a:gd name="T39" fmla="*/ 24 h 87"/>
                <a:gd name="T40" fmla="*/ 96 w 107"/>
                <a:gd name="T41" fmla="*/ 21 h 87"/>
                <a:gd name="T42" fmla="*/ 107 w 107"/>
                <a:gd name="T43" fmla="*/ 1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7" h="87">
                  <a:moveTo>
                    <a:pt x="107" y="10"/>
                  </a:moveTo>
                  <a:cubicBezTo>
                    <a:pt x="103" y="12"/>
                    <a:pt x="99" y="13"/>
                    <a:pt x="95" y="13"/>
                  </a:cubicBezTo>
                  <a:cubicBezTo>
                    <a:pt x="99" y="11"/>
                    <a:pt x="103" y="6"/>
                    <a:pt x="104" y="1"/>
                  </a:cubicBezTo>
                  <a:cubicBezTo>
                    <a:pt x="100" y="4"/>
                    <a:pt x="95" y="6"/>
                    <a:pt x="90" y="7"/>
                  </a:cubicBezTo>
                  <a:cubicBezTo>
                    <a:pt x="86" y="2"/>
                    <a:pt x="80" y="0"/>
                    <a:pt x="74" y="0"/>
                  </a:cubicBezTo>
                  <a:cubicBezTo>
                    <a:pt x="62" y="0"/>
                    <a:pt x="52" y="9"/>
                    <a:pt x="52" y="22"/>
                  </a:cubicBezTo>
                  <a:cubicBezTo>
                    <a:pt x="52" y="23"/>
                    <a:pt x="52" y="25"/>
                    <a:pt x="53" y="27"/>
                  </a:cubicBezTo>
                  <a:cubicBezTo>
                    <a:pt x="34" y="26"/>
                    <a:pt x="18" y="17"/>
                    <a:pt x="7" y="4"/>
                  </a:cubicBezTo>
                  <a:cubicBezTo>
                    <a:pt x="5" y="7"/>
                    <a:pt x="4" y="11"/>
                    <a:pt x="4" y="15"/>
                  </a:cubicBezTo>
                  <a:cubicBezTo>
                    <a:pt x="4" y="22"/>
                    <a:pt x="8" y="29"/>
                    <a:pt x="14" y="33"/>
                  </a:cubicBezTo>
                  <a:cubicBezTo>
                    <a:pt x="10" y="33"/>
                    <a:pt x="7" y="32"/>
                    <a:pt x="4" y="30"/>
                  </a:cubicBezTo>
                  <a:cubicBezTo>
                    <a:pt x="4" y="31"/>
                    <a:pt x="4" y="31"/>
                    <a:pt x="4" y="31"/>
                  </a:cubicBezTo>
                  <a:cubicBezTo>
                    <a:pt x="4" y="41"/>
                    <a:pt x="12" y="50"/>
                    <a:pt x="22" y="52"/>
                  </a:cubicBezTo>
                  <a:cubicBezTo>
                    <a:pt x="20" y="53"/>
                    <a:pt x="18" y="53"/>
                    <a:pt x="16" y="53"/>
                  </a:cubicBezTo>
                  <a:cubicBezTo>
                    <a:pt x="14" y="53"/>
                    <a:pt x="13" y="53"/>
                    <a:pt x="12" y="53"/>
                  </a:cubicBezTo>
                  <a:cubicBezTo>
                    <a:pt x="15" y="61"/>
                    <a:pt x="23" y="68"/>
                    <a:pt x="32" y="68"/>
                  </a:cubicBezTo>
                  <a:cubicBezTo>
                    <a:pt x="25" y="74"/>
                    <a:pt x="15" y="77"/>
                    <a:pt x="5" y="77"/>
                  </a:cubicBezTo>
                  <a:cubicBezTo>
                    <a:pt x="3" y="77"/>
                    <a:pt x="1" y="77"/>
                    <a:pt x="0" y="77"/>
                  </a:cubicBezTo>
                  <a:cubicBezTo>
                    <a:pt x="9" y="83"/>
                    <a:pt x="21" y="87"/>
                    <a:pt x="33" y="87"/>
                  </a:cubicBezTo>
                  <a:cubicBezTo>
                    <a:pt x="74" y="87"/>
                    <a:pt x="96" y="53"/>
                    <a:pt x="96" y="24"/>
                  </a:cubicBezTo>
                  <a:cubicBezTo>
                    <a:pt x="96" y="23"/>
                    <a:pt x="96" y="22"/>
                    <a:pt x="96" y="21"/>
                  </a:cubicBezTo>
                  <a:cubicBezTo>
                    <a:pt x="101" y="18"/>
                    <a:pt x="104" y="14"/>
                    <a:pt x="107" y="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4304602" y="3149920"/>
              <a:ext cx="514569" cy="494853"/>
              <a:chOff x="9791183" y="5224434"/>
              <a:chExt cx="645684" cy="620945"/>
            </a:xfrm>
            <a:solidFill>
              <a:schemeClr val="bg1"/>
            </a:solidFill>
          </p:grpSpPr>
          <p:sp>
            <p:nvSpPr>
              <p:cNvPr id="25" name="Oval 131"/>
              <p:cNvSpPr>
                <a:spLocks noChangeArrowheads="1"/>
              </p:cNvSpPr>
              <p:nvPr/>
            </p:nvSpPr>
            <p:spPr bwMode="auto">
              <a:xfrm>
                <a:off x="9968746" y="5224434"/>
                <a:ext cx="290558" cy="2942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134"/>
              <p:cNvSpPr/>
              <p:nvPr/>
            </p:nvSpPr>
            <p:spPr bwMode="auto">
              <a:xfrm>
                <a:off x="9791183" y="5564604"/>
                <a:ext cx="645684" cy="280775"/>
              </a:xfrm>
              <a:custGeom>
                <a:avLst/>
                <a:gdLst>
                  <a:gd name="T0" fmla="*/ 35 w 200"/>
                  <a:gd name="T1" fmla="*/ 87 h 87"/>
                  <a:gd name="T2" fmla="*/ 35 w 200"/>
                  <a:gd name="T3" fmla="*/ 72 h 87"/>
                  <a:gd name="T4" fmla="*/ 46 w 200"/>
                  <a:gd name="T5" fmla="*/ 72 h 87"/>
                  <a:gd name="T6" fmla="*/ 46 w 200"/>
                  <a:gd name="T7" fmla="*/ 87 h 87"/>
                  <a:gd name="T8" fmla="*/ 155 w 200"/>
                  <a:gd name="T9" fmla="*/ 87 h 87"/>
                  <a:gd name="T10" fmla="*/ 155 w 200"/>
                  <a:gd name="T11" fmla="*/ 72 h 87"/>
                  <a:gd name="T12" fmla="*/ 166 w 200"/>
                  <a:gd name="T13" fmla="*/ 72 h 87"/>
                  <a:gd name="T14" fmla="*/ 166 w 200"/>
                  <a:gd name="T15" fmla="*/ 87 h 87"/>
                  <a:gd name="T16" fmla="*/ 199 w 200"/>
                  <a:gd name="T17" fmla="*/ 87 h 87"/>
                  <a:gd name="T18" fmla="*/ 200 w 200"/>
                  <a:gd name="T19" fmla="*/ 43 h 87"/>
                  <a:gd name="T20" fmla="*/ 156 w 200"/>
                  <a:gd name="T21" fmla="*/ 0 h 87"/>
                  <a:gd name="T22" fmla="*/ 156 w 200"/>
                  <a:gd name="T23" fmla="*/ 0 h 87"/>
                  <a:gd name="T24" fmla="*/ 156 w 200"/>
                  <a:gd name="T25" fmla="*/ 0 h 87"/>
                  <a:gd name="T26" fmla="*/ 140 w 200"/>
                  <a:gd name="T27" fmla="*/ 0 h 87"/>
                  <a:gd name="T28" fmla="*/ 100 w 200"/>
                  <a:gd name="T29" fmla="*/ 80 h 87"/>
                  <a:gd name="T30" fmla="*/ 60 w 200"/>
                  <a:gd name="T31" fmla="*/ 0 h 87"/>
                  <a:gd name="T32" fmla="*/ 45 w 200"/>
                  <a:gd name="T33" fmla="*/ 0 h 87"/>
                  <a:gd name="T34" fmla="*/ 45 w 200"/>
                  <a:gd name="T35" fmla="*/ 0 h 87"/>
                  <a:gd name="T36" fmla="*/ 44 w 200"/>
                  <a:gd name="T37" fmla="*/ 0 h 87"/>
                  <a:gd name="T38" fmla="*/ 1 w 200"/>
                  <a:gd name="T39" fmla="*/ 43 h 87"/>
                  <a:gd name="T40" fmla="*/ 0 w 200"/>
                  <a:gd name="T41" fmla="*/ 87 h 87"/>
                  <a:gd name="T42" fmla="*/ 35 w 200"/>
                  <a:gd name="T43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00" h="87">
                    <a:moveTo>
                      <a:pt x="35" y="87"/>
                    </a:moveTo>
                    <a:cubicBezTo>
                      <a:pt x="35" y="72"/>
                      <a:pt x="35" y="72"/>
                      <a:pt x="35" y="72"/>
                    </a:cubicBezTo>
                    <a:cubicBezTo>
                      <a:pt x="46" y="72"/>
                      <a:pt x="46" y="72"/>
                      <a:pt x="46" y="72"/>
                    </a:cubicBezTo>
                    <a:cubicBezTo>
                      <a:pt x="46" y="87"/>
                      <a:pt x="46" y="87"/>
                      <a:pt x="46" y="87"/>
                    </a:cubicBezTo>
                    <a:cubicBezTo>
                      <a:pt x="155" y="87"/>
                      <a:pt x="155" y="87"/>
                      <a:pt x="155" y="87"/>
                    </a:cubicBezTo>
                    <a:cubicBezTo>
                      <a:pt x="155" y="72"/>
                      <a:pt x="155" y="72"/>
                      <a:pt x="155" y="72"/>
                    </a:cubicBezTo>
                    <a:cubicBezTo>
                      <a:pt x="166" y="72"/>
                      <a:pt x="166" y="72"/>
                      <a:pt x="166" y="72"/>
                    </a:cubicBezTo>
                    <a:cubicBezTo>
                      <a:pt x="166" y="87"/>
                      <a:pt x="166" y="87"/>
                      <a:pt x="166" y="87"/>
                    </a:cubicBezTo>
                    <a:cubicBezTo>
                      <a:pt x="199" y="87"/>
                      <a:pt x="199" y="87"/>
                      <a:pt x="199" y="87"/>
                    </a:cubicBezTo>
                    <a:cubicBezTo>
                      <a:pt x="199" y="47"/>
                      <a:pt x="200" y="43"/>
                      <a:pt x="200" y="43"/>
                    </a:cubicBezTo>
                    <a:cubicBezTo>
                      <a:pt x="200" y="19"/>
                      <a:pt x="180" y="0"/>
                      <a:pt x="156" y="0"/>
                    </a:cubicBezTo>
                    <a:cubicBezTo>
                      <a:pt x="156" y="0"/>
                      <a:pt x="156" y="0"/>
                      <a:pt x="156" y="0"/>
                    </a:cubicBezTo>
                    <a:cubicBezTo>
                      <a:pt x="156" y="0"/>
                      <a:pt x="156" y="0"/>
                      <a:pt x="156" y="0"/>
                    </a:cubicBezTo>
                    <a:cubicBezTo>
                      <a:pt x="140" y="0"/>
                      <a:pt x="140" y="0"/>
                      <a:pt x="140" y="0"/>
                    </a:cubicBezTo>
                    <a:cubicBezTo>
                      <a:pt x="100" y="80"/>
                      <a:pt x="100" y="80"/>
                      <a:pt x="100" y="80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5" y="0"/>
                      <a:pt x="44" y="0"/>
                      <a:pt x="44" y="0"/>
                    </a:cubicBezTo>
                    <a:cubicBezTo>
                      <a:pt x="20" y="0"/>
                      <a:pt x="1" y="19"/>
                      <a:pt x="1" y="43"/>
                    </a:cubicBezTo>
                    <a:cubicBezTo>
                      <a:pt x="1" y="43"/>
                      <a:pt x="0" y="47"/>
                      <a:pt x="0" y="87"/>
                    </a:cubicBezTo>
                    <a:lnTo>
                      <a:pt x="35" y="8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3" name="组合 12"/>
            <p:cNvGrpSpPr/>
            <p:nvPr/>
          </p:nvGrpSpPr>
          <p:grpSpPr>
            <a:xfrm>
              <a:off x="5911205" y="1640691"/>
              <a:ext cx="413179" cy="612241"/>
              <a:chOff x="1788810" y="2276744"/>
              <a:chExt cx="392113" cy="581026"/>
            </a:xfrm>
            <a:solidFill>
              <a:schemeClr val="bg1"/>
            </a:solidFill>
          </p:grpSpPr>
          <p:sp>
            <p:nvSpPr>
              <p:cNvPr id="22" name="Freeform 9"/>
              <p:cNvSpPr>
                <a:spLocks noEditPoints="1"/>
              </p:cNvSpPr>
              <p:nvPr/>
            </p:nvSpPr>
            <p:spPr bwMode="auto">
              <a:xfrm>
                <a:off x="1788810" y="2276744"/>
                <a:ext cx="392113" cy="430213"/>
              </a:xfrm>
              <a:custGeom>
                <a:avLst/>
                <a:gdLst>
                  <a:gd name="T0" fmla="*/ 108 w 149"/>
                  <a:gd name="T1" fmla="*/ 163 h 163"/>
                  <a:gd name="T2" fmla="*/ 35 w 149"/>
                  <a:gd name="T3" fmla="*/ 163 h 163"/>
                  <a:gd name="T4" fmla="*/ 35 w 149"/>
                  <a:gd name="T5" fmla="*/ 158 h 163"/>
                  <a:gd name="T6" fmla="*/ 30 w 149"/>
                  <a:gd name="T7" fmla="*/ 142 h 163"/>
                  <a:gd name="T8" fmla="*/ 21 w 149"/>
                  <a:gd name="T9" fmla="*/ 127 h 163"/>
                  <a:gd name="T10" fmla="*/ 0 w 149"/>
                  <a:gd name="T11" fmla="*/ 74 h 163"/>
                  <a:gd name="T12" fmla="*/ 74 w 149"/>
                  <a:gd name="T13" fmla="*/ 0 h 163"/>
                  <a:gd name="T14" fmla="*/ 149 w 149"/>
                  <a:gd name="T15" fmla="*/ 74 h 163"/>
                  <a:gd name="T16" fmla="*/ 127 w 149"/>
                  <a:gd name="T17" fmla="*/ 127 h 163"/>
                  <a:gd name="T18" fmla="*/ 118 w 149"/>
                  <a:gd name="T19" fmla="*/ 142 h 163"/>
                  <a:gd name="T20" fmla="*/ 114 w 149"/>
                  <a:gd name="T21" fmla="*/ 158 h 163"/>
                  <a:gd name="T22" fmla="*/ 113 w 149"/>
                  <a:gd name="T23" fmla="*/ 163 h 163"/>
                  <a:gd name="T24" fmla="*/ 108 w 149"/>
                  <a:gd name="T25" fmla="*/ 163 h 163"/>
                  <a:gd name="T26" fmla="*/ 46 w 149"/>
                  <a:gd name="T27" fmla="*/ 151 h 163"/>
                  <a:gd name="T28" fmla="*/ 103 w 149"/>
                  <a:gd name="T29" fmla="*/ 151 h 163"/>
                  <a:gd name="T30" fmla="*/ 108 w 149"/>
                  <a:gd name="T31" fmla="*/ 136 h 163"/>
                  <a:gd name="T32" fmla="*/ 117 w 149"/>
                  <a:gd name="T33" fmla="*/ 120 h 163"/>
                  <a:gd name="T34" fmla="*/ 136 w 149"/>
                  <a:gd name="T35" fmla="*/ 74 h 163"/>
                  <a:gd name="T36" fmla="*/ 74 w 149"/>
                  <a:gd name="T37" fmla="*/ 12 h 163"/>
                  <a:gd name="T38" fmla="*/ 12 w 149"/>
                  <a:gd name="T39" fmla="*/ 74 h 163"/>
                  <a:gd name="T40" fmla="*/ 31 w 149"/>
                  <a:gd name="T41" fmla="*/ 120 h 163"/>
                  <a:gd name="T42" fmla="*/ 41 w 149"/>
                  <a:gd name="T43" fmla="*/ 136 h 163"/>
                  <a:gd name="T44" fmla="*/ 46 w 149"/>
                  <a:gd name="T45" fmla="*/ 151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49" h="163">
                    <a:moveTo>
                      <a:pt x="108" y="163"/>
                    </a:moveTo>
                    <a:cubicBezTo>
                      <a:pt x="35" y="163"/>
                      <a:pt x="35" y="163"/>
                      <a:pt x="35" y="163"/>
                    </a:cubicBezTo>
                    <a:cubicBezTo>
                      <a:pt x="35" y="158"/>
                      <a:pt x="35" y="158"/>
                      <a:pt x="35" y="158"/>
                    </a:cubicBezTo>
                    <a:cubicBezTo>
                      <a:pt x="34" y="153"/>
                      <a:pt x="32" y="144"/>
                      <a:pt x="30" y="142"/>
                    </a:cubicBezTo>
                    <a:cubicBezTo>
                      <a:pt x="28" y="137"/>
                      <a:pt x="24" y="132"/>
                      <a:pt x="21" y="127"/>
                    </a:cubicBezTo>
                    <a:cubicBezTo>
                      <a:pt x="11" y="112"/>
                      <a:pt x="0" y="95"/>
                      <a:pt x="0" y="74"/>
                    </a:cubicBezTo>
                    <a:cubicBezTo>
                      <a:pt x="0" y="33"/>
                      <a:pt x="33" y="0"/>
                      <a:pt x="74" y="0"/>
                    </a:cubicBezTo>
                    <a:cubicBezTo>
                      <a:pt x="115" y="0"/>
                      <a:pt x="149" y="33"/>
                      <a:pt x="149" y="74"/>
                    </a:cubicBezTo>
                    <a:cubicBezTo>
                      <a:pt x="149" y="95"/>
                      <a:pt x="138" y="112"/>
                      <a:pt x="127" y="127"/>
                    </a:cubicBezTo>
                    <a:cubicBezTo>
                      <a:pt x="124" y="132"/>
                      <a:pt x="121" y="137"/>
                      <a:pt x="118" y="142"/>
                    </a:cubicBezTo>
                    <a:cubicBezTo>
                      <a:pt x="117" y="144"/>
                      <a:pt x="115" y="153"/>
                      <a:pt x="114" y="158"/>
                    </a:cubicBezTo>
                    <a:cubicBezTo>
                      <a:pt x="113" y="163"/>
                      <a:pt x="113" y="163"/>
                      <a:pt x="113" y="163"/>
                    </a:cubicBezTo>
                    <a:lnTo>
                      <a:pt x="108" y="163"/>
                    </a:lnTo>
                    <a:close/>
                    <a:moveTo>
                      <a:pt x="46" y="151"/>
                    </a:moveTo>
                    <a:cubicBezTo>
                      <a:pt x="103" y="151"/>
                      <a:pt x="103" y="151"/>
                      <a:pt x="103" y="151"/>
                    </a:cubicBezTo>
                    <a:cubicBezTo>
                      <a:pt x="104" y="146"/>
                      <a:pt x="105" y="139"/>
                      <a:pt x="108" y="136"/>
                    </a:cubicBezTo>
                    <a:cubicBezTo>
                      <a:pt x="111" y="130"/>
                      <a:pt x="114" y="125"/>
                      <a:pt x="117" y="120"/>
                    </a:cubicBezTo>
                    <a:cubicBezTo>
                      <a:pt x="127" y="106"/>
                      <a:pt x="136" y="92"/>
                      <a:pt x="136" y="74"/>
                    </a:cubicBezTo>
                    <a:cubicBezTo>
                      <a:pt x="136" y="40"/>
                      <a:pt x="109" y="12"/>
                      <a:pt x="74" y="12"/>
                    </a:cubicBezTo>
                    <a:cubicBezTo>
                      <a:pt x="40" y="12"/>
                      <a:pt x="12" y="40"/>
                      <a:pt x="12" y="74"/>
                    </a:cubicBezTo>
                    <a:cubicBezTo>
                      <a:pt x="12" y="92"/>
                      <a:pt x="21" y="106"/>
                      <a:pt x="31" y="120"/>
                    </a:cubicBezTo>
                    <a:cubicBezTo>
                      <a:pt x="35" y="125"/>
                      <a:pt x="38" y="130"/>
                      <a:pt x="41" y="136"/>
                    </a:cubicBezTo>
                    <a:cubicBezTo>
                      <a:pt x="43" y="139"/>
                      <a:pt x="45" y="146"/>
                      <a:pt x="46" y="15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Freeform 10"/>
              <p:cNvSpPr/>
              <p:nvPr/>
            </p:nvSpPr>
            <p:spPr bwMode="auto">
              <a:xfrm>
                <a:off x="1884060" y="2729182"/>
                <a:ext cx="195263" cy="128588"/>
              </a:xfrm>
              <a:custGeom>
                <a:avLst/>
                <a:gdLst>
                  <a:gd name="T0" fmla="*/ 0 w 74"/>
                  <a:gd name="T1" fmla="*/ 0 h 49"/>
                  <a:gd name="T2" fmla="*/ 0 w 74"/>
                  <a:gd name="T3" fmla="*/ 20 h 49"/>
                  <a:gd name="T4" fmla="*/ 37 w 74"/>
                  <a:gd name="T5" fmla="*/ 49 h 49"/>
                  <a:gd name="T6" fmla="*/ 41 w 74"/>
                  <a:gd name="T7" fmla="*/ 49 h 49"/>
                  <a:gd name="T8" fmla="*/ 74 w 74"/>
                  <a:gd name="T9" fmla="*/ 20 h 49"/>
                  <a:gd name="T10" fmla="*/ 74 w 74"/>
                  <a:gd name="T11" fmla="*/ 0 h 49"/>
                  <a:gd name="T12" fmla="*/ 0 w 74"/>
                  <a:gd name="T13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4" h="49">
                    <a:moveTo>
                      <a:pt x="0" y="0"/>
                    </a:moveTo>
                    <a:cubicBezTo>
                      <a:pt x="0" y="20"/>
                      <a:pt x="0" y="20"/>
                      <a:pt x="0" y="20"/>
                    </a:cubicBezTo>
                    <a:cubicBezTo>
                      <a:pt x="0" y="36"/>
                      <a:pt x="17" y="49"/>
                      <a:pt x="37" y="49"/>
                    </a:cubicBezTo>
                    <a:cubicBezTo>
                      <a:pt x="41" y="49"/>
                      <a:pt x="41" y="49"/>
                      <a:pt x="41" y="49"/>
                    </a:cubicBezTo>
                    <a:cubicBezTo>
                      <a:pt x="61" y="49"/>
                      <a:pt x="74" y="36"/>
                      <a:pt x="74" y="20"/>
                    </a:cubicBezTo>
                    <a:cubicBezTo>
                      <a:pt x="74" y="0"/>
                      <a:pt x="74" y="0"/>
                      <a:pt x="74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4" name="Freeform 11"/>
              <p:cNvSpPr/>
              <p:nvPr/>
            </p:nvSpPr>
            <p:spPr bwMode="auto">
              <a:xfrm>
                <a:off x="1872947" y="2459307"/>
                <a:ext cx="223838" cy="179388"/>
              </a:xfrm>
              <a:custGeom>
                <a:avLst/>
                <a:gdLst>
                  <a:gd name="T0" fmla="*/ 83 w 85"/>
                  <a:gd name="T1" fmla="*/ 9 h 68"/>
                  <a:gd name="T2" fmla="*/ 62 w 85"/>
                  <a:gd name="T3" fmla="*/ 66 h 68"/>
                  <a:gd name="T4" fmla="*/ 62 w 85"/>
                  <a:gd name="T5" fmla="*/ 68 h 68"/>
                  <a:gd name="T6" fmla="*/ 52 w 85"/>
                  <a:gd name="T7" fmla="*/ 68 h 68"/>
                  <a:gd name="T8" fmla="*/ 53 w 85"/>
                  <a:gd name="T9" fmla="*/ 66 h 68"/>
                  <a:gd name="T10" fmla="*/ 67 w 85"/>
                  <a:gd name="T11" fmla="*/ 17 h 68"/>
                  <a:gd name="T12" fmla="*/ 67 w 85"/>
                  <a:gd name="T13" fmla="*/ 17 h 68"/>
                  <a:gd name="T14" fmla="*/ 66 w 85"/>
                  <a:gd name="T15" fmla="*/ 17 h 68"/>
                  <a:gd name="T16" fmla="*/ 55 w 85"/>
                  <a:gd name="T17" fmla="*/ 13 h 68"/>
                  <a:gd name="T18" fmla="*/ 44 w 85"/>
                  <a:gd name="T19" fmla="*/ 17 h 68"/>
                  <a:gd name="T20" fmla="*/ 30 w 85"/>
                  <a:gd name="T21" fmla="*/ 12 h 68"/>
                  <a:gd name="T22" fmla="*/ 17 w 85"/>
                  <a:gd name="T23" fmla="*/ 16 h 68"/>
                  <a:gd name="T24" fmla="*/ 30 w 85"/>
                  <a:gd name="T25" fmla="*/ 66 h 68"/>
                  <a:gd name="T26" fmla="*/ 31 w 85"/>
                  <a:gd name="T27" fmla="*/ 68 h 68"/>
                  <a:gd name="T28" fmla="*/ 21 w 85"/>
                  <a:gd name="T29" fmla="*/ 68 h 68"/>
                  <a:gd name="T30" fmla="*/ 21 w 85"/>
                  <a:gd name="T31" fmla="*/ 66 h 68"/>
                  <a:gd name="T32" fmla="*/ 2 w 85"/>
                  <a:gd name="T33" fmla="*/ 9 h 68"/>
                  <a:gd name="T34" fmla="*/ 2 w 85"/>
                  <a:gd name="T35" fmla="*/ 9 h 68"/>
                  <a:gd name="T36" fmla="*/ 1 w 85"/>
                  <a:gd name="T37" fmla="*/ 8 h 68"/>
                  <a:gd name="T38" fmla="*/ 1 w 85"/>
                  <a:gd name="T39" fmla="*/ 8 h 68"/>
                  <a:gd name="T40" fmla="*/ 1 w 85"/>
                  <a:gd name="T41" fmla="*/ 7 h 68"/>
                  <a:gd name="T42" fmla="*/ 2 w 85"/>
                  <a:gd name="T43" fmla="*/ 1 h 68"/>
                  <a:gd name="T44" fmla="*/ 9 w 85"/>
                  <a:gd name="T45" fmla="*/ 3 h 68"/>
                  <a:gd name="T46" fmla="*/ 9 w 85"/>
                  <a:gd name="T47" fmla="*/ 3 h 68"/>
                  <a:gd name="T48" fmla="*/ 16 w 85"/>
                  <a:gd name="T49" fmla="*/ 7 h 68"/>
                  <a:gd name="T50" fmla="*/ 27 w 85"/>
                  <a:gd name="T51" fmla="*/ 2 h 68"/>
                  <a:gd name="T52" fmla="*/ 31 w 85"/>
                  <a:gd name="T53" fmla="*/ 1 h 68"/>
                  <a:gd name="T54" fmla="*/ 34 w 85"/>
                  <a:gd name="T55" fmla="*/ 3 h 68"/>
                  <a:gd name="T56" fmla="*/ 43 w 85"/>
                  <a:gd name="T57" fmla="*/ 8 h 68"/>
                  <a:gd name="T58" fmla="*/ 52 w 85"/>
                  <a:gd name="T59" fmla="*/ 3 h 68"/>
                  <a:gd name="T60" fmla="*/ 55 w 85"/>
                  <a:gd name="T61" fmla="*/ 1 h 68"/>
                  <a:gd name="T62" fmla="*/ 59 w 85"/>
                  <a:gd name="T63" fmla="*/ 3 h 68"/>
                  <a:gd name="T64" fmla="*/ 66 w 85"/>
                  <a:gd name="T65" fmla="*/ 8 h 68"/>
                  <a:gd name="T66" fmla="*/ 66 w 85"/>
                  <a:gd name="T67" fmla="*/ 8 h 68"/>
                  <a:gd name="T68" fmla="*/ 76 w 85"/>
                  <a:gd name="T69" fmla="*/ 3 h 68"/>
                  <a:gd name="T70" fmla="*/ 82 w 85"/>
                  <a:gd name="T71" fmla="*/ 2 h 68"/>
                  <a:gd name="T72" fmla="*/ 83 w 85"/>
                  <a:gd name="T73" fmla="*/ 9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85" h="68">
                    <a:moveTo>
                      <a:pt x="83" y="9"/>
                    </a:moveTo>
                    <a:cubicBezTo>
                      <a:pt x="71" y="25"/>
                      <a:pt x="64" y="44"/>
                      <a:pt x="62" y="66"/>
                    </a:cubicBezTo>
                    <a:cubicBezTo>
                      <a:pt x="62" y="68"/>
                      <a:pt x="62" y="68"/>
                      <a:pt x="62" y="68"/>
                    </a:cubicBezTo>
                    <a:cubicBezTo>
                      <a:pt x="52" y="68"/>
                      <a:pt x="52" y="68"/>
                      <a:pt x="52" y="68"/>
                    </a:cubicBezTo>
                    <a:cubicBezTo>
                      <a:pt x="53" y="66"/>
                      <a:pt x="53" y="66"/>
                      <a:pt x="53" y="66"/>
                    </a:cubicBezTo>
                    <a:cubicBezTo>
                      <a:pt x="55" y="48"/>
                      <a:pt x="59" y="32"/>
                      <a:pt x="67" y="17"/>
                    </a:cubicBezTo>
                    <a:cubicBezTo>
                      <a:pt x="67" y="17"/>
                      <a:pt x="67" y="17"/>
                      <a:pt x="67" y="17"/>
                    </a:cubicBezTo>
                    <a:cubicBezTo>
                      <a:pt x="66" y="17"/>
                      <a:pt x="66" y="17"/>
                      <a:pt x="66" y="17"/>
                    </a:cubicBezTo>
                    <a:cubicBezTo>
                      <a:pt x="63" y="17"/>
                      <a:pt x="59" y="16"/>
                      <a:pt x="55" y="13"/>
                    </a:cubicBezTo>
                    <a:cubicBezTo>
                      <a:pt x="52" y="16"/>
                      <a:pt x="48" y="17"/>
                      <a:pt x="44" y="17"/>
                    </a:cubicBezTo>
                    <a:cubicBezTo>
                      <a:pt x="39" y="17"/>
                      <a:pt x="34" y="16"/>
                      <a:pt x="30" y="12"/>
                    </a:cubicBezTo>
                    <a:cubicBezTo>
                      <a:pt x="26" y="15"/>
                      <a:pt x="21" y="17"/>
                      <a:pt x="17" y="16"/>
                    </a:cubicBezTo>
                    <a:cubicBezTo>
                      <a:pt x="28" y="38"/>
                      <a:pt x="30" y="59"/>
                      <a:pt x="30" y="66"/>
                    </a:cubicBezTo>
                    <a:cubicBezTo>
                      <a:pt x="31" y="68"/>
                      <a:pt x="31" y="68"/>
                      <a:pt x="31" y="68"/>
                    </a:cubicBezTo>
                    <a:cubicBezTo>
                      <a:pt x="21" y="68"/>
                      <a:pt x="21" y="68"/>
                      <a:pt x="21" y="68"/>
                    </a:cubicBezTo>
                    <a:cubicBezTo>
                      <a:pt x="21" y="66"/>
                      <a:pt x="21" y="66"/>
                      <a:pt x="21" y="66"/>
                    </a:cubicBezTo>
                    <a:cubicBezTo>
                      <a:pt x="21" y="58"/>
                      <a:pt x="17" y="31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0" y="5"/>
                      <a:pt x="0" y="3"/>
                      <a:pt x="2" y="1"/>
                    </a:cubicBezTo>
                    <a:cubicBezTo>
                      <a:pt x="5" y="0"/>
                      <a:pt x="7" y="1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11" y="5"/>
                      <a:pt x="14" y="7"/>
                      <a:pt x="16" y="7"/>
                    </a:cubicBezTo>
                    <a:cubicBezTo>
                      <a:pt x="20" y="7"/>
                      <a:pt x="23" y="6"/>
                      <a:pt x="27" y="2"/>
                    </a:cubicBezTo>
                    <a:cubicBezTo>
                      <a:pt x="28" y="1"/>
                      <a:pt x="29" y="1"/>
                      <a:pt x="31" y="1"/>
                    </a:cubicBezTo>
                    <a:cubicBezTo>
                      <a:pt x="32" y="1"/>
                      <a:pt x="33" y="2"/>
                      <a:pt x="34" y="3"/>
                    </a:cubicBezTo>
                    <a:cubicBezTo>
                      <a:pt x="37" y="6"/>
                      <a:pt x="40" y="8"/>
                      <a:pt x="43" y="8"/>
                    </a:cubicBezTo>
                    <a:cubicBezTo>
                      <a:pt x="47" y="8"/>
                      <a:pt x="50" y="5"/>
                      <a:pt x="52" y="3"/>
                    </a:cubicBezTo>
                    <a:cubicBezTo>
                      <a:pt x="53" y="2"/>
                      <a:pt x="54" y="1"/>
                      <a:pt x="55" y="1"/>
                    </a:cubicBezTo>
                    <a:cubicBezTo>
                      <a:pt x="57" y="1"/>
                      <a:pt x="58" y="2"/>
                      <a:pt x="59" y="3"/>
                    </a:cubicBezTo>
                    <a:cubicBezTo>
                      <a:pt x="61" y="6"/>
                      <a:pt x="63" y="8"/>
                      <a:pt x="66" y="8"/>
                    </a:cubicBezTo>
                    <a:cubicBezTo>
                      <a:pt x="66" y="8"/>
                      <a:pt x="66" y="8"/>
                      <a:pt x="66" y="8"/>
                    </a:cubicBezTo>
                    <a:cubicBezTo>
                      <a:pt x="70" y="8"/>
                      <a:pt x="73" y="6"/>
                      <a:pt x="76" y="3"/>
                    </a:cubicBezTo>
                    <a:cubicBezTo>
                      <a:pt x="78" y="1"/>
                      <a:pt x="81" y="1"/>
                      <a:pt x="82" y="2"/>
                    </a:cubicBezTo>
                    <a:cubicBezTo>
                      <a:pt x="84" y="4"/>
                      <a:pt x="85" y="7"/>
                      <a:pt x="83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4" name="矩形 13"/>
            <p:cNvSpPr/>
            <p:nvPr/>
          </p:nvSpPr>
          <p:spPr>
            <a:xfrm>
              <a:off x="5738078" y="2423580"/>
              <a:ext cx="74449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>
                  <a:solidFill>
                    <a:srgbClr val="C8161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01</a:t>
              </a:r>
              <a:endParaRPr lang="zh-CN" altLang="en-US" dirty="0">
                <a:solidFill>
                  <a:srgbClr val="C8161D"/>
                </a:solidFill>
                <a:latin typeface="Open Sans" panose="020B0606030504020204" pitchFamily="34" charset="0"/>
                <a:ea typeface="微软雅黑" panose="020B0503020204020204" charset="-122"/>
                <a:cs typeface="Open Sans" panose="020B0606030504020204" pitchFamily="34" charset="0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6423699" y="3267896"/>
              <a:ext cx="103939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>
                  <a:solidFill>
                    <a:srgbClr val="C8161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02</a:t>
              </a:r>
              <a:endParaRPr lang="zh-CN" altLang="en-US" dirty="0">
                <a:solidFill>
                  <a:srgbClr val="C8161D"/>
                </a:solidFill>
                <a:latin typeface="Open Sans" panose="020B0606030504020204" pitchFamily="34" charset="0"/>
                <a:ea typeface="微软雅黑" panose="020B0503020204020204" charset="-122"/>
                <a:cs typeface="Open Sans" panose="020B0606030504020204" pitchFamily="34" charset="0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5590290" y="4063190"/>
              <a:ext cx="103939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>
                  <a:solidFill>
                    <a:srgbClr val="C8161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03</a:t>
              </a:r>
              <a:endParaRPr lang="zh-CN" altLang="en-US" dirty="0">
                <a:solidFill>
                  <a:srgbClr val="C8161D"/>
                </a:solidFill>
                <a:latin typeface="Open Sans" panose="020B0606030504020204" pitchFamily="34" charset="0"/>
                <a:ea typeface="微软雅黑" panose="020B0503020204020204" charset="-122"/>
                <a:cs typeface="Open Sans" panose="020B0606030504020204" pitchFamily="34" charset="0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4763571" y="3222513"/>
              <a:ext cx="103939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>
                  <a:solidFill>
                    <a:srgbClr val="C8161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04</a:t>
              </a:r>
              <a:endParaRPr lang="zh-CN" altLang="en-US" dirty="0">
                <a:solidFill>
                  <a:srgbClr val="C8161D"/>
                </a:solidFill>
                <a:latin typeface="Open Sans" panose="020B0606030504020204" pitchFamily="34" charset="0"/>
                <a:ea typeface="微软雅黑" panose="020B0503020204020204" charset="-122"/>
                <a:cs typeface="Open Sans" panose="020B0606030504020204" pitchFamily="34" charset="0"/>
              </a:endParaRPr>
            </a:p>
          </p:txBody>
        </p:sp>
        <p:sp>
          <p:nvSpPr>
            <p:cNvPr id="18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  <p:cNvSpPr/>
            <p:nvPr/>
          </p:nvSpPr>
          <p:spPr>
            <a:xfrm>
              <a:off x="7717017" y="1421598"/>
              <a:ext cx="3350072" cy="846386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200000"/>
                </a:lnSpc>
              </a:pPr>
              <a:r>
                <a:rPr lang="en-US" altLang="zh-CN" sz="1400" b="1" dirty="0">
                  <a:solidFill>
                    <a:srgbClr val="C8161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Key Words Here</a:t>
              </a:r>
              <a:endParaRPr lang="en-US" sz="1050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Vivamus Quam Dolor, Tempor Ac Gravida Sit Amet, Porta Fermentum Magna. Aliquam Euismod.</a:t>
              </a:r>
            </a:p>
          </p:txBody>
        </p:sp>
        <p:sp>
          <p:nvSpPr>
            <p:cNvPr id="19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  <p:cNvSpPr/>
            <p:nvPr/>
          </p:nvSpPr>
          <p:spPr>
            <a:xfrm>
              <a:off x="1124910" y="1415964"/>
              <a:ext cx="3459515" cy="846386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ct val="200000"/>
                </a:lnSpc>
              </a:pPr>
              <a:r>
                <a:rPr lang="en-US" altLang="zh-CN" sz="1400" b="1" dirty="0">
                  <a:solidFill>
                    <a:srgbClr val="C8161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Key Words Here</a:t>
              </a:r>
              <a:endParaRPr lang="en-US" sz="1050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algn="r"/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Vivamus Quam Dolor, Tempor Ac Gravida Sit Amet, Porta Fermentum Magna. Aliquam Euismod.</a:t>
              </a:r>
            </a:p>
          </p:txBody>
        </p:sp>
        <p:sp>
          <p:nvSpPr>
            <p:cNvPr id="20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  <p:cNvSpPr/>
            <p:nvPr/>
          </p:nvSpPr>
          <p:spPr>
            <a:xfrm>
              <a:off x="7717017" y="4600496"/>
              <a:ext cx="3350072" cy="846386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200000"/>
                </a:lnSpc>
              </a:pPr>
              <a:r>
                <a:rPr lang="en-US" altLang="zh-CN" sz="1400" b="1" dirty="0">
                  <a:solidFill>
                    <a:srgbClr val="C8161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Key Words Here</a:t>
              </a:r>
              <a:endParaRPr lang="en-US" sz="1050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Vivamus Quam Dolor, Tempor Ac Gravida Sit Amet, Porta Fermentum Magna. Aliquam Euismod.</a:t>
              </a:r>
            </a:p>
          </p:txBody>
        </p:sp>
        <p:sp>
          <p:nvSpPr>
            <p:cNvPr id="21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  <p:cNvSpPr/>
            <p:nvPr/>
          </p:nvSpPr>
          <p:spPr>
            <a:xfrm>
              <a:off x="1124910" y="4600496"/>
              <a:ext cx="3459515" cy="846386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ct val="200000"/>
                </a:lnSpc>
              </a:pPr>
              <a:r>
                <a:rPr lang="en-US" altLang="zh-CN" sz="1400" b="1" dirty="0">
                  <a:solidFill>
                    <a:srgbClr val="C8161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Key Words Here</a:t>
              </a:r>
              <a:endParaRPr lang="en-US" sz="1050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algn="r"/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Vivamus Quam Dolor, Tempor Ac Gravida Sit Amet, Porta Fermentum Magna. Aliquam Euismod.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398786" y="249708"/>
            <a:ext cx="670385" cy="604428"/>
            <a:chOff x="5424755" y="1340768"/>
            <a:chExt cx="670560" cy="604586"/>
          </a:xfrm>
        </p:grpSpPr>
        <p:grpSp>
          <p:nvGrpSpPr>
            <p:cNvPr id="32" name="组合 31"/>
            <p:cNvGrpSpPr/>
            <p:nvPr/>
          </p:nvGrpSpPr>
          <p:grpSpPr>
            <a:xfrm>
              <a:off x="5424755" y="1340768"/>
              <a:ext cx="670560" cy="604586"/>
              <a:chOff x="3720691" y="2824413"/>
              <a:chExt cx="1341120" cy="1209172"/>
            </a:xfrm>
          </p:grpSpPr>
          <p:sp>
            <p:nvSpPr>
              <p:cNvPr id="34" name="Freeform 5"/>
              <p:cNvSpPr/>
              <p:nvPr/>
            </p:nvSpPr>
            <p:spPr bwMode="auto">
              <a:xfrm rot="1855731">
                <a:off x="3720691" y="2824413"/>
                <a:ext cx="1341120" cy="1209172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gradFill>
                <a:gsLst>
                  <a:gs pos="0">
                    <a:srgbClr val="D3D3D3"/>
                  </a:gs>
                  <a:gs pos="100000">
                    <a:srgbClr val="F9F9F9"/>
                  </a:gs>
                </a:gsLst>
                <a:lin ang="16200000" scaled="0"/>
              </a:gradFill>
              <a:ln w="12700" cap="flat">
                <a:noFill/>
                <a:prstDash val="solid"/>
                <a:miter lim="800000"/>
              </a:ln>
              <a:effectLst>
                <a:outerShdw blurRad="190500" dist="1143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16" tIns="45708" rIns="91416" bIns="45708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35" name="Freeform 5"/>
              <p:cNvSpPr/>
              <p:nvPr/>
            </p:nvSpPr>
            <p:spPr bwMode="auto">
              <a:xfrm rot="1855731">
                <a:off x="3764581" y="2863367"/>
                <a:ext cx="1264630" cy="1140208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gradFill>
                <a:gsLst>
                  <a:gs pos="0">
                    <a:srgbClr val="D3D3D3"/>
                  </a:gs>
                  <a:gs pos="100000">
                    <a:srgbClr val="F9F9F9"/>
                  </a:gs>
                </a:gsLst>
                <a:lin ang="21594000" scaled="0"/>
              </a:gradFill>
              <a:ln w="12700" cap="flat">
                <a:noFill/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16" tIns="45708" rIns="91416" bIns="45708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33" name="Freeform 5"/>
            <p:cNvSpPr/>
            <p:nvPr/>
          </p:nvSpPr>
          <p:spPr bwMode="auto">
            <a:xfrm rot="1855731">
              <a:off x="5470180" y="1383052"/>
              <a:ext cx="576760" cy="520015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noFill/>
            <a:ln w="9525" cap="flat">
              <a:solidFill>
                <a:srgbClr val="414455"/>
              </a:solidFill>
              <a:prstDash val="sysDash"/>
              <a:miter lim="800000"/>
            </a:ln>
            <a:effectLst/>
          </p:spPr>
          <p:txBody>
            <a:bodyPr vert="horz" wrap="square" lIns="91416" tIns="45708" rIns="91416" bIns="45708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36" name="文本框 9"/>
          <p:cNvSpPr txBox="1"/>
          <p:nvPr/>
        </p:nvSpPr>
        <p:spPr>
          <a:xfrm>
            <a:off x="1115790" y="368459"/>
            <a:ext cx="1871720" cy="346228"/>
          </a:xfrm>
          <a:prstGeom prst="rect">
            <a:avLst/>
          </a:prstGeom>
          <a:noFill/>
        </p:spPr>
        <p:txBody>
          <a:bodyPr wrap="square" lIns="68561" tIns="34280" rIns="68561" bIns="3428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/>
            <a:r>
              <a:rPr lang="zh-CN" altLang="en-US" b="1" dirty="0">
                <a:solidFill>
                  <a:srgbClr val="DAB96E"/>
                </a:solidFill>
                <a:latin typeface="微软雅黑" panose="020B0503020204020204" charset="-122"/>
                <a:ea typeface="微软雅黑" panose="020B0503020204020204" charset="-122"/>
              </a:rPr>
              <a:t>研究方法与思路</a:t>
            </a:r>
          </a:p>
        </p:txBody>
      </p:sp>
      <p:cxnSp>
        <p:nvCxnSpPr>
          <p:cNvPr id="37" name="直接连接符 36"/>
          <p:cNvCxnSpPr/>
          <p:nvPr/>
        </p:nvCxnSpPr>
        <p:spPr>
          <a:xfrm flipV="1">
            <a:off x="1187780" y="714687"/>
            <a:ext cx="10686636" cy="13717"/>
          </a:xfrm>
          <a:prstGeom prst="line">
            <a:avLst/>
          </a:prstGeom>
          <a:ln>
            <a:solidFill>
              <a:srgbClr val="DAB96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reeform 126"/>
          <p:cNvSpPr>
            <a:spLocks noChangeAspect="1" noEditPoints="1"/>
          </p:cNvSpPr>
          <p:nvPr/>
        </p:nvSpPr>
        <p:spPr bwMode="auto">
          <a:xfrm>
            <a:off x="602883" y="410698"/>
            <a:ext cx="267832" cy="335140"/>
          </a:xfrm>
          <a:custGeom>
            <a:avLst/>
            <a:gdLst>
              <a:gd name="T0" fmla="*/ 48 w 81"/>
              <a:gd name="T1" fmla="*/ 27 h 101"/>
              <a:gd name="T2" fmla="*/ 4 w 81"/>
              <a:gd name="T3" fmla="*/ 48 h 101"/>
              <a:gd name="T4" fmla="*/ 0 w 81"/>
              <a:gd name="T5" fmla="*/ 31 h 101"/>
              <a:gd name="T6" fmla="*/ 58 w 81"/>
              <a:gd name="T7" fmla="*/ 90 h 101"/>
              <a:gd name="T8" fmla="*/ 81 w 81"/>
              <a:gd name="T9" fmla="*/ 98 h 101"/>
              <a:gd name="T10" fmla="*/ 58 w 81"/>
              <a:gd name="T11" fmla="*/ 90 h 101"/>
              <a:gd name="T12" fmla="*/ 53 w 81"/>
              <a:gd name="T13" fmla="*/ 101 h 101"/>
              <a:gd name="T14" fmla="*/ 29 w 81"/>
              <a:gd name="T15" fmla="*/ 98 h 101"/>
              <a:gd name="T16" fmla="*/ 0 w 81"/>
              <a:gd name="T17" fmla="*/ 90 h 101"/>
              <a:gd name="T18" fmla="*/ 29 w 81"/>
              <a:gd name="T19" fmla="*/ 87 h 101"/>
              <a:gd name="T20" fmla="*/ 38 w 81"/>
              <a:gd name="T21" fmla="*/ 76 h 101"/>
              <a:gd name="T22" fmla="*/ 0 w 81"/>
              <a:gd name="T23" fmla="*/ 72 h 101"/>
              <a:gd name="T24" fmla="*/ 4 w 81"/>
              <a:gd name="T25" fmla="*/ 54 h 101"/>
              <a:gd name="T26" fmla="*/ 48 w 81"/>
              <a:gd name="T27" fmla="*/ 76 h 101"/>
              <a:gd name="T28" fmla="*/ 44 w 81"/>
              <a:gd name="T29" fmla="*/ 87 h 101"/>
              <a:gd name="T30" fmla="*/ 53 w 81"/>
              <a:gd name="T31" fmla="*/ 90 h 101"/>
              <a:gd name="T32" fmla="*/ 4 w 81"/>
              <a:gd name="T33" fmla="*/ 0 h 101"/>
              <a:gd name="T34" fmla="*/ 48 w 81"/>
              <a:gd name="T35" fmla="*/ 21 h 101"/>
              <a:gd name="T36" fmla="*/ 0 w 81"/>
              <a:gd name="T37" fmla="*/ 17 h 101"/>
              <a:gd name="T38" fmla="*/ 4 w 81"/>
              <a:gd name="T39" fmla="*/ 0 h 101"/>
              <a:gd name="T40" fmla="*/ 53 w 81"/>
              <a:gd name="T41" fmla="*/ 76 h 101"/>
              <a:gd name="T42" fmla="*/ 81 w 81"/>
              <a:gd name="T43" fmla="*/ 72 h 101"/>
              <a:gd name="T44" fmla="*/ 77 w 81"/>
              <a:gd name="T45" fmla="*/ 54 h 101"/>
              <a:gd name="T46" fmla="*/ 59 w 81"/>
              <a:gd name="T47" fmla="*/ 8 h 101"/>
              <a:gd name="T48" fmla="*/ 69 w 81"/>
              <a:gd name="T49" fmla="*/ 13 h 101"/>
              <a:gd name="T50" fmla="*/ 59 w 81"/>
              <a:gd name="T51" fmla="*/ 8 h 101"/>
              <a:gd name="T52" fmla="*/ 69 w 81"/>
              <a:gd name="T53" fmla="*/ 63 h 101"/>
              <a:gd name="T54" fmla="*/ 59 w 81"/>
              <a:gd name="T55" fmla="*/ 67 h 101"/>
              <a:gd name="T56" fmla="*/ 59 w 81"/>
              <a:gd name="T57" fmla="*/ 35 h 101"/>
              <a:gd name="T58" fmla="*/ 69 w 81"/>
              <a:gd name="T59" fmla="*/ 40 h 101"/>
              <a:gd name="T60" fmla="*/ 59 w 81"/>
              <a:gd name="T61" fmla="*/ 35 h 101"/>
              <a:gd name="T62" fmla="*/ 53 w 81"/>
              <a:gd name="T63" fmla="*/ 21 h 101"/>
              <a:gd name="T64" fmla="*/ 81 w 81"/>
              <a:gd name="T65" fmla="*/ 17 h 101"/>
              <a:gd name="T66" fmla="*/ 77 w 81"/>
              <a:gd name="T67" fmla="*/ 0 h 101"/>
              <a:gd name="T68" fmla="*/ 53 w 81"/>
              <a:gd name="T69" fmla="*/ 27 h 101"/>
              <a:gd name="T70" fmla="*/ 77 w 81"/>
              <a:gd name="T71" fmla="*/ 48 h 101"/>
              <a:gd name="T72" fmla="*/ 81 w 81"/>
              <a:gd name="T73" fmla="*/ 31 h 101"/>
              <a:gd name="T74" fmla="*/ 53 w 81"/>
              <a:gd name="T75" fmla="*/ 27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81" h="101">
                <a:moveTo>
                  <a:pt x="4" y="27"/>
                </a:moveTo>
                <a:cubicBezTo>
                  <a:pt x="48" y="27"/>
                  <a:pt x="48" y="27"/>
                  <a:pt x="48" y="27"/>
                </a:cubicBezTo>
                <a:cubicBezTo>
                  <a:pt x="48" y="48"/>
                  <a:pt x="48" y="48"/>
                  <a:pt x="4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46"/>
                  <a:pt x="0" y="44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29"/>
                  <a:pt x="2" y="27"/>
                  <a:pt x="4" y="27"/>
                </a:cubicBezTo>
                <a:close/>
                <a:moveTo>
                  <a:pt x="58" y="90"/>
                </a:moveTo>
                <a:cubicBezTo>
                  <a:pt x="81" y="90"/>
                  <a:pt x="81" y="90"/>
                  <a:pt x="81" y="90"/>
                </a:cubicBezTo>
                <a:cubicBezTo>
                  <a:pt x="81" y="98"/>
                  <a:pt x="81" y="98"/>
                  <a:pt x="81" y="98"/>
                </a:cubicBezTo>
                <a:cubicBezTo>
                  <a:pt x="58" y="98"/>
                  <a:pt x="58" y="98"/>
                  <a:pt x="58" y="98"/>
                </a:cubicBezTo>
                <a:cubicBezTo>
                  <a:pt x="58" y="90"/>
                  <a:pt x="58" y="90"/>
                  <a:pt x="58" y="90"/>
                </a:cubicBezTo>
                <a:close/>
                <a:moveTo>
                  <a:pt x="53" y="98"/>
                </a:moveTo>
                <a:cubicBezTo>
                  <a:pt x="53" y="101"/>
                  <a:pt x="53" y="101"/>
                  <a:pt x="53" y="101"/>
                </a:cubicBezTo>
                <a:cubicBezTo>
                  <a:pt x="29" y="101"/>
                  <a:pt x="29" y="101"/>
                  <a:pt x="29" y="101"/>
                </a:cubicBezTo>
                <a:cubicBezTo>
                  <a:pt x="29" y="98"/>
                  <a:pt x="29" y="98"/>
                  <a:pt x="29" y="98"/>
                </a:cubicBezTo>
                <a:cubicBezTo>
                  <a:pt x="0" y="98"/>
                  <a:pt x="0" y="98"/>
                  <a:pt x="0" y="98"/>
                </a:cubicBezTo>
                <a:cubicBezTo>
                  <a:pt x="0" y="90"/>
                  <a:pt x="0" y="90"/>
                  <a:pt x="0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29" y="87"/>
                  <a:pt x="29" y="87"/>
                  <a:pt x="29" y="87"/>
                </a:cubicBezTo>
                <a:cubicBezTo>
                  <a:pt x="38" y="87"/>
                  <a:pt x="38" y="87"/>
                  <a:pt x="38" y="87"/>
                </a:cubicBezTo>
                <a:cubicBezTo>
                  <a:pt x="38" y="76"/>
                  <a:pt x="38" y="76"/>
                  <a:pt x="38" y="76"/>
                </a:cubicBezTo>
                <a:cubicBezTo>
                  <a:pt x="4" y="76"/>
                  <a:pt x="4" y="76"/>
                  <a:pt x="4" y="76"/>
                </a:cubicBezTo>
                <a:cubicBezTo>
                  <a:pt x="2" y="76"/>
                  <a:pt x="0" y="74"/>
                  <a:pt x="0" y="72"/>
                </a:cubicBezTo>
                <a:cubicBezTo>
                  <a:pt x="0" y="58"/>
                  <a:pt x="0" y="58"/>
                  <a:pt x="0" y="58"/>
                </a:cubicBezTo>
                <a:cubicBezTo>
                  <a:pt x="0" y="56"/>
                  <a:pt x="2" y="54"/>
                  <a:pt x="4" y="54"/>
                </a:cubicBezTo>
                <a:cubicBezTo>
                  <a:pt x="48" y="54"/>
                  <a:pt x="48" y="54"/>
                  <a:pt x="48" y="54"/>
                </a:cubicBezTo>
                <a:cubicBezTo>
                  <a:pt x="48" y="76"/>
                  <a:pt x="48" y="76"/>
                  <a:pt x="48" y="76"/>
                </a:cubicBezTo>
                <a:cubicBezTo>
                  <a:pt x="44" y="76"/>
                  <a:pt x="44" y="76"/>
                  <a:pt x="44" y="76"/>
                </a:cubicBezTo>
                <a:cubicBezTo>
                  <a:pt x="44" y="87"/>
                  <a:pt x="44" y="87"/>
                  <a:pt x="44" y="87"/>
                </a:cubicBezTo>
                <a:cubicBezTo>
                  <a:pt x="53" y="87"/>
                  <a:pt x="53" y="87"/>
                  <a:pt x="53" y="87"/>
                </a:cubicBezTo>
                <a:cubicBezTo>
                  <a:pt x="53" y="90"/>
                  <a:pt x="53" y="90"/>
                  <a:pt x="53" y="90"/>
                </a:cubicBezTo>
                <a:cubicBezTo>
                  <a:pt x="53" y="98"/>
                  <a:pt x="53" y="98"/>
                  <a:pt x="53" y="98"/>
                </a:cubicBezTo>
                <a:close/>
                <a:moveTo>
                  <a:pt x="4" y="0"/>
                </a:moveTo>
                <a:cubicBezTo>
                  <a:pt x="48" y="0"/>
                  <a:pt x="48" y="0"/>
                  <a:pt x="48" y="0"/>
                </a:cubicBezTo>
                <a:cubicBezTo>
                  <a:pt x="48" y="21"/>
                  <a:pt x="48" y="21"/>
                  <a:pt x="48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2" y="21"/>
                  <a:pt x="0" y="19"/>
                  <a:pt x="0" y="17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lose/>
                <a:moveTo>
                  <a:pt x="53" y="54"/>
                </a:moveTo>
                <a:cubicBezTo>
                  <a:pt x="53" y="76"/>
                  <a:pt x="53" y="76"/>
                  <a:pt x="53" y="76"/>
                </a:cubicBezTo>
                <a:cubicBezTo>
                  <a:pt x="77" y="76"/>
                  <a:pt x="77" y="76"/>
                  <a:pt x="77" y="76"/>
                </a:cubicBezTo>
                <a:cubicBezTo>
                  <a:pt x="79" y="76"/>
                  <a:pt x="81" y="74"/>
                  <a:pt x="81" y="72"/>
                </a:cubicBezTo>
                <a:cubicBezTo>
                  <a:pt x="81" y="58"/>
                  <a:pt x="81" y="58"/>
                  <a:pt x="81" y="58"/>
                </a:cubicBezTo>
                <a:cubicBezTo>
                  <a:pt x="81" y="56"/>
                  <a:pt x="79" y="54"/>
                  <a:pt x="77" y="54"/>
                </a:cubicBezTo>
                <a:cubicBezTo>
                  <a:pt x="53" y="54"/>
                  <a:pt x="53" y="54"/>
                  <a:pt x="53" y="54"/>
                </a:cubicBezTo>
                <a:close/>
                <a:moveTo>
                  <a:pt x="59" y="8"/>
                </a:moveTo>
                <a:cubicBezTo>
                  <a:pt x="69" y="8"/>
                  <a:pt x="69" y="8"/>
                  <a:pt x="69" y="8"/>
                </a:cubicBezTo>
                <a:cubicBezTo>
                  <a:pt x="69" y="13"/>
                  <a:pt x="69" y="13"/>
                  <a:pt x="69" y="13"/>
                </a:cubicBezTo>
                <a:cubicBezTo>
                  <a:pt x="59" y="13"/>
                  <a:pt x="59" y="13"/>
                  <a:pt x="59" y="13"/>
                </a:cubicBezTo>
                <a:cubicBezTo>
                  <a:pt x="59" y="8"/>
                  <a:pt x="59" y="8"/>
                  <a:pt x="59" y="8"/>
                </a:cubicBezTo>
                <a:close/>
                <a:moveTo>
                  <a:pt x="59" y="63"/>
                </a:moveTo>
                <a:cubicBezTo>
                  <a:pt x="69" y="63"/>
                  <a:pt x="69" y="63"/>
                  <a:pt x="69" y="63"/>
                </a:cubicBezTo>
                <a:cubicBezTo>
                  <a:pt x="69" y="67"/>
                  <a:pt x="69" y="67"/>
                  <a:pt x="69" y="67"/>
                </a:cubicBezTo>
                <a:cubicBezTo>
                  <a:pt x="59" y="67"/>
                  <a:pt x="59" y="67"/>
                  <a:pt x="59" y="67"/>
                </a:cubicBezTo>
                <a:cubicBezTo>
                  <a:pt x="59" y="63"/>
                  <a:pt x="59" y="63"/>
                  <a:pt x="59" y="63"/>
                </a:cubicBezTo>
                <a:close/>
                <a:moveTo>
                  <a:pt x="59" y="35"/>
                </a:moveTo>
                <a:cubicBezTo>
                  <a:pt x="69" y="35"/>
                  <a:pt x="69" y="35"/>
                  <a:pt x="69" y="35"/>
                </a:cubicBezTo>
                <a:cubicBezTo>
                  <a:pt x="69" y="40"/>
                  <a:pt x="69" y="40"/>
                  <a:pt x="69" y="40"/>
                </a:cubicBezTo>
                <a:cubicBezTo>
                  <a:pt x="59" y="40"/>
                  <a:pt x="59" y="40"/>
                  <a:pt x="59" y="40"/>
                </a:cubicBezTo>
                <a:cubicBezTo>
                  <a:pt x="59" y="35"/>
                  <a:pt x="59" y="35"/>
                  <a:pt x="59" y="35"/>
                </a:cubicBezTo>
                <a:close/>
                <a:moveTo>
                  <a:pt x="53" y="0"/>
                </a:moveTo>
                <a:cubicBezTo>
                  <a:pt x="53" y="21"/>
                  <a:pt x="53" y="21"/>
                  <a:pt x="53" y="21"/>
                </a:cubicBezTo>
                <a:cubicBezTo>
                  <a:pt x="77" y="21"/>
                  <a:pt x="77" y="21"/>
                  <a:pt x="77" y="21"/>
                </a:cubicBezTo>
                <a:cubicBezTo>
                  <a:pt x="79" y="21"/>
                  <a:pt x="81" y="19"/>
                  <a:pt x="81" y="17"/>
                </a:cubicBezTo>
                <a:cubicBezTo>
                  <a:pt x="81" y="4"/>
                  <a:pt x="81" y="4"/>
                  <a:pt x="81" y="4"/>
                </a:cubicBezTo>
                <a:cubicBezTo>
                  <a:pt x="81" y="2"/>
                  <a:pt x="79" y="0"/>
                  <a:pt x="77" y="0"/>
                </a:cubicBezTo>
                <a:cubicBezTo>
                  <a:pt x="53" y="0"/>
                  <a:pt x="53" y="0"/>
                  <a:pt x="53" y="0"/>
                </a:cubicBezTo>
                <a:close/>
                <a:moveTo>
                  <a:pt x="53" y="27"/>
                </a:moveTo>
                <a:cubicBezTo>
                  <a:pt x="53" y="48"/>
                  <a:pt x="53" y="48"/>
                  <a:pt x="53" y="48"/>
                </a:cubicBezTo>
                <a:cubicBezTo>
                  <a:pt x="77" y="48"/>
                  <a:pt x="77" y="48"/>
                  <a:pt x="77" y="48"/>
                </a:cubicBezTo>
                <a:cubicBezTo>
                  <a:pt x="79" y="48"/>
                  <a:pt x="81" y="46"/>
                  <a:pt x="81" y="44"/>
                </a:cubicBezTo>
                <a:cubicBezTo>
                  <a:pt x="81" y="31"/>
                  <a:pt x="81" y="31"/>
                  <a:pt x="81" y="31"/>
                </a:cubicBezTo>
                <a:cubicBezTo>
                  <a:pt x="81" y="29"/>
                  <a:pt x="79" y="27"/>
                  <a:pt x="77" y="27"/>
                </a:cubicBezTo>
                <a:lnTo>
                  <a:pt x="53" y="27"/>
                </a:lnTo>
                <a:close/>
              </a:path>
            </a:pathLst>
          </a:custGeom>
          <a:solidFill>
            <a:srgbClr val="DAB96E"/>
          </a:solidFill>
          <a:ln>
            <a:noFill/>
          </a:ln>
        </p:spPr>
        <p:txBody>
          <a:bodyPr vert="horz" wrap="square" lIns="91416" tIns="45708" rIns="91416" bIns="4570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圆角矩形 38"/>
          <p:cNvSpPr/>
          <p:nvPr/>
        </p:nvSpPr>
        <p:spPr>
          <a:xfrm>
            <a:off x="7145107" y="321920"/>
            <a:ext cx="889000" cy="304800"/>
          </a:xfrm>
          <a:prstGeom prst="roundRect">
            <a:avLst>
              <a:gd name="adj" fmla="val 50000"/>
            </a:avLst>
          </a:prstGeom>
          <a:solidFill>
            <a:srgbClr val="DAB96E"/>
          </a:solidFill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spcBef>
                <a:spcPct val="0"/>
              </a:spcBef>
              <a:defRPr/>
            </a:pPr>
            <a:r>
              <a:rPr kumimoji="1" lang="zh-CN" altLang="en-US" sz="1000" b="1" dirty="0">
                <a:solidFill>
                  <a:schemeClr val="bg1"/>
                </a:solidFill>
                <a:latin typeface="Arial" panose="020B0604020202020204"/>
              </a:rPr>
              <a:t>选题背景</a:t>
            </a:r>
            <a:endParaRPr lang="zh-CN" altLang="en-US" sz="1000" b="1" dirty="0">
              <a:solidFill>
                <a:schemeClr val="bg1"/>
              </a:solidFill>
              <a:latin typeface="Arial" panose="020B0604020202020204"/>
              <a:sym typeface="微软雅黑" panose="020B0503020204020204" charset="-122"/>
            </a:endParaRPr>
          </a:p>
        </p:txBody>
      </p:sp>
      <p:sp>
        <p:nvSpPr>
          <p:cNvPr id="40" name="圆角矩形 39"/>
          <p:cNvSpPr/>
          <p:nvPr/>
        </p:nvSpPr>
        <p:spPr>
          <a:xfrm>
            <a:off x="8476010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/>
              </a:rPr>
              <a:t>研究意义</a:t>
            </a:r>
          </a:p>
        </p:txBody>
      </p:sp>
      <p:sp>
        <p:nvSpPr>
          <p:cNvPr id="41" name="圆角矩形 40"/>
          <p:cNvSpPr/>
          <p:nvPr/>
        </p:nvSpPr>
        <p:spPr>
          <a:xfrm>
            <a:off x="9730713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dirty="0">
                <a:solidFill>
                  <a:schemeClr val="bg1"/>
                </a:solidFill>
                <a:latin typeface="Arial" panose="020B0604020202020204"/>
              </a:rPr>
              <a:t>理论基础</a:t>
            </a:r>
            <a:endParaRPr lang="zh-CN" altLang="en-US" sz="1000" dirty="0">
              <a:solidFill>
                <a:schemeClr val="bg1"/>
              </a:solidFill>
              <a:latin typeface="Arial" panose="020B0604020202020204"/>
            </a:endParaRPr>
          </a:p>
        </p:txBody>
      </p:sp>
      <p:sp>
        <p:nvSpPr>
          <p:cNvPr id="42" name="圆角矩形 41"/>
          <p:cNvSpPr/>
          <p:nvPr/>
        </p:nvSpPr>
        <p:spPr>
          <a:xfrm>
            <a:off x="10985416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dirty="0">
                <a:solidFill>
                  <a:schemeClr val="bg1"/>
                </a:solidFill>
                <a:latin typeface="Arial" panose="020B0604020202020204"/>
              </a:rPr>
              <a:t>贡献创新</a:t>
            </a:r>
            <a:endParaRPr lang="zh-CN" altLang="en-US" sz="1000" dirty="0">
              <a:solidFill>
                <a:schemeClr val="bg1"/>
              </a:solidFill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1587247" y="1304826"/>
            <a:ext cx="9173025" cy="4962410"/>
            <a:chOff x="1124910" y="739747"/>
            <a:chExt cx="9942179" cy="5378506"/>
          </a:xfrm>
        </p:grpSpPr>
        <p:sp>
          <p:nvSpPr>
            <p:cNvPr id="2" name="矩形 1"/>
            <p:cNvSpPr/>
            <p:nvPr/>
          </p:nvSpPr>
          <p:spPr>
            <a:xfrm>
              <a:off x="5540201" y="1231954"/>
              <a:ext cx="840553" cy="2200113"/>
            </a:xfrm>
            <a:prstGeom prst="rect">
              <a:avLst/>
            </a:prstGeom>
            <a:solidFill>
              <a:srgbClr val="DAB96E"/>
            </a:solidFill>
            <a:ln w="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" name="矩形 2"/>
            <p:cNvSpPr/>
            <p:nvPr/>
          </p:nvSpPr>
          <p:spPr>
            <a:xfrm rot="5400000">
              <a:off x="7060533" y="1911734"/>
              <a:ext cx="840553" cy="2200113"/>
            </a:xfrm>
            <a:prstGeom prst="rect">
              <a:avLst/>
            </a:prstGeom>
            <a:solidFill>
              <a:srgbClr val="DAB96E"/>
            </a:solidFill>
            <a:ln w="254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" name="矩形 3"/>
            <p:cNvSpPr/>
            <p:nvPr/>
          </p:nvSpPr>
          <p:spPr>
            <a:xfrm rot="10800000">
              <a:off x="6380753" y="3432067"/>
              <a:ext cx="840553" cy="2200113"/>
            </a:xfrm>
            <a:prstGeom prst="rect">
              <a:avLst/>
            </a:prstGeom>
            <a:solidFill>
              <a:srgbClr val="DAB96E"/>
            </a:solidFill>
            <a:ln w="254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" name="矩形 4"/>
            <p:cNvSpPr/>
            <p:nvPr/>
          </p:nvSpPr>
          <p:spPr>
            <a:xfrm rot="16200000">
              <a:off x="4860421" y="2752286"/>
              <a:ext cx="840553" cy="2200113"/>
            </a:xfrm>
            <a:prstGeom prst="rect">
              <a:avLst/>
            </a:prstGeom>
            <a:solidFill>
              <a:srgbClr val="DAB96E"/>
            </a:solidFill>
            <a:ln w="254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5251407" y="2272776"/>
              <a:ext cx="2284733" cy="2284733"/>
              <a:chOff x="5173666" y="2758502"/>
              <a:chExt cx="2284733" cy="2284733"/>
            </a:xfrm>
          </p:grpSpPr>
          <p:sp>
            <p:nvSpPr>
              <p:cNvPr id="38" name="任意多边形 37"/>
              <p:cNvSpPr/>
              <p:nvPr/>
            </p:nvSpPr>
            <p:spPr>
              <a:xfrm>
                <a:off x="5173666" y="2758502"/>
                <a:ext cx="2284733" cy="2284733"/>
              </a:xfrm>
              <a:custGeom>
                <a:avLst/>
                <a:gdLst>
                  <a:gd name="connsiteX0" fmla="*/ 627070 w 1414708"/>
                  <a:gd name="connsiteY0" fmla="*/ 0 h 1414708"/>
                  <a:gd name="connsiteX1" fmla="*/ 787639 w 1414708"/>
                  <a:gd name="connsiteY1" fmla="*/ 0 h 1414708"/>
                  <a:gd name="connsiteX2" fmla="*/ 818947 w 1414708"/>
                  <a:gd name="connsiteY2" fmla="*/ 146064 h 1414708"/>
                  <a:gd name="connsiteX3" fmla="*/ 826511 w 1414708"/>
                  <a:gd name="connsiteY3" fmla="*/ 147218 h 1414708"/>
                  <a:gd name="connsiteX4" fmla="*/ 890637 w 1414708"/>
                  <a:gd name="connsiteY4" fmla="*/ 166265 h 1414708"/>
                  <a:gd name="connsiteX5" fmla="*/ 991504 w 1414708"/>
                  <a:gd name="connsiteY5" fmla="*/ 54626 h 1414708"/>
                  <a:gd name="connsiteX6" fmla="*/ 1130560 w 1414708"/>
                  <a:gd name="connsiteY6" fmla="*/ 134910 h 1414708"/>
                  <a:gd name="connsiteX7" fmla="*/ 1085871 w 1414708"/>
                  <a:gd name="connsiteY7" fmla="*/ 273252 h 1414708"/>
                  <a:gd name="connsiteX8" fmla="*/ 1094279 w 1414708"/>
                  <a:gd name="connsiteY8" fmla="*/ 279383 h 1414708"/>
                  <a:gd name="connsiteX9" fmla="*/ 1138991 w 1414708"/>
                  <a:gd name="connsiteY9" fmla="*/ 322395 h 1414708"/>
                  <a:gd name="connsiteX10" fmla="*/ 1143788 w 1414708"/>
                  <a:gd name="connsiteY10" fmla="*/ 328084 h 1414708"/>
                  <a:gd name="connsiteX11" fmla="*/ 1279799 w 1414708"/>
                  <a:gd name="connsiteY11" fmla="*/ 284150 h 1414708"/>
                  <a:gd name="connsiteX12" fmla="*/ 1360084 w 1414708"/>
                  <a:gd name="connsiteY12" fmla="*/ 423206 h 1414708"/>
                  <a:gd name="connsiteX13" fmla="*/ 1258750 w 1414708"/>
                  <a:gd name="connsiteY13" fmla="*/ 514762 h 1414708"/>
                  <a:gd name="connsiteX14" fmla="*/ 1266950 w 1414708"/>
                  <a:gd name="connsiteY14" fmla="*/ 535107 h 1414708"/>
                  <a:gd name="connsiteX15" fmla="*/ 1283058 w 1414708"/>
                  <a:gd name="connsiteY15" fmla="*/ 598851 h 1414708"/>
                  <a:gd name="connsiteX16" fmla="*/ 1414708 w 1414708"/>
                  <a:gd name="connsiteY16" fmla="*/ 627071 h 1414708"/>
                  <a:gd name="connsiteX17" fmla="*/ 1414708 w 1414708"/>
                  <a:gd name="connsiteY17" fmla="*/ 787638 h 1414708"/>
                  <a:gd name="connsiteX18" fmla="*/ 1291400 w 1414708"/>
                  <a:gd name="connsiteY18" fmla="*/ 814069 h 1414708"/>
                  <a:gd name="connsiteX19" fmla="*/ 1286586 w 1414708"/>
                  <a:gd name="connsiteY19" fmla="*/ 845607 h 1414708"/>
                  <a:gd name="connsiteX20" fmla="*/ 1274135 w 1414708"/>
                  <a:gd name="connsiteY20" fmla="*/ 895309 h 1414708"/>
                  <a:gd name="connsiteX21" fmla="*/ 1269256 w 1414708"/>
                  <a:gd name="connsiteY21" fmla="*/ 909440 h 1414708"/>
                  <a:gd name="connsiteX22" fmla="*/ 1360084 w 1414708"/>
                  <a:gd name="connsiteY22" fmla="*/ 991504 h 1414708"/>
                  <a:gd name="connsiteX23" fmla="*/ 1279799 w 1414708"/>
                  <a:gd name="connsiteY23" fmla="*/ 1130559 h 1414708"/>
                  <a:gd name="connsiteX24" fmla="*/ 1168182 w 1414708"/>
                  <a:gd name="connsiteY24" fmla="*/ 1094504 h 1414708"/>
                  <a:gd name="connsiteX25" fmla="*/ 1154421 w 1414708"/>
                  <a:gd name="connsiteY25" fmla="*/ 1113376 h 1414708"/>
                  <a:gd name="connsiteX26" fmla="*/ 1111411 w 1414708"/>
                  <a:gd name="connsiteY26" fmla="*/ 1158088 h 1414708"/>
                  <a:gd name="connsiteX27" fmla="*/ 1095560 w 1414708"/>
                  <a:gd name="connsiteY27" fmla="*/ 1171449 h 1414708"/>
                  <a:gd name="connsiteX28" fmla="*/ 1130560 w 1414708"/>
                  <a:gd name="connsiteY28" fmla="*/ 1279799 h 1414708"/>
                  <a:gd name="connsiteX29" fmla="*/ 991504 w 1414708"/>
                  <a:gd name="connsiteY29" fmla="*/ 1360083 h 1414708"/>
                  <a:gd name="connsiteX30" fmla="*/ 917693 w 1414708"/>
                  <a:gd name="connsiteY30" fmla="*/ 1278391 h 1414708"/>
                  <a:gd name="connsiteX31" fmla="*/ 898699 w 1414708"/>
                  <a:gd name="connsiteY31" fmla="*/ 1286047 h 1414708"/>
                  <a:gd name="connsiteX32" fmla="*/ 810436 w 1414708"/>
                  <a:gd name="connsiteY32" fmla="*/ 1308351 h 1414708"/>
                  <a:gd name="connsiteX33" fmla="*/ 787639 w 1414708"/>
                  <a:gd name="connsiteY33" fmla="*/ 1414708 h 1414708"/>
                  <a:gd name="connsiteX34" fmla="*/ 627070 w 1414708"/>
                  <a:gd name="connsiteY34" fmla="*/ 1414708 h 1414708"/>
                  <a:gd name="connsiteX35" fmla="*/ 604225 w 1414708"/>
                  <a:gd name="connsiteY35" fmla="*/ 1308129 h 1414708"/>
                  <a:gd name="connsiteX36" fmla="*/ 588198 w 1414708"/>
                  <a:gd name="connsiteY36" fmla="*/ 1305683 h 1414708"/>
                  <a:gd name="connsiteX37" fmla="*/ 496866 w 1414708"/>
                  <a:gd name="connsiteY37" fmla="*/ 1278557 h 1414708"/>
                  <a:gd name="connsiteX38" fmla="*/ 423205 w 1414708"/>
                  <a:gd name="connsiteY38" fmla="*/ 1360083 h 1414708"/>
                  <a:gd name="connsiteX39" fmla="*/ 284150 w 1414708"/>
                  <a:gd name="connsiteY39" fmla="*/ 1279799 h 1414708"/>
                  <a:gd name="connsiteX40" fmla="*/ 318965 w 1414708"/>
                  <a:gd name="connsiteY40" fmla="*/ 1172020 h 1414708"/>
                  <a:gd name="connsiteX41" fmla="*/ 251122 w 1414708"/>
                  <a:gd name="connsiteY41" fmla="*/ 1102537 h 1414708"/>
                  <a:gd name="connsiteX42" fmla="*/ 245733 w 1414708"/>
                  <a:gd name="connsiteY42" fmla="*/ 1094760 h 1414708"/>
                  <a:gd name="connsiteX43" fmla="*/ 134911 w 1414708"/>
                  <a:gd name="connsiteY43" fmla="*/ 1130559 h 1414708"/>
                  <a:gd name="connsiteX44" fmla="*/ 54626 w 1414708"/>
                  <a:gd name="connsiteY44" fmla="*/ 991504 h 1414708"/>
                  <a:gd name="connsiteX45" fmla="*/ 145519 w 1414708"/>
                  <a:gd name="connsiteY45" fmla="*/ 909381 h 1414708"/>
                  <a:gd name="connsiteX46" fmla="*/ 136590 w 1414708"/>
                  <a:gd name="connsiteY46" fmla="*/ 881279 h 1414708"/>
                  <a:gd name="connsiteX47" fmla="*/ 123065 w 1414708"/>
                  <a:gd name="connsiteY47" fmla="*/ 814017 h 1414708"/>
                  <a:gd name="connsiteX48" fmla="*/ 0 w 1414708"/>
                  <a:gd name="connsiteY48" fmla="*/ 787638 h 1414708"/>
                  <a:gd name="connsiteX49" fmla="*/ 0 w 1414708"/>
                  <a:gd name="connsiteY49" fmla="*/ 627071 h 1414708"/>
                  <a:gd name="connsiteX50" fmla="*/ 130427 w 1414708"/>
                  <a:gd name="connsiteY50" fmla="*/ 599113 h 1414708"/>
                  <a:gd name="connsiteX51" fmla="*/ 136590 w 1414708"/>
                  <a:gd name="connsiteY51" fmla="*/ 571623 h 1414708"/>
                  <a:gd name="connsiteX52" fmla="*/ 156261 w 1414708"/>
                  <a:gd name="connsiteY52" fmla="*/ 515034 h 1414708"/>
                  <a:gd name="connsiteX53" fmla="*/ 54626 w 1414708"/>
                  <a:gd name="connsiteY53" fmla="*/ 423206 h 1414708"/>
                  <a:gd name="connsiteX54" fmla="*/ 134911 w 1414708"/>
                  <a:gd name="connsiteY54" fmla="*/ 284150 h 1414708"/>
                  <a:gd name="connsiteX55" fmla="*/ 271981 w 1414708"/>
                  <a:gd name="connsiteY55" fmla="*/ 328426 h 1414708"/>
                  <a:gd name="connsiteX56" fmla="*/ 302006 w 1414708"/>
                  <a:gd name="connsiteY56" fmla="*/ 296028 h 1414708"/>
                  <a:gd name="connsiteX57" fmla="*/ 329025 w 1414708"/>
                  <a:gd name="connsiteY57" fmla="*/ 273834 h 1414708"/>
                  <a:gd name="connsiteX58" fmla="*/ 284150 w 1414708"/>
                  <a:gd name="connsiteY58" fmla="*/ 134910 h 1414708"/>
                  <a:gd name="connsiteX59" fmla="*/ 423205 w 1414708"/>
                  <a:gd name="connsiteY59" fmla="*/ 54626 h 1414708"/>
                  <a:gd name="connsiteX60" fmla="*/ 523263 w 1414708"/>
                  <a:gd name="connsiteY60" fmla="*/ 165369 h 1414708"/>
                  <a:gd name="connsiteX61" fmla="*/ 588198 w 1414708"/>
                  <a:gd name="connsiteY61" fmla="*/ 147218 h 1414708"/>
                  <a:gd name="connsiteX62" fmla="*/ 595762 w 1414708"/>
                  <a:gd name="connsiteY62" fmla="*/ 146064 h 1414708"/>
                  <a:gd name="connsiteX63" fmla="*/ 627070 w 1414708"/>
                  <a:gd name="connsiteY63" fmla="*/ 0 h 1414708"/>
                  <a:gd name="connsiteX64" fmla="*/ 707354 w 1414708"/>
                  <a:gd name="connsiteY64" fmla="*/ 250154 h 1414708"/>
                  <a:gd name="connsiteX65" fmla="*/ 250154 w 1414708"/>
                  <a:gd name="connsiteY65" fmla="*/ 707354 h 1414708"/>
                  <a:gd name="connsiteX66" fmla="*/ 707354 w 1414708"/>
                  <a:gd name="connsiteY66" fmla="*/ 1164554 h 1414708"/>
                  <a:gd name="connsiteX67" fmla="*/ 1164554 w 1414708"/>
                  <a:gd name="connsiteY67" fmla="*/ 707354 h 1414708"/>
                  <a:gd name="connsiteX68" fmla="*/ 707354 w 1414708"/>
                  <a:gd name="connsiteY68" fmla="*/ 250154 h 1414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</a:cxnLst>
                <a:rect l="l" t="t" r="r" b="b"/>
                <a:pathLst>
                  <a:path w="1414708" h="1414708">
                    <a:moveTo>
                      <a:pt x="627070" y="0"/>
                    </a:moveTo>
                    <a:lnTo>
                      <a:pt x="787639" y="0"/>
                    </a:lnTo>
                    <a:lnTo>
                      <a:pt x="818947" y="146064"/>
                    </a:lnTo>
                    <a:lnTo>
                      <a:pt x="826511" y="147218"/>
                    </a:lnTo>
                    <a:lnTo>
                      <a:pt x="890637" y="166265"/>
                    </a:lnTo>
                    <a:lnTo>
                      <a:pt x="991504" y="54626"/>
                    </a:lnTo>
                    <a:lnTo>
                      <a:pt x="1130560" y="134910"/>
                    </a:lnTo>
                    <a:lnTo>
                      <a:pt x="1085871" y="273252"/>
                    </a:lnTo>
                    <a:lnTo>
                      <a:pt x="1094279" y="279383"/>
                    </a:lnTo>
                    <a:cubicBezTo>
                      <a:pt x="1109924" y="292935"/>
                      <a:pt x="1124849" y="307293"/>
                      <a:pt x="1138991" y="322395"/>
                    </a:cubicBezTo>
                    <a:lnTo>
                      <a:pt x="1143788" y="328084"/>
                    </a:lnTo>
                    <a:lnTo>
                      <a:pt x="1279799" y="284150"/>
                    </a:lnTo>
                    <a:lnTo>
                      <a:pt x="1360084" y="423206"/>
                    </a:lnTo>
                    <a:lnTo>
                      <a:pt x="1258750" y="514762"/>
                    </a:lnTo>
                    <a:lnTo>
                      <a:pt x="1266950" y="535107"/>
                    </a:lnTo>
                    <a:lnTo>
                      <a:pt x="1283058" y="598851"/>
                    </a:lnTo>
                    <a:lnTo>
                      <a:pt x="1414708" y="627071"/>
                    </a:lnTo>
                    <a:lnTo>
                      <a:pt x="1414708" y="787638"/>
                    </a:lnTo>
                    <a:lnTo>
                      <a:pt x="1291400" y="814069"/>
                    </a:lnTo>
                    <a:lnTo>
                      <a:pt x="1286586" y="845607"/>
                    </a:lnTo>
                    <a:cubicBezTo>
                      <a:pt x="1283141" y="862446"/>
                      <a:pt x="1278979" y="879024"/>
                      <a:pt x="1274135" y="895309"/>
                    </a:cubicBezTo>
                    <a:lnTo>
                      <a:pt x="1269256" y="909440"/>
                    </a:lnTo>
                    <a:lnTo>
                      <a:pt x="1360084" y="991504"/>
                    </a:lnTo>
                    <a:lnTo>
                      <a:pt x="1279799" y="1130559"/>
                    </a:lnTo>
                    <a:lnTo>
                      <a:pt x="1168182" y="1094504"/>
                    </a:lnTo>
                    <a:lnTo>
                      <a:pt x="1154421" y="1113376"/>
                    </a:lnTo>
                    <a:cubicBezTo>
                      <a:pt x="1140871" y="1129021"/>
                      <a:pt x="1126512" y="1143946"/>
                      <a:pt x="1111411" y="1158088"/>
                    </a:cubicBezTo>
                    <a:lnTo>
                      <a:pt x="1095560" y="1171449"/>
                    </a:lnTo>
                    <a:lnTo>
                      <a:pt x="1130560" y="1279799"/>
                    </a:lnTo>
                    <a:lnTo>
                      <a:pt x="991504" y="1360083"/>
                    </a:lnTo>
                    <a:lnTo>
                      <a:pt x="917693" y="1278391"/>
                    </a:lnTo>
                    <a:lnTo>
                      <a:pt x="898699" y="1286047"/>
                    </a:lnTo>
                    <a:lnTo>
                      <a:pt x="810436" y="1308351"/>
                    </a:lnTo>
                    <a:lnTo>
                      <a:pt x="787639" y="1414708"/>
                    </a:lnTo>
                    <a:lnTo>
                      <a:pt x="627070" y="1414708"/>
                    </a:lnTo>
                    <a:lnTo>
                      <a:pt x="604225" y="1308129"/>
                    </a:lnTo>
                    <a:lnTo>
                      <a:pt x="588198" y="1305683"/>
                    </a:lnTo>
                    <a:lnTo>
                      <a:pt x="496866" y="1278557"/>
                    </a:lnTo>
                    <a:lnTo>
                      <a:pt x="423205" y="1360083"/>
                    </a:lnTo>
                    <a:lnTo>
                      <a:pt x="284150" y="1279799"/>
                    </a:lnTo>
                    <a:lnTo>
                      <a:pt x="318965" y="1172020"/>
                    </a:lnTo>
                    <a:lnTo>
                      <a:pt x="251122" y="1102537"/>
                    </a:lnTo>
                    <a:lnTo>
                      <a:pt x="245733" y="1094760"/>
                    </a:lnTo>
                    <a:lnTo>
                      <a:pt x="134911" y="1130559"/>
                    </a:lnTo>
                    <a:lnTo>
                      <a:pt x="54626" y="991504"/>
                    </a:lnTo>
                    <a:lnTo>
                      <a:pt x="145519" y="909381"/>
                    </a:lnTo>
                    <a:lnTo>
                      <a:pt x="136590" y="881279"/>
                    </a:lnTo>
                    <a:lnTo>
                      <a:pt x="123065" y="814017"/>
                    </a:lnTo>
                    <a:lnTo>
                      <a:pt x="0" y="787638"/>
                    </a:lnTo>
                    <a:lnTo>
                      <a:pt x="0" y="627071"/>
                    </a:lnTo>
                    <a:lnTo>
                      <a:pt x="130427" y="599113"/>
                    </a:lnTo>
                    <a:lnTo>
                      <a:pt x="136590" y="571623"/>
                    </a:lnTo>
                    <a:lnTo>
                      <a:pt x="156261" y="515034"/>
                    </a:lnTo>
                    <a:lnTo>
                      <a:pt x="54626" y="423206"/>
                    </a:lnTo>
                    <a:lnTo>
                      <a:pt x="134911" y="284150"/>
                    </a:lnTo>
                    <a:lnTo>
                      <a:pt x="271981" y="328426"/>
                    </a:lnTo>
                    <a:lnTo>
                      <a:pt x="302006" y="296028"/>
                    </a:lnTo>
                    <a:lnTo>
                      <a:pt x="329025" y="273834"/>
                    </a:lnTo>
                    <a:lnTo>
                      <a:pt x="284150" y="134910"/>
                    </a:lnTo>
                    <a:lnTo>
                      <a:pt x="423205" y="54626"/>
                    </a:lnTo>
                    <a:lnTo>
                      <a:pt x="523263" y="165369"/>
                    </a:lnTo>
                    <a:lnTo>
                      <a:pt x="588198" y="147218"/>
                    </a:lnTo>
                    <a:lnTo>
                      <a:pt x="595762" y="146064"/>
                    </a:lnTo>
                    <a:lnTo>
                      <a:pt x="627070" y="0"/>
                    </a:lnTo>
                    <a:close/>
                    <a:moveTo>
                      <a:pt x="707354" y="250154"/>
                    </a:moveTo>
                    <a:cubicBezTo>
                      <a:pt x="454849" y="250154"/>
                      <a:pt x="250154" y="454849"/>
                      <a:pt x="250154" y="707354"/>
                    </a:cubicBezTo>
                    <a:cubicBezTo>
                      <a:pt x="250154" y="959859"/>
                      <a:pt x="454849" y="1164554"/>
                      <a:pt x="707354" y="1164554"/>
                    </a:cubicBezTo>
                    <a:cubicBezTo>
                      <a:pt x="959859" y="1164554"/>
                      <a:pt x="1164554" y="959859"/>
                      <a:pt x="1164554" y="707354"/>
                    </a:cubicBezTo>
                    <a:cubicBezTo>
                      <a:pt x="1164554" y="454849"/>
                      <a:pt x="959859" y="250154"/>
                      <a:pt x="707354" y="250154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100000">
                    <a:srgbClr val="E2E2E2"/>
                  </a:gs>
                </a:gsLst>
                <a:lin ang="2700000" scaled="1"/>
              </a:gradFill>
              <a:ln>
                <a:noFill/>
              </a:ln>
              <a:effectLst>
                <a:outerShdw blurRad="190500" dist="88900" dir="2700000" algn="tl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9" name="同心圆 38"/>
              <p:cNvSpPr/>
              <p:nvPr/>
            </p:nvSpPr>
            <p:spPr>
              <a:xfrm>
                <a:off x="5544579" y="3128001"/>
                <a:ext cx="1542908" cy="1542909"/>
              </a:xfrm>
              <a:prstGeom prst="donut">
                <a:avLst>
                  <a:gd name="adj" fmla="val 2734"/>
                </a:avLst>
              </a:prstGeom>
              <a:gradFill>
                <a:gsLst>
                  <a:gs pos="0">
                    <a:srgbClr val="CDCDCD"/>
                  </a:gs>
                  <a:gs pos="100000">
                    <a:schemeClr val="bg1"/>
                  </a:gs>
                </a:gsLst>
                <a:lin ang="2700000" scaled="1"/>
              </a:gradFill>
              <a:ln w="222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1600">
                  <a:solidFill>
                    <a:prstClr val="white"/>
                  </a:solidFill>
                  <a:latin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3510258" y="3262825"/>
              <a:ext cx="1124511" cy="1124512"/>
              <a:chOff x="1802687" y="3259299"/>
              <a:chExt cx="1414708" cy="1414708"/>
            </a:xfrm>
          </p:grpSpPr>
          <p:sp>
            <p:nvSpPr>
              <p:cNvPr id="36" name="任意多边形 35"/>
              <p:cNvSpPr/>
              <p:nvPr/>
            </p:nvSpPr>
            <p:spPr>
              <a:xfrm>
                <a:off x="1802687" y="3259299"/>
                <a:ext cx="1414708" cy="1414708"/>
              </a:xfrm>
              <a:custGeom>
                <a:avLst/>
                <a:gdLst>
                  <a:gd name="connsiteX0" fmla="*/ 734066 w 1656097"/>
                  <a:gd name="connsiteY0" fmla="*/ 0 h 1656098"/>
                  <a:gd name="connsiteX1" fmla="*/ 922032 w 1656097"/>
                  <a:gd name="connsiteY1" fmla="*/ 0 h 1656098"/>
                  <a:gd name="connsiteX2" fmla="*/ 958682 w 1656097"/>
                  <a:gd name="connsiteY2" fmla="*/ 170987 h 1656098"/>
                  <a:gd name="connsiteX3" fmla="*/ 967537 w 1656097"/>
                  <a:gd name="connsiteY3" fmla="*/ 172338 h 1656098"/>
                  <a:gd name="connsiteX4" fmla="*/ 1042604 w 1656097"/>
                  <a:gd name="connsiteY4" fmla="*/ 194634 h 1656098"/>
                  <a:gd name="connsiteX5" fmla="*/ 1160682 w 1656097"/>
                  <a:gd name="connsiteY5" fmla="*/ 63947 h 1656098"/>
                  <a:gd name="connsiteX6" fmla="*/ 1323465 w 1656097"/>
                  <a:gd name="connsiteY6" fmla="*/ 157929 h 1656098"/>
                  <a:gd name="connsiteX7" fmla="*/ 1271151 w 1656097"/>
                  <a:gd name="connsiteY7" fmla="*/ 319877 h 1656098"/>
                  <a:gd name="connsiteX8" fmla="*/ 1280994 w 1656097"/>
                  <a:gd name="connsiteY8" fmla="*/ 327054 h 1656098"/>
                  <a:gd name="connsiteX9" fmla="*/ 1333335 w 1656097"/>
                  <a:gd name="connsiteY9" fmla="*/ 377405 h 1656098"/>
                  <a:gd name="connsiteX10" fmla="*/ 1338950 w 1656097"/>
                  <a:gd name="connsiteY10" fmla="*/ 384065 h 1656098"/>
                  <a:gd name="connsiteX11" fmla="*/ 1498169 w 1656097"/>
                  <a:gd name="connsiteY11" fmla="*/ 332634 h 1656098"/>
                  <a:gd name="connsiteX12" fmla="*/ 1592152 w 1656097"/>
                  <a:gd name="connsiteY12" fmla="*/ 495417 h 1656098"/>
                  <a:gd name="connsiteX13" fmla="*/ 1473528 w 1656097"/>
                  <a:gd name="connsiteY13" fmla="*/ 602595 h 1656098"/>
                  <a:gd name="connsiteX14" fmla="*/ 1483127 w 1656097"/>
                  <a:gd name="connsiteY14" fmla="*/ 626411 h 1656098"/>
                  <a:gd name="connsiteX15" fmla="*/ 1501984 w 1656097"/>
                  <a:gd name="connsiteY15" fmla="*/ 701032 h 1656098"/>
                  <a:gd name="connsiteX16" fmla="*/ 1656097 w 1656097"/>
                  <a:gd name="connsiteY16" fmla="*/ 734067 h 1656098"/>
                  <a:gd name="connsiteX17" fmla="*/ 1656097 w 1656097"/>
                  <a:gd name="connsiteY17" fmla="*/ 922032 h 1656098"/>
                  <a:gd name="connsiteX18" fmla="*/ 1511749 w 1656097"/>
                  <a:gd name="connsiteY18" fmla="*/ 952973 h 1656098"/>
                  <a:gd name="connsiteX19" fmla="*/ 1506114 w 1656097"/>
                  <a:gd name="connsiteY19" fmla="*/ 989892 h 1656098"/>
                  <a:gd name="connsiteX20" fmla="*/ 1491538 w 1656097"/>
                  <a:gd name="connsiteY20" fmla="*/ 1048074 h 1656098"/>
                  <a:gd name="connsiteX21" fmla="*/ 1485827 w 1656097"/>
                  <a:gd name="connsiteY21" fmla="*/ 1064617 h 1656098"/>
                  <a:gd name="connsiteX22" fmla="*/ 1592152 w 1656097"/>
                  <a:gd name="connsiteY22" fmla="*/ 1160683 h 1656098"/>
                  <a:gd name="connsiteX23" fmla="*/ 1498169 w 1656097"/>
                  <a:gd name="connsiteY23" fmla="*/ 1323465 h 1656098"/>
                  <a:gd name="connsiteX24" fmla="*/ 1367507 w 1656097"/>
                  <a:gd name="connsiteY24" fmla="*/ 1281258 h 1656098"/>
                  <a:gd name="connsiteX25" fmla="*/ 1351398 w 1656097"/>
                  <a:gd name="connsiteY25" fmla="*/ 1303350 h 1656098"/>
                  <a:gd name="connsiteX26" fmla="*/ 1301049 w 1656097"/>
                  <a:gd name="connsiteY26" fmla="*/ 1355691 h 1656098"/>
                  <a:gd name="connsiteX27" fmla="*/ 1282493 w 1656097"/>
                  <a:gd name="connsiteY27" fmla="*/ 1371332 h 1656098"/>
                  <a:gd name="connsiteX28" fmla="*/ 1323465 w 1656097"/>
                  <a:gd name="connsiteY28" fmla="*/ 1498169 h 1656098"/>
                  <a:gd name="connsiteX29" fmla="*/ 1160682 w 1656097"/>
                  <a:gd name="connsiteY29" fmla="*/ 1592152 h 1656098"/>
                  <a:gd name="connsiteX30" fmla="*/ 1074277 w 1656097"/>
                  <a:gd name="connsiteY30" fmla="*/ 1496521 h 1656098"/>
                  <a:gd name="connsiteX31" fmla="*/ 1052042 w 1656097"/>
                  <a:gd name="connsiteY31" fmla="*/ 1505484 h 1656098"/>
                  <a:gd name="connsiteX32" fmla="*/ 948719 w 1656097"/>
                  <a:gd name="connsiteY32" fmla="*/ 1531593 h 1656098"/>
                  <a:gd name="connsiteX33" fmla="*/ 922032 w 1656097"/>
                  <a:gd name="connsiteY33" fmla="*/ 1656098 h 1656098"/>
                  <a:gd name="connsiteX34" fmla="*/ 734066 w 1656097"/>
                  <a:gd name="connsiteY34" fmla="*/ 1656098 h 1656098"/>
                  <a:gd name="connsiteX35" fmla="*/ 707323 w 1656097"/>
                  <a:gd name="connsiteY35" fmla="*/ 1531333 h 1656098"/>
                  <a:gd name="connsiteX36" fmla="*/ 688561 w 1656097"/>
                  <a:gd name="connsiteY36" fmla="*/ 1528470 h 1656098"/>
                  <a:gd name="connsiteX37" fmla="*/ 581645 w 1656097"/>
                  <a:gd name="connsiteY37" fmla="*/ 1496716 h 1656098"/>
                  <a:gd name="connsiteX38" fmla="*/ 495416 w 1656097"/>
                  <a:gd name="connsiteY38" fmla="*/ 1592152 h 1656098"/>
                  <a:gd name="connsiteX39" fmla="*/ 332634 w 1656097"/>
                  <a:gd name="connsiteY39" fmla="*/ 1498169 h 1656098"/>
                  <a:gd name="connsiteX40" fmla="*/ 373389 w 1656097"/>
                  <a:gd name="connsiteY40" fmla="*/ 1372000 h 1656098"/>
                  <a:gd name="connsiteX41" fmla="*/ 293970 w 1656097"/>
                  <a:gd name="connsiteY41" fmla="*/ 1290661 h 1656098"/>
                  <a:gd name="connsiteX42" fmla="*/ 287662 w 1656097"/>
                  <a:gd name="connsiteY42" fmla="*/ 1281558 h 1656098"/>
                  <a:gd name="connsiteX43" fmla="*/ 157930 w 1656097"/>
                  <a:gd name="connsiteY43" fmla="*/ 1323465 h 1656098"/>
                  <a:gd name="connsiteX44" fmla="*/ 63947 w 1656097"/>
                  <a:gd name="connsiteY44" fmla="*/ 1160683 h 1656098"/>
                  <a:gd name="connsiteX45" fmla="*/ 170348 w 1656097"/>
                  <a:gd name="connsiteY45" fmla="*/ 1064548 h 1656098"/>
                  <a:gd name="connsiteX46" fmla="*/ 159896 w 1656097"/>
                  <a:gd name="connsiteY46" fmla="*/ 1031651 h 1656098"/>
                  <a:gd name="connsiteX47" fmla="*/ 144063 w 1656097"/>
                  <a:gd name="connsiteY47" fmla="*/ 952912 h 1656098"/>
                  <a:gd name="connsiteX48" fmla="*/ 0 w 1656097"/>
                  <a:gd name="connsiteY48" fmla="*/ 922032 h 1656098"/>
                  <a:gd name="connsiteX49" fmla="*/ 0 w 1656097"/>
                  <a:gd name="connsiteY49" fmla="*/ 734067 h 1656098"/>
                  <a:gd name="connsiteX50" fmla="*/ 152682 w 1656097"/>
                  <a:gd name="connsiteY50" fmla="*/ 701339 h 1656098"/>
                  <a:gd name="connsiteX51" fmla="*/ 159896 w 1656097"/>
                  <a:gd name="connsiteY51" fmla="*/ 669158 h 1656098"/>
                  <a:gd name="connsiteX52" fmla="*/ 182923 w 1656097"/>
                  <a:gd name="connsiteY52" fmla="*/ 602913 h 1656098"/>
                  <a:gd name="connsiteX53" fmla="*/ 63947 w 1656097"/>
                  <a:gd name="connsiteY53" fmla="*/ 495417 h 1656098"/>
                  <a:gd name="connsiteX54" fmla="*/ 157930 w 1656097"/>
                  <a:gd name="connsiteY54" fmla="*/ 332634 h 1656098"/>
                  <a:gd name="connsiteX55" fmla="*/ 318389 w 1656097"/>
                  <a:gd name="connsiteY55" fmla="*/ 384465 h 1656098"/>
                  <a:gd name="connsiteX56" fmla="*/ 353537 w 1656097"/>
                  <a:gd name="connsiteY56" fmla="*/ 346539 h 1656098"/>
                  <a:gd name="connsiteX57" fmla="*/ 385166 w 1656097"/>
                  <a:gd name="connsiteY57" fmla="*/ 320558 h 1656098"/>
                  <a:gd name="connsiteX58" fmla="*/ 332634 w 1656097"/>
                  <a:gd name="connsiteY58" fmla="*/ 157929 h 1656098"/>
                  <a:gd name="connsiteX59" fmla="*/ 495416 w 1656097"/>
                  <a:gd name="connsiteY59" fmla="*/ 63947 h 1656098"/>
                  <a:gd name="connsiteX60" fmla="*/ 612546 w 1656097"/>
                  <a:gd name="connsiteY60" fmla="*/ 193585 h 1656098"/>
                  <a:gd name="connsiteX61" fmla="*/ 688561 w 1656097"/>
                  <a:gd name="connsiteY61" fmla="*/ 172338 h 1656098"/>
                  <a:gd name="connsiteX62" fmla="*/ 697415 w 1656097"/>
                  <a:gd name="connsiteY62" fmla="*/ 170987 h 1656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1656097" h="1656098">
                    <a:moveTo>
                      <a:pt x="734066" y="0"/>
                    </a:moveTo>
                    <a:lnTo>
                      <a:pt x="922032" y="0"/>
                    </a:lnTo>
                    <a:lnTo>
                      <a:pt x="958682" y="170987"/>
                    </a:lnTo>
                    <a:lnTo>
                      <a:pt x="967537" y="172338"/>
                    </a:lnTo>
                    <a:lnTo>
                      <a:pt x="1042604" y="194634"/>
                    </a:lnTo>
                    <a:lnTo>
                      <a:pt x="1160682" y="63947"/>
                    </a:lnTo>
                    <a:lnTo>
                      <a:pt x="1323465" y="157929"/>
                    </a:lnTo>
                    <a:lnTo>
                      <a:pt x="1271151" y="319877"/>
                    </a:lnTo>
                    <a:lnTo>
                      <a:pt x="1280994" y="327054"/>
                    </a:lnTo>
                    <a:cubicBezTo>
                      <a:pt x="1299308" y="342918"/>
                      <a:pt x="1316780" y="359726"/>
                      <a:pt x="1333335" y="377405"/>
                    </a:cubicBezTo>
                    <a:lnTo>
                      <a:pt x="1338950" y="384065"/>
                    </a:lnTo>
                    <a:lnTo>
                      <a:pt x="1498169" y="332634"/>
                    </a:lnTo>
                    <a:lnTo>
                      <a:pt x="1592152" y="495417"/>
                    </a:lnTo>
                    <a:lnTo>
                      <a:pt x="1473528" y="602595"/>
                    </a:lnTo>
                    <a:lnTo>
                      <a:pt x="1483127" y="626411"/>
                    </a:lnTo>
                    <a:lnTo>
                      <a:pt x="1501984" y="701032"/>
                    </a:lnTo>
                    <a:lnTo>
                      <a:pt x="1656097" y="734067"/>
                    </a:lnTo>
                    <a:lnTo>
                      <a:pt x="1656097" y="922032"/>
                    </a:lnTo>
                    <a:lnTo>
                      <a:pt x="1511749" y="952973"/>
                    </a:lnTo>
                    <a:lnTo>
                      <a:pt x="1506114" y="989892"/>
                    </a:lnTo>
                    <a:cubicBezTo>
                      <a:pt x="1502081" y="1009604"/>
                      <a:pt x="1497209" y="1029011"/>
                      <a:pt x="1491538" y="1048074"/>
                    </a:cubicBezTo>
                    <a:lnTo>
                      <a:pt x="1485827" y="1064617"/>
                    </a:lnTo>
                    <a:lnTo>
                      <a:pt x="1592152" y="1160683"/>
                    </a:lnTo>
                    <a:lnTo>
                      <a:pt x="1498169" y="1323465"/>
                    </a:lnTo>
                    <a:lnTo>
                      <a:pt x="1367507" y="1281258"/>
                    </a:lnTo>
                    <a:lnTo>
                      <a:pt x="1351398" y="1303350"/>
                    </a:lnTo>
                    <a:cubicBezTo>
                      <a:pt x="1335535" y="1321664"/>
                      <a:pt x="1318727" y="1339136"/>
                      <a:pt x="1301049" y="1355691"/>
                    </a:cubicBezTo>
                    <a:lnTo>
                      <a:pt x="1282493" y="1371332"/>
                    </a:lnTo>
                    <a:lnTo>
                      <a:pt x="1323465" y="1498169"/>
                    </a:lnTo>
                    <a:lnTo>
                      <a:pt x="1160682" y="1592152"/>
                    </a:lnTo>
                    <a:lnTo>
                      <a:pt x="1074277" y="1496521"/>
                    </a:lnTo>
                    <a:lnTo>
                      <a:pt x="1052042" y="1505484"/>
                    </a:lnTo>
                    <a:lnTo>
                      <a:pt x="948719" y="1531593"/>
                    </a:lnTo>
                    <a:lnTo>
                      <a:pt x="922032" y="1656098"/>
                    </a:lnTo>
                    <a:lnTo>
                      <a:pt x="734066" y="1656098"/>
                    </a:lnTo>
                    <a:lnTo>
                      <a:pt x="707323" y="1531333"/>
                    </a:lnTo>
                    <a:lnTo>
                      <a:pt x="688561" y="1528470"/>
                    </a:lnTo>
                    <a:lnTo>
                      <a:pt x="581645" y="1496716"/>
                    </a:lnTo>
                    <a:lnTo>
                      <a:pt x="495416" y="1592152"/>
                    </a:lnTo>
                    <a:lnTo>
                      <a:pt x="332634" y="1498169"/>
                    </a:lnTo>
                    <a:lnTo>
                      <a:pt x="373389" y="1372000"/>
                    </a:lnTo>
                    <a:lnTo>
                      <a:pt x="293970" y="1290661"/>
                    </a:lnTo>
                    <a:lnTo>
                      <a:pt x="287662" y="1281558"/>
                    </a:lnTo>
                    <a:lnTo>
                      <a:pt x="157930" y="1323465"/>
                    </a:lnTo>
                    <a:lnTo>
                      <a:pt x="63947" y="1160683"/>
                    </a:lnTo>
                    <a:lnTo>
                      <a:pt x="170348" y="1064548"/>
                    </a:lnTo>
                    <a:lnTo>
                      <a:pt x="159896" y="1031651"/>
                    </a:lnTo>
                    <a:lnTo>
                      <a:pt x="144063" y="952912"/>
                    </a:lnTo>
                    <a:lnTo>
                      <a:pt x="0" y="922032"/>
                    </a:lnTo>
                    <a:lnTo>
                      <a:pt x="0" y="734067"/>
                    </a:lnTo>
                    <a:lnTo>
                      <a:pt x="152682" y="701339"/>
                    </a:lnTo>
                    <a:lnTo>
                      <a:pt x="159896" y="669158"/>
                    </a:lnTo>
                    <a:lnTo>
                      <a:pt x="182923" y="602913"/>
                    </a:lnTo>
                    <a:lnTo>
                      <a:pt x="63947" y="495417"/>
                    </a:lnTo>
                    <a:lnTo>
                      <a:pt x="157930" y="332634"/>
                    </a:lnTo>
                    <a:lnTo>
                      <a:pt x="318389" y="384465"/>
                    </a:lnTo>
                    <a:lnTo>
                      <a:pt x="353537" y="346539"/>
                    </a:lnTo>
                    <a:lnTo>
                      <a:pt x="385166" y="320558"/>
                    </a:lnTo>
                    <a:lnTo>
                      <a:pt x="332634" y="157929"/>
                    </a:lnTo>
                    <a:lnTo>
                      <a:pt x="495416" y="63947"/>
                    </a:lnTo>
                    <a:lnTo>
                      <a:pt x="612546" y="193585"/>
                    </a:lnTo>
                    <a:lnTo>
                      <a:pt x="688561" y="172338"/>
                    </a:lnTo>
                    <a:lnTo>
                      <a:pt x="697415" y="170987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100000">
                    <a:srgbClr val="E2E2E2"/>
                  </a:gs>
                </a:gsLst>
                <a:lin ang="2700000" scaled="1"/>
              </a:gradFill>
              <a:ln>
                <a:noFill/>
              </a:ln>
              <a:effectLst>
                <a:outerShdw blurRad="190500" dist="88900" dir="2700000" algn="tl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7" name="椭圆 36"/>
              <p:cNvSpPr/>
              <p:nvPr/>
            </p:nvSpPr>
            <p:spPr>
              <a:xfrm>
                <a:off x="2027436" y="3484049"/>
                <a:ext cx="965208" cy="965208"/>
              </a:xfrm>
              <a:prstGeom prst="ellipse">
                <a:avLst/>
              </a:prstGeom>
              <a:solidFill>
                <a:srgbClr val="F1F1F3"/>
              </a:solidFill>
              <a:ln w="22225">
                <a:gradFill flip="none" rotWithShape="1">
                  <a:gsLst>
                    <a:gs pos="0">
                      <a:srgbClr val="CDCDCD"/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innerShdw blurRad="88900" dist="38100" dir="13500000">
                  <a:prstClr val="black">
                    <a:alpha val="4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5429715" y="739747"/>
              <a:ext cx="1124511" cy="1124512"/>
              <a:chOff x="1802687" y="3259299"/>
              <a:chExt cx="1414708" cy="1414708"/>
            </a:xfrm>
          </p:grpSpPr>
          <p:sp>
            <p:nvSpPr>
              <p:cNvPr id="34" name="任意多边形 33"/>
              <p:cNvSpPr/>
              <p:nvPr/>
            </p:nvSpPr>
            <p:spPr>
              <a:xfrm>
                <a:off x="1802687" y="3259299"/>
                <a:ext cx="1414708" cy="1414708"/>
              </a:xfrm>
              <a:custGeom>
                <a:avLst/>
                <a:gdLst>
                  <a:gd name="connsiteX0" fmla="*/ 734066 w 1656097"/>
                  <a:gd name="connsiteY0" fmla="*/ 0 h 1656098"/>
                  <a:gd name="connsiteX1" fmla="*/ 922032 w 1656097"/>
                  <a:gd name="connsiteY1" fmla="*/ 0 h 1656098"/>
                  <a:gd name="connsiteX2" fmla="*/ 958682 w 1656097"/>
                  <a:gd name="connsiteY2" fmla="*/ 170987 h 1656098"/>
                  <a:gd name="connsiteX3" fmla="*/ 967537 w 1656097"/>
                  <a:gd name="connsiteY3" fmla="*/ 172338 h 1656098"/>
                  <a:gd name="connsiteX4" fmla="*/ 1042604 w 1656097"/>
                  <a:gd name="connsiteY4" fmla="*/ 194634 h 1656098"/>
                  <a:gd name="connsiteX5" fmla="*/ 1160682 w 1656097"/>
                  <a:gd name="connsiteY5" fmla="*/ 63947 h 1656098"/>
                  <a:gd name="connsiteX6" fmla="*/ 1323465 w 1656097"/>
                  <a:gd name="connsiteY6" fmla="*/ 157929 h 1656098"/>
                  <a:gd name="connsiteX7" fmla="*/ 1271151 w 1656097"/>
                  <a:gd name="connsiteY7" fmla="*/ 319877 h 1656098"/>
                  <a:gd name="connsiteX8" fmla="*/ 1280994 w 1656097"/>
                  <a:gd name="connsiteY8" fmla="*/ 327054 h 1656098"/>
                  <a:gd name="connsiteX9" fmla="*/ 1333335 w 1656097"/>
                  <a:gd name="connsiteY9" fmla="*/ 377405 h 1656098"/>
                  <a:gd name="connsiteX10" fmla="*/ 1338950 w 1656097"/>
                  <a:gd name="connsiteY10" fmla="*/ 384065 h 1656098"/>
                  <a:gd name="connsiteX11" fmla="*/ 1498169 w 1656097"/>
                  <a:gd name="connsiteY11" fmla="*/ 332634 h 1656098"/>
                  <a:gd name="connsiteX12" fmla="*/ 1592152 w 1656097"/>
                  <a:gd name="connsiteY12" fmla="*/ 495417 h 1656098"/>
                  <a:gd name="connsiteX13" fmla="*/ 1473528 w 1656097"/>
                  <a:gd name="connsiteY13" fmla="*/ 602595 h 1656098"/>
                  <a:gd name="connsiteX14" fmla="*/ 1483127 w 1656097"/>
                  <a:gd name="connsiteY14" fmla="*/ 626411 h 1656098"/>
                  <a:gd name="connsiteX15" fmla="*/ 1501984 w 1656097"/>
                  <a:gd name="connsiteY15" fmla="*/ 701032 h 1656098"/>
                  <a:gd name="connsiteX16" fmla="*/ 1656097 w 1656097"/>
                  <a:gd name="connsiteY16" fmla="*/ 734067 h 1656098"/>
                  <a:gd name="connsiteX17" fmla="*/ 1656097 w 1656097"/>
                  <a:gd name="connsiteY17" fmla="*/ 922032 h 1656098"/>
                  <a:gd name="connsiteX18" fmla="*/ 1511749 w 1656097"/>
                  <a:gd name="connsiteY18" fmla="*/ 952973 h 1656098"/>
                  <a:gd name="connsiteX19" fmla="*/ 1506114 w 1656097"/>
                  <a:gd name="connsiteY19" fmla="*/ 989892 h 1656098"/>
                  <a:gd name="connsiteX20" fmla="*/ 1491538 w 1656097"/>
                  <a:gd name="connsiteY20" fmla="*/ 1048074 h 1656098"/>
                  <a:gd name="connsiteX21" fmla="*/ 1485827 w 1656097"/>
                  <a:gd name="connsiteY21" fmla="*/ 1064617 h 1656098"/>
                  <a:gd name="connsiteX22" fmla="*/ 1592152 w 1656097"/>
                  <a:gd name="connsiteY22" fmla="*/ 1160683 h 1656098"/>
                  <a:gd name="connsiteX23" fmla="*/ 1498169 w 1656097"/>
                  <a:gd name="connsiteY23" fmla="*/ 1323465 h 1656098"/>
                  <a:gd name="connsiteX24" fmla="*/ 1367507 w 1656097"/>
                  <a:gd name="connsiteY24" fmla="*/ 1281258 h 1656098"/>
                  <a:gd name="connsiteX25" fmla="*/ 1351398 w 1656097"/>
                  <a:gd name="connsiteY25" fmla="*/ 1303350 h 1656098"/>
                  <a:gd name="connsiteX26" fmla="*/ 1301049 w 1656097"/>
                  <a:gd name="connsiteY26" fmla="*/ 1355691 h 1656098"/>
                  <a:gd name="connsiteX27" fmla="*/ 1282493 w 1656097"/>
                  <a:gd name="connsiteY27" fmla="*/ 1371332 h 1656098"/>
                  <a:gd name="connsiteX28" fmla="*/ 1323465 w 1656097"/>
                  <a:gd name="connsiteY28" fmla="*/ 1498169 h 1656098"/>
                  <a:gd name="connsiteX29" fmla="*/ 1160682 w 1656097"/>
                  <a:gd name="connsiteY29" fmla="*/ 1592152 h 1656098"/>
                  <a:gd name="connsiteX30" fmla="*/ 1074277 w 1656097"/>
                  <a:gd name="connsiteY30" fmla="*/ 1496521 h 1656098"/>
                  <a:gd name="connsiteX31" fmla="*/ 1052042 w 1656097"/>
                  <a:gd name="connsiteY31" fmla="*/ 1505484 h 1656098"/>
                  <a:gd name="connsiteX32" fmla="*/ 948719 w 1656097"/>
                  <a:gd name="connsiteY32" fmla="*/ 1531593 h 1656098"/>
                  <a:gd name="connsiteX33" fmla="*/ 922032 w 1656097"/>
                  <a:gd name="connsiteY33" fmla="*/ 1656098 h 1656098"/>
                  <a:gd name="connsiteX34" fmla="*/ 734066 w 1656097"/>
                  <a:gd name="connsiteY34" fmla="*/ 1656098 h 1656098"/>
                  <a:gd name="connsiteX35" fmla="*/ 707323 w 1656097"/>
                  <a:gd name="connsiteY35" fmla="*/ 1531333 h 1656098"/>
                  <a:gd name="connsiteX36" fmla="*/ 688561 w 1656097"/>
                  <a:gd name="connsiteY36" fmla="*/ 1528470 h 1656098"/>
                  <a:gd name="connsiteX37" fmla="*/ 581645 w 1656097"/>
                  <a:gd name="connsiteY37" fmla="*/ 1496716 h 1656098"/>
                  <a:gd name="connsiteX38" fmla="*/ 495416 w 1656097"/>
                  <a:gd name="connsiteY38" fmla="*/ 1592152 h 1656098"/>
                  <a:gd name="connsiteX39" fmla="*/ 332634 w 1656097"/>
                  <a:gd name="connsiteY39" fmla="*/ 1498169 h 1656098"/>
                  <a:gd name="connsiteX40" fmla="*/ 373389 w 1656097"/>
                  <a:gd name="connsiteY40" fmla="*/ 1372000 h 1656098"/>
                  <a:gd name="connsiteX41" fmla="*/ 293970 w 1656097"/>
                  <a:gd name="connsiteY41" fmla="*/ 1290661 h 1656098"/>
                  <a:gd name="connsiteX42" fmla="*/ 287662 w 1656097"/>
                  <a:gd name="connsiteY42" fmla="*/ 1281558 h 1656098"/>
                  <a:gd name="connsiteX43" fmla="*/ 157930 w 1656097"/>
                  <a:gd name="connsiteY43" fmla="*/ 1323465 h 1656098"/>
                  <a:gd name="connsiteX44" fmla="*/ 63947 w 1656097"/>
                  <a:gd name="connsiteY44" fmla="*/ 1160683 h 1656098"/>
                  <a:gd name="connsiteX45" fmla="*/ 170348 w 1656097"/>
                  <a:gd name="connsiteY45" fmla="*/ 1064548 h 1656098"/>
                  <a:gd name="connsiteX46" fmla="*/ 159896 w 1656097"/>
                  <a:gd name="connsiteY46" fmla="*/ 1031651 h 1656098"/>
                  <a:gd name="connsiteX47" fmla="*/ 144063 w 1656097"/>
                  <a:gd name="connsiteY47" fmla="*/ 952912 h 1656098"/>
                  <a:gd name="connsiteX48" fmla="*/ 0 w 1656097"/>
                  <a:gd name="connsiteY48" fmla="*/ 922032 h 1656098"/>
                  <a:gd name="connsiteX49" fmla="*/ 0 w 1656097"/>
                  <a:gd name="connsiteY49" fmla="*/ 734067 h 1656098"/>
                  <a:gd name="connsiteX50" fmla="*/ 152682 w 1656097"/>
                  <a:gd name="connsiteY50" fmla="*/ 701339 h 1656098"/>
                  <a:gd name="connsiteX51" fmla="*/ 159896 w 1656097"/>
                  <a:gd name="connsiteY51" fmla="*/ 669158 h 1656098"/>
                  <a:gd name="connsiteX52" fmla="*/ 182923 w 1656097"/>
                  <a:gd name="connsiteY52" fmla="*/ 602913 h 1656098"/>
                  <a:gd name="connsiteX53" fmla="*/ 63947 w 1656097"/>
                  <a:gd name="connsiteY53" fmla="*/ 495417 h 1656098"/>
                  <a:gd name="connsiteX54" fmla="*/ 157930 w 1656097"/>
                  <a:gd name="connsiteY54" fmla="*/ 332634 h 1656098"/>
                  <a:gd name="connsiteX55" fmla="*/ 318389 w 1656097"/>
                  <a:gd name="connsiteY55" fmla="*/ 384465 h 1656098"/>
                  <a:gd name="connsiteX56" fmla="*/ 353537 w 1656097"/>
                  <a:gd name="connsiteY56" fmla="*/ 346539 h 1656098"/>
                  <a:gd name="connsiteX57" fmla="*/ 385166 w 1656097"/>
                  <a:gd name="connsiteY57" fmla="*/ 320558 h 1656098"/>
                  <a:gd name="connsiteX58" fmla="*/ 332634 w 1656097"/>
                  <a:gd name="connsiteY58" fmla="*/ 157929 h 1656098"/>
                  <a:gd name="connsiteX59" fmla="*/ 495416 w 1656097"/>
                  <a:gd name="connsiteY59" fmla="*/ 63947 h 1656098"/>
                  <a:gd name="connsiteX60" fmla="*/ 612546 w 1656097"/>
                  <a:gd name="connsiteY60" fmla="*/ 193585 h 1656098"/>
                  <a:gd name="connsiteX61" fmla="*/ 688561 w 1656097"/>
                  <a:gd name="connsiteY61" fmla="*/ 172338 h 1656098"/>
                  <a:gd name="connsiteX62" fmla="*/ 697415 w 1656097"/>
                  <a:gd name="connsiteY62" fmla="*/ 170987 h 1656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1656097" h="1656098">
                    <a:moveTo>
                      <a:pt x="734066" y="0"/>
                    </a:moveTo>
                    <a:lnTo>
                      <a:pt x="922032" y="0"/>
                    </a:lnTo>
                    <a:lnTo>
                      <a:pt x="958682" y="170987"/>
                    </a:lnTo>
                    <a:lnTo>
                      <a:pt x="967537" y="172338"/>
                    </a:lnTo>
                    <a:lnTo>
                      <a:pt x="1042604" y="194634"/>
                    </a:lnTo>
                    <a:lnTo>
                      <a:pt x="1160682" y="63947"/>
                    </a:lnTo>
                    <a:lnTo>
                      <a:pt x="1323465" y="157929"/>
                    </a:lnTo>
                    <a:lnTo>
                      <a:pt x="1271151" y="319877"/>
                    </a:lnTo>
                    <a:lnTo>
                      <a:pt x="1280994" y="327054"/>
                    </a:lnTo>
                    <a:cubicBezTo>
                      <a:pt x="1299308" y="342918"/>
                      <a:pt x="1316780" y="359726"/>
                      <a:pt x="1333335" y="377405"/>
                    </a:cubicBezTo>
                    <a:lnTo>
                      <a:pt x="1338950" y="384065"/>
                    </a:lnTo>
                    <a:lnTo>
                      <a:pt x="1498169" y="332634"/>
                    </a:lnTo>
                    <a:lnTo>
                      <a:pt x="1592152" y="495417"/>
                    </a:lnTo>
                    <a:lnTo>
                      <a:pt x="1473528" y="602595"/>
                    </a:lnTo>
                    <a:lnTo>
                      <a:pt x="1483127" y="626411"/>
                    </a:lnTo>
                    <a:lnTo>
                      <a:pt x="1501984" y="701032"/>
                    </a:lnTo>
                    <a:lnTo>
                      <a:pt x="1656097" y="734067"/>
                    </a:lnTo>
                    <a:lnTo>
                      <a:pt x="1656097" y="922032"/>
                    </a:lnTo>
                    <a:lnTo>
                      <a:pt x="1511749" y="952973"/>
                    </a:lnTo>
                    <a:lnTo>
                      <a:pt x="1506114" y="989892"/>
                    </a:lnTo>
                    <a:cubicBezTo>
                      <a:pt x="1502081" y="1009604"/>
                      <a:pt x="1497209" y="1029011"/>
                      <a:pt x="1491538" y="1048074"/>
                    </a:cubicBezTo>
                    <a:lnTo>
                      <a:pt x="1485827" y="1064617"/>
                    </a:lnTo>
                    <a:lnTo>
                      <a:pt x="1592152" y="1160683"/>
                    </a:lnTo>
                    <a:lnTo>
                      <a:pt x="1498169" y="1323465"/>
                    </a:lnTo>
                    <a:lnTo>
                      <a:pt x="1367507" y="1281258"/>
                    </a:lnTo>
                    <a:lnTo>
                      <a:pt x="1351398" y="1303350"/>
                    </a:lnTo>
                    <a:cubicBezTo>
                      <a:pt x="1335535" y="1321664"/>
                      <a:pt x="1318727" y="1339136"/>
                      <a:pt x="1301049" y="1355691"/>
                    </a:cubicBezTo>
                    <a:lnTo>
                      <a:pt x="1282493" y="1371332"/>
                    </a:lnTo>
                    <a:lnTo>
                      <a:pt x="1323465" y="1498169"/>
                    </a:lnTo>
                    <a:lnTo>
                      <a:pt x="1160682" y="1592152"/>
                    </a:lnTo>
                    <a:lnTo>
                      <a:pt x="1074277" y="1496521"/>
                    </a:lnTo>
                    <a:lnTo>
                      <a:pt x="1052042" y="1505484"/>
                    </a:lnTo>
                    <a:lnTo>
                      <a:pt x="948719" y="1531593"/>
                    </a:lnTo>
                    <a:lnTo>
                      <a:pt x="922032" y="1656098"/>
                    </a:lnTo>
                    <a:lnTo>
                      <a:pt x="734066" y="1656098"/>
                    </a:lnTo>
                    <a:lnTo>
                      <a:pt x="707323" y="1531333"/>
                    </a:lnTo>
                    <a:lnTo>
                      <a:pt x="688561" y="1528470"/>
                    </a:lnTo>
                    <a:lnTo>
                      <a:pt x="581645" y="1496716"/>
                    </a:lnTo>
                    <a:lnTo>
                      <a:pt x="495416" y="1592152"/>
                    </a:lnTo>
                    <a:lnTo>
                      <a:pt x="332634" y="1498169"/>
                    </a:lnTo>
                    <a:lnTo>
                      <a:pt x="373389" y="1372000"/>
                    </a:lnTo>
                    <a:lnTo>
                      <a:pt x="293970" y="1290661"/>
                    </a:lnTo>
                    <a:lnTo>
                      <a:pt x="287662" y="1281558"/>
                    </a:lnTo>
                    <a:lnTo>
                      <a:pt x="157930" y="1323465"/>
                    </a:lnTo>
                    <a:lnTo>
                      <a:pt x="63947" y="1160683"/>
                    </a:lnTo>
                    <a:lnTo>
                      <a:pt x="170348" y="1064548"/>
                    </a:lnTo>
                    <a:lnTo>
                      <a:pt x="159896" y="1031651"/>
                    </a:lnTo>
                    <a:lnTo>
                      <a:pt x="144063" y="952912"/>
                    </a:lnTo>
                    <a:lnTo>
                      <a:pt x="0" y="922032"/>
                    </a:lnTo>
                    <a:lnTo>
                      <a:pt x="0" y="734067"/>
                    </a:lnTo>
                    <a:lnTo>
                      <a:pt x="152682" y="701339"/>
                    </a:lnTo>
                    <a:lnTo>
                      <a:pt x="159896" y="669158"/>
                    </a:lnTo>
                    <a:lnTo>
                      <a:pt x="182923" y="602913"/>
                    </a:lnTo>
                    <a:lnTo>
                      <a:pt x="63947" y="495417"/>
                    </a:lnTo>
                    <a:lnTo>
                      <a:pt x="157930" y="332634"/>
                    </a:lnTo>
                    <a:lnTo>
                      <a:pt x="318389" y="384465"/>
                    </a:lnTo>
                    <a:lnTo>
                      <a:pt x="353537" y="346539"/>
                    </a:lnTo>
                    <a:lnTo>
                      <a:pt x="385166" y="320558"/>
                    </a:lnTo>
                    <a:lnTo>
                      <a:pt x="332634" y="157929"/>
                    </a:lnTo>
                    <a:lnTo>
                      <a:pt x="495416" y="63947"/>
                    </a:lnTo>
                    <a:lnTo>
                      <a:pt x="612546" y="193585"/>
                    </a:lnTo>
                    <a:lnTo>
                      <a:pt x="688561" y="172338"/>
                    </a:lnTo>
                    <a:lnTo>
                      <a:pt x="697415" y="170987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100000">
                    <a:srgbClr val="E2E2E2"/>
                  </a:gs>
                </a:gsLst>
                <a:lin ang="2700000" scaled="1"/>
              </a:gradFill>
              <a:ln>
                <a:noFill/>
              </a:ln>
              <a:effectLst>
                <a:outerShdw blurRad="190500" dist="88900" dir="2700000" algn="tl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5" name="椭圆 34"/>
              <p:cNvSpPr/>
              <p:nvPr/>
            </p:nvSpPr>
            <p:spPr>
              <a:xfrm>
                <a:off x="2027436" y="3484049"/>
                <a:ext cx="965208" cy="965208"/>
              </a:xfrm>
              <a:prstGeom prst="ellipse">
                <a:avLst/>
              </a:prstGeom>
              <a:solidFill>
                <a:srgbClr val="F1F1F3"/>
              </a:solidFill>
              <a:ln w="22225">
                <a:gradFill flip="none" rotWithShape="1">
                  <a:gsLst>
                    <a:gs pos="0">
                      <a:srgbClr val="CDCDCD"/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innerShdw blurRad="88900" dist="38100" dir="13500000">
                  <a:prstClr val="black">
                    <a:alpha val="4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8217838" y="2449532"/>
              <a:ext cx="1124511" cy="1124512"/>
              <a:chOff x="1802687" y="3259299"/>
              <a:chExt cx="1414708" cy="1414708"/>
            </a:xfrm>
          </p:grpSpPr>
          <p:sp>
            <p:nvSpPr>
              <p:cNvPr id="32" name="任意多边形 31"/>
              <p:cNvSpPr/>
              <p:nvPr/>
            </p:nvSpPr>
            <p:spPr>
              <a:xfrm>
                <a:off x="1802687" y="3259299"/>
                <a:ext cx="1414708" cy="1414708"/>
              </a:xfrm>
              <a:custGeom>
                <a:avLst/>
                <a:gdLst>
                  <a:gd name="connsiteX0" fmla="*/ 734066 w 1656097"/>
                  <a:gd name="connsiteY0" fmla="*/ 0 h 1656098"/>
                  <a:gd name="connsiteX1" fmla="*/ 922032 w 1656097"/>
                  <a:gd name="connsiteY1" fmla="*/ 0 h 1656098"/>
                  <a:gd name="connsiteX2" fmla="*/ 958682 w 1656097"/>
                  <a:gd name="connsiteY2" fmla="*/ 170987 h 1656098"/>
                  <a:gd name="connsiteX3" fmla="*/ 967537 w 1656097"/>
                  <a:gd name="connsiteY3" fmla="*/ 172338 h 1656098"/>
                  <a:gd name="connsiteX4" fmla="*/ 1042604 w 1656097"/>
                  <a:gd name="connsiteY4" fmla="*/ 194634 h 1656098"/>
                  <a:gd name="connsiteX5" fmla="*/ 1160682 w 1656097"/>
                  <a:gd name="connsiteY5" fmla="*/ 63947 h 1656098"/>
                  <a:gd name="connsiteX6" fmla="*/ 1323465 w 1656097"/>
                  <a:gd name="connsiteY6" fmla="*/ 157929 h 1656098"/>
                  <a:gd name="connsiteX7" fmla="*/ 1271151 w 1656097"/>
                  <a:gd name="connsiteY7" fmla="*/ 319877 h 1656098"/>
                  <a:gd name="connsiteX8" fmla="*/ 1280994 w 1656097"/>
                  <a:gd name="connsiteY8" fmla="*/ 327054 h 1656098"/>
                  <a:gd name="connsiteX9" fmla="*/ 1333335 w 1656097"/>
                  <a:gd name="connsiteY9" fmla="*/ 377405 h 1656098"/>
                  <a:gd name="connsiteX10" fmla="*/ 1338950 w 1656097"/>
                  <a:gd name="connsiteY10" fmla="*/ 384065 h 1656098"/>
                  <a:gd name="connsiteX11" fmla="*/ 1498169 w 1656097"/>
                  <a:gd name="connsiteY11" fmla="*/ 332634 h 1656098"/>
                  <a:gd name="connsiteX12" fmla="*/ 1592152 w 1656097"/>
                  <a:gd name="connsiteY12" fmla="*/ 495417 h 1656098"/>
                  <a:gd name="connsiteX13" fmla="*/ 1473528 w 1656097"/>
                  <a:gd name="connsiteY13" fmla="*/ 602595 h 1656098"/>
                  <a:gd name="connsiteX14" fmla="*/ 1483127 w 1656097"/>
                  <a:gd name="connsiteY14" fmla="*/ 626411 h 1656098"/>
                  <a:gd name="connsiteX15" fmla="*/ 1501984 w 1656097"/>
                  <a:gd name="connsiteY15" fmla="*/ 701032 h 1656098"/>
                  <a:gd name="connsiteX16" fmla="*/ 1656097 w 1656097"/>
                  <a:gd name="connsiteY16" fmla="*/ 734067 h 1656098"/>
                  <a:gd name="connsiteX17" fmla="*/ 1656097 w 1656097"/>
                  <a:gd name="connsiteY17" fmla="*/ 922032 h 1656098"/>
                  <a:gd name="connsiteX18" fmla="*/ 1511749 w 1656097"/>
                  <a:gd name="connsiteY18" fmla="*/ 952973 h 1656098"/>
                  <a:gd name="connsiteX19" fmla="*/ 1506114 w 1656097"/>
                  <a:gd name="connsiteY19" fmla="*/ 989892 h 1656098"/>
                  <a:gd name="connsiteX20" fmla="*/ 1491538 w 1656097"/>
                  <a:gd name="connsiteY20" fmla="*/ 1048074 h 1656098"/>
                  <a:gd name="connsiteX21" fmla="*/ 1485827 w 1656097"/>
                  <a:gd name="connsiteY21" fmla="*/ 1064617 h 1656098"/>
                  <a:gd name="connsiteX22" fmla="*/ 1592152 w 1656097"/>
                  <a:gd name="connsiteY22" fmla="*/ 1160683 h 1656098"/>
                  <a:gd name="connsiteX23" fmla="*/ 1498169 w 1656097"/>
                  <a:gd name="connsiteY23" fmla="*/ 1323465 h 1656098"/>
                  <a:gd name="connsiteX24" fmla="*/ 1367507 w 1656097"/>
                  <a:gd name="connsiteY24" fmla="*/ 1281258 h 1656098"/>
                  <a:gd name="connsiteX25" fmla="*/ 1351398 w 1656097"/>
                  <a:gd name="connsiteY25" fmla="*/ 1303350 h 1656098"/>
                  <a:gd name="connsiteX26" fmla="*/ 1301049 w 1656097"/>
                  <a:gd name="connsiteY26" fmla="*/ 1355691 h 1656098"/>
                  <a:gd name="connsiteX27" fmla="*/ 1282493 w 1656097"/>
                  <a:gd name="connsiteY27" fmla="*/ 1371332 h 1656098"/>
                  <a:gd name="connsiteX28" fmla="*/ 1323465 w 1656097"/>
                  <a:gd name="connsiteY28" fmla="*/ 1498169 h 1656098"/>
                  <a:gd name="connsiteX29" fmla="*/ 1160682 w 1656097"/>
                  <a:gd name="connsiteY29" fmla="*/ 1592152 h 1656098"/>
                  <a:gd name="connsiteX30" fmla="*/ 1074277 w 1656097"/>
                  <a:gd name="connsiteY30" fmla="*/ 1496521 h 1656098"/>
                  <a:gd name="connsiteX31" fmla="*/ 1052042 w 1656097"/>
                  <a:gd name="connsiteY31" fmla="*/ 1505484 h 1656098"/>
                  <a:gd name="connsiteX32" fmla="*/ 948719 w 1656097"/>
                  <a:gd name="connsiteY32" fmla="*/ 1531593 h 1656098"/>
                  <a:gd name="connsiteX33" fmla="*/ 922032 w 1656097"/>
                  <a:gd name="connsiteY33" fmla="*/ 1656098 h 1656098"/>
                  <a:gd name="connsiteX34" fmla="*/ 734066 w 1656097"/>
                  <a:gd name="connsiteY34" fmla="*/ 1656098 h 1656098"/>
                  <a:gd name="connsiteX35" fmla="*/ 707323 w 1656097"/>
                  <a:gd name="connsiteY35" fmla="*/ 1531333 h 1656098"/>
                  <a:gd name="connsiteX36" fmla="*/ 688561 w 1656097"/>
                  <a:gd name="connsiteY36" fmla="*/ 1528470 h 1656098"/>
                  <a:gd name="connsiteX37" fmla="*/ 581645 w 1656097"/>
                  <a:gd name="connsiteY37" fmla="*/ 1496716 h 1656098"/>
                  <a:gd name="connsiteX38" fmla="*/ 495416 w 1656097"/>
                  <a:gd name="connsiteY38" fmla="*/ 1592152 h 1656098"/>
                  <a:gd name="connsiteX39" fmla="*/ 332634 w 1656097"/>
                  <a:gd name="connsiteY39" fmla="*/ 1498169 h 1656098"/>
                  <a:gd name="connsiteX40" fmla="*/ 373389 w 1656097"/>
                  <a:gd name="connsiteY40" fmla="*/ 1372000 h 1656098"/>
                  <a:gd name="connsiteX41" fmla="*/ 293970 w 1656097"/>
                  <a:gd name="connsiteY41" fmla="*/ 1290661 h 1656098"/>
                  <a:gd name="connsiteX42" fmla="*/ 287662 w 1656097"/>
                  <a:gd name="connsiteY42" fmla="*/ 1281558 h 1656098"/>
                  <a:gd name="connsiteX43" fmla="*/ 157930 w 1656097"/>
                  <a:gd name="connsiteY43" fmla="*/ 1323465 h 1656098"/>
                  <a:gd name="connsiteX44" fmla="*/ 63947 w 1656097"/>
                  <a:gd name="connsiteY44" fmla="*/ 1160683 h 1656098"/>
                  <a:gd name="connsiteX45" fmla="*/ 170348 w 1656097"/>
                  <a:gd name="connsiteY45" fmla="*/ 1064548 h 1656098"/>
                  <a:gd name="connsiteX46" fmla="*/ 159896 w 1656097"/>
                  <a:gd name="connsiteY46" fmla="*/ 1031651 h 1656098"/>
                  <a:gd name="connsiteX47" fmla="*/ 144063 w 1656097"/>
                  <a:gd name="connsiteY47" fmla="*/ 952912 h 1656098"/>
                  <a:gd name="connsiteX48" fmla="*/ 0 w 1656097"/>
                  <a:gd name="connsiteY48" fmla="*/ 922032 h 1656098"/>
                  <a:gd name="connsiteX49" fmla="*/ 0 w 1656097"/>
                  <a:gd name="connsiteY49" fmla="*/ 734067 h 1656098"/>
                  <a:gd name="connsiteX50" fmla="*/ 152682 w 1656097"/>
                  <a:gd name="connsiteY50" fmla="*/ 701339 h 1656098"/>
                  <a:gd name="connsiteX51" fmla="*/ 159896 w 1656097"/>
                  <a:gd name="connsiteY51" fmla="*/ 669158 h 1656098"/>
                  <a:gd name="connsiteX52" fmla="*/ 182923 w 1656097"/>
                  <a:gd name="connsiteY52" fmla="*/ 602913 h 1656098"/>
                  <a:gd name="connsiteX53" fmla="*/ 63947 w 1656097"/>
                  <a:gd name="connsiteY53" fmla="*/ 495417 h 1656098"/>
                  <a:gd name="connsiteX54" fmla="*/ 157930 w 1656097"/>
                  <a:gd name="connsiteY54" fmla="*/ 332634 h 1656098"/>
                  <a:gd name="connsiteX55" fmla="*/ 318389 w 1656097"/>
                  <a:gd name="connsiteY55" fmla="*/ 384465 h 1656098"/>
                  <a:gd name="connsiteX56" fmla="*/ 353537 w 1656097"/>
                  <a:gd name="connsiteY56" fmla="*/ 346539 h 1656098"/>
                  <a:gd name="connsiteX57" fmla="*/ 385166 w 1656097"/>
                  <a:gd name="connsiteY57" fmla="*/ 320558 h 1656098"/>
                  <a:gd name="connsiteX58" fmla="*/ 332634 w 1656097"/>
                  <a:gd name="connsiteY58" fmla="*/ 157929 h 1656098"/>
                  <a:gd name="connsiteX59" fmla="*/ 495416 w 1656097"/>
                  <a:gd name="connsiteY59" fmla="*/ 63947 h 1656098"/>
                  <a:gd name="connsiteX60" fmla="*/ 612546 w 1656097"/>
                  <a:gd name="connsiteY60" fmla="*/ 193585 h 1656098"/>
                  <a:gd name="connsiteX61" fmla="*/ 688561 w 1656097"/>
                  <a:gd name="connsiteY61" fmla="*/ 172338 h 1656098"/>
                  <a:gd name="connsiteX62" fmla="*/ 697415 w 1656097"/>
                  <a:gd name="connsiteY62" fmla="*/ 170987 h 1656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1656097" h="1656098">
                    <a:moveTo>
                      <a:pt x="734066" y="0"/>
                    </a:moveTo>
                    <a:lnTo>
                      <a:pt x="922032" y="0"/>
                    </a:lnTo>
                    <a:lnTo>
                      <a:pt x="958682" y="170987"/>
                    </a:lnTo>
                    <a:lnTo>
                      <a:pt x="967537" y="172338"/>
                    </a:lnTo>
                    <a:lnTo>
                      <a:pt x="1042604" y="194634"/>
                    </a:lnTo>
                    <a:lnTo>
                      <a:pt x="1160682" y="63947"/>
                    </a:lnTo>
                    <a:lnTo>
                      <a:pt x="1323465" y="157929"/>
                    </a:lnTo>
                    <a:lnTo>
                      <a:pt x="1271151" y="319877"/>
                    </a:lnTo>
                    <a:lnTo>
                      <a:pt x="1280994" y="327054"/>
                    </a:lnTo>
                    <a:cubicBezTo>
                      <a:pt x="1299308" y="342918"/>
                      <a:pt x="1316780" y="359726"/>
                      <a:pt x="1333335" y="377405"/>
                    </a:cubicBezTo>
                    <a:lnTo>
                      <a:pt x="1338950" y="384065"/>
                    </a:lnTo>
                    <a:lnTo>
                      <a:pt x="1498169" y="332634"/>
                    </a:lnTo>
                    <a:lnTo>
                      <a:pt x="1592152" y="495417"/>
                    </a:lnTo>
                    <a:lnTo>
                      <a:pt x="1473528" y="602595"/>
                    </a:lnTo>
                    <a:lnTo>
                      <a:pt x="1483127" y="626411"/>
                    </a:lnTo>
                    <a:lnTo>
                      <a:pt x="1501984" y="701032"/>
                    </a:lnTo>
                    <a:lnTo>
                      <a:pt x="1656097" y="734067"/>
                    </a:lnTo>
                    <a:lnTo>
                      <a:pt x="1656097" y="922032"/>
                    </a:lnTo>
                    <a:lnTo>
                      <a:pt x="1511749" y="952973"/>
                    </a:lnTo>
                    <a:lnTo>
                      <a:pt x="1506114" y="989892"/>
                    </a:lnTo>
                    <a:cubicBezTo>
                      <a:pt x="1502081" y="1009604"/>
                      <a:pt x="1497209" y="1029011"/>
                      <a:pt x="1491538" y="1048074"/>
                    </a:cubicBezTo>
                    <a:lnTo>
                      <a:pt x="1485827" y="1064617"/>
                    </a:lnTo>
                    <a:lnTo>
                      <a:pt x="1592152" y="1160683"/>
                    </a:lnTo>
                    <a:lnTo>
                      <a:pt x="1498169" y="1323465"/>
                    </a:lnTo>
                    <a:lnTo>
                      <a:pt x="1367507" y="1281258"/>
                    </a:lnTo>
                    <a:lnTo>
                      <a:pt x="1351398" y="1303350"/>
                    </a:lnTo>
                    <a:cubicBezTo>
                      <a:pt x="1335535" y="1321664"/>
                      <a:pt x="1318727" y="1339136"/>
                      <a:pt x="1301049" y="1355691"/>
                    </a:cubicBezTo>
                    <a:lnTo>
                      <a:pt x="1282493" y="1371332"/>
                    </a:lnTo>
                    <a:lnTo>
                      <a:pt x="1323465" y="1498169"/>
                    </a:lnTo>
                    <a:lnTo>
                      <a:pt x="1160682" y="1592152"/>
                    </a:lnTo>
                    <a:lnTo>
                      <a:pt x="1074277" y="1496521"/>
                    </a:lnTo>
                    <a:lnTo>
                      <a:pt x="1052042" y="1505484"/>
                    </a:lnTo>
                    <a:lnTo>
                      <a:pt x="948719" y="1531593"/>
                    </a:lnTo>
                    <a:lnTo>
                      <a:pt x="922032" y="1656098"/>
                    </a:lnTo>
                    <a:lnTo>
                      <a:pt x="734066" y="1656098"/>
                    </a:lnTo>
                    <a:lnTo>
                      <a:pt x="707323" y="1531333"/>
                    </a:lnTo>
                    <a:lnTo>
                      <a:pt x="688561" y="1528470"/>
                    </a:lnTo>
                    <a:lnTo>
                      <a:pt x="581645" y="1496716"/>
                    </a:lnTo>
                    <a:lnTo>
                      <a:pt x="495416" y="1592152"/>
                    </a:lnTo>
                    <a:lnTo>
                      <a:pt x="332634" y="1498169"/>
                    </a:lnTo>
                    <a:lnTo>
                      <a:pt x="373389" y="1372000"/>
                    </a:lnTo>
                    <a:lnTo>
                      <a:pt x="293970" y="1290661"/>
                    </a:lnTo>
                    <a:lnTo>
                      <a:pt x="287662" y="1281558"/>
                    </a:lnTo>
                    <a:lnTo>
                      <a:pt x="157930" y="1323465"/>
                    </a:lnTo>
                    <a:lnTo>
                      <a:pt x="63947" y="1160683"/>
                    </a:lnTo>
                    <a:lnTo>
                      <a:pt x="170348" y="1064548"/>
                    </a:lnTo>
                    <a:lnTo>
                      <a:pt x="159896" y="1031651"/>
                    </a:lnTo>
                    <a:lnTo>
                      <a:pt x="144063" y="952912"/>
                    </a:lnTo>
                    <a:lnTo>
                      <a:pt x="0" y="922032"/>
                    </a:lnTo>
                    <a:lnTo>
                      <a:pt x="0" y="734067"/>
                    </a:lnTo>
                    <a:lnTo>
                      <a:pt x="152682" y="701339"/>
                    </a:lnTo>
                    <a:lnTo>
                      <a:pt x="159896" y="669158"/>
                    </a:lnTo>
                    <a:lnTo>
                      <a:pt x="182923" y="602913"/>
                    </a:lnTo>
                    <a:lnTo>
                      <a:pt x="63947" y="495417"/>
                    </a:lnTo>
                    <a:lnTo>
                      <a:pt x="157930" y="332634"/>
                    </a:lnTo>
                    <a:lnTo>
                      <a:pt x="318389" y="384465"/>
                    </a:lnTo>
                    <a:lnTo>
                      <a:pt x="353537" y="346539"/>
                    </a:lnTo>
                    <a:lnTo>
                      <a:pt x="385166" y="320558"/>
                    </a:lnTo>
                    <a:lnTo>
                      <a:pt x="332634" y="157929"/>
                    </a:lnTo>
                    <a:lnTo>
                      <a:pt x="495416" y="63947"/>
                    </a:lnTo>
                    <a:lnTo>
                      <a:pt x="612546" y="193585"/>
                    </a:lnTo>
                    <a:lnTo>
                      <a:pt x="688561" y="172338"/>
                    </a:lnTo>
                    <a:lnTo>
                      <a:pt x="697415" y="170987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100000">
                    <a:srgbClr val="E2E2E2"/>
                  </a:gs>
                </a:gsLst>
                <a:lin ang="2700000" scaled="1"/>
              </a:gradFill>
              <a:ln>
                <a:noFill/>
              </a:ln>
              <a:effectLst>
                <a:outerShdw blurRad="190500" dist="88900" dir="2700000" algn="tl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3" name="椭圆 32"/>
              <p:cNvSpPr/>
              <p:nvPr/>
            </p:nvSpPr>
            <p:spPr>
              <a:xfrm>
                <a:off x="2027436" y="3484049"/>
                <a:ext cx="965208" cy="965208"/>
              </a:xfrm>
              <a:prstGeom prst="ellipse">
                <a:avLst/>
              </a:prstGeom>
              <a:solidFill>
                <a:srgbClr val="F1F1F3"/>
              </a:solidFill>
              <a:ln w="22225">
                <a:gradFill flip="none" rotWithShape="1">
                  <a:gsLst>
                    <a:gs pos="0">
                      <a:srgbClr val="CDCDCD"/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innerShdw blurRad="88900" dist="38100" dir="13500000">
                  <a:prstClr val="black">
                    <a:alpha val="4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6238773" y="4993741"/>
              <a:ext cx="1124511" cy="1124512"/>
              <a:chOff x="1802687" y="3259299"/>
              <a:chExt cx="1414708" cy="1414708"/>
            </a:xfrm>
          </p:grpSpPr>
          <p:sp>
            <p:nvSpPr>
              <p:cNvPr id="30" name="任意多边形 29"/>
              <p:cNvSpPr/>
              <p:nvPr/>
            </p:nvSpPr>
            <p:spPr>
              <a:xfrm>
                <a:off x="1802687" y="3259299"/>
                <a:ext cx="1414708" cy="1414708"/>
              </a:xfrm>
              <a:custGeom>
                <a:avLst/>
                <a:gdLst>
                  <a:gd name="connsiteX0" fmla="*/ 734066 w 1656097"/>
                  <a:gd name="connsiteY0" fmla="*/ 0 h 1656098"/>
                  <a:gd name="connsiteX1" fmla="*/ 922032 w 1656097"/>
                  <a:gd name="connsiteY1" fmla="*/ 0 h 1656098"/>
                  <a:gd name="connsiteX2" fmla="*/ 958682 w 1656097"/>
                  <a:gd name="connsiteY2" fmla="*/ 170987 h 1656098"/>
                  <a:gd name="connsiteX3" fmla="*/ 967537 w 1656097"/>
                  <a:gd name="connsiteY3" fmla="*/ 172338 h 1656098"/>
                  <a:gd name="connsiteX4" fmla="*/ 1042604 w 1656097"/>
                  <a:gd name="connsiteY4" fmla="*/ 194634 h 1656098"/>
                  <a:gd name="connsiteX5" fmla="*/ 1160682 w 1656097"/>
                  <a:gd name="connsiteY5" fmla="*/ 63947 h 1656098"/>
                  <a:gd name="connsiteX6" fmla="*/ 1323465 w 1656097"/>
                  <a:gd name="connsiteY6" fmla="*/ 157929 h 1656098"/>
                  <a:gd name="connsiteX7" fmla="*/ 1271151 w 1656097"/>
                  <a:gd name="connsiteY7" fmla="*/ 319877 h 1656098"/>
                  <a:gd name="connsiteX8" fmla="*/ 1280994 w 1656097"/>
                  <a:gd name="connsiteY8" fmla="*/ 327054 h 1656098"/>
                  <a:gd name="connsiteX9" fmla="*/ 1333335 w 1656097"/>
                  <a:gd name="connsiteY9" fmla="*/ 377405 h 1656098"/>
                  <a:gd name="connsiteX10" fmla="*/ 1338950 w 1656097"/>
                  <a:gd name="connsiteY10" fmla="*/ 384065 h 1656098"/>
                  <a:gd name="connsiteX11" fmla="*/ 1498169 w 1656097"/>
                  <a:gd name="connsiteY11" fmla="*/ 332634 h 1656098"/>
                  <a:gd name="connsiteX12" fmla="*/ 1592152 w 1656097"/>
                  <a:gd name="connsiteY12" fmla="*/ 495417 h 1656098"/>
                  <a:gd name="connsiteX13" fmla="*/ 1473528 w 1656097"/>
                  <a:gd name="connsiteY13" fmla="*/ 602595 h 1656098"/>
                  <a:gd name="connsiteX14" fmla="*/ 1483127 w 1656097"/>
                  <a:gd name="connsiteY14" fmla="*/ 626411 h 1656098"/>
                  <a:gd name="connsiteX15" fmla="*/ 1501984 w 1656097"/>
                  <a:gd name="connsiteY15" fmla="*/ 701032 h 1656098"/>
                  <a:gd name="connsiteX16" fmla="*/ 1656097 w 1656097"/>
                  <a:gd name="connsiteY16" fmla="*/ 734067 h 1656098"/>
                  <a:gd name="connsiteX17" fmla="*/ 1656097 w 1656097"/>
                  <a:gd name="connsiteY17" fmla="*/ 922032 h 1656098"/>
                  <a:gd name="connsiteX18" fmla="*/ 1511749 w 1656097"/>
                  <a:gd name="connsiteY18" fmla="*/ 952973 h 1656098"/>
                  <a:gd name="connsiteX19" fmla="*/ 1506114 w 1656097"/>
                  <a:gd name="connsiteY19" fmla="*/ 989892 h 1656098"/>
                  <a:gd name="connsiteX20" fmla="*/ 1491538 w 1656097"/>
                  <a:gd name="connsiteY20" fmla="*/ 1048074 h 1656098"/>
                  <a:gd name="connsiteX21" fmla="*/ 1485827 w 1656097"/>
                  <a:gd name="connsiteY21" fmla="*/ 1064617 h 1656098"/>
                  <a:gd name="connsiteX22" fmla="*/ 1592152 w 1656097"/>
                  <a:gd name="connsiteY22" fmla="*/ 1160683 h 1656098"/>
                  <a:gd name="connsiteX23" fmla="*/ 1498169 w 1656097"/>
                  <a:gd name="connsiteY23" fmla="*/ 1323465 h 1656098"/>
                  <a:gd name="connsiteX24" fmla="*/ 1367507 w 1656097"/>
                  <a:gd name="connsiteY24" fmla="*/ 1281258 h 1656098"/>
                  <a:gd name="connsiteX25" fmla="*/ 1351398 w 1656097"/>
                  <a:gd name="connsiteY25" fmla="*/ 1303350 h 1656098"/>
                  <a:gd name="connsiteX26" fmla="*/ 1301049 w 1656097"/>
                  <a:gd name="connsiteY26" fmla="*/ 1355691 h 1656098"/>
                  <a:gd name="connsiteX27" fmla="*/ 1282493 w 1656097"/>
                  <a:gd name="connsiteY27" fmla="*/ 1371332 h 1656098"/>
                  <a:gd name="connsiteX28" fmla="*/ 1323465 w 1656097"/>
                  <a:gd name="connsiteY28" fmla="*/ 1498169 h 1656098"/>
                  <a:gd name="connsiteX29" fmla="*/ 1160682 w 1656097"/>
                  <a:gd name="connsiteY29" fmla="*/ 1592152 h 1656098"/>
                  <a:gd name="connsiteX30" fmla="*/ 1074277 w 1656097"/>
                  <a:gd name="connsiteY30" fmla="*/ 1496521 h 1656098"/>
                  <a:gd name="connsiteX31" fmla="*/ 1052042 w 1656097"/>
                  <a:gd name="connsiteY31" fmla="*/ 1505484 h 1656098"/>
                  <a:gd name="connsiteX32" fmla="*/ 948719 w 1656097"/>
                  <a:gd name="connsiteY32" fmla="*/ 1531593 h 1656098"/>
                  <a:gd name="connsiteX33" fmla="*/ 922032 w 1656097"/>
                  <a:gd name="connsiteY33" fmla="*/ 1656098 h 1656098"/>
                  <a:gd name="connsiteX34" fmla="*/ 734066 w 1656097"/>
                  <a:gd name="connsiteY34" fmla="*/ 1656098 h 1656098"/>
                  <a:gd name="connsiteX35" fmla="*/ 707323 w 1656097"/>
                  <a:gd name="connsiteY35" fmla="*/ 1531333 h 1656098"/>
                  <a:gd name="connsiteX36" fmla="*/ 688561 w 1656097"/>
                  <a:gd name="connsiteY36" fmla="*/ 1528470 h 1656098"/>
                  <a:gd name="connsiteX37" fmla="*/ 581645 w 1656097"/>
                  <a:gd name="connsiteY37" fmla="*/ 1496716 h 1656098"/>
                  <a:gd name="connsiteX38" fmla="*/ 495416 w 1656097"/>
                  <a:gd name="connsiteY38" fmla="*/ 1592152 h 1656098"/>
                  <a:gd name="connsiteX39" fmla="*/ 332634 w 1656097"/>
                  <a:gd name="connsiteY39" fmla="*/ 1498169 h 1656098"/>
                  <a:gd name="connsiteX40" fmla="*/ 373389 w 1656097"/>
                  <a:gd name="connsiteY40" fmla="*/ 1372000 h 1656098"/>
                  <a:gd name="connsiteX41" fmla="*/ 293970 w 1656097"/>
                  <a:gd name="connsiteY41" fmla="*/ 1290661 h 1656098"/>
                  <a:gd name="connsiteX42" fmla="*/ 287662 w 1656097"/>
                  <a:gd name="connsiteY42" fmla="*/ 1281558 h 1656098"/>
                  <a:gd name="connsiteX43" fmla="*/ 157930 w 1656097"/>
                  <a:gd name="connsiteY43" fmla="*/ 1323465 h 1656098"/>
                  <a:gd name="connsiteX44" fmla="*/ 63947 w 1656097"/>
                  <a:gd name="connsiteY44" fmla="*/ 1160683 h 1656098"/>
                  <a:gd name="connsiteX45" fmla="*/ 170348 w 1656097"/>
                  <a:gd name="connsiteY45" fmla="*/ 1064548 h 1656098"/>
                  <a:gd name="connsiteX46" fmla="*/ 159896 w 1656097"/>
                  <a:gd name="connsiteY46" fmla="*/ 1031651 h 1656098"/>
                  <a:gd name="connsiteX47" fmla="*/ 144063 w 1656097"/>
                  <a:gd name="connsiteY47" fmla="*/ 952912 h 1656098"/>
                  <a:gd name="connsiteX48" fmla="*/ 0 w 1656097"/>
                  <a:gd name="connsiteY48" fmla="*/ 922032 h 1656098"/>
                  <a:gd name="connsiteX49" fmla="*/ 0 w 1656097"/>
                  <a:gd name="connsiteY49" fmla="*/ 734067 h 1656098"/>
                  <a:gd name="connsiteX50" fmla="*/ 152682 w 1656097"/>
                  <a:gd name="connsiteY50" fmla="*/ 701339 h 1656098"/>
                  <a:gd name="connsiteX51" fmla="*/ 159896 w 1656097"/>
                  <a:gd name="connsiteY51" fmla="*/ 669158 h 1656098"/>
                  <a:gd name="connsiteX52" fmla="*/ 182923 w 1656097"/>
                  <a:gd name="connsiteY52" fmla="*/ 602913 h 1656098"/>
                  <a:gd name="connsiteX53" fmla="*/ 63947 w 1656097"/>
                  <a:gd name="connsiteY53" fmla="*/ 495417 h 1656098"/>
                  <a:gd name="connsiteX54" fmla="*/ 157930 w 1656097"/>
                  <a:gd name="connsiteY54" fmla="*/ 332634 h 1656098"/>
                  <a:gd name="connsiteX55" fmla="*/ 318389 w 1656097"/>
                  <a:gd name="connsiteY55" fmla="*/ 384465 h 1656098"/>
                  <a:gd name="connsiteX56" fmla="*/ 353537 w 1656097"/>
                  <a:gd name="connsiteY56" fmla="*/ 346539 h 1656098"/>
                  <a:gd name="connsiteX57" fmla="*/ 385166 w 1656097"/>
                  <a:gd name="connsiteY57" fmla="*/ 320558 h 1656098"/>
                  <a:gd name="connsiteX58" fmla="*/ 332634 w 1656097"/>
                  <a:gd name="connsiteY58" fmla="*/ 157929 h 1656098"/>
                  <a:gd name="connsiteX59" fmla="*/ 495416 w 1656097"/>
                  <a:gd name="connsiteY59" fmla="*/ 63947 h 1656098"/>
                  <a:gd name="connsiteX60" fmla="*/ 612546 w 1656097"/>
                  <a:gd name="connsiteY60" fmla="*/ 193585 h 1656098"/>
                  <a:gd name="connsiteX61" fmla="*/ 688561 w 1656097"/>
                  <a:gd name="connsiteY61" fmla="*/ 172338 h 1656098"/>
                  <a:gd name="connsiteX62" fmla="*/ 697415 w 1656097"/>
                  <a:gd name="connsiteY62" fmla="*/ 170987 h 1656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1656097" h="1656098">
                    <a:moveTo>
                      <a:pt x="734066" y="0"/>
                    </a:moveTo>
                    <a:lnTo>
                      <a:pt x="922032" y="0"/>
                    </a:lnTo>
                    <a:lnTo>
                      <a:pt x="958682" y="170987"/>
                    </a:lnTo>
                    <a:lnTo>
                      <a:pt x="967537" y="172338"/>
                    </a:lnTo>
                    <a:lnTo>
                      <a:pt x="1042604" y="194634"/>
                    </a:lnTo>
                    <a:lnTo>
                      <a:pt x="1160682" y="63947"/>
                    </a:lnTo>
                    <a:lnTo>
                      <a:pt x="1323465" y="157929"/>
                    </a:lnTo>
                    <a:lnTo>
                      <a:pt x="1271151" y="319877"/>
                    </a:lnTo>
                    <a:lnTo>
                      <a:pt x="1280994" y="327054"/>
                    </a:lnTo>
                    <a:cubicBezTo>
                      <a:pt x="1299308" y="342918"/>
                      <a:pt x="1316780" y="359726"/>
                      <a:pt x="1333335" y="377405"/>
                    </a:cubicBezTo>
                    <a:lnTo>
                      <a:pt x="1338950" y="384065"/>
                    </a:lnTo>
                    <a:lnTo>
                      <a:pt x="1498169" y="332634"/>
                    </a:lnTo>
                    <a:lnTo>
                      <a:pt x="1592152" y="495417"/>
                    </a:lnTo>
                    <a:lnTo>
                      <a:pt x="1473528" y="602595"/>
                    </a:lnTo>
                    <a:lnTo>
                      <a:pt x="1483127" y="626411"/>
                    </a:lnTo>
                    <a:lnTo>
                      <a:pt x="1501984" y="701032"/>
                    </a:lnTo>
                    <a:lnTo>
                      <a:pt x="1656097" y="734067"/>
                    </a:lnTo>
                    <a:lnTo>
                      <a:pt x="1656097" y="922032"/>
                    </a:lnTo>
                    <a:lnTo>
                      <a:pt x="1511749" y="952973"/>
                    </a:lnTo>
                    <a:lnTo>
                      <a:pt x="1506114" y="989892"/>
                    </a:lnTo>
                    <a:cubicBezTo>
                      <a:pt x="1502081" y="1009604"/>
                      <a:pt x="1497209" y="1029011"/>
                      <a:pt x="1491538" y="1048074"/>
                    </a:cubicBezTo>
                    <a:lnTo>
                      <a:pt x="1485827" y="1064617"/>
                    </a:lnTo>
                    <a:lnTo>
                      <a:pt x="1592152" y="1160683"/>
                    </a:lnTo>
                    <a:lnTo>
                      <a:pt x="1498169" y="1323465"/>
                    </a:lnTo>
                    <a:lnTo>
                      <a:pt x="1367507" y="1281258"/>
                    </a:lnTo>
                    <a:lnTo>
                      <a:pt x="1351398" y="1303350"/>
                    </a:lnTo>
                    <a:cubicBezTo>
                      <a:pt x="1335535" y="1321664"/>
                      <a:pt x="1318727" y="1339136"/>
                      <a:pt x="1301049" y="1355691"/>
                    </a:cubicBezTo>
                    <a:lnTo>
                      <a:pt x="1282493" y="1371332"/>
                    </a:lnTo>
                    <a:lnTo>
                      <a:pt x="1323465" y="1498169"/>
                    </a:lnTo>
                    <a:lnTo>
                      <a:pt x="1160682" y="1592152"/>
                    </a:lnTo>
                    <a:lnTo>
                      <a:pt x="1074277" y="1496521"/>
                    </a:lnTo>
                    <a:lnTo>
                      <a:pt x="1052042" y="1505484"/>
                    </a:lnTo>
                    <a:lnTo>
                      <a:pt x="948719" y="1531593"/>
                    </a:lnTo>
                    <a:lnTo>
                      <a:pt x="922032" y="1656098"/>
                    </a:lnTo>
                    <a:lnTo>
                      <a:pt x="734066" y="1656098"/>
                    </a:lnTo>
                    <a:lnTo>
                      <a:pt x="707323" y="1531333"/>
                    </a:lnTo>
                    <a:lnTo>
                      <a:pt x="688561" y="1528470"/>
                    </a:lnTo>
                    <a:lnTo>
                      <a:pt x="581645" y="1496716"/>
                    </a:lnTo>
                    <a:lnTo>
                      <a:pt x="495416" y="1592152"/>
                    </a:lnTo>
                    <a:lnTo>
                      <a:pt x="332634" y="1498169"/>
                    </a:lnTo>
                    <a:lnTo>
                      <a:pt x="373389" y="1372000"/>
                    </a:lnTo>
                    <a:lnTo>
                      <a:pt x="293970" y="1290661"/>
                    </a:lnTo>
                    <a:lnTo>
                      <a:pt x="287662" y="1281558"/>
                    </a:lnTo>
                    <a:lnTo>
                      <a:pt x="157930" y="1323465"/>
                    </a:lnTo>
                    <a:lnTo>
                      <a:pt x="63947" y="1160683"/>
                    </a:lnTo>
                    <a:lnTo>
                      <a:pt x="170348" y="1064548"/>
                    </a:lnTo>
                    <a:lnTo>
                      <a:pt x="159896" y="1031651"/>
                    </a:lnTo>
                    <a:lnTo>
                      <a:pt x="144063" y="952912"/>
                    </a:lnTo>
                    <a:lnTo>
                      <a:pt x="0" y="922032"/>
                    </a:lnTo>
                    <a:lnTo>
                      <a:pt x="0" y="734067"/>
                    </a:lnTo>
                    <a:lnTo>
                      <a:pt x="152682" y="701339"/>
                    </a:lnTo>
                    <a:lnTo>
                      <a:pt x="159896" y="669158"/>
                    </a:lnTo>
                    <a:lnTo>
                      <a:pt x="182923" y="602913"/>
                    </a:lnTo>
                    <a:lnTo>
                      <a:pt x="63947" y="495417"/>
                    </a:lnTo>
                    <a:lnTo>
                      <a:pt x="157930" y="332634"/>
                    </a:lnTo>
                    <a:lnTo>
                      <a:pt x="318389" y="384465"/>
                    </a:lnTo>
                    <a:lnTo>
                      <a:pt x="353537" y="346539"/>
                    </a:lnTo>
                    <a:lnTo>
                      <a:pt x="385166" y="320558"/>
                    </a:lnTo>
                    <a:lnTo>
                      <a:pt x="332634" y="157929"/>
                    </a:lnTo>
                    <a:lnTo>
                      <a:pt x="495416" y="63947"/>
                    </a:lnTo>
                    <a:lnTo>
                      <a:pt x="612546" y="193585"/>
                    </a:lnTo>
                    <a:lnTo>
                      <a:pt x="688561" y="172338"/>
                    </a:lnTo>
                    <a:lnTo>
                      <a:pt x="697415" y="170987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100000">
                    <a:srgbClr val="E2E2E2"/>
                  </a:gs>
                </a:gsLst>
                <a:lin ang="2700000" scaled="1"/>
              </a:gradFill>
              <a:ln>
                <a:noFill/>
              </a:ln>
              <a:effectLst>
                <a:outerShdw blurRad="190500" dist="88900" dir="2700000" algn="tl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1" name="椭圆 30"/>
              <p:cNvSpPr/>
              <p:nvPr/>
            </p:nvSpPr>
            <p:spPr>
              <a:xfrm>
                <a:off x="2027436" y="3484049"/>
                <a:ext cx="965208" cy="965208"/>
              </a:xfrm>
              <a:prstGeom prst="ellipse">
                <a:avLst/>
              </a:prstGeom>
              <a:solidFill>
                <a:srgbClr val="F1F1F3"/>
              </a:solidFill>
              <a:ln w="22225">
                <a:gradFill flip="none" rotWithShape="1">
                  <a:gsLst>
                    <a:gs pos="0">
                      <a:srgbClr val="CDCDCD"/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innerShdw blurRad="88900" dist="38100" dir="13500000">
                  <a:prstClr val="black">
                    <a:alpha val="4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8612390" y="2797320"/>
              <a:ext cx="335400" cy="428933"/>
              <a:chOff x="1605186" y="572440"/>
              <a:chExt cx="563562" cy="720725"/>
            </a:xfrm>
            <a:solidFill>
              <a:srgbClr val="C8161D"/>
            </a:solidFill>
          </p:grpSpPr>
          <p:sp>
            <p:nvSpPr>
              <p:cNvPr id="27" name="Freeform 32"/>
              <p:cNvSpPr/>
              <p:nvPr/>
            </p:nvSpPr>
            <p:spPr bwMode="auto">
              <a:xfrm>
                <a:off x="1814736" y="572440"/>
                <a:ext cx="142875" cy="720725"/>
              </a:xfrm>
              <a:custGeom>
                <a:avLst/>
                <a:gdLst>
                  <a:gd name="T0" fmla="*/ 64 w 64"/>
                  <a:gd name="T1" fmla="*/ 289 h 321"/>
                  <a:gd name="T2" fmla="*/ 32 w 64"/>
                  <a:gd name="T3" fmla="*/ 321 h 321"/>
                  <a:gd name="T4" fmla="*/ 0 w 64"/>
                  <a:gd name="T5" fmla="*/ 289 h 321"/>
                  <a:gd name="T6" fmla="*/ 0 w 64"/>
                  <a:gd name="T7" fmla="*/ 32 h 321"/>
                  <a:gd name="T8" fmla="*/ 32 w 64"/>
                  <a:gd name="T9" fmla="*/ 0 h 321"/>
                  <a:gd name="T10" fmla="*/ 64 w 64"/>
                  <a:gd name="T11" fmla="*/ 32 h 321"/>
                  <a:gd name="T12" fmla="*/ 64 w 64"/>
                  <a:gd name="T13" fmla="*/ 28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" h="321">
                    <a:moveTo>
                      <a:pt x="64" y="289"/>
                    </a:moveTo>
                    <a:cubicBezTo>
                      <a:pt x="64" y="307"/>
                      <a:pt x="49" y="321"/>
                      <a:pt x="32" y="321"/>
                    </a:cubicBezTo>
                    <a:cubicBezTo>
                      <a:pt x="14" y="321"/>
                      <a:pt x="0" y="307"/>
                      <a:pt x="0" y="289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14"/>
                      <a:pt x="14" y="0"/>
                      <a:pt x="32" y="0"/>
                    </a:cubicBezTo>
                    <a:cubicBezTo>
                      <a:pt x="49" y="0"/>
                      <a:pt x="64" y="14"/>
                      <a:pt x="64" y="32"/>
                    </a:cubicBezTo>
                    <a:lnTo>
                      <a:pt x="64" y="289"/>
                    </a:lnTo>
                    <a:close/>
                  </a:path>
                </a:pathLst>
              </a:custGeom>
              <a:solidFill>
                <a:srgbClr val="DAB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Freeform 33"/>
              <p:cNvSpPr/>
              <p:nvPr/>
            </p:nvSpPr>
            <p:spPr bwMode="auto">
              <a:xfrm>
                <a:off x="1605186" y="1012177"/>
                <a:ext cx="141288" cy="280988"/>
              </a:xfrm>
              <a:custGeom>
                <a:avLst/>
                <a:gdLst>
                  <a:gd name="T0" fmla="*/ 63 w 63"/>
                  <a:gd name="T1" fmla="*/ 93 h 125"/>
                  <a:gd name="T2" fmla="*/ 32 w 63"/>
                  <a:gd name="T3" fmla="*/ 125 h 125"/>
                  <a:gd name="T4" fmla="*/ 0 w 63"/>
                  <a:gd name="T5" fmla="*/ 93 h 125"/>
                  <a:gd name="T6" fmla="*/ 0 w 63"/>
                  <a:gd name="T7" fmla="*/ 32 h 125"/>
                  <a:gd name="T8" fmla="*/ 32 w 63"/>
                  <a:gd name="T9" fmla="*/ 0 h 125"/>
                  <a:gd name="T10" fmla="*/ 63 w 63"/>
                  <a:gd name="T11" fmla="*/ 32 h 125"/>
                  <a:gd name="T12" fmla="*/ 63 w 63"/>
                  <a:gd name="T13" fmla="*/ 93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" h="125">
                    <a:moveTo>
                      <a:pt x="63" y="93"/>
                    </a:moveTo>
                    <a:cubicBezTo>
                      <a:pt x="63" y="111"/>
                      <a:pt x="49" y="125"/>
                      <a:pt x="32" y="125"/>
                    </a:cubicBezTo>
                    <a:cubicBezTo>
                      <a:pt x="14" y="125"/>
                      <a:pt x="0" y="111"/>
                      <a:pt x="0" y="93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14"/>
                      <a:pt x="14" y="0"/>
                      <a:pt x="32" y="0"/>
                    </a:cubicBezTo>
                    <a:cubicBezTo>
                      <a:pt x="49" y="0"/>
                      <a:pt x="63" y="14"/>
                      <a:pt x="63" y="32"/>
                    </a:cubicBezTo>
                    <a:lnTo>
                      <a:pt x="63" y="93"/>
                    </a:lnTo>
                    <a:close/>
                  </a:path>
                </a:pathLst>
              </a:custGeom>
              <a:solidFill>
                <a:srgbClr val="DAB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" name="Freeform 34"/>
              <p:cNvSpPr/>
              <p:nvPr/>
            </p:nvSpPr>
            <p:spPr bwMode="auto">
              <a:xfrm>
                <a:off x="2025873" y="804215"/>
                <a:ext cx="142875" cy="488950"/>
              </a:xfrm>
              <a:custGeom>
                <a:avLst/>
                <a:gdLst>
                  <a:gd name="T0" fmla="*/ 64 w 64"/>
                  <a:gd name="T1" fmla="*/ 186 h 218"/>
                  <a:gd name="T2" fmla="*/ 32 w 64"/>
                  <a:gd name="T3" fmla="*/ 218 h 218"/>
                  <a:gd name="T4" fmla="*/ 0 w 64"/>
                  <a:gd name="T5" fmla="*/ 186 h 218"/>
                  <a:gd name="T6" fmla="*/ 0 w 64"/>
                  <a:gd name="T7" fmla="*/ 32 h 218"/>
                  <a:gd name="T8" fmla="*/ 32 w 64"/>
                  <a:gd name="T9" fmla="*/ 0 h 218"/>
                  <a:gd name="T10" fmla="*/ 64 w 64"/>
                  <a:gd name="T11" fmla="*/ 32 h 218"/>
                  <a:gd name="T12" fmla="*/ 64 w 64"/>
                  <a:gd name="T13" fmla="*/ 186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" h="218">
                    <a:moveTo>
                      <a:pt x="64" y="186"/>
                    </a:moveTo>
                    <a:cubicBezTo>
                      <a:pt x="64" y="204"/>
                      <a:pt x="49" y="218"/>
                      <a:pt x="32" y="218"/>
                    </a:cubicBezTo>
                    <a:cubicBezTo>
                      <a:pt x="14" y="218"/>
                      <a:pt x="0" y="204"/>
                      <a:pt x="0" y="186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14"/>
                      <a:pt x="14" y="0"/>
                      <a:pt x="32" y="0"/>
                    </a:cubicBezTo>
                    <a:cubicBezTo>
                      <a:pt x="49" y="0"/>
                      <a:pt x="64" y="14"/>
                      <a:pt x="64" y="32"/>
                    </a:cubicBezTo>
                    <a:lnTo>
                      <a:pt x="64" y="186"/>
                    </a:lnTo>
                    <a:close/>
                  </a:path>
                </a:pathLst>
              </a:custGeom>
              <a:solidFill>
                <a:srgbClr val="DAB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2" name="Freeform 223"/>
            <p:cNvSpPr/>
            <p:nvPr/>
          </p:nvSpPr>
          <p:spPr bwMode="auto">
            <a:xfrm>
              <a:off x="6615954" y="5394340"/>
              <a:ext cx="423311" cy="343313"/>
            </a:xfrm>
            <a:custGeom>
              <a:avLst/>
              <a:gdLst>
                <a:gd name="T0" fmla="*/ 107 w 107"/>
                <a:gd name="T1" fmla="*/ 10 h 87"/>
                <a:gd name="T2" fmla="*/ 95 w 107"/>
                <a:gd name="T3" fmla="*/ 13 h 87"/>
                <a:gd name="T4" fmla="*/ 104 w 107"/>
                <a:gd name="T5" fmla="*/ 1 h 87"/>
                <a:gd name="T6" fmla="*/ 90 w 107"/>
                <a:gd name="T7" fmla="*/ 7 h 87"/>
                <a:gd name="T8" fmla="*/ 74 w 107"/>
                <a:gd name="T9" fmla="*/ 0 h 87"/>
                <a:gd name="T10" fmla="*/ 52 w 107"/>
                <a:gd name="T11" fmla="*/ 22 h 87"/>
                <a:gd name="T12" fmla="*/ 53 w 107"/>
                <a:gd name="T13" fmla="*/ 27 h 87"/>
                <a:gd name="T14" fmla="*/ 7 w 107"/>
                <a:gd name="T15" fmla="*/ 4 h 87"/>
                <a:gd name="T16" fmla="*/ 4 w 107"/>
                <a:gd name="T17" fmla="*/ 15 h 87"/>
                <a:gd name="T18" fmla="*/ 14 w 107"/>
                <a:gd name="T19" fmla="*/ 33 h 87"/>
                <a:gd name="T20" fmla="*/ 4 w 107"/>
                <a:gd name="T21" fmla="*/ 30 h 87"/>
                <a:gd name="T22" fmla="*/ 4 w 107"/>
                <a:gd name="T23" fmla="*/ 31 h 87"/>
                <a:gd name="T24" fmla="*/ 22 w 107"/>
                <a:gd name="T25" fmla="*/ 52 h 87"/>
                <a:gd name="T26" fmla="*/ 16 w 107"/>
                <a:gd name="T27" fmla="*/ 53 h 87"/>
                <a:gd name="T28" fmla="*/ 12 w 107"/>
                <a:gd name="T29" fmla="*/ 53 h 87"/>
                <a:gd name="T30" fmla="*/ 32 w 107"/>
                <a:gd name="T31" fmla="*/ 68 h 87"/>
                <a:gd name="T32" fmla="*/ 5 w 107"/>
                <a:gd name="T33" fmla="*/ 77 h 87"/>
                <a:gd name="T34" fmla="*/ 0 w 107"/>
                <a:gd name="T35" fmla="*/ 77 h 87"/>
                <a:gd name="T36" fmla="*/ 33 w 107"/>
                <a:gd name="T37" fmla="*/ 87 h 87"/>
                <a:gd name="T38" fmla="*/ 96 w 107"/>
                <a:gd name="T39" fmla="*/ 24 h 87"/>
                <a:gd name="T40" fmla="*/ 96 w 107"/>
                <a:gd name="T41" fmla="*/ 21 h 87"/>
                <a:gd name="T42" fmla="*/ 107 w 107"/>
                <a:gd name="T43" fmla="*/ 1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7" h="87">
                  <a:moveTo>
                    <a:pt x="107" y="10"/>
                  </a:moveTo>
                  <a:cubicBezTo>
                    <a:pt x="103" y="12"/>
                    <a:pt x="99" y="13"/>
                    <a:pt x="95" y="13"/>
                  </a:cubicBezTo>
                  <a:cubicBezTo>
                    <a:pt x="99" y="11"/>
                    <a:pt x="103" y="6"/>
                    <a:pt x="104" y="1"/>
                  </a:cubicBezTo>
                  <a:cubicBezTo>
                    <a:pt x="100" y="4"/>
                    <a:pt x="95" y="6"/>
                    <a:pt x="90" y="7"/>
                  </a:cubicBezTo>
                  <a:cubicBezTo>
                    <a:pt x="86" y="2"/>
                    <a:pt x="80" y="0"/>
                    <a:pt x="74" y="0"/>
                  </a:cubicBezTo>
                  <a:cubicBezTo>
                    <a:pt x="62" y="0"/>
                    <a:pt x="52" y="9"/>
                    <a:pt x="52" y="22"/>
                  </a:cubicBezTo>
                  <a:cubicBezTo>
                    <a:pt x="52" y="23"/>
                    <a:pt x="52" y="25"/>
                    <a:pt x="53" y="27"/>
                  </a:cubicBezTo>
                  <a:cubicBezTo>
                    <a:pt x="34" y="26"/>
                    <a:pt x="18" y="17"/>
                    <a:pt x="7" y="4"/>
                  </a:cubicBezTo>
                  <a:cubicBezTo>
                    <a:pt x="5" y="7"/>
                    <a:pt x="4" y="11"/>
                    <a:pt x="4" y="15"/>
                  </a:cubicBezTo>
                  <a:cubicBezTo>
                    <a:pt x="4" y="22"/>
                    <a:pt x="8" y="29"/>
                    <a:pt x="14" y="33"/>
                  </a:cubicBezTo>
                  <a:cubicBezTo>
                    <a:pt x="10" y="33"/>
                    <a:pt x="7" y="32"/>
                    <a:pt x="4" y="30"/>
                  </a:cubicBezTo>
                  <a:cubicBezTo>
                    <a:pt x="4" y="31"/>
                    <a:pt x="4" y="31"/>
                    <a:pt x="4" y="31"/>
                  </a:cubicBezTo>
                  <a:cubicBezTo>
                    <a:pt x="4" y="41"/>
                    <a:pt x="12" y="50"/>
                    <a:pt x="22" y="52"/>
                  </a:cubicBezTo>
                  <a:cubicBezTo>
                    <a:pt x="20" y="53"/>
                    <a:pt x="18" y="53"/>
                    <a:pt x="16" y="53"/>
                  </a:cubicBezTo>
                  <a:cubicBezTo>
                    <a:pt x="14" y="53"/>
                    <a:pt x="13" y="53"/>
                    <a:pt x="12" y="53"/>
                  </a:cubicBezTo>
                  <a:cubicBezTo>
                    <a:pt x="15" y="61"/>
                    <a:pt x="23" y="68"/>
                    <a:pt x="32" y="68"/>
                  </a:cubicBezTo>
                  <a:cubicBezTo>
                    <a:pt x="25" y="74"/>
                    <a:pt x="15" y="77"/>
                    <a:pt x="5" y="77"/>
                  </a:cubicBezTo>
                  <a:cubicBezTo>
                    <a:pt x="3" y="77"/>
                    <a:pt x="1" y="77"/>
                    <a:pt x="0" y="77"/>
                  </a:cubicBezTo>
                  <a:cubicBezTo>
                    <a:pt x="9" y="83"/>
                    <a:pt x="21" y="87"/>
                    <a:pt x="33" y="87"/>
                  </a:cubicBezTo>
                  <a:cubicBezTo>
                    <a:pt x="74" y="87"/>
                    <a:pt x="96" y="53"/>
                    <a:pt x="96" y="24"/>
                  </a:cubicBezTo>
                  <a:cubicBezTo>
                    <a:pt x="96" y="23"/>
                    <a:pt x="96" y="22"/>
                    <a:pt x="96" y="21"/>
                  </a:cubicBezTo>
                  <a:cubicBezTo>
                    <a:pt x="101" y="18"/>
                    <a:pt x="104" y="14"/>
                    <a:pt x="107" y="10"/>
                  </a:cubicBezTo>
                  <a:close/>
                </a:path>
              </a:pathLst>
            </a:custGeom>
            <a:solidFill>
              <a:srgbClr val="DAB96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3875998" y="3629509"/>
              <a:ext cx="393028" cy="391140"/>
              <a:chOff x="-136302" y="1682102"/>
              <a:chExt cx="660401" cy="657225"/>
            </a:xfrm>
            <a:solidFill>
              <a:srgbClr val="C8161D"/>
            </a:solidFill>
          </p:grpSpPr>
          <p:sp>
            <p:nvSpPr>
              <p:cNvPr id="25" name="Freeform 36"/>
              <p:cNvSpPr/>
              <p:nvPr/>
            </p:nvSpPr>
            <p:spPr bwMode="auto">
              <a:xfrm>
                <a:off x="214536" y="1682102"/>
                <a:ext cx="309563" cy="309563"/>
              </a:xfrm>
              <a:custGeom>
                <a:avLst/>
                <a:gdLst>
                  <a:gd name="T0" fmla="*/ 0 w 138"/>
                  <a:gd name="T1" fmla="*/ 0 h 138"/>
                  <a:gd name="T2" fmla="*/ 0 w 138"/>
                  <a:gd name="T3" fmla="*/ 138 h 138"/>
                  <a:gd name="T4" fmla="*/ 138 w 138"/>
                  <a:gd name="T5" fmla="*/ 138 h 138"/>
                  <a:gd name="T6" fmla="*/ 0 w 138"/>
                  <a:gd name="T7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8" h="138">
                    <a:moveTo>
                      <a:pt x="0" y="0"/>
                    </a:moveTo>
                    <a:cubicBezTo>
                      <a:pt x="0" y="138"/>
                      <a:pt x="0" y="138"/>
                      <a:pt x="0" y="138"/>
                    </a:cubicBezTo>
                    <a:cubicBezTo>
                      <a:pt x="138" y="138"/>
                      <a:pt x="138" y="138"/>
                      <a:pt x="138" y="138"/>
                    </a:cubicBezTo>
                    <a:cubicBezTo>
                      <a:pt x="134" y="63"/>
                      <a:pt x="74" y="4"/>
                      <a:pt x="0" y="0"/>
                    </a:cubicBezTo>
                    <a:close/>
                  </a:path>
                </a:pathLst>
              </a:custGeom>
              <a:solidFill>
                <a:srgbClr val="DAB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37"/>
              <p:cNvSpPr/>
              <p:nvPr/>
            </p:nvSpPr>
            <p:spPr bwMode="auto">
              <a:xfrm>
                <a:off x="-136302" y="1682102"/>
                <a:ext cx="660400" cy="657225"/>
              </a:xfrm>
              <a:custGeom>
                <a:avLst/>
                <a:gdLst>
                  <a:gd name="T0" fmla="*/ 139 w 294"/>
                  <a:gd name="T1" fmla="*/ 154 h 293"/>
                  <a:gd name="T2" fmla="*/ 139 w 294"/>
                  <a:gd name="T3" fmla="*/ 0 h 293"/>
                  <a:gd name="T4" fmla="*/ 0 w 294"/>
                  <a:gd name="T5" fmla="*/ 146 h 293"/>
                  <a:gd name="T6" fmla="*/ 147 w 294"/>
                  <a:gd name="T7" fmla="*/ 293 h 293"/>
                  <a:gd name="T8" fmla="*/ 294 w 294"/>
                  <a:gd name="T9" fmla="*/ 154 h 293"/>
                  <a:gd name="T10" fmla="*/ 139 w 294"/>
                  <a:gd name="T11" fmla="*/ 154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4" h="293">
                    <a:moveTo>
                      <a:pt x="139" y="154"/>
                    </a:moveTo>
                    <a:cubicBezTo>
                      <a:pt x="139" y="0"/>
                      <a:pt x="139" y="0"/>
                      <a:pt x="139" y="0"/>
                    </a:cubicBezTo>
                    <a:cubicBezTo>
                      <a:pt x="61" y="4"/>
                      <a:pt x="0" y="68"/>
                      <a:pt x="0" y="146"/>
                    </a:cubicBezTo>
                    <a:cubicBezTo>
                      <a:pt x="0" y="227"/>
                      <a:pt x="66" y="293"/>
                      <a:pt x="147" y="293"/>
                    </a:cubicBezTo>
                    <a:cubicBezTo>
                      <a:pt x="226" y="293"/>
                      <a:pt x="289" y="232"/>
                      <a:pt x="294" y="154"/>
                    </a:cubicBezTo>
                    <a:lnTo>
                      <a:pt x="139" y="154"/>
                    </a:lnTo>
                    <a:close/>
                  </a:path>
                </a:pathLst>
              </a:custGeom>
              <a:solidFill>
                <a:srgbClr val="DAB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>
              <a:off x="5795707" y="1092707"/>
              <a:ext cx="392524" cy="377486"/>
              <a:chOff x="9791183" y="5224434"/>
              <a:chExt cx="645684" cy="620945"/>
            </a:xfrm>
            <a:solidFill>
              <a:srgbClr val="C8161D"/>
            </a:solidFill>
          </p:grpSpPr>
          <p:sp>
            <p:nvSpPr>
              <p:cNvPr id="23" name="Oval 131"/>
              <p:cNvSpPr>
                <a:spLocks noChangeArrowheads="1"/>
              </p:cNvSpPr>
              <p:nvPr/>
            </p:nvSpPr>
            <p:spPr bwMode="auto">
              <a:xfrm>
                <a:off x="9968746" y="5224434"/>
                <a:ext cx="290558" cy="294275"/>
              </a:xfrm>
              <a:prstGeom prst="ellipse">
                <a:avLst/>
              </a:prstGeom>
              <a:solidFill>
                <a:srgbClr val="DAB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Freeform 134"/>
              <p:cNvSpPr/>
              <p:nvPr/>
            </p:nvSpPr>
            <p:spPr bwMode="auto">
              <a:xfrm>
                <a:off x="9791183" y="5564604"/>
                <a:ext cx="645684" cy="280775"/>
              </a:xfrm>
              <a:custGeom>
                <a:avLst/>
                <a:gdLst>
                  <a:gd name="T0" fmla="*/ 35 w 200"/>
                  <a:gd name="T1" fmla="*/ 87 h 87"/>
                  <a:gd name="T2" fmla="*/ 35 w 200"/>
                  <a:gd name="T3" fmla="*/ 72 h 87"/>
                  <a:gd name="T4" fmla="*/ 46 w 200"/>
                  <a:gd name="T5" fmla="*/ 72 h 87"/>
                  <a:gd name="T6" fmla="*/ 46 w 200"/>
                  <a:gd name="T7" fmla="*/ 87 h 87"/>
                  <a:gd name="T8" fmla="*/ 155 w 200"/>
                  <a:gd name="T9" fmla="*/ 87 h 87"/>
                  <a:gd name="T10" fmla="*/ 155 w 200"/>
                  <a:gd name="T11" fmla="*/ 72 h 87"/>
                  <a:gd name="T12" fmla="*/ 166 w 200"/>
                  <a:gd name="T13" fmla="*/ 72 h 87"/>
                  <a:gd name="T14" fmla="*/ 166 w 200"/>
                  <a:gd name="T15" fmla="*/ 87 h 87"/>
                  <a:gd name="T16" fmla="*/ 199 w 200"/>
                  <a:gd name="T17" fmla="*/ 87 h 87"/>
                  <a:gd name="T18" fmla="*/ 200 w 200"/>
                  <a:gd name="T19" fmla="*/ 43 h 87"/>
                  <a:gd name="T20" fmla="*/ 156 w 200"/>
                  <a:gd name="T21" fmla="*/ 0 h 87"/>
                  <a:gd name="T22" fmla="*/ 156 w 200"/>
                  <a:gd name="T23" fmla="*/ 0 h 87"/>
                  <a:gd name="T24" fmla="*/ 156 w 200"/>
                  <a:gd name="T25" fmla="*/ 0 h 87"/>
                  <a:gd name="T26" fmla="*/ 140 w 200"/>
                  <a:gd name="T27" fmla="*/ 0 h 87"/>
                  <a:gd name="T28" fmla="*/ 100 w 200"/>
                  <a:gd name="T29" fmla="*/ 80 h 87"/>
                  <a:gd name="T30" fmla="*/ 60 w 200"/>
                  <a:gd name="T31" fmla="*/ 0 h 87"/>
                  <a:gd name="T32" fmla="*/ 45 w 200"/>
                  <a:gd name="T33" fmla="*/ 0 h 87"/>
                  <a:gd name="T34" fmla="*/ 45 w 200"/>
                  <a:gd name="T35" fmla="*/ 0 h 87"/>
                  <a:gd name="T36" fmla="*/ 44 w 200"/>
                  <a:gd name="T37" fmla="*/ 0 h 87"/>
                  <a:gd name="T38" fmla="*/ 1 w 200"/>
                  <a:gd name="T39" fmla="*/ 43 h 87"/>
                  <a:gd name="T40" fmla="*/ 0 w 200"/>
                  <a:gd name="T41" fmla="*/ 87 h 87"/>
                  <a:gd name="T42" fmla="*/ 35 w 200"/>
                  <a:gd name="T43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00" h="87">
                    <a:moveTo>
                      <a:pt x="35" y="87"/>
                    </a:moveTo>
                    <a:cubicBezTo>
                      <a:pt x="35" y="72"/>
                      <a:pt x="35" y="72"/>
                      <a:pt x="35" y="72"/>
                    </a:cubicBezTo>
                    <a:cubicBezTo>
                      <a:pt x="46" y="72"/>
                      <a:pt x="46" y="72"/>
                      <a:pt x="46" y="72"/>
                    </a:cubicBezTo>
                    <a:cubicBezTo>
                      <a:pt x="46" y="87"/>
                      <a:pt x="46" y="87"/>
                      <a:pt x="46" y="87"/>
                    </a:cubicBezTo>
                    <a:cubicBezTo>
                      <a:pt x="155" y="87"/>
                      <a:pt x="155" y="87"/>
                      <a:pt x="155" y="87"/>
                    </a:cubicBezTo>
                    <a:cubicBezTo>
                      <a:pt x="155" y="72"/>
                      <a:pt x="155" y="72"/>
                      <a:pt x="155" y="72"/>
                    </a:cubicBezTo>
                    <a:cubicBezTo>
                      <a:pt x="166" y="72"/>
                      <a:pt x="166" y="72"/>
                      <a:pt x="166" y="72"/>
                    </a:cubicBezTo>
                    <a:cubicBezTo>
                      <a:pt x="166" y="87"/>
                      <a:pt x="166" y="87"/>
                      <a:pt x="166" y="87"/>
                    </a:cubicBezTo>
                    <a:cubicBezTo>
                      <a:pt x="199" y="87"/>
                      <a:pt x="199" y="87"/>
                      <a:pt x="199" y="87"/>
                    </a:cubicBezTo>
                    <a:cubicBezTo>
                      <a:pt x="199" y="47"/>
                      <a:pt x="200" y="43"/>
                      <a:pt x="200" y="43"/>
                    </a:cubicBezTo>
                    <a:cubicBezTo>
                      <a:pt x="200" y="19"/>
                      <a:pt x="180" y="0"/>
                      <a:pt x="156" y="0"/>
                    </a:cubicBezTo>
                    <a:cubicBezTo>
                      <a:pt x="156" y="0"/>
                      <a:pt x="156" y="0"/>
                      <a:pt x="156" y="0"/>
                    </a:cubicBezTo>
                    <a:cubicBezTo>
                      <a:pt x="156" y="0"/>
                      <a:pt x="156" y="0"/>
                      <a:pt x="156" y="0"/>
                    </a:cubicBezTo>
                    <a:cubicBezTo>
                      <a:pt x="140" y="0"/>
                      <a:pt x="140" y="0"/>
                      <a:pt x="140" y="0"/>
                    </a:cubicBezTo>
                    <a:cubicBezTo>
                      <a:pt x="100" y="80"/>
                      <a:pt x="100" y="80"/>
                      <a:pt x="100" y="80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5" y="0"/>
                      <a:pt x="44" y="0"/>
                      <a:pt x="44" y="0"/>
                    </a:cubicBezTo>
                    <a:cubicBezTo>
                      <a:pt x="20" y="0"/>
                      <a:pt x="1" y="19"/>
                      <a:pt x="1" y="43"/>
                    </a:cubicBezTo>
                    <a:cubicBezTo>
                      <a:pt x="1" y="43"/>
                      <a:pt x="0" y="47"/>
                      <a:pt x="0" y="87"/>
                    </a:cubicBezTo>
                    <a:lnTo>
                      <a:pt x="35" y="87"/>
                    </a:lnTo>
                    <a:close/>
                  </a:path>
                </a:pathLst>
              </a:custGeom>
              <a:solidFill>
                <a:srgbClr val="DAB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5" name="矩形 14"/>
            <p:cNvSpPr/>
            <p:nvPr/>
          </p:nvSpPr>
          <p:spPr>
            <a:xfrm>
              <a:off x="5716428" y="2945989"/>
              <a:ext cx="69585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2000" dirty="0">
                  <a:solidFill>
                    <a:prstClr val="whit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01</a:t>
              </a:r>
              <a:endParaRPr lang="zh-CN" altLang="en-US" sz="2000" dirty="0">
                <a:solidFill>
                  <a:prstClr val="white"/>
                </a:solidFill>
                <a:latin typeface="Open Sans" panose="020B0606030504020204" pitchFamily="34" charset="0"/>
                <a:ea typeface="微软雅黑" panose="020B0503020204020204" charset="-122"/>
                <a:cs typeface="Open Sans" panose="020B0606030504020204" pitchFamily="34" charset="0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6193742" y="2915940"/>
              <a:ext cx="97148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2000" dirty="0">
                  <a:solidFill>
                    <a:prstClr val="whit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02</a:t>
              </a:r>
              <a:endParaRPr lang="zh-CN" altLang="en-US" sz="2000" dirty="0">
                <a:solidFill>
                  <a:prstClr val="white"/>
                </a:solidFill>
                <a:latin typeface="Open Sans" panose="020B0606030504020204" pitchFamily="34" charset="0"/>
                <a:ea typeface="微软雅黑" panose="020B0503020204020204" charset="-122"/>
                <a:cs typeface="Open Sans" panose="020B0606030504020204" pitchFamily="34" charset="0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6187798" y="3485903"/>
              <a:ext cx="97148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2000" dirty="0">
                  <a:solidFill>
                    <a:prstClr val="whit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03</a:t>
              </a:r>
              <a:endParaRPr lang="zh-CN" altLang="en-US" sz="2000" dirty="0">
                <a:solidFill>
                  <a:prstClr val="white"/>
                </a:solidFill>
                <a:latin typeface="Open Sans" panose="020B0606030504020204" pitchFamily="34" charset="0"/>
                <a:ea typeface="微软雅黑" panose="020B0503020204020204" charset="-122"/>
                <a:cs typeface="Open Sans" panose="020B0606030504020204" pitchFamily="34" charset="0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5582739" y="3511695"/>
              <a:ext cx="97148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2000" dirty="0">
                  <a:solidFill>
                    <a:prstClr val="whit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04</a:t>
              </a:r>
              <a:endParaRPr lang="zh-CN" altLang="en-US" sz="2000" dirty="0">
                <a:solidFill>
                  <a:prstClr val="white"/>
                </a:solidFill>
                <a:latin typeface="Open Sans" panose="020B0606030504020204" pitchFamily="34" charset="0"/>
                <a:ea typeface="微软雅黑" panose="020B0503020204020204" charset="-122"/>
                <a:cs typeface="Open Sans" panose="020B0606030504020204" pitchFamily="34" charset="0"/>
              </a:endParaRPr>
            </a:p>
          </p:txBody>
        </p:sp>
        <p:sp>
          <p:nvSpPr>
            <p:cNvPr id="40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  <p:cNvSpPr/>
            <p:nvPr/>
          </p:nvSpPr>
          <p:spPr>
            <a:xfrm>
              <a:off x="7717017" y="1421598"/>
              <a:ext cx="3350072" cy="846386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200000"/>
                </a:lnSpc>
              </a:pPr>
              <a:r>
                <a:rPr lang="en-US" altLang="zh-CN" sz="1400" b="1" dirty="0">
                  <a:solidFill>
                    <a:srgbClr val="C8161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Key Words Here</a:t>
              </a:r>
              <a:endParaRPr lang="en-US" sz="1050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Vivamus Quam Dolor, Tempor Ac Gravida Sit Amet, Porta Fermentum Magna. Aliquam Euismod.</a:t>
              </a:r>
            </a:p>
          </p:txBody>
        </p:sp>
        <p:sp>
          <p:nvSpPr>
            <p:cNvPr id="41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  <p:cNvSpPr/>
            <p:nvPr/>
          </p:nvSpPr>
          <p:spPr>
            <a:xfrm>
              <a:off x="1124910" y="1415964"/>
              <a:ext cx="3459515" cy="846386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ct val="200000"/>
                </a:lnSpc>
              </a:pPr>
              <a:r>
                <a:rPr lang="en-US" altLang="zh-CN" sz="1400" b="1" dirty="0">
                  <a:solidFill>
                    <a:srgbClr val="C8161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Key Words Here</a:t>
              </a:r>
              <a:endParaRPr lang="en-US" sz="1050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algn="r"/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Vivamus Quam Dolor, Tempor Ac Gravida Sit Amet, Porta Fermentum Magna. Aliquam Euismod.</a:t>
              </a:r>
            </a:p>
          </p:txBody>
        </p:sp>
        <p:sp>
          <p:nvSpPr>
            <p:cNvPr id="42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  <p:cNvSpPr/>
            <p:nvPr/>
          </p:nvSpPr>
          <p:spPr>
            <a:xfrm>
              <a:off x="7717017" y="4600496"/>
              <a:ext cx="3350072" cy="846386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200000"/>
                </a:lnSpc>
              </a:pPr>
              <a:r>
                <a:rPr lang="en-US" altLang="zh-CN" sz="1400" b="1" dirty="0">
                  <a:solidFill>
                    <a:srgbClr val="C8161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Key Words Here</a:t>
              </a:r>
              <a:endParaRPr lang="en-US" sz="1050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Vivamus Quam Dolor, Tempor Ac Gravida Sit Amet, Porta Fermentum Magna. Aliquam Euismod.</a:t>
              </a:r>
            </a:p>
          </p:txBody>
        </p:sp>
        <p:sp>
          <p:nvSpPr>
            <p:cNvPr id="43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  <p:cNvSpPr/>
            <p:nvPr/>
          </p:nvSpPr>
          <p:spPr>
            <a:xfrm>
              <a:off x="1124910" y="4600496"/>
              <a:ext cx="3459515" cy="846386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ct val="200000"/>
                </a:lnSpc>
              </a:pPr>
              <a:r>
                <a:rPr lang="en-US" altLang="zh-CN" sz="1400" b="1" dirty="0">
                  <a:solidFill>
                    <a:srgbClr val="C8161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Key Words Here</a:t>
              </a:r>
              <a:endParaRPr lang="en-US" sz="1050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algn="r"/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Vivamus Quam Dolor, Tempor Ac Gravida Sit Amet, Porta Fermentum Magna. Aliquam Euismod.</a:t>
              </a: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398786" y="249708"/>
            <a:ext cx="670385" cy="604428"/>
            <a:chOff x="5424755" y="1340768"/>
            <a:chExt cx="670560" cy="604586"/>
          </a:xfrm>
        </p:grpSpPr>
        <p:grpSp>
          <p:nvGrpSpPr>
            <p:cNvPr id="45" name="组合 44"/>
            <p:cNvGrpSpPr/>
            <p:nvPr/>
          </p:nvGrpSpPr>
          <p:grpSpPr>
            <a:xfrm>
              <a:off x="5424755" y="1340768"/>
              <a:ext cx="670560" cy="604586"/>
              <a:chOff x="3720691" y="2824413"/>
              <a:chExt cx="1341120" cy="1209172"/>
            </a:xfrm>
          </p:grpSpPr>
          <p:sp>
            <p:nvSpPr>
              <p:cNvPr id="47" name="Freeform 5"/>
              <p:cNvSpPr/>
              <p:nvPr/>
            </p:nvSpPr>
            <p:spPr bwMode="auto">
              <a:xfrm rot="1855731">
                <a:off x="3720691" y="2824413"/>
                <a:ext cx="1341120" cy="1209172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gradFill>
                <a:gsLst>
                  <a:gs pos="0">
                    <a:srgbClr val="D3D3D3"/>
                  </a:gs>
                  <a:gs pos="100000">
                    <a:srgbClr val="F9F9F9"/>
                  </a:gs>
                </a:gsLst>
                <a:lin ang="16200000" scaled="0"/>
              </a:gradFill>
              <a:ln w="12700" cap="flat">
                <a:noFill/>
                <a:prstDash val="solid"/>
                <a:miter lim="800000"/>
              </a:ln>
              <a:effectLst>
                <a:outerShdw blurRad="190500" dist="1143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16" tIns="45708" rIns="91416" bIns="45708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48" name="Freeform 5"/>
              <p:cNvSpPr/>
              <p:nvPr/>
            </p:nvSpPr>
            <p:spPr bwMode="auto">
              <a:xfrm rot="1855731">
                <a:off x="3764581" y="2863367"/>
                <a:ext cx="1264630" cy="1140208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gradFill>
                <a:gsLst>
                  <a:gs pos="0">
                    <a:srgbClr val="D3D3D3"/>
                  </a:gs>
                  <a:gs pos="100000">
                    <a:srgbClr val="F9F9F9"/>
                  </a:gs>
                </a:gsLst>
                <a:lin ang="21594000" scaled="0"/>
              </a:gradFill>
              <a:ln w="12700" cap="flat">
                <a:noFill/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16" tIns="45708" rIns="91416" bIns="45708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46" name="Freeform 5"/>
            <p:cNvSpPr/>
            <p:nvPr/>
          </p:nvSpPr>
          <p:spPr bwMode="auto">
            <a:xfrm rot="1855731">
              <a:off x="5470180" y="1383052"/>
              <a:ext cx="576760" cy="520015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noFill/>
            <a:ln w="9525" cap="flat">
              <a:solidFill>
                <a:srgbClr val="414455"/>
              </a:solidFill>
              <a:prstDash val="sysDash"/>
              <a:miter lim="800000"/>
            </a:ln>
            <a:effectLst/>
          </p:spPr>
          <p:txBody>
            <a:bodyPr vert="horz" wrap="square" lIns="91416" tIns="45708" rIns="91416" bIns="45708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49" name="文本框 9"/>
          <p:cNvSpPr txBox="1"/>
          <p:nvPr/>
        </p:nvSpPr>
        <p:spPr>
          <a:xfrm>
            <a:off x="1115790" y="368459"/>
            <a:ext cx="1871720" cy="346228"/>
          </a:xfrm>
          <a:prstGeom prst="rect">
            <a:avLst/>
          </a:prstGeom>
          <a:noFill/>
        </p:spPr>
        <p:txBody>
          <a:bodyPr wrap="square" lIns="68561" tIns="34280" rIns="68561" bIns="3428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/>
            <a:r>
              <a:rPr lang="zh-CN" altLang="en-US" b="1" dirty="0">
                <a:solidFill>
                  <a:srgbClr val="DAB96E"/>
                </a:solidFill>
                <a:latin typeface="微软雅黑" panose="020B0503020204020204" charset="-122"/>
                <a:ea typeface="微软雅黑" panose="020B0503020204020204" charset="-122"/>
              </a:rPr>
              <a:t>研究方法与思路</a:t>
            </a:r>
          </a:p>
        </p:txBody>
      </p:sp>
      <p:cxnSp>
        <p:nvCxnSpPr>
          <p:cNvPr id="50" name="直接连接符 49"/>
          <p:cNvCxnSpPr/>
          <p:nvPr/>
        </p:nvCxnSpPr>
        <p:spPr>
          <a:xfrm flipV="1">
            <a:off x="1187780" y="714687"/>
            <a:ext cx="10686636" cy="13717"/>
          </a:xfrm>
          <a:prstGeom prst="line">
            <a:avLst/>
          </a:prstGeom>
          <a:ln>
            <a:solidFill>
              <a:srgbClr val="DAB96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reeform 126"/>
          <p:cNvSpPr>
            <a:spLocks noChangeAspect="1" noEditPoints="1"/>
          </p:cNvSpPr>
          <p:nvPr/>
        </p:nvSpPr>
        <p:spPr bwMode="auto">
          <a:xfrm>
            <a:off x="602883" y="410698"/>
            <a:ext cx="267832" cy="335140"/>
          </a:xfrm>
          <a:custGeom>
            <a:avLst/>
            <a:gdLst>
              <a:gd name="T0" fmla="*/ 48 w 81"/>
              <a:gd name="T1" fmla="*/ 27 h 101"/>
              <a:gd name="T2" fmla="*/ 4 w 81"/>
              <a:gd name="T3" fmla="*/ 48 h 101"/>
              <a:gd name="T4" fmla="*/ 0 w 81"/>
              <a:gd name="T5" fmla="*/ 31 h 101"/>
              <a:gd name="T6" fmla="*/ 58 w 81"/>
              <a:gd name="T7" fmla="*/ 90 h 101"/>
              <a:gd name="T8" fmla="*/ 81 w 81"/>
              <a:gd name="T9" fmla="*/ 98 h 101"/>
              <a:gd name="T10" fmla="*/ 58 w 81"/>
              <a:gd name="T11" fmla="*/ 90 h 101"/>
              <a:gd name="T12" fmla="*/ 53 w 81"/>
              <a:gd name="T13" fmla="*/ 101 h 101"/>
              <a:gd name="T14" fmla="*/ 29 w 81"/>
              <a:gd name="T15" fmla="*/ 98 h 101"/>
              <a:gd name="T16" fmla="*/ 0 w 81"/>
              <a:gd name="T17" fmla="*/ 90 h 101"/>
              <a:gd name="T18" fmla="*/ 29 w 81"/>
              <a:gd name="T19" fmla="*/ 87 h 101"/>
              <a:gd name="T20" fmla="*/ 38 w 81"/>
              <a:gd name="T21" fmla="*/ 76 h 101"/>
              <a:gd name="T22" fmla="*/ 0 w 81"/>
              <a:gd name="T23" fmla="*/ 72 h 101"/>
              <a:gd name="T24" fmla="*/ 4 w 81"/>
              <a:gd name="T25" fmla="*/ 54 h 101"/>
              <a:gd name="T26" fmla="*/ 48 w 81"/>
              <a:gd name="T27" fmla="*/ 76 h 101"/>
              <a:gd name="T28" fmla="*/ 44 w 81"/>
              <a:gd name="T29" fmla="*/ 87 h 101"/>
              <a:gd name="T30" fmla="*/ 53 w 81"/>
              <a:gd name="T31" fmla="*/ 90 h 101"/>
              <a:gd name="T32" fmla="*/ 4 w 81"/>
              <a:gd name="T33" fmla="*/ 0 h 101"/>
              <a:gd name="T34" fmla="*/ 48 w 81"/>
              <a:gd name="T35" fmla="*/ 21 h 101"/>
              <a:gd name="T36" fmla="*/ 0 w 81"/>
              <a:gd name="T37" fmla="*/ 17 h 101"/>
              <a:gd name="T38" fmla="*/ 4 w 81"/>
              <a:gd name="T39" fmla="*/ 0 h 101"/>
              <a:gd name="T40" fmla="*/ 53 w 81"/>
              <a:gd name="T41" fmla="*/ 76 h 101"/>
              <a:gd name="T42" fmla="*/ 81 w 81"/>
              <a:gd name="T43" fmla="*/ 72 h 101"/>
              <a:gd name="T44" fmla="*/ 77 w 81"/>
              <a:gd name="T45" fmla="*/ 54 h 101"/>
              <a:gd name="T46" fmla="*/ 59 w 81"/>
              <a:gd name="T47" fmla="*/ 8 h 101"/>
              <a:gd name="T48" fmla="*/ 69 w 81"/>
              <a:gd name="T49" fmla="*/ 13 h 101"/>
              <a:gd name="T50" fmla="*/ 59 w 81"/>
              <a:gd name="T51" fmla="*/ 8 h 101"/>
              <a:gd name="T52" fmla="*/ 69 w 81"/>
              <a:gd name="T53" fmla="*/ 63 h 101"/>
              <a:gd name="T54" fmla="*/ 59 w 81"/>
              <a:gd name="T55" fmla="*/ 67 h 101"/>
              <a:gd name="T56" fmla="*/ 59 w 81"/>
              <a:gd name="T57" fmla="*/ 35 h 101"/>
              <a:gd name="T58" fmla="*/ 69 w 81"/>
              <a:gd name="T59" fmla="*/ 40 h 101"/>
              <a:gd name="T60" fmla="*/ 59 w 81"/>
              <a:gd name="T61" fmla="*/ 35 h 101"/>
              <a:gd name="T62" fmla="*/ 53 w 81"/>
              <a:gd name="T63" fmla="*/ 21 h 101"/>
              <a:gd name="T64" fmla="*/ 81 w 81"/>
              <a:gd name="T65" fmla="*/ 17 h 101"/>
              <a:gd name="T66" fmla="*/ 77 w 81"/>
              <a:gd name="T67" fmla="*/ 0 h 101"/>
              <a:gd name="T68" fmla="*/ 53 w 81"/>
              <a:gd name="T69" fmla="*/ 27 h 101"/>
              <a:gd name="T70" fmla="*/ 77 w 81"/>
              <a:gd name="T71" fmla="*/ 48 h 101"/>
              <a:gd name="T72" fmla="*/ 81 w 81"/>
              <a:gd name="T73" fmla="*/ 31 h 101"/>
              <a:gd name="T74" fmla="*/ 53 w 81"/>
              <a:gd name="T75" fmla="*/ 27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81" h="101">
                <a:moveTo>
                  <a:pt x="4" y="27"/>
                </a:moveTo>
                <a:cubicBezTo>
                  <a:pt x="48" y="27"/>
                  <a:pt x="48" y="27"/>
                  <a:pt x="48" y="27"/>
                </a:cubicBezTo>
                <a:cubicBezTo>
                  <a:pt x="48" y="48"/>
                  <a:pt x="48" y="48"/>
                  <a:pt x="4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46"/>
                  <a:pt x="0" y="44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29"/>
                  <a:pt x="2" y="27"/>
                  <a:pt x="4" y="27"/>
                </a:cubicBezTo>
                <a:close/>
                <a:moveTo>
                  <a:pt x="58" y="90"/>
                </a:moveTo>
                <a:cubicBezTo>
                  <a:pt x="81" y="90"/>
                  <a:pt x="81" y="90"/>
                  <a:pt x="81" y="90"/>
                </a:cubicBezTo>
                <a:cubicBezTo>
                  <a:pt x="81" y="98"/>
                  <a:pt x="81" y="98"/>
                  <a:pt x="81" y="98"/>
                </a:cubicBezTo>
                <a:cubicBezTo>
                  <a:pt x="58" y="98"/>
                  <a:pt x="58" y="98"/>
                  <a:pt x="58" y="98"/>
                </a:cubicBezTo>
                <a:cubicBezTo>
                  <a:pt x="58" y="90"/>
                  <a:pt x="58" y="90"/>
                  <a:pt x="58" y="90"/>
                </a:cubicBezTo>
                <a:close/>
                <a:moveTo>
                  <a:pt x="53" y="98"/>
                </a:moveTo>
                <a:cubicBezTo>
                  <a:pt x="53" y="101"/>
                  <a:pt x="53" y="101"/>
                  <a:pt x="53" y="101"/>
                </a:cubicBezTo>
                <a:cubicBezTo>
                  <a:pt x="29" y="101"/>
                  <a:pt x="29" y="101"/>
                  <a:pt x="29" y="101"/>
                </a:cubicBezTo>
                <a:cubicBezTo>
                  <a:pt x="29" y="98"/>
                  <a:pt x="29" y="98"/>
                  <a:pt x="29" y="98"/>
                </a:cubicBezTo>
                <a:cubicBezTo>
                  <a:pt x="0" y="98"/>
                  <a:pt x="0" y="98"/>
                  <a:pt x="0" y="98"/>
                </a:cubicBezTo>
                <a:cubicBezTo>
                  <a:pt x="0" y="90"/>
                  <a:pt x="0" y="90"/>
                  <a:pt x="0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29" y="87"/>
                  <a:pt x="29" y="87"/>
                  <a:pt x="29" y="87"/>
                </a:cubicBezTo>
                <a:cubicBezTo>
                  <a:pt x="38" y="87"/>
                  <a:pt x="38" y="87"/>
                  <a:pt x="38" y="87"/>
                </a:cubicBezTo>
                <a:cubicBezTo>
                  <a:pt x="38" y="76"/>
                  <a:pt x="38" y="76"/>
                  <a:pt x="38" y="76"/>
                </a:cubicBezTo>
                <a:cubicBezTo>
                  <a:pt x="4" y="76"/>
                  <a:pt x="4" y="76"/>
                  <a:pt x="4" y="76"/>
                </a:cubicBezTo>
                <a:cubicBezTo>
                  <a:pt x="2" y="76"/>
                  <a:pt x="0" y="74"/>
                  <a:pt x="0" y="72"/>
                </a:cubicBezTo>
                <a:cubicBezTo>
                  <a:pt x="0" y="58"/>
                  <a:pt x="0" y="58"/>
                  <a:pt x="0" y="58"/>
                </a:cubicBezTo>
                <a:cubicBezTo>
                  <a:pt x="0" y="56"/>
                  <a:pt x="2" y="54"/>
                  <a:pt x="4" y="54"/>
                </a:cubicBezTo>
                <a:cubicBezTo>
                  <a:pt x="48" y="54"/>
                  <a:pt x="48" y="54"/>
                  <a:pt x="48" y="54"/>
                </a:cubicBezTo>
                <a:cubicBezTo>
                  <a:pt x="48" y="76"/>
                  <a:pt x="48" y="76"/>
                  <a:pt x="48" y="76"/>
                </a:cubicBezTo>
                <a:cubicBezTo>
                  <a:pt x="44" y="76"/>
                  <a:pt x="44" y="76"/>
                  <a:pt x="44" y="76"/>
                </a:cubicBezTo>
                <a:cubicBezTo>
                  <a:pt x="44" y="87"/>
                  <a:pt x="44" y="87"/>
                  <a:pt x="44" y="87"/>
                </a:cubicBezTo>
                <a:cubicBezTo>
                  <a:pt x="53" y="87"/>
                  <a:pt x="53" y="87"/>
                  <a:pt x="53" y="87"/>
                </a:cubicBezTo>
                <a:cubicBezTo>
                  <a:pt x="53" y="90"/>
                  <a:pt x="53" y="90"/>
                  <a:pt x="53" y="90"/>
                </a:cubicBezTo>
                <a:cubicBezTo>
                  <a:pt x="53" y="98"/>
                  <a:pt x="53" y="98"/>
                  <a:pt x="53" y="98"/>
                </a:cubicBezTo>
                <a:close/>
                <a:moveTo>
                  <a:pt x="4" y="0"/>
                </a:moveTo>
                <a:cubicBezTo>
                  <a:pt x="48" y="0"/>
                  <a:pt x="48" y="0"/>
                  <a:pt x="48" y="0"/>
                </a:cubicBezTo>
                <a:cubicBezTo>
                  <a:pt x="48" y="21"/>
                  <a:pt x="48" y="21"/>
                  <a:pt x="48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2" y="21"/>
                  <a:pt x="0" y="19"/>
                  <a:pt x="0" y="17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lose/>
                <a:moveTo>
                  <a:pt x="53" y="54"/>
                </a:moveTo>
                <a:cubicBezTo>
                  <a:pt x="53" y="76"/>
                  <a:pt x="53" y="76"/>
                  <a:pt x="53" y="76"/>
                </a:cubicBezTo>
                <a:cubicBezTo>
                  <a:pt x="77" y="76"/>
                  <a:pt x="77" y="76"/>
                  <a:pt x="77" y="76"/>
                </a:cubicBezTo>
                <a:cubicBezTo>
                  <a:pt x="79" y="76"/>
                  <a:pt x="81" y="74"/>
                  <a:pt x="81" y="72"/>
                </a:cubicBezTo>
                <a:cubicBezTo>
                  <a:pt x="81" y="58"/>
                  <a:pt x="81" y="58"/>
                  <a:pt x="81" y="58"/>
                </a:cubicBezTo>
                <a:cubicBezTo>
                  <a:pt x="81" y="56"/>
                  <a:pt x="79" y="54"/>
                  <a:pt x="77" y="54"/>
                </a:cubicBezTo>
                <a:cubicBezTo>
                  <a:pt x="53" y="54"/>
                  <a:pt x="53" y="54"/>
                  <a:pt x="53" y="54"/>
                </a:cubicBezTo>
                <a:close/>
                <a:moveTo>
                  <a:pt x="59" y="8"/>
                </a:moveTo>
                <a:cubicBezTo>
                  <a:pt x="69" y="8"/>
                  <a:pt x="69" y="8"/>
                  <a:pt x="69" y="8"/>
                </a:cubicBezTo>
                <a:cubicBezTo>
                  <a:pt x="69" y="13"/>
                  <a:pt x="69" y="13"/>
                  <a:pt x="69" y="13"/>
                </a:cubicBezTo>
                <a:cubicBezTo>
                  <a:pt x="59" y="13"/>
                  <a:pt x="59" y="13"/>
                  <a:pt x="59" y="13"/>
                </a:cubicBezTo>
                <a:cubicBezTo>
                  <a:pt x="59" y="8"/>
                  <a:pt x="59" y="8"/>
                  <a:pt x="59" y="8"/>
                </a:cubicBezTo>
                <a:close/>
                <a:moveTo>
                  <a:pt x="59" y="63"/>
                </a:moveTo>
                <a:cubicBezTo>
                  <a:pt x="69" y="63"/>
                  <a:pt x="69" y="63"/>
                  <a:pt x="69" y="63"/>
                </a:cubicBezTo>
                <a:cubicBezTo>
                  <a:pt x="69" y="67"/>
                  <a:pt x="69" y="67"/>
                  <a:pt x="69" y="67"/>
                </a:cubicBezTo>
                <a:cubicBezTo>
                  <a:pt x="59" y="67"/>
                  <a:pt x="59" y="67"/>
                  <a:pt x="59" y="67"/>
                </a:cubicBezTo>
                <a:cubicBezTo>
                  <a:pt x="59" y="63"/>
                  <a:pt x="59" y="63"/>
                  <a:pt x="59" y="63"/>
                </a:cubicBezTo>
                <a:close/>
                <a:moveTo>
                  <a:pt x="59" y="35"/>
                </a:moveTo>
                <a:cubicBezTo>
                  <a:pt x="69" y="35"/>
                  <a:pt x="69" y="35"/>
                  <a:pt x="69" y="35"/>
                </a:cubicBezTo>
                <a:cubicBezTo>
                  <a:pt x="69" y="40"/>
                  <a:pt x="69" y="40"/>
                  <a:pt x="69" y="40"/>
                </a:cubicBezTo>
                <a:cubicBezTo>
                  <a:pt x="59" y="40"/>
                  <a:pt x="59" y="40"/>
                  <a:pt x="59" y="40"/>
                </a:cubicBezTo>
                <a:cubicBezTo>
                  <a:pt x="59" y="35"/>
                  <a:pt x="59" y="35"/>
                  <a:pt x="59" y="35"/>
                </a:cubicBezTo>
                <a:close/>
                <a:moveTo>
                  <a:pt x="53" y="0"/>
                </a:moveTo>
                <a:cubicBezTo>
                  <a:pt x="53" y="21"/>
                  <a:pt x="53" y="21"/>
                  <a:pt x="53" y="21"/>
                </a:cubicBezTo>
                <a:cubicBezTo>
                  <a:pt x="77" y="21"/>
                  <a:pt x="77" y="21"/>
                  <a:pt x="77" y="21"/>
                </a:cubicBezTo>
                <a:cubicBezTo>
                  <a:pt x="79" y="21"/>
                  <a:pt x="81" y="19"/>
                  <a:pt x="81" y="17"/>
                </a:cubicBezTo>
                <a:cubicBezTo>
                  <a:pt x="81" y="4"/>
                  <a:pt x="81" y="4"/>
                  <a:pt x="81" y="4"/>
                </a:cubicBezTo>
                <a:cubicBezTo>
                  <a:pt x="81" y="2"/>
                  <a:pt x="79" y="0"/>
                  <a:pt x="77" y="0"/>
                </a:cubicBezTo>
                <a:cubicBezTo>
                  <a:pt x="53" y="0"/>
                  <a:pt x="53" y="0"/>
                  <a:pt x="53" y="0"/>
                </a:cubicBezTo>
                <a:close/>
                <a:moveTo>
                  <a:pt x="53" y="27"/>
                </a:moveTo>
                <a:cubicBezTo>
                  <a:pt x="53" y="48"/>
                  <a:pt x="53" y="48"/>
                  <a:pt x="53" y="48"/>
                </a:cubicBezTo>
                <a:cubicBezTo>
                  <a:pt x="77" y="48"/>
                  <a:pt x="77" y="48"/>
                  <a:pt x="77" y="48"/>
                </a:cubicBezTo>
                <a:cubicBezTo>
                  <a:pt x="79" y="48"/>
                  <a:pt x="81" y="46"/>
                  <a:pt x="81" y="44"/>
                </a:cubicBezTo>
                <a:cubicBezTo>
                  <a:pt x="81" y="31"/>
                  <a:pt x="81" y="31"/>
                  <a:pt x="81" y="31"/>
                </a:cubicBezTo>
                <a:cubicBezTo>
                  <a:pt x="81" y="29"/>
                  <a:pt x="79" y="27"/>
                  <a:pt x="77" y="27"/>
                </a:cubicBezTo>
                <a:lnTo>
                  <a:pt x="53" y="27"/>
                </a:lnTo>
                <a:close/>
              </a:path>
            </a:pathLst>
          </a:custGeom>
          <a:solidFill>
            <a:srgbClr val="DAB96E"/>
          </a:solidFill>
          <a:ln>
            <a:noFill/>
          </a:ln>
        </p:spPr>
        <p:txBody>
          <a:bodyPr vert="horz" wrap="square" lIns="91416" tIns="45708" rIns="91416" bIns="4570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圆角矩形 51"/>
          <p:cNvSpPr/>
          <p:nvPr/>
        </p:nvSpPr>
        <p:spPr>
          <a:xfrm>
            <a:off x="7145107" y="321920"/>
            <a:ext cx="889000" cy="304800"/>
          </a:xfrm>
          <a:prstGeom prst="roundRect">
            <a:avLst>
              <a:gd name="adj" fmla="val 50000"/>
            </a:avLst>
          </a:prstGeom>
          <a:solidFill>
            <a:srgbClr val="DAB96E"/>
          </a:solidFill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spcBef>
                <a:spcPct val="0"/>
              </a:spcBef>
              <a:defRPr/>
            </a:pPr>
            <a:r>
              <a:rPr kumimoji="1" lang="zh-CN" altLang="en-US" sz="1000" b="1" dirty="0">
                <a:solidFill>
                  <a:schemeClr val="bg1"/>
                </a:solidFill>
                <a:latin typeface="Arial" panose="020B0604020202020204"/>
              </a:rPr>
              <a:t>选题背景</a:t>
            </a:r>
            <a:endParaRPr lang="zh-CN" altLang="en-US" sz="1000" b="1" dirty="0">
              <a:solidFill>
                <a:schemeClr val="bg1"/>
              </a:solidFill>
              <a:latin typeface="Arial" panose="020B0604020202020204"/>
              <a:sym typeface="微软雅黑" panose="020B0503020204020204" charset="-122"/>
            </a:endParaRPr>
          </a:p>
        </p:txBody>
      </p:sp>
      <p:sp>
        <p:nvSpPr>
          <p:cNvPr id="53" name="圆角矩形 52"/>
          <p:cNvSpPr/>
          <p:nvPr/>
        </p:nvSpPr>
        <p:spPr>
          <a:xfrm>
            <a:off x="8476010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/>
              </a:rPr>
              <a:t>研究意义</a:t>
            </a:r>
          </a:p>
        </p:txBody>
      </p:sp>
      <p:sp>
        <p:nvSpPr>
          <p:cNvPr id="54" name="圆角矩形 53"/>
          <p:cNvSpPr/>
          <p:nvPr/>
        </p:nvSpPr>
        <p:spPr>
          <a:xfrm>
            <a:off x="9730713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dirty="0">
                <a:solidFill>
                  <a:schemeClr val="bg1"/>
                </a:solidFill>
                <a:latin typeface="Arial" panose="020B0604020202020204"/>
              </a:rPr>
              <a:t>理论基础</a:t>
            </a:r>
            <a:endParaRPr lang="zh-CN" altLang="en-US" sz="1000" dirty="0">
              <a:solidFill>
                <a:schemeClr val="bg1"/>
              </a:solidFill>
              <a:latin typeface="Arial" panose="020B0604020202020204"/>
            </a:endParaRPr>
          </a:p>
        </p:txBody>
      </p:sp>
      <p:sp>
        <p:nvSpPr>
          <p:cNvPr id="55" name="圆角矩形 54"/>
          <p:cNvSpPr/>
          <p:nvPr/>
        </p:nvSpPr>
        <p:spPr>
          <a:xfrm>
            <a:off x="10985416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dirty="0">
                <a:solidFill>
                  <a:schemeClr val="bg1"/>
                </a:solidFill>
                <a:latin typeface="Arial" panose="020B0604020202020204"/>
              </a:rPr>
              <a:t>贡献创新</a:t>
            </a:r>
            <a:endParaRPr lang="zh-CN" altLang="en-US" sz="1000" dirty="0">
              <a:solidFill>
                <a:schemeClr val="bg1"/>
              </a:solidFill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组合 31"/>
          <p:cNvGrpSpPr/>
          <p:nvPr/>
        </p:nvGrpSpPr>
        <p:grpSpPr>
          <a:xfrm>
            <a:off x="1589219" y="1679322"/>
            <a:ext cx="8903147" cy="2732587"/>
            <a:chOff x="1437355" y="1278630"/>
            <a:chExt cx="9511841" cy="2919410"/>
          </a:xfrm>
        </p:grpSpPr>
        <p:sp>
          <p:nvSpPr>
            <p:cNvPr id="2" name="Freeform 5"/>
            <p:cNvSpPr/>
            <p:nvPr/>
          </p:nvSpPr>
          <p:spPr bwMode="auto">
            <a:xfrm>
              <a:off x="3244713" y="1285108"/>
              <a:ext cx="2811447" cy="2234905"/>
            </a:xfrm>
            <a:custGeom>
              <a:avLst/>
              <a:gdLst>
                <a:gd name="T0" fmla="*/ 132 w 550"/>
                <a:gd name="T1" fmla="*/ 289 h 436"/>
                <a:gd name="T2" fmla="*/ 132 w 550"/>
                <a:gd name="T3" fmla="*/ 436 h 436"/>
                <a:gd name="T4" fmla="*/ 276 w 550"/>
                <a:gd name="T5" fmla="*/ 436 h 436"/>
                <a:gd name="T6" fmla="*/ 408 w 550"/>
                <a:gd name="T7" fmla="*/ 436 h 436"/>
                <a:gd name="T8" fmla="*/ 447 w 550"/>
                <a:gd name="T9" fmla="*/ 436 h 436"/>
                <a:gd name="T10" fmla="*/ 550 w 550"/>
                <a:gd name="T11" fmla="*/ 436 h 436"/>
                <a:gd name="T12" fmla="*/ 550 w 550"/>
                <a:gd name="T13" fmla="*/ 291 h 436"/>
                <a:gd name="T14" fmla="*/ 497 w 550"/>
                <a:gd name="T15" fmla="*/ 306 h 436"/>
                <a:gd name="T16" fmla="*/ 418 w 550"/>
                <a:gd name="T17" fmla="*/ 220 h 436"/>
                <a:gd name="T18" fmla="*/ 497 w 550"/>
                <a:gd name="T19" fmla="*/ 134 h 436"/>
                <a:gd name="T20" fmla="*/ 550 w 550"/>
                <a:gd name="T21" fmla="*/ 150 h 436"/>
                <a:gd name="T22" fmla="*/ 550 w 550"/>
                <a:gd name="T23" fmla="*/ 0 h 436"/>
                <a:gd name="T24" fmla="*/ 132 w 550"/>
                <a:gd name="T25" fmla="*/ 0 h 436"/>
                <a:gd name="T26" fmla="*/ 132 w 550"/>
                <a:gd name="T27" fmla="*/ 156 h 436"/>
                <a:gd name="T28" fmla="*/ 109 w 550"/>
                <a:gd name="T29" fmla="*/ 197 h 436"/>
                <a:gd name="T30" fmla="*/ 64 w 550"/>
                <a:gd name="T31" fmla="*/ 197 h 436"/>
                <a:gd name="T32" fmla="*/ 29 w 550"/>
                <a:gd name="T33" fmla="*/ 185 h 436"/>
                <a:gd name="T34" fmla="*/ 0 w 550"/>
                <a:gd name="T35" fmla="*/ 220 h 436"/>
                <a:gd name="T36" fmla="*/ 29 w 550"/>
                <a:gd name="T37" fmla="*/ 255 h 436"/>
                <a:gd name="T38" fmla="*/ 64 w 550"/>
                <a:gd name="T39" fmla="*/ 243 h 436"/>
                <a:gd name="T40" fmla="*/ 109 w 550"/>
                <a:gd name="T41" fmla="*/ 243 h 436"/>
                <a:gd name="T42" fmla="*/ 129 w 550"/>
                <a:gd name="T43" fmla="*/ 268 h 436"/>
                <a:gd name="T44" fmla="*/ 133 w 550"/>
                <a:gd name="T45" fmla="*/ 268 h 436"/>
                <a:gd name="T46" fmla="*/ 132 w 550"/>
                <a:gd name="T47" fmla="*/ 285 h 436"/>
                <a:gd name="T48" fmla="*/ 132 w 550"/>
                <a:gd name="T49" fmla="*/ 289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50" h="436">
                  <a:moveTo>
                    <a:pt x="132" y="289"/>
                  </a:moveTo>
                  <a:cubicBezTo>
                    <a:pt x="132" y="436"/>
                    <a:pt x="132" y="436"/>
                    <a:pt x="132" y="436"/>
                  </a:cubicBezTo>
                  <a:cubicBezTo>
                    <a:pt x="276" y="436"/>
                    <a:pt x="276" y="436"/>
                    <a:pt x="276" y="436"/>
                  </a:cubicBezTo>
                  <a:cubicBezTo>
                    <a:pt x="276" y="436"/>
                    <a:pt x="408" y="436"/>
                    <a:pt x="408" y="436"/>
                  </a:cubicBezTo>
                  <a:cubicBezTo>
                    <a:pt x="410" y="436"/>
                    <a:pt x="416" y="436"/>
                    <a:pt x="447" y="436"/>
                  </a:cubicBezTo>
                  <a:cubicBezTo>
                    <a:pt x="550" y="436"/>
                    <a:pt x="550" y="436"/>
                    <a:pt x="550" y="436"/>
                  </a:cubicBezTo>
                  <a:cubicBezTo>
                    <a:pt x="550" y="291"/>
                    <a:pt x="550" y="291"/>
                    <a:pt x="550" y="291"/>
                  </a:cubicBezTo>
                  <a:cubicBezTo>
                    <a:pt x="537" y="296"/>
                    <a:pt x="514" y="306"/>
                    <a:pt x="497" y="306"/>
                  </a:cubicBezTo>
                  <a:cubicBezTo>
                    <a:pt x="453" y="306"/>
                    <a:pt x="418" y="267"/>
                    <a:pt x="418" y="220"/>
                  </a:cubicBezTo>
                  <a:cubicBezTo>
                    <a:pt x="418" y="173"/>
                    <a:pt x="453" y="134"/>
                    <a:pt x="497" y="134"/>
                  </a:cubicBezTo>
                  <a:cubicBezTo>
                    <a:pt x="514" y="134"/>
                    <a:pt x="537" y="144"/>
                    <a:pt x="550" y="150"/>
                  </a:cubicBezTo>
                  <a:cubicBezTo>
                    <a:pt x="550" y="0"/>
                    <a:pt x="550" y="0"/>
                    <a:pt x="550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32" y="156"/>
                    <a:pt x="132" y="156"/>
                    <a:pt x="132" y="156"/>
                  </a:cubicBezTo>
                  <a:cubicBezTo>
                    <a:pt x="131" y="174"/>
                    <a:pt x="123" y="189"/>
                    <a:pt x="109" y="197"/>
                  </a:cubicBezTo>
                  <a:cubicBezTo>
                    <a:pt x="95" y="205"/>
                    <a:pt x="79" y="205"/>
                    <a:pt x="64" y="197"/>
                  </a:cubicBezTo>
                  <a:cubicBezTo>
                    <a:pt x="51" y="191"/>
                    <a:pt x="34" y="185"/>
                    <a:pt x="29" y="185"/>
                  </a:cubicBezTo>
                  <a:cubicBezTo>
                    <a:pt x="13" y="185"/>
                    <a:pt x="0" y="201"/>
                    <a:pt x="0" y="220"/>
                  </a:cubicBezTo>
                  <a:cubicBezTo>
                    <a:pt x="0" y="239"/>
                    <a:pt x="13" y="255"/>
                    <a:pt x="29" y="255"/>
                  </a:cubicBezTo>
                  <a:cubicBezTo>
                    <a:pt x="34" y="255"/>
                    <a:pt x="51" y="249"/>
                    <a:pt x="64" y="243"/>
                  </a:cubicBezTo>
                  <a:cubicBezTo>
                    <a:pt x="79" y="235"/>
                    <a:pt x="95" y="235"/>
                    <a:pt x="109" y="243"/>
                  </a:cubicBezTo>
                  <a:cubicBezTo>
                    <a:pt x="118" y="248"/>
                    <a:pt x="125" y="257"/>
                    <a:pt x="129" y="268"/>
                  </a:cubicBezTo>
                  <a:cubicBezTo>
                    <a:pt x="133" y="268"/>
                    <a:pt x="133" y="268"/>
                    <a:pt x="133" y="268"/>
                  </a:cubicBezTo>
                  <a:cubicBezTo>
                    <a:pt x="132" y="285"/>
                    <a:pt x="132" y="285"/>
                    <a:pt x="132" y="285"/>
                  </a:cubicBezTo>
                  <a:cubicBezTo>
                    <a:pt x="132" y="286"/>
                    <a:pt x="132" y="287"/>
                    <a:pt x="132" y="289"/>
                  </a:cubicBezTo>
                </a:path>
              </a:pathLst>
            </a:custGeom>
            <a:solidFill>
              <a:srgbClr val="DAB96E"/>
            </a:solidFill>
            <a:ln w="2857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" name="Freeform 6"/>
            <p:cNvSpPr/>
            <p:nvPr/>
          </p:nvSpPr>
          <p:spPr bwMode="auto">
            <a:xfrm>
              <a:off x="5637249" y="1285108"/>
              <a:ext cx="2809287" cy="2234905"/>
            </a:xfrm>
            <a:custGeom>
              <a:avLst/>
              <a:gdLst>
                <a:gd name="T0" fmla="*/ 550 w 550"/>
                <a:gd name="T1" fmla="*/ 150 h 436"/>
                <a:gd name="T2" fmla="*/ 550 w 550"/>
                <a:gd name="T3" fmla="*/ 0 h 436"/>
                <a:gd name="T4" fmla="*/ 479 w 550"/>
                <a:gd name="T5" fmla="*/ 0 h 436"/>
                <a:gd name="T6" fmla="*/ 339 w 550"/>
                <a:gd name="T7" fmla="*/ 0 h 436"/>
                <a:gd name="T8" fmla="*/ 277 w 550"/>
                <a:gd name="T9" fmla="*/ 0 h 436"/>
                <a:gd name="T10" fmla="*/ 275 w 550"/>
                <a:gd name="T11" fmla="*/ 0 h 436"/>
                <a:gd name="T12" fmla="*/ 132 w 550"/>
                <a:gd name="T13" fmla="*/ 0 h 436"/>
                <a:gd name="T14" fmla="*/ 132 w 550"/>
                <a:gd name="T15" fmla="*/ 156 h 436"/>
                <a:gd name="T16" fmla="*/ 109 w 550"/>
                <a:gd name="T17" fmla="*/ 197 h 436"/>
                <a:gd name="T18" fmla="*/ 64 w 550"/>
                <a:gd name="T19" fmla="*/ 197 h 436"/>
                <a:gd name="T20" fmla="*/ 29 w 550"/>
                <a:gd name="T21" fmla="*/ 185 h 436"/>
                <a:gd name="T22" fmla="*/ 0 w 550"/>
                <a:gd name="T23" fmla="*/ 220 h 436"/>
                <a:gd name="T24" fmla="*/ 29 w 550"/>
                <a:gd name="T25" fmla="*/ 255 h 436"/>
                <a:gd name="T26" fmla="*/ 64 w 550"/>
                <a:gd name="T27" fmla="*/ 243 h 436"/>
                <a:gd name="T28" fmla="*/ 109 w 550"/>
                <a:gd name="T29" fmla="*/ 243 h 436"/>
                <a:gd name="T30" fmla="*/ 129 w 550"/>
                <a:gd name="T31" fmla="*/ 268 h 436"/>
                <a:gd name="T32" fmla="*/ 133 w 550"/>
                <a:gd name="T33" fmla="*/ 268 h 436"/>
                <a:gd name="T34" fmla="*/ 132 w 550"/>
                <a:gd name="T35" fmla="*/ 285 h 436"/>
                <a:gd name="T36" fmla="*/ 132 w 550"/>
                <a:gd name="T37" fmla="*/ 289 h 436"/>
                <a:gd name="T38" fmla="*/ 132 w 550"/>
                <a:gd name="T39" fmla="*/ 436 h 436"/>
                <a:gd name="T40" fmla="*/ 550 w 550"/>
                <a:gd name="T41" fmla="*/ 436 h 436"/>
                <a:gd name="T42" fmla="*/ 550 w 550"/>
                <a:gd name="T43" fmla="*/ 291 h 436"/>
                <a:gd name="T44" fmla="*/ 497 w 550"/>
                <a:gd name="T45" fmla="*/ 306 h 436"/>
                <a:gd name="T46" fmla="*/ 418 w 550"/>
                <a:gd name="T47" fmla="*/ 220 h 436"/>
                <a:gd name="T48" fmla="*/ 497 w 550"/>
                <a:gd name="T49" fmla="*/ 134 h 436"/>
                <a:gd name="T50" fmla="*/ 550 w 550"/>
                <a:gd name="T51" fmla="*/ 15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50" h="436">
                  <a:moveTo>
                    <a:pt x="550" y="150"/>
                  </a:moveTo>
                  <a:cubicBezTo>
                    <a:pt x="550" y="0"/>
                    <a:pt x="550" y="0"/>
                    <a:pt x="550" y="0"/>
                  </a:cubicBezTo>
                  <a:cubicBezTo>
                    <a:pt x="479" y="0"/>
                    <a:pt x="479" y="0"/>
                    <a:pt x="479" y="0"/>
                  </a:cubicBezTo>
                  <a:cubicBezTo>
                    <a:pt x="479" y="0"/>
                    <a:pt x="398" y="0"/>
                    <a:pt x="339" y="0"/>
                  </a:cubicBezTo>
                  <a:cubicBezTo>
                    <a:pt x="286" y="0"/>
                    <a:pt x="279" y="0"/>
                    <a:pt x="277" y="0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32" y="156"/>
                    <a:pt x="132" y="156"/>
                    <a:pt x="132" y="156"/>
                  </a:cubicBezTo>
                  <a:cubicBezTo>
                    <a:pt x="131" y="174"/>
                    <a:pt x="123" y="189"/>
                    <a:pt x="109" y="197"/>
                  </a:cubicBezTo>
                  <a:cubicBezTo>
                    <a:pt x="96" y="205"/>
                    <a:pt x="79" y="205"/>
                    <a:pt x="64" y="197"/>
                  </a:cubicBezTo>
                  <a:cubicBezTo>
                    <a:pt x="51" y="191"/>
                    <a:pt x="34" y="185"/>
                    <a:pt x="29" y="185"/>
                  </a:cubicBezTo>
                  <a:cubicBezTo>
                    <a:pt x="13" y="185"/>
                    <a:pt x="0" y="201"/>
                    <a:pt x="0" y="220"/>
                  </a:cubicBezTo>
                  <a:cubicBezTo>
                    <a:pt x="0" y="239"/>
                    <a:pt x="13" y="255"/>
                    <a:pt x="29" y="255"/>
                  </a:cubicBezTo>
                  <a:cubicBezTo>
                    <a:pt x="34" y="255"/>
                    <a:pt x="51" y="249"/>
                    <a:pt x="64" y="243"/>
                  </a:cubicBezTo>
                  <a:cubicBezTo>
                    <a:pt x="79" y="235"/>
                    <a:pt x="96" y="235"/>
                    <a:pt x="109" y="243"/>
                  </a:cubicBezTo>
                  <a:cubicBezTo>
                    <a:pt x="118" y="248"/>
                    <a:pt x="125" y="257"/>
                    <a:pt x="129" y="268"/>
                  </a:cubicBezTo>
                  <a:cubicBezTo>
                    <a:pt x="133" y="268"/>
                    <a:pt x="133" y="268"/>
                    <a:pt x="133" y="268"/>
                  </a:cubicBezTo>
                  <a:cubicBezTo>
                    <a:pt x="132" y="285"/>
                    <a:pt x="132" y="285"/>
                    <a:pt x="132" y="285"/>
                  </a:cubicBezTo>
                  <a:cubicBezTo>
                    <a:pt x="132" y="286"/>
                    <a:pt x="132" y="287"/>
                    <a:pt x="132" y="289"/>
                  </a:cubicBezTo>
                  <a:cubicBezTo>
                    <a:pt x="132" y="436"/>
                    <a:pt x="132" y="436"/>
                    <a:pt x="132" y="436"/>
                  </a:cubicBezTo>
                  <a:cubicBezTo>
                    <a:pt x="550" y="436"/>
                    <a:pt x="550" y="436"/>
                    <a:pt x="550" y="436"/>
                  </a:cubicBezTo>
                  <a:cubicBezTo>
                    <a:pt x="550" y="291"/>
                    <a:pt x="550" y="291"/>
                    <a:pt x="550" y="291"/>
                  </a:cubicBezTo>
                  <a:cubicBezTo>
                    <a:pt x="537" y="296"/>
                    <a:pt x="514" y="306"/>
                    <a:pt x="497" y="306"/>
                  </a:cubicBezTo>
                  <a:cubicBezTo>
                    <a:pt x="453" y="306"/>
                    <a:pt x="418" y="267"/>
                    <a:pt x="418" y="220"/>
                  </a:cubicBezTo>
                  <a:cubicBezTo>
                    <a:pt x="418" y="173"/>
                    <a:pt x="453" y="134"/>
                    <a:pt x="497" y="134"/>
                  </a:cubicBezTo>
                  <a:cubicBezTo>
                    <a:pt x="514" y="134"/>
                    <a:pt x="537" y="144"/>
                    <a:pt x="550" y="150"/>
                  </a:cubicBezTo>
                </a:path>
              </a:pathLst>
            </a:custGeom>
            <a:solidFill>
              <a:srgbClr val="DAB96E"/>
            </a:solidFill>
            <a:ln w="2857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" name="Freeform 7"/>
            <p:cNvSpPr/>
            <p:nvPr/>
          </p:nvSpPr>
          <p:spPr bwMode="auto">
            <a:xfrm>
              <a:off x="8042740" y="1278630"/>
              <a:ext cx="2906456" cy="2241383"/>
            </a:xfrm>
            <a:custGeom>
              <a:avLst/>
              <a:gdLst>
                <a:gd name="T0" fmla="*/ 108 w 569"/>
                <a:gd name="T1" fmla="*/ 194 h 437"/>
                <a:gd name="T2" fmla="*/ 63 w 569"/>
                <a:gd name="T3" fmla="*/ 195 h 437"/>
                <a:gd name="T4" fmla="*/ 28 w 569"/>
                <a:gd name="T5" fmla="*/ 182 h 437"/>
                <a:gd name="T6" fmla="*/ 0 w 569"/>
                <a:gd name="T7" fmla="*/ 219 h 437"/>
                <a:gd name="T8" fmla="*/ 28 w 569"/>
                <a:gd name="T9" fmla="*/ 255 h 437"/>
                <a:gd name="T10" fmla="*/ 63 w 569"/>
                <a:gd name="T11" fmla="*/ 243 h 437"/>
                <a:gd name="T12" fmla="*/ 108 w 569"/>
                <a:gd name="T13" fmla="*/ 243 h 437"/>
                <a:gd name="T14" fmla="*/ 131 w 569"/>
                <a:gd name="T15" fmla="*/ 279 h 437"/>
                <a:gd name="T16" fmla="*/ 131 w 569"/>
                <a:gd name="T17" fmla="*/ 282 h 437"/>
                <a:gd name="T18" fmla="*/ 131 w 569"/>
                <a:gd name="T19" fmla="*/ 286 h 437"/>
                <a:gd name="T20" fmla="*/ 131 w 569"/>
                <a:gd name="T21" fmla="*/ 291 h 437"/>
                <a:gd name="T22" fmla="*/ 131 w 569"/>
                <a:gd name="T23" fmla="*/ 437 h 437"/>
                <a:gd name="T24" fmla="*/ 283 w 569"/>
                <a:gd name="T25" fmla="*/ 437 h 437"/>
                <a:gd name="T26" fmla="*/ 267 w 569"/>
                <a:gd name="T27" fmla="*/ 382 h 437"/>
                <a:gd name="T28" fmla="*/ 353 w 569"/>
                <a:gd name="T29" fmla="*/ 300 h 437"/>
                <a:gd name="T30" fmla="*/ 438 w 569"/>
                <a:gd name="T31" fmla="*/ 382 h 437"/>
                <a:gd name="T32" fmla="*/ 423 w 569"/>
                <a:gd name="T33" fmla="*/ 437 h 437"/>
                <a:gd name="T34" fmla="*/ 567 w 569"/>
                <a:gd name="T35" fmla="*/ 437 h 437"/>
                <a:gd name="T36" fmla="*/ 567 w 569"/>
                <a:gd name="T37" fmla="*/ 295 h 437"/>
                <a:gd name="T38" fmla="*/ 567 w 569"/>
                <a:gd name="T39" fmla="*/ 162 h 437"/>
                <a:gd name="T40" fmla="*/ 567 w 569"/>
                <a:gd name="T41" fmla="*/ 158 h 437"/>
                <a:gd name="T42" fmla="*/ 567 w 569"/>
                <a:gd name="T43" fmla="*/ 1 h 437"/>
                <a:gd name="T44" fmla="*/ 397 w 569"/>
                <a:gd name="T45" fmla="*/ 1 h 437"/>
                <a:gd name="T46" fmla="*/ 397 w 569"/>
                <a:gd name="T47" fmla="*/ 1 h 437"/>
                <a:gd name="T48" fmla="*/ 215 w 569"/>
                <a:gd name="T49" fmla="*/ 1 h 437"/>
                <a:gd name="T50" fmla="*/ 202 w 569"/>
                <a:gd name="T51" fmla="*/ 0 h 437"/>
                <a:gd name="T52" fmla="*/ 202 w 569"/>
                <a:gd name="T53" fmla="*/ 1 h 437"/>
                <a:gd name="T54" fmla="*/ 142 w 569"/>
                <a:gd name="T55" fmla="*/ 1 h 437"/>
                <a:gd name="T56" fmla="*/ 131 w 569"/>
                <a:gd name="T57" fmla="*/ 1 h 437"/>
                <a:gd name="T58" fmla="*/ 131 w 569"/>
                <a:gd name="T59" fmla="*/ 151 h 437"/>
                <a:gd name="T60" fmla="*/ 131 w 569"/>
                <a:gd name="T61" fmla="*/ 152 h 437"/>
                <a:gd name="T62" fmla="*/ 132 w 569"/>
                <a:gd name="T63" fmla="*/ 169 h 437"/>
                <a:gd name="T64" fmla="*/ 128 w 569"/>
                <a:gd name="T65" fmla="*/ 169 h 437"/>
                <a:gd name="T66" fmla="*/ 108 w 569"/>
                <a:gd name="T67" fmla="*/ 194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69" h="437">
                  <a:moveTo>
                    <a:pt x="108" y="194"/>
                  </a:moveTo>
                  <a:cubicBezTo>
                    <a:pt x="95" y="202"/>
                    <a:pt x="79" y="203"/>
                    <a:pt x="63" y="195"/>
                  </a:cubicBezTo>
                  <a:cubicBezTo>
                    <a:pt x="50" y="188"/>
                    <a:pt x="33" y="182"/>
                    <a:pt x="28" y="182"/>
                  </a:cubicBezTo>
                  <a:cubicBezTo>
                    <a:pt x="13" y="182"/>
                    <a:pt x="0" y="199"/>
                    <a:pt x="0" y="219"/>
                  </a:cubicBezTo>
                  <a:cubicBezTo>
                    <a:pt x="0" y="239"/>
                    <a:pt x="13" y="255"/>
                    <a:pt x="28" y="255"/>
                  </a:cubicBezTo>
                  <a:cubicBezTo>
                    <a:pt x="33" y="255"/>
                    <a:pt x="50" y="249"/>
                    <a:pt x="63" y="243"/>
                  </a:cubicBezTo>
                  <a:cubicBezTo>
                    <a:pt x="79" y="235"/>
                    <a:pt x="95" y="235"/>
                    <a:pt x="108" y="243"/>
                  </a:cubicBezTo>
                  <a:cubicBezTo>
                    <a:pt x="121" y="250"/>
                    <a:pt x="129" y="263"/>
                    <a:pt x="131" y="279"/>
                  </a:cubicBezTo>
                  <a:cubicBezTo>
                    <a:pt x="131" y="282"/>
                    <a:pt x="131" y="282"/>
                    <a:pt x="131" y="282"/>
                  </a:cubicBezTo>
                  <a:cubicBezTo>
                    <a:pt x="131" y="286"/>
                    <a:pt x="131" y="286"/>
                    <a:pt x="131" y="286"/>
                  </a:cubicBezTo>
                  <a:cubicBezTo>
                    <a:pt x="131" y="291"/>
                    <a:pt x="131" y="291"/>
                    <a:pt x="131" y="291"/>
                  </a:cubicBezTo>
                  <a:cubicBezTo>
                    <a:pt x="131" y="437"/>
                    <a:pt x="131" y="437"/>
                    <a:pt x="131" y="437"/>
                  </a:cubicBezTo>
                  <a:cubicBezTo>
                    <a:pt x="283" y="437"/>
                    <a:pt x="283" y="437"/>
                    <a:pt x="283" y="437"/>
                  </a:cubicBezTo>
                  <a:cubicBezTo>
                    <a:pt x="277" y="424"/>
                    <a:pt x="267" y="400"/>
                    <a:pt x="267" y="382"/>
                  </a:cubicBezTo>
                  <a:cubicBezTo>
                    <a:pt x="267" y="337"/>
                    <a:pt x="306" y="300"/>
                    <a:pt x="353" y="300"/>
                  </a:cubicBezTo>
                  <a:cubicBezTo>
                    <a:pt x="400" y="300"/>
                    <a:pt x="438" y="337"/>
                    <a:pt x="438" y="382"/>
                  </a:cubicBezTo>
                  <a:cubicBezTo>
                    <a:pt x="438" y="400"/>
                    <a:pt x="429" y="424"/>
                    <a:pt x="423" y="437"/>
                  </a:cubicBezTo>
                  <a:cubicBezTo>
                    <a:pt x="567" y="437"/>
                    <a:pt x="567" y="437"/>
                    <a:pt x="567" y="437"/>
                  </a:cubicBezTo>
                  <a:cubicBezTo>
                    <a:pt x="567" y="295"/>
                    <a:pt x="567" y="295"/>
                    <a:pt x="567" y="295"/>
                  </a:cubicBezTo>
                  <a:cubicBezTo>
                    <a:pt x="567" y="294"/>
                    <a:pt x="569" y="184"/>
                    <a:pt x="567" y="162"/>
                  </a:cubicBezTo>
                  <a:cubicBezTo>
                    <a:pt x="567" y="160"/>
                    <a:pt x="567" y="159"/>
                    <a:pt x="567" y="158"/>
                  </a:cubicBezTo>
                  <a:cubicBezTo>
                    <a:pt x="567" y="1"/>
                    <a:pt x="567" y="1"/>
                    <a:pt x="567" y="1"/>
                  </a:cubicBezTo>
                  <a:cubicBezTo>
                    <a:pt x="397" y="1"/>
                    <a:pt x="397" y="1"/>
                    <a:pt x="397" y="1"/>
                  </a:cubicBezTo>
                  <a:cubicBezTo>
                    <a:pt x="397" y="1"/>
                    <a:pt x="397" y="1"/>
                    <a:pt x="397" y="1"/>
                  </a:cubicBezTo>
                  <a:cubicBezTo>
                    <a:pt x="215" y="1"/>
                    <a:pt x="215" y="1"/>
                    <a:pt x="215" y="1"/>
                  </a:cubicBezTo>
                  <a:cubicBezTo>
                    <a:pt x="210" y="1"/>
                    <a:pt x="206" y="1"/>
                    <a:pt x="202" y="0"/>
                  </a:cubicBezTo>
                  <a:cubicBezTo>
                    <a:pt x="202" y="1"/>
                    <a:pt x="202" y="1"/>
                    <a:pt x="202" y="1"/>
                  </a:cubicBezTo>
                  <a:cubicBezTo>
                    <a:pt x="142" y="1"/>
                    <a:pt x="142" y="1"/>
                    <a:pt x="142" y="1"/>
                  </a:cubicBezTo>
                  <a:cubicBezTo>
                    <a:pt x="141" y="1"/>
                    <a:pt x="137" y="1"/>
                    <a:pt x="131" y="1"/>
                  </a:cubicBezTo>
                  <a:cubicBezTo>
                    <a:pt x="131" y="151"/>
                    <a:pt x="131" y="151"/>
                    <a:pt x="131" y="151"/>
                  </a:cubicBezTo>
                  <a:cubicBezTo>
                    <a:pt x="131" y="152"/>
                    <a:pt x="131" y="152"/>
                    <a:pt x="131" y="152"/>
                  </a:cubicBezTo>
                  <a:cubicBezTo>
                    <a:pt x="132" y="169"/>
                    <a:pt x="132" y="169"/>
                    <a:pt x="132" y="169"/>
                  </a:cubicBezTo>
                  <a:cubicBezTo>
                    <a:pt x="128" y="169"/>
                    <a:pt x="128" y="169"/>
                    <a:pt x="128" y="169"/>
                  </a:cubicBezTo>
                  <a:cubicBezTo>
                    <a:pt x="125" y="180"/>
                    <a:pt x="118" y="189"/>
                    <a:pt x="108" y="194"/>
                  </a:cubicBezTo>
                </a:path>
              </a:pathLst>
            </a:custGeom>
            <a:solidFill>
              <a:srgbClr val="DAB96E"/>
            </a:solidFill>
            <a:ln w="2857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" name="Freeform 8"/>
            <p:cNvSpPr/>
            <p:nvPr/>
          </p:nvSpPr>
          <p:spPr bwMode="auto">
            <a:xfrm>
              <a:off x="1437355" y="1285106"/>
              <a:ext cx="2226268" cy="2912934"/>
            </a:xfrm>
            <a:custGeom>
              <a:avLst/>
              <a:gdLst>
                <a:gd name="T0" fmla="*/ 194 w 436"/>
                <a:gd name="T1" fmla="*/ 459 h 568"/>
                <a:gd name="T2" fmla="*/ 194 w 436"/>
                <a:gd name="T3" fmla="*/ 505 h 568"/>
                <a:gd name="T4" fmla="*/ 181 w 436"/>
                <a:gd name="T5" fmla="*/ 539 h 568"/>
                <a:gd name="T6" fmla="*/ 218 w 436"/>
                <a:gd name="T7" fmla="*/ 568 h 568"/>
                <a:gd name="T8" fmla="*/ 255 w 436"/>
                <a:gd name="T9" fmla="*/ 539 h 568"/>
                <a:gd name="T10" fmla="*/ 242 w 436"/>
                <a:gd name="T11" fmla="*/ 505 h 568"/>
                <a:gd name="T12" fmla="*/ 242 w 436"/>
                <a:gd name="T13" fmla="*/ 459 h 568"/>
                <a:gd name="T14" fmla="*/ 279 w 436"/>
                <a:gd name="T15" fmla="*/ 437 h 568"/>
                <a:gd name="T16" fmla="*/ 281 w 436"/>
                <a:gd name="T17" fmla="*/ 437 h 568"/>
                <a:gd name="T18" fmla="*/ 285 w 436"/>
                <a:gd name="T19" fmla="*/ 437 h 568"/>
                <a:gd name="T20" fmla="*/ 290 w 436"/>
                <a:gd name="T21" fmla="*/ 436 h 568"/>
                <a:gd name="T22" fmla="*/ 436 w 436"/>
                <a:gd name="T23" fmla="*/ 436 h 568"/>
                <a:gd name="T24" fmla="*/ 436 w 436"/>
                <a:gd name="T25" fmla="*/ 285 h 568"/>
                <a:gd name="T26" fmla="*/ 381 w 436"/>
                <a:gd name="T27" fmla="*/ 301 h 568"/>
                <a:gd name="T28" fmla="*/ 300 w 436"/>
                <a:gd name="T29" fmla="*/ 215 h 568"/>
                <a:gd name="T30" fmla="*/ 381 w 436"/>
                <a:gd name="T31" fmla="*/ 129 h 568"/>
                <a:gd name="T32" fmla="*/ 436 w 436"/>
                <a:gd name="T33" fmla="*/ 145 h 568"/>
                <a:gd name="T34" fmla="*/ 436 w 436"/>
                <a:gd name="T35" fmla="*/ 0 h 568"/>
                <a:gd name="T36" fmla="*/ 294 w 436"/>
                <a:gd name="T37" fmla="*/ 0 h 568"/>
                <a:gd name="T38" fmla="*/ 201 w 436"/>
                <a:gd name="T39" fmla="*/ 0 h 568"/>
                <a:gd name="T40" fmla="*/ 161 w 436"/>
                <a:gd name="T41" fmla="*/ 0 h 568"/>
                <a:gd name="T42" fmla="*/ 157 w 436"/>
                <a:gd name="T43" fmla="*/ 0 h 568"/>
                <a:gd name="T44" fmla="*/ 0 w 436"/>
                <a:gd name="T45" fmla="*/ 0 h 568"/>
                <a:gd name="T46" fmla="*/ 0 w 436"/>
                <a:gd name="T47" fmla="*/ 161 h 568"/>
                <a:gd name="T48" fmla="*/ 0 w 436"/>
                <a:gd name="T49" fmla="*/ 353 h 568"/>
                <a:gd name="T50" fmla="*/ 0 w 436"/>
                <a:gd name="T51" fmla="*/ 366 h 568"/>
                <a:gd name="T52" fmla="*/ 0 w 436"/>
                <a:gd name="T53" fmla="*/ 366 h 568"/>
                <a:gd name="T54" fmla="*/ 0 w 436"/>
                <a:gd name="T55" fmla="*/ 426 h 568"/>
                <a:gd name="T56" fmla="*/ 0 w 436"/>
                <a:gd name="T57" fmla="*/ 436 h 568"/>
                <a:gd name="T58" fmla="*/ 150 w 436"/>
                <a:gd name="T59" fmla="*/ 437 h 568"/>
                <a:gd name="T60" fmla="*/ 151 w 436"/>
                <a:gd name="T61" fmla="*/ 437 h 568"/>
                <a:gd name="T62" fmla="*/ 168 w 436"/>
                <a:gd name="T63" fmla="*/ 436 h 568"/>
                <a:gd name="T64" fmla="*/ 168 w 436"/>
                <a:gd name="T65" fmla="*/ 439 h 568"/>
                <a:gd name="T66" fmla="*/ 194 w 436"/>
                <a:gd name="T67" fmla="*/ 459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36" h="568">
                  <a:moveTo>
                    <a:pt x="194" y="459"/>
                  </a:moveTo>
                  <a:cubicBezTo>
                    <a:pt x="202" y="473"/>
                    <a:pt x="202" y="489"/>
                    <a:pt x="194" y="505"/>
                  </a:cubicBezTo>
                  <a:cubicBezTo>
                    <a:pt x="187" y="518"/>
                    <a:pt x="181" y="534"/>
                    <a:pt x="181" y="539"/>
                  </a:cubicBezTo>
                  <a:cubicBezTo>
                    <a:pt x="181" y="555"/>
                    <a:pt x="198" y="568"/>
                    <a:pt x="218" y="568"/>
                  </a:cubicBezTo>
                  <a:cubicBezTo>
                    <a:pt x="238" y="568"/>
                    <a:pt x="255" y="555"/>
                    <a:pt x="255" y="539"/>
                  </a:cubicBezTo>
                  <a:cubicBezTo>
                    <a:pt x="255" y="534"/>
                    <a:pt x="249" y="518"/>
                    <a:pt x="242" y="505"/>
                  </a:cubicBezTo>
                  <a:cubicBezTo>
                    <a:pt x="234" y="489"/>
                    <a:pt x="234" y="473"/>
                    <a:pt x="242" y="459"/>
                  </a:cubicBezTo>
                  <a:cubicBezTo>
                    <a:pt x="249" y="447"/>
                    <a:pt x="262" y="439"/>
                    <a:pt x="279" y="437"/>
                  </a:cubicBezTo>
                  <a:cubicBezTo>
                    <a:pt x="281" y="437"/>
                    <a:pt x="281" y="437"/>
                    <a:pt x="281" y="437"/>
                  </a:cubicBezTo>
                  <a:cubicBezTo>
                    <a:pt x="285" y="437"/>
                    <a:pt x="285" y="437"/>
                    <a:pt x="285" y="437"/>
                  </a:cubicBezTo>
                  <a:cubicBezTo>
                    <a:pt x="290" y="436"/>
                    <a:pt x="290" y="436"/>
                    <a:pt x="290" y="436"/>
                  </a:cubicBezTo>
                  <a:cubicBezTo>
                    <a:pt x="436" y="436"/>
                    <a:pt x="436" y="436"/>
                    <a:pt x="436" y="436"/>
                  </a:cubicBezTo>
                  <a:cubicBezTo>
                    <a:pt x="436" y="285"/>
                    <a:pt x="436" y="285"/>
                    <a:pt x="436" y="285"/>
                  </a:cubicBezTo>
                  <a:cubicBezTo>
                    <a:pt x="423" y="291"/>
                    <a:pt x="399" y="301"/>
                    <a:pt x="381" y="301"/>
                  </a:cubicBezTo>
                  <a:cubicBezTo>
                    <a:pt x="336" y="301"/>
                    <a:pt x="300" y="262"/>
                    <a:pt x="300" y="215"/>
                  </a:cubicBezTo>
                  <a:cubicBezTo>
                    <a:pt x="300" y="168"/>
                    <a:pt x="336" y="129"/>
                    <a:pt x="381" y="129"/>
                  </a:cubicBezTo>
                  <a:cubicBezTo>
                    <a:pt x="399" y="129"/>
                    <a:pt x="423" y="139"/>
                    <a:pt x="436" y="145"/>
                  </a:cubicBezTo>
                  <a:cubicBezTo>
                    <a:pt x="436" y="0"/>
                    <a:pt x="436" y="0"/>
                    <a:pt x="436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294" y="0"/>
                    <a:pt x="242" y="0"/>
                    <a:pt x="201" y="0"/>
                  </a:cubicBezTo>
                  <a:cubicBezTo>
                    <a:pt x="176" y="0"/>
                    <a:pt x="165" y="0"/>
                    <a:pt x="161" y="0"/>
                  </a:cubicBezTo>
                  <a:cubicBezTo>
                    <a:pt x="160" y="0"/>
                    <a:pt x="159" y="0"/>
                    <a:pt x="15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0" y="353"/>
                    <a:pt x="0" y="353"/>
                    <a:pt x="0" y="353"/>
                  </a:cubicBezTo>
                  <a:cubicBezTo>
                    <a:pt x="0" y="358"/>
                    <a:pt x="0" y="362"/>
                    <a:pt x="0" y="366"/>
                  </a:cubicBezTo>
                  <a:cubicBezTo>
                    <a:pt x="0" y="366"/>
                    <a:pt x="0" y="366"/>
                    <a:pt x="0" y="366"/>
                  </a:cubicBezTo>
                  <a:cubicBezTo>
                    <a:pt x="0" y="426"/>
                    <a:pt x="0" y="426"/>
                    <a:pt x="0" y="426"/>
                  </a:cubicBezTo>
                  <a:cubicBezTo>
                    <a:pt x="0" y="427"/>
                    <a:pt x="0" y="431"/>
                    <a:pt x="0" y="436"/>
                  </a:cubicBezTo>
                  <a:cubicBezTo>
                    <a:pt x="150" y="437"/>
                    <a:pt x="150" y="437"/>
                    <a:pt x="150" y="437"/>
                  </a:cubicBezTo>
                  <a:cubicBezTo>
                    <a:pt x="151" y="437"/>
                    <a:pt x="151" y="437"/>
                    <a:pt x="151" y="437"/>
                  </a:cubicBezTo>
                  <a:cubicBezTo>
                    <a:pt x="168" y="436"/>
                    <a:pt x="168" y="436"/>
                    <a:pt x="168" y="436"/>
                  </a:cubicBezTo>
                  <a:cubicBezTo>
                    <a:pt x="168" y="439"/>
                    <a:pt x="168" y="439"/>
                    <a:pt x="168" y="439"/>
                  </a:cubicBezTo>
                  <a:cubicBezTo>
                    <a:pt x="179" y="443"/>
                    <a:pt x="188" y="450"/>
                    <a:pt x="194" y="459"/>
                  </a:cubicBezTo>
                </a:path>
              </a:pathLst>
            </a:custGeom>
            <a:gradFill>
              <a:gsLst>
                <a:gs pos="0">
                  <a:srgbClr val="FFFFFF"/>
                </a:gs>
                <a:gs pos="100000">
                  <a:schemeClr val="bg1">
                    <a:lumMod val="95000"/>
                  </a:schemeClr>
                </a:gs>
              </a:gsLst>
              <a:lin ang="15000000" scaled="0"/>
            </a:gradFill>
            <a:ln w="2540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95000"/>
                    </a:schemeClr>
                  </a:gs>
                </a:gsLst>
                <a:lin ang="5400000" scaled="1"/>
              </a:gradFill>
            </a:ln>
            <a:effectLst>
              <a:outerShdw blurRad="63500" sx="103000" sy="103000" algn="ctr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9629847" y="1680263"/>
              <a:ext cx="475052" cy="682348"/>
              <a:chOff x="9410834" y="2025648"/>
              <a:chExt cx="475052" cy="682348"/>
            </a:xfrm>
          </p:grpSpPr>
          <p:sp>
            <p:nvSpPr>
              <p:cNvPr id="18" name="Freeform 9"/>
              <p:cNvSpPr/>
              <p:nvPr/>
            </p:nvSpPr>
            <p:spPr bwMode="auto">
              <a:xfrm>
                <a:off x="9503685" y="2081791"/>
                <a:ext cx="86373" cy="51824"/>
              </a:xfrm>
              <a:custGeom>
                <a:avLst/>
                <a:gdLst>
                  <a:gd name="T0" fmla="*/ 15 w 17"/>
                  <a:gd name="T1" fmla="*/ 0 h 10"/>
                  <a:gd name="T2" fmla="*/ 15 w 17"/>
                  <a:gd name="T3" fmla="*/ 0 h 10"/>
                  <a:gd name="T4" fmla="*/ 14 w 17"/>
                  <a:gd name="T5" fmla="*/ 0 h 10"/>
                  <a:gd name="T6" fmla="*/ 14 w 17"/>
                  <a:gd name="T7" fmla="*/ 0 h 10"/>
                  <a:gd name="T8" fmla="*/ 1 w 17"/>
                  <a:gd name="T9" fmla="*/ 6 h 10"/>
                  <a:gd name="T10" fmla="*/ 1 w 17"/>
                  <a:gd name="T11" fmla="*/ 6 h 10"/>
                  <a:gd name="T12" fmla="*/ 1 w 17"/>
                  <a:gd name="T13" fmla="*/ 7 h 10"/>
                  <a:gd name="T14" fmla="*/ 0 w 17"/>
                  <a:gd name="T15" fmla="*/ 8 h 10"/>
                  <a:gd name="T16" fmla="*/ 1 w 17"/>
                  <a:gd name="T17" fmla="*/ 9 h 10"/>
                  <a:gd name="T18" fmla="*/ 2 w 17"/>
                  <a:gd name="T19" fmla="*/ 10 h 10"/>
                  <a:gd name="T20" fmla="*/ 2 w 17"/>
                  <a:gd name="T21" fmla="*/ 10 h 10"/>
                  <a:gd name="T22" fmla="*/ 3 w 17"/>
                  <a:gd name="T23" fmla="*/ 10 h 10"/>
                  <a:gd name="T24" fmla="*/ 3 w 17"/>
                  <a:gd name="T25" fmla="*/ 10 h 10"/>
                  <a:gd name="T26" fmla="*/ 16 w 17"/>
                  <a:gd name="T27" fmla="*/ 4 h 10"/>
                  <a:gd name="T28" fmla="*/ 16 w 17"/>
                  <a:gd name="T29" fmla="*/ 4 h 10"/>
                  <a:gd name="T30" fmla="*/ 16 w 17"/>
                  <a:gd name="T31" fmla="*/ 3 h 10"/>
                  <a:gd name="T32" fmla="*/ 17 w 17"/>
                  <a:gd name="T33" fmla="*/ 2 h 10"/>
                  <a:gd name="T34" fmla="*/ 16 w 17"/>
                  <a:gd name="T35" fmla="*/ 1 h 10"/>
                  <a:gd name="T36" fmla="*/ 15 w 17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7" h="10">
                    <a:moveTo>
                      <a:pt x="15" y="0"/>
                    </a:moveTo>
                    <a:cubicBezTo>
                      <a:pt x="15" y="0"/>
                      <a:pt x="15" y="0"/>
                      <a:pt x="15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0" y="7"/>
                      <a:pt x="0" y="8"/>
                      <a:pt x="0" y="8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10"/>
                      <a:pt x="1" y="10"/>
                      <a:pt x="2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3"/>
                      <a:pt x="16" y="3"/>
                      <a:pt x="16" y="3"/>
                    </a:cubicBezTo>
                    <a:cubicBezTo>
                      <a:pt x="17" y="3"/>
                      <a:pt x="17" y="2"/>
                      <a:pt x="17" y="2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6" y="0"/>
                      <a:pt x="16" y="0"/>
                      <a:pt x="15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9" name="Freeform 10"/>
              <p:cNvSpPr/>
              <p:nvPr/>
            </p:nvSpPr>
            <p:spPr bwMode="auto">
              <a:xfrm>
                <a:off x="9523119" y="2112021"/>
                <a:ext cx="77736" cy="51824"/>
              </a:xfrm>
              <a:custGeom>
                <a:avLst/>
                <a:gdLst>
                  <a:gd name="T0" fmla="*/ 13 w 15"/>
                  <a:gd name="T1" fmla="*/ 0 h 10"/>
                  <a:gd name="T2" fmla="*/ 0 w 15"/>
                  <a:gd name="T3" fmla="*/ 6 h 10"/>
                  <a:gd name="T4" fmla="*/ 0 w 15"/>
                  <a:gd name="T5" fmla="*/ 7 h 10"/>
                  <a:gd name="T6" fmla="*/ 1 w 15"/>
                  <a:gd name="T7" fmla="*/ 8 h 10"/>
                  <a:gd name="T8" fmla="*/ 1 w 15"/>
                  <a:gd name="T9" fmla="*/ 8 h 10"/>
                  <a:gd name="T10" fmla="*/ 1 w 15"/>
                  <a:gd name="T11" fmla="*/ 8 h 10"/>
                  <a:gd name="T12" fmla="*/ 2 w 15"/>
                  <a:gd name="T13" fmla="*/ 10 h 10"/>
                  <a:gd name="T14" fmla="*/ 15 w 15"/>
                  <a:gd name="T15" fmla="*/ 5 h 10"/>
                  <a:gd name="T16" fmla="*/ 13 w 15"/>
                  <a:gd name="T17" fmla="*/ 2 h 10"/>
                  <a:gd name="T18" fmla="*/ 13 w 15"/>
                  <a:gd name="T19" fmla="*/ 2 h 10"/>
                  <a:gd name="T20" fmla="*/ 13 w 15"/>
                  <a:gd name="T21" fmla="*/ 1 h 10"/>
                  <a:gd name="T22" fmla="*/ 13 w 15"/>
                  <a:gd name="T2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5" h="10">
                    <a:moveTo>
                      <a:pt x="13" y="0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1" y="8"/>
                      <a:pt x="1" y="8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1"/>
                      <a:pt x="13" y="1"/>
                    </a:cubicBezTo>
                    <a:cubicBezTo>
                      <a:pt x="13" y="0"/>
                      <a:pt x="13" y="0"/>
                      <a:pt x="13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20" name="Freeform 11"/>
              <p:cNvSpPr/>
              <p:nvPr/>
            </p:nvSpPr>
            <p:spPr bwMode="auto">
              <a:xfrm>
                <a:off x="9518801" y="2641057"/>
                <a:ext cx="328218" cy="30231"/>
              </a:xfrm>
              <a:custGeom>
                <a:avLst/>
                <a:gdLst>
                  <a:gd name="T0" fmla="*/ 63 w 64"/>
                  <a:gd name="T1" fmla="*/ 0 h 6"/>
                  <a:gd name="T2" fmla="*/ 1 w 64"/>
                  <a:gd name="T3" fmla="*/ 0 h 6"/>
                  <a:gd name="T4" fmla="*/ 0 w 64"/>
                  <a:gd name="T5" fmla="*/ 2 h 6"/>
                  <a:gd name="T6" fmla="*/ 0 w 64"/>
                  <a:gd name="T7" fmla="*/ 6 h 6"/>
                  <a:gd name="T8" fmla="*/ 64 w 64"/>
                  <a:gd name="T9" fmla="*/ 6 h 6"/>
                  <a:gd name="T10" fmla="*/ 64 w 64"/>
                  <a:gd name="T11" fmla="*/ 2 h 6"/>
                  <a:gd name="T12" fmla="*/ 63 w 64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" h="6">
                    <a:moveTo>
                      <a:pt x="63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64" y="6"/>
                      <a:pt x="64" y="6"/>
                      <a:pt x="64" y="6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1"/>
                      <a:pt x="64" y="1"/>
                      <a:pt x="63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21" name="Freeform 12"/>
              <p:cNvSpPr/>
              <p:nvPr/>
            </p:nvSpPr>
            <p:spPr bwMode="auto">
              <a:xfrm>
                <a:off x="9484251" y="2025648"/>
                <a:ext cx="86373" cy="75576"/>
              </a:xfrm>
              <a:custGeom>
                <a:avLst/>
                <a:gdLst>
                  <a:gd name="T0" fmla="*/ 12 w 17"/>
                  <a:gd name="T1" fmla="*/ 0 h 15"/>
                  <a:gd name="T2" fmla="*/ 12 w 17"/>
                  <a:gd name="T3" fmla="*/ 0 h 15"/>
                  <a:gd name="T4" fmla="*/ 0 w 17"/>
                  <a:gd name="T5" fmla="*/ 5 h 15"/>
                  <a:gd name="T6" fmla="*/ 0 w 17"/>
                  <a:gd name="T7" fmla="*/ 6 h 15"/>
                  <a:gd name="T8" fmla="*/ 4 w 17"/>
                  <a:gd name="T9" fmla="*/ 15 h 15"/>
                  <a:gd name="T10" fmla="*/ 17 w 17"/>
                  <a:gd name="T11" fmla="*/ 9 h 15"/>
                  <a:gd name="T12" fmla="*/ 13 w 17"/>
                  <a:gd name="T13" fmla="*/ 0 h 15"/>
                  <a:gd name="T14" fmla="*/ 12 w 17"/>
                  <a:gd name="T15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" h="15">
                    <a:moveTo>
                      <a:pt x="12" y="0"/>
                    </a:moveTo>
                    <a:cubicBezTo>
                      <a:pt x="12" y="0"/>
                      <a:pt x="12" y="0"/>
                      <a:pt x="12" y="0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6"/>
                      <a:pt x="0" y="6"/>
                    </a:cubicBezTo>
                    <a:cubicBezTo>
                      <a:pt x="4" y="15"/>
                      <a:pt x="4" y="15"/>
                      <a:pt x="4" y="15"/>
                    </a:cubicBezTo>
                    <a:cubicBezTo>
                      <a:pt x="17" y="9"/>
                      <a:pt x="17" y="9"/>
                      <a:pt x="17" y="9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3" y="0"/>
                      <a:pt x="12" y="0"/>
                      <a:pt x="12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22" name="Freeform 13"/>
              <p:cNvSpPr/>
              <p:nvPr/>
            </p:nvSpPr>
            <p:spPr bwMode="auto">
              <a:xfrm>
                <a:off x="9477773" y="2682084"/>
                <a:ext cx="408113" cy="25912"/>
              </a:xfrm>
              <a:custGeom>
                <a:avLst/>
                <a:gdLst>
                  <a:gd name="T0" fmla="*/ 185 w 189"/>
                  <a:gd name="T1" fmla="*/ 0 h 12"/>
                  <a:gd name="T2" fmla="*/ 5 w 189"/>
                  <a:gd name="T3" fmla="*/ 0 h 12"/>
                  <a:gd name="T4" fmla="*/ 5 w 189"/>
                  <a:gd name="T5" fmla="*/ 2 h 12"/>
                  <a:gd name="T6" fmla="*/ 0 w 189"/>
                  <a:gd name="T7" fmla="*/ 2 h 12"/>
                  <a:gd name="T8" fmla="*/ 0 w 189"/>
                  <a:gd name="T9" fmla="*/ 12 h 12"/>
                  <a:gd name="T10" fmla="*/ 189 w 189"/>
                  <a:gd name="T11" fmla="*/ 12 h 12"/>
                  <a:gd name="T12" fmla="*/ 189 w 189"/>
                  <a:gd name="T13" fmla="*/ 2 h 12"/>
                  <a:gd name="T14" fmla="*/ 185 w 189"/>
                  <a:gd name="T15" fmla="*/ 2 h 12"/>
                  <a:gd name="T16" fmla="*/ 185 w 189"/>
                  <a:gd name="T1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9" h="12">
                    <a:moveTo>
                      <a:pt x="185" y="0"/>
                    </a:moveTo>
                    <a:lnTo>
                      <a:pt x="5" y="0"/>
                    </a:lnTo>
                    <a:lnTo>
                      <a:pt x="5" y="2"/>
                    </a:lnTo>
                    <a:lnTo>
                      <a:pt x="0" y="2"/>
                    </a:lnTo>
                    <a:lnTo>
                      <a:pt x="0" y="12"/>
                    </a:lnTo>
                    <a:lnTo>
                      <a:pt x="189" y="12"/>
                    </a:lnTo>
                    <a:lnTo>
                      <a:pt x="189" y="2"/>
                    </a:lnTo>
                    <a:lnTo>
                      <a:pt x="185" y="2"/>
                    </a:lnTo>
                    <a:lnTo>
                      <a:pt x="185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23" name="Freeform 14"/>
              <p:cNvSpPr/>
              <p:nvPr/>
            </p:nvSpPr>
            <p:spPr bwMode="auto">
              <a:xfrm>
                <a:off x="9477773" y="2682084"/>
                <a:ext cx="408113" cy="25912"/>
              </a:xfrm>
              <a:custGeom>
                <a:avLst/>
                <a:gdLst>
                  <a:gd name="T0" fmla="*/ 185 w 189"/>
                  <a:gd name="T1" fmla="*/ 0 h 12"/>
                  <a:gd name="T2" fmla="*/ 5 w 189"/>
                  <a:gd name="T3" fmla="*/ 0 h 12"/>
                  <a:gd name="T4" fmla="*/ 5 w 189"/>
                  <a:gd name="T5" fmla="*/ 2 h 12"/>
                  <a:gd name="T6" fmla="*/ 0 w 189"/>
                  <a:gd name="T7" fmla="*/ 2 h 12"/>
                  <a:gd name="T8" fmla="*/ 0 w 189"/>
                  <a:gd name="T9" fmla="*/ 12 h 12"/>
                  <a:gd name="T10" fmla="*/ 189 w 189"/>
                  <a:gd name="T11" fmla="*/ 12 h 12"/>
                  <a:gd name="T12" fmla="*/ 189 w 189"/>
                  <a:gd name="T13" fmla="*/ 2 h 12"/>
                  <a:gd name="T14" fmla="*/ 185 w 189"/>
                  <a:gd name="T15" fmla="*/ 2 h 12"/>
                  <a:gd name="T16" fmla="*/ 185 w 189"/>
                  <a:gd name="T1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9" h="12">
                    <a:moveTo>
                      <a:pt x="185" y="0"/>
                    </a:moveTo>
                    <a:lnTo>
                      <a:pt x="5" y="0"/>
                    </a:lnTo>
                    <a:lnTo>
                      <a:pt x="5" y="2"/>
                    </a:lnTo>
                    <a:lnTo>
                      <a:pt x="0" y="2"/>
                    </a:lnTo>
                    <a:lnTo>
                      <a:pt x="0" y="12"/>
                    </a:lnTo>
                    <a:lnTo>
                      <a:pt x="189" y="12"/>
                    </a:lnTo>
                    <a:lnTo>
                      <a:pt x="189" y="2"/>
                    </a:lnTo>
                    <a:lnTo>
                      <a:pt x="185" y="2"/>
                    </a:lnTo>
                    <a:lnTo>
                      <a:pt x="185" y="0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24" name="Freeform 15"/>
              <p:cNvSpPr/>
              <p:nvPr/>
            </p:nvSpPr>
            <p:spPr bwMode="auto">
              <a:xfrm>
                <a:off x="9615970" y="2312839"/>
                <a:ext cx="71258" cy="41027"/>
              </a:xfrm>
              <a:custGeom>
                <a:avLst/>
                <a:gdLst>
                  <a:gd name="T0" fmla="*/ 12 w 14"/>
                  <a:gd name="T1" fmla="*/ 0 h 8"/>
                  <a:gd name="T2" fmla="*/ 0 w 14"/>
                  <a:gd name="T3" fmla="*/ 5 h 8"/>
                  <a:gd name="T4" fmla="*/ 1 w 14"/>
                  <a:gd name="T5" fmla="*/ 7 h 8"/>
                  <a:gd name="T6" fmla="*/ 2 w 14"/>
                  <a:gd name="T7" fmla="*/ 8 h 8"/>
                  <a:gd name="T8" fmla="*/ 3 w 14"/>
                  <a:gd name="T9" fmla="*/ 8 h 8"/>
                  <a:gd name="T10" fmla="*/ 4 w 14"/>
                  <a:gd name="T11" fmla="*/ 8 h 8"/>
                  <a:gd name="T12" fmla="*/ 4 w 14"/>
                  <a:gd name="T13" fmla="*/ 8 h 8"/>
                  <a:gd name="T14" fmla="*/ 12 w 14"/>
                  <a:gd name="T15" fmla="*/ 4 h 8"/>
                  <a:gd name="T16" fmla="*/ 12 w 14"/>
                  <a:gd name="T17" fmla="*/ 4 h 8"/>
                  <a:gd name="T18" fmla="*/ 13 w 14"/>
                  <a:gd name="T19" fmla="*/ 3 h 8"/>
                  <a:gd name="T20" fmla="*/ 13 w 14"/>
                  <a:gd name="T21" fmla="*/ 2 h 8"/>
                  <a:gd name="T22" fmla="*/ 12 w 14"/>
                  <a:gd name="T2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" h="8">
                    <a:moveTo>
                      <a:pt x="12" y="0"/>
                    </a:moveTo>
                    <a:cubicBezTo>
                      <a:pt x="0" y="5"/>
                      <a:pt x="0" y="5"/>
                      <a:pt x="0" y="5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3" y="8"/>
                      <a:pt x="3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4" y="3"/>
                      <a:pt x="14" y="2"/>
                      <a:pt x="13" y="2"/>
                    </a:cubicBezTo>
                    <a:cubicBezTo>
                      <a:pt x="12" y="0"/>
                      <a:pt x="12" y="0"/>
                      <a:pt x="12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25" name="Freeform 16"/>
              <p:cNvSpPr/>
              <p:nvPr/>
            </p:nvSpPr>
            <p:spPr bwMode="auto">
              <a:xfrm>
                <a:off x="9641882" y="2343069"/>
                <a:ext cx="60461" cy="60461"/>
              </a:xfrm>
              <a:custGeom>
                <a:avLst/>
                <a:gdLst>
                  <a:gd name="T0" fmla="*/ 8 w 12"/>
                  <a:gd name="T1" fmla="*/ 0 h 12"/>
                  <a:gd name="T2" fmla="*/ 0 w 12"/>
                  <a:gd name="T3" fmla="*/ 4 h 12"/>
                  <a:gd name="T4" fmla="*/ 3 w 12"/>
                  <a:gd name="T5" fmla="*/ 11 h 12"/>
                  <a:gd name="T6" fmla="*/ 4 w 12"/>
                  <a:gd name="T7" fmla="*/ 12 h 12"/>
                  <a:gd name="T8" fmla="*/ 4 w 12"/>
                  <a:gd name="T9" fmla="*/ 12 h 12"/>
                  <a:gd name="T10" fmla="*/ 12 w 12"/>
                  <a:gd name="T11" fmla="*/ 9 h 12"/>
                  <a:gd name="T12" fmla="*/ 12 w 12"/>
                  <a:gd name="T13" fmla="*/ 7 h 12"/>
                  <a:gd name="T14" fmla="*/ 8 w 12"/>
                  <a:gd name="T1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" h="12">
                    <a:moveTo>
                      <a:pt x="8" y="0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2"/>
                      <a:pt x="4" y="12"/>
                      <a:pt x="4" y="12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2" y="9"/>
                      <a:pt x="12" y="8"/>
                      <a:pt x="12" y="7"/>
                    </a:cubicBezTo>
                    <a:cubicBezTo>
                      <a:pt x="8" y="0"/>
                      <a:pt x="8" y="0"/>
                      <a:pt x="8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26" name="Freeform 17"/>
              <p:cNvSpPr>
                <a:spLocks noEditPoints="1"/>
              </p:cNvSpPr>
              <p:nvPr/>
            </p:nvSpPr>
            <p:spPr bwMode="auto">
              <a:xfrm>
                <a:off x="9410834" y="2142252"/>
                <a:ext cx="410272" cy="492327"/>
              </a:xfrm>
              <a:custGeom>
                <a:avLst/>
                <a:gdLst>
                  <a:gd name="T0" fmla="*/ 23 w 80"/>
                  <a:gd name="T1" fmla="*/ 25 h 96"/>
                  <a:gd name="T2" fmla="*/ 28 w 80"/>
                  <a:gd name="T3" fmla="*/ 18 h 96"/>
                  <a:gd name="T4" fmla="*/ 30 w 80"/>
                  <a:gd name="T5" fmla="*/ 27 h 96"/>
                  <a:gd name="T6" fmla="*/ 40 w 80"/>
                  <a:gd name="T7" fmla="*/ 0 h 96"/>
                  <a:gd name="T8" fmla="*/ 37 w 80"/>
                  <a:gd name="T9" fmla="*/ 1 h 96"/>
                  <a:gd name="T10" fmla="*/ 25 w 80"/>
                  <a:gd name="T11" fmla="*/ 6 h 96"/>
                  <a:gd name="T12" fmla="*/ 24 w 80"/>
                  <a:gd name="T13" fmla="*/ 7 h 96"/>
                  <a:gd name="T14" fmla="*/ 26 w 80"/>
                  <a:gd name="T15" fmla="*/ 15 h 96"/>
                  <a:gd name="T16" fmla="*/ 20 w 80"/>
                  <a:gd name="T17" fmla="*/ 23 h 96"/>
                  <a:gd name="T18" fmla="*/ 29 w 80"/>
                  <a:gd name="T19" fmla="*/ 88 h 96"/>
                  <a:gd name="T20" fmla="*/ 43 w 80"/>
                  <a:gd name="T21" fmla="*/ 96 h 96"/>
                  <a:gd name="T22" fmla="*/ 53 w 80"/>
                  <a:gd name="T23" fmla="*/ 88 h 96"/>
                  <a:gd name="T24" fmla="*/ 56 w 80"/>
                  <a:gd name="T25" fmla="*/ 78 h 96"/>
                  <a:gd name="T26" fmla="*/ 61 w 80"/>
                  <a:gd name="T27" fmla="*/ 77 h 96"/>
                  <a:gd name="T28" fmla="*/ 76 w 80"/>
                  <a:gd name="T29" fmla="*/ 70 h 96"/>
                  <a:gd name="T30" fmla="*/ 75 w 80"/>
                  <a:gd name="T31" fmla="*/ 66 h 96"/>
                  <a:gd name="T32" fmla="*/ 73 w 80"/>
                  <a:gd name="T33" fmla="*/ 64 h 96"/>
                  <a:gd name="T34" fmla="*/ 58 w 80"/>
                  <a:gd name="T35" fmla="*/ 73 h 96"/>
                  <a:gd name="T36" fmla="*/ 53 w 80"/>
                  <a:gd name="T37" fmla="*/ 71 h 96"/>
                  <a:gd name="T38" fmla="*/ 60 w 80"/>
                  <a:gd name="T39" fmla="*/ 65 h 96"/>
                  <a:gd name="T40" fmla="*/ 80 w 80"/>
                  <a:gd name="T41" fmla="*/ 55 h 96"/>
                  <a:gd name="T42" fmla="*/ 79 w 80"/>
                  <a:gd name="T43" fmla="*/ 52 h 96"/>
                  <a:gd name="T44" fmla="*/ 78 w 80"/>
                  <a:gd name="T45" fmla="*/ 51 h 96"/>
                  <a:gd name="T46" fmla="*/ 41 w 80"/>
                  <a:gd name="T47" fmla="*/ 70 h 96"/>
                  <a:gd name="T48" fmla="*/ 43 w 80"/>
                  <a:gd name="T49" fmla="*/ 72 h 96"/>
                  <a:gd name="T50" fmla="*/ 44 w 80"/>
                  <a:gd name="T51" fmla="*/ 71 h 96"/>
                  <a:gd name="T52" fmla="*/ 46 w 80"/>
                  <a:gd name="T53" fmla="*/ 74 h 96"/>
                  <a:gd name="T54" fmla="*/ 50 w 80"/>
                  <a:gd name="T55" fmla="*/ 72 h 96"/>
                  <a:gd name="T56" fmla="*/ 41 w 80"/>
                  <a:gd name="T57" fmla="*/ 81 h 96"/>
                  <a:gd name="T58" fmla="*/ 23 w 80"/>
                  <a:gd name="T59" fmla="*/ 33 h 96"/>
                  <a:gd name="T60" fmla="*/ 36 w 80"/>
                  <a:gd name="T61" fmla="*/ 37 h 96"/>
                  <a:gd name="T62" fmla="*/ 54 w 80"/>
                  <a:gd name="T63" fmla="*/ 29 h 96"/>
                  <a:gd name="T64" fmla="*/ 40 w 80"/>
                  <a:gd name="T65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80" h="96">
                    <a:moveTo>
                      <a:pt x="28" y="28"/>
                    </a:moveTo>
                    <a:cubicBezTo>
                      <a:pt x="26" y="28"/>
                      <a:pt x="24" y="27"/>
                      <a:pt x="23" y="25"/>
                    </a:cubicBezTo>
                    <a:cubicBezTo>
                      <a:pt x="22" y="22"/>
                      <a:pt x="23" y="19"/>
                      <a:pt x="26" y="18"/>
                    </a:cubicBezTo>
                    <a:cubicBezTo>
                      <a:pt x="27" y="18"/>
                      <a:pt x="27" y="18"/>
                      <a:pt x="28" y="18"/>
                    </a:cubicBezTo>
                    <a:cubicBezTo>
                      <a:pt x="30" y="18"/>
                      <a:pt x="32" y="19"/>
                      <a:pt x="33" y="21"/>
                    </a:cubicBezTo>
                    <a:cubicBezTo>
                      <a:pt x="34" y="23"/>
                      <a:pt x="33" y="26"/>
                      <a:pt x="30" y="27"/>
                    </a:cubicBezTo>
                    <a:cubicBezTo>
                      <a:pt x="30" y="28"/>
                      <a:pt x="29" y="28"/>
                      <a:pt x="28" y="28"/>
                    </a:cubicBezTo>
                    <a:moveTo>
                      <a:pt x="40" y="0"/>
                    </a:moveTo>
                    <a:cubicBezTo>
                      <a:pt x="40" y="0"/>
                      <a:pt x="39" y="0"/>
                      <a:pt x="39" y="0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25" y="6"/>
                      <a:pt x="25" y="6"/>
                      <a:pt x="25" y="6"/>
                    </a:cubicBezTo>
                    <a:cubicBezTo>
                      <a:pt x="25" y="6"/>
                      <a:pt x="25" y="6"/>
                      <a:pt x="25" y="6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3" y="7"/>
                      <a:pt x="23" y="8"/>
                      <a:pt x="23" y="9"/>
                    </a:cubicBezTo>
                    <a:cubicBezTo>
                      <a:pt x="26" y="15"/>
                      <a:pt x="26" y="15"/>
                      <a:pt x="26" y="15"/>
                    </a:cubicBezTo>
                    <a:cubicBezTo>
                      <a:pt x="25" y="15"/>
                      <a:pt x="25" y="15"/>
                      <a:pt x="25" y="15"/>
                    </a:cubicBezTo>
                    <a:cubicBezTo>
                      <a:pt x="22" y="17"/>
                      <a:pt x="20" y="20"/>
                      <a:pt x="20" y="23"/>
                    </a:cubicBezTo>
                    <a:cubicBezTo>
                      <a:pt x="6" y="32"/>
                      <a:pt x="0" y="51"/>
                      <a:pt x="8" y="69"/>
                    </a:cubicBezTo>
                    <a:cubicBezTo>
                      <a:pt x="13" y="78"/>
                      <a:pt x="21" y="85"/>
                      <a:pt x="29" y="88"/>
                    </a:cubicBezTo>
                    <a:cubicBezTo>
                      <a:pt x="26" y="96"/>
                      <a:pt x="26" y="96"/>
                      <a:pt x="26" y="96"/>
                    </a:cubicBezTo>
                    <a:cubicBezTo>
                      <a:pt x="43" y="96"/>
                      <a:pt x="43" y="96"/>
                      <a:pt x="43" y="96"/>
                    </a:cubicBezTo>
                    <a:cubicBezTo>
                      <a:pt x="42" y="90"/>
                      <a:pt x="42" y="90"/>
                      <a:pt x="42" y="90"/>
                    </a:cubicBezTo>
                    <a:cubicBezTo>
                      <a:pt x="46" y="90"/>
                      <a:pt x="49" y="89"/>
                      <a:pt x="53" y="88"/>
                    </a:cubicBezTo>
                    <a:cubicBezTo>
                      <a:pt x="55" y="87"/>
                      <a:pt x="57" y="85"/>
                      <a:pt x="59" y="84"/>
                    </a:cubicBezTo>
                    <a:cubicBezTo>
                      <a:pt x="56" y="78"/>
                      <a:pt x="56" y="78"/>
                      <a:pt x="56" y="78"/>
                    </a:cubicBezTo>
                    <a:cubicBezTo>
                      <a:pt x="60" y="76"/>
                      <a:pt x="60" y="76"/>
                      <a:pt x="60" y="76"/>
                    </a:cubicBezTo>
                    <a:cubicBezTo>
                      <a:pt x="60" y="76"/>
                      <a:pt x="61" y="77"/>
                      <a:pt x="61" y="77"/>
                    </a:cubicBezTo>
                    <a:cubicBezTo>
                      <a:pt x="61" y="77"/>
                      <a:pt x="61" y="77"/>
                      <a:pt x="61" y="77"/>
                    </a:cubicBezTo>
                    <a:cubicBezTo>
                      <a:pt x="76" y="70"/>
                      <a:pt x="76" y="70"/>
                      <a:pt x="76" y="70"/>
                    </a:cubicBezTo>
                    <a:cubicBezTo>
                      <a:pt x="76" y="70"/>
                      <a:pt x="76" y="68"/>
                      <a:pt x="76" y="67"/>
                    </a:cubicBezTo>
                    <a:cubicBezTo>
                      <a:pt x="75" y="66"/>
                      <a:pt x="75" y="66"/>
                      <a:pt x="75" y="66"/>
                    </a:cubicBezTo>
                    <a:cubicBezTo>
                      <a:pt x="74" y="65"/>
                      <a:pt x="74" y="64"/>
                      <a:pt x="73" y="64"/>
                    </a:cubicBezTo>
                    <a:cubicBezTo>
                      <a:pt x="73" y="64"/>
                      <a:pt x="73" y="64"/>
                      <a:pt x="73" y="64"/>
                    </a:cubicBezTo>
                    <a:cubicBezTo>
                      <a:pt x="59" y="71"/>
                      <a:pt x="59" y="71"/>
                      <a:pt x="59" y="71"/>
                    </a:cubicBezTo>
                    <a:cubicBezTo>
                      <a:pt x="58" y="71"/>
                      <a:pt x="58" y="72"/>
                      <a:pt x="58" y="73"/>
                    </a:cubicBezTo>
                    <a:cubicBezTo>
                      <a:pt x="54" y="75"/>
                      <a:pt x="54" y="75"/>
                      <a:pt x="54" y="75"/>
                    </a:cubicBezTo>
                    <a:cubicBezTo>
                      <a:pt x="53" y="71"/>
                      <a:pt x="53" y="71"/>
                      <a:pt x="53" y="71"/>
                    </a:cubicBezTo>
                    <a:cubicBezTo>
                      <a:pt x="60" y="67"/>
                      <a:pt x="60" y="67"/>
                      <a:pt x="60" y="67"/>
                    </a:cubicBezTo>
                    <a:cubicBezTo>
                      <a:pt x="61" y="67"/>
                      <a:pt x="61" y="66"/>
                      <a:pt x="60" y="65"/>
                    </a:cubicBezTo>
                    <a:cubicBezTo>
                      <a:pt x="60" y="64"/>
                      <a:pt x="60" y="64"/>
                      <a:pt x="60" y="64"/>
                    </a:cubicBezTo>
                    <a:cubicBezTo>
                      <a:pt x="80" y="55"/>
                      <a:pt x="80" y="55"/>
                      <a:pt x="80" y="55"/>
                    </a:cubicBezTo>
                    <a:cubicBezTo>
                      <a:pt x="80" y="54"/>
                      <a:pt x="80" y="54"/>
                      <a:pt x="80" y="53"/>
                    </a:cubicBezTo>
                    <a:cubicBezTo>
                      <a:pt x="79" y="52"/>
                      <a:pt x="79" y="52"/>
                      <a:pt x="79" y="52"/>
                    </a:cubicBezTo>
                    <a:cubicBezTo>
                      <a:pt x="79" y="51"/>
                      <a:pt x="79" y="51"/>
                      <a:pt x="78" y="51"/>
                    </a:cubicBezTo>
                    <a:cubicBezTo>
                      <a:pt x="78" y="51"/>
                      <a:pt x="78" y="51"/>
                      <a:pt x="78" y="51"/>
                    </a:cubicBezTo>
                    <a:cubicBezTo>
                      <a:pt x="41" y="68"/>
                      <a:pt x="41" y="68"/>
                      <a:pt x="41" y="68"/>
                    </a:cubicBezTo>
                    <a:cubicBezTo>
                      <a:pt x="41" y="68"/>
                      <a:pt x="40" y="69"/>
                      <a:pt x="41" y="70"/>
                    </a:cubicBezTo>
                    <a:cubicBezTo>
                      <a:pt x="41" y="71"/>
                      <a:pt x="41" y="71"/>
                      <a:pt x="41" y="71"/>
                    </a:cubicBezTo>
                    <a:cubicBezTo>
                      <a:pt x="42" y="71"/>
                      <a:pt x="42" y="72"/>
                      <a:pt x="43" y="72"/>
                    </a:cubicBezTo>
                    <a:cubicBezTo>
                      <a:pt x="43" y="72"/>
                      <a:pt x="43" y="72"/>
                      <a:pt x="43" y="72"/>
                    </a:cubicBezTo>
                    <a:cubicBezTo>
                      <a:pt x="44" y="71"/>
                      <a:pt x="44" y="71"/>
                      <a:pt x="44" y="71"/>
                    </a:cubicBezTo>
                    <a:cubicBezTo>
                      <a:pt x="44" y="72"/>
                      <a:pt x="44" y="72"/>
                      <a:pt x="44" y="72"/>
                    </a:cubicBezTo>
                    <a:cubicBezTo>
                      <a:pt x="45" y="73"/>
                      <a:pt x="45" y="74"/>
                      <a:pt x="46" y="74"/>
                    </a:cubicBezTo>
                    <a:cubicBezTo>
                      <a:pt x="46" y="74"/>
                      <a:pt x="46" y="74"/>
                      <a:pt x="46" y="74"/>
                    </a:cubicBezTo>
                    <a:cubicBezTo>
                      <a:pt x="50" y="72"/>
                      <a:pt x="50" y="72"/>
                      <a:pt x="50" y="72"/>
                    </a:cubicBezTo>
                    <a:cubicBezTo>
                      <a:pt x="49" y="76"/>
                      <a:pt x="47" y="79"/>
                      <a:pt x="45" y="80"/>
                    </a:cubicBezTo>
                    <a:cubicBezTo>
                      <a:pt x="44" y="81"/>
                      <a:pt x="42" y="81"/>
                      <a:pt x="41" y="81"/>
                    </a:cubicBezTo>
                    <a:cubicBezTo>
                      <a:pt x="34" y="81"/>
                      <a:pt x="26" y="74"/>
                      <a:pt x="21" y="63"/>
                    </a:cubicBezTo>
                    <a:cubicBezTo>
                      <a:pt x="15" y="50"/>
                      <a:pt x="16" y="37"/>
                      <a:pt x="23" y="33"/>
                    </a:cubicBezTo>
                    <a:cubicBezTo>
                      <a:pt x="24" y="33"/>
                      <a:pt x="25" y="33"/>
                      <a:pt x="26" y="33"/>
                    </a:cubicBezTo>
                    <a:cubicBezTo>
                      <a:pt x="29" y="33"/>
                      <a:pt x="33" y="34"/>
                      <a:pt x="36" y="37"/>
                    </a:cubicBezTo>
                    <a:cubicBezTo>
                      <a:pt x="36" y="37"/>
                      <a:pt x="36" y="37"/>
                      <a:pt x="36" y="37"/>
                    </a:cubicBezTo>
                    <a:cubicBezTo>
                      <a:pt x="54" y="29"/>
                      <a:pt x="54" y="29"/>
                      <a:pt x="54" y="29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41" y="0"/>
                      <a:pt x="40" y="0"/>
                      <a:pt x="40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27" name="Freeform 18"/>
              <p:cNvSpPr/>
              <p:nvPr/>
            </p:nvSpPr>
            <p:spPr bwMode="auto">
              <a:xfrm>
                <a:off x="9533916" y="2239422"/>
                <a:ext cx="41027" cy="36709"/>
              </a:xfrm>
              <a:custGeom>
                <a:avLst/>
                <a:gdLst>
                  <a:gd name="T0" fmla="*/ 4 w 8"/>
                  <a:gd name="T1" fmla="*/ 0 h 7"/>
                  <a:gd name="T2" fmla="*/ 3 w 8"/>
                  <a:gd name="T3" fmla="*/ 1 h 7"/>
                  <a:gd name="T4" fmla="*/ 1 w 8"/>
                  <a:gd name="T5" fmla="*/ 5 h 7"/>
                  <a:gd name="T6" fmla="*/ 4 w 8"/>
                  <a:gd name="T7" fmla="*/ 7 h 7"/>
                  <a:gd name="T8" fmla="*/ 5 w 8"/>
                  <a:gd name="T9" fmla="*/ 6 h 7"/>
                  <a:gd name="T10" fmla="*/ 7 w 8"/>
                  <a:gd name="T11" fmla="*/ 2 h 7"/>
                  <a:gd name="T12" fmla="*/ 4 w 8"/>
                  <a:gd name="T1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7">
                    <a:moveTo>
                      <a:pt x="4" y="0"/>
                    </a:moveTo>
                    <a:cubicBezTo>
                      <a:pt x="4" y="0"/>
                      <a:pt x="3" y="0"/>
                      <a:pt x="3" y="1"/>
                    </a:cubicBezTo>
                    <a:cubicBezTo>
                      <a:pt x="1" y="1"/>
                      <a:pt x="0" y="3"/>
                      <a:pt x="1" y="5"/>
                    </a:cubicBezTo>
                    <a:cubicBezTo>
                      <a:pt x="2" y="6"/>
                      <a:pt x="3" y="7"/>
                      <a:pt x="4" y="7"/>
                    </a:cubicBezTo>
                    <a:cubicBezTo>
                      <a:pt x="4" y="7"/>
                      <a:pt x="5" y="7"/>
                      <a:pt x="5" y="6"/>
                    </a:cubicBezTo>
                    <a:cubicBezTo>
                      <a:pt x="7" y="6"/>
                      <a:pt x="8" y="4"/>
                      <a:pt x="7" y="2"/>
                    </a:cubicBezTo>
                    <a:cubicBezTo>
                      <a:pt x="6" y="1"/>
                      <a:pt x="5" y="0"/>
                      <a:pt x="4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2035488" y="1729930"/>
              <a:ext cx="602453" cy="606771"/>
              <a:chOff x="1816476" y="2075313"/>
              <a:chExt cx="602453" cy="606771"/>
            </a:xfrm>
            <a:solidFill>
              <a:srgbClr val="C8161D"/>
            </a:solidFill>
          </p:grpSpPr>
          <p:sp>
            <p:nvSpPr>
              <p:cNvPr id="16" name="Oval 19"/>
              <p:cNvSpPr>
                <a:spLocks noChangeArrowheads="1"/>
              </p:cNvSpPr>
              <p:nvPr/>
            </p:nvSpPr>
            <p:spPr bwMode="auto">
              <a:xfrm>
                <a:off x="2060480" y="2321476"/>
                <a:ext cx="112285" cy="11876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7" name="Freeform 20"/>
              <p:cNvSpPr>
                <a:spLocks noEditPoints="1"/>
              </p:cNvSpPr>
              <p:nvPr/>
            </p:nvSpPr>
            <p:spPr bwMode="auto">
              <a:xfrm>
                <a:off x="1816476" y="2075313"/>
                <a:ext cx="602453" cy="606771"/>
              </a:xfrm>
              <a:custGeom>
                <a:avLst/>
                <a:gdLst>
                  <a:gd name="T0" fmla="*/ 59 w 118"/>
                  <a:gd name="T1" fmla="*/ 90 h 118"/>
                  <a:gd name="T2" fmla="*/ 29 w 118"/>
                  <a:gd name="T3" fmla="*/ 60 h 118"/>
                  <a:gd name="T4" fmla="*/ 59 w 118"/>
                  <a:gd name="T5" fmla="*/ 30 h 118"/>
                  <a:gd name="T6" fmla="*/ 89 w 118"/>
                  <a:gd name="T7" fmla="*/ 60 h 118"/>
                  <a:gd name="T8" fmla="*/ 59 w 118"/>
                  <a:gd name="T9" fmla="*/ 90 h 118"/>
                  <a:gd name="T10" fmla="*/ 64 w 118"/>
                  <a:gd name="T11" fmla="*/ 0 h 118"/>
                  <a:gd name="T12" fmla="*/ 54 w 118"/>
                  <a:gd name="T13" fmla="*/ 0 h 118"/>
                  <a:gd name="T14" fmla="*/ 47 w 118"/>
                  <a:gd name="T15" fmla="*/ 6 h 118"/>
                  <a:gd name="T16" fmla="*/ 44 w 118"/>
                  <a:gd name="T17" fmla="*/ 17 h 118"/>
                  <a:gd name="T18" fmla="*/ 40 w 118"/>
                  <a:gd name="T19" fmla="*/ 19 h 118"/>
                  <a:gd name="T20" fmla="*/ 30 w 118"/>
                  <a:gd name="T21" fmla="*/ 13 h 118"/>
                  <a:gd name="T22" fmla="*/ 26 w 118"/>
                  <a:gd name="T23" fmla="*/ 12 h 118"/>
                  <a:gd name="T24" fmla="*/ 21 w 118"/>
                  <a:gd name="T25" fmla="*/ 14 h 118"/>
                  <a:gd name="T26" fmla="*/ 14 w 118"/>
                  <a:gd name="T27" fmla="*/ 21 h 118"/>
                  <a:gd name="T28" fmla="*/ 13 w 118"/>
                  <a:gd name="T29" fmla="*/ 30 h 118"/>
                  <a:gd name="T30" fmla="*/ 19 w 118"/>
                  <a:gd name="T31" fmla="*/ 40 h 118"/>
                  <a:gd name="T32" fmla="*/ 17 w 118"/>
                  <a:gd name="T33" fmla="*/ 44 h 118"/>
                  <a:gd name="T34" fmla="*/ 6 w 118"/>
                  <a:gd name="T35" fmla="*/ 47 h 118"/>
                  <a:gd name="T36" fmla="*/ 0 w 118"/>
                  <a:gd name="T37" fmla="*/ 54 h 118"/>
                  <a:gd name="T38" fmla="*/ 0 w 118"/>
                  <a:gd name="T39" fmla="*/ 64 h 118"/>
                  <a:gd name="T40" fmla="*/ 6 w 118"/>
                  <a:gd name="T41" fmla="*/ 71 h 118"/>
                  <a:gd name="T42" fmla="*/ 17 w 118"/>
                  <a:gd name="T43" fmla="*/ 73 h 118"/>
                  <a:gd name="T44" fmla="*/ 19 w 118"/>
                  <a:gd name="T45" fmla="*/ 78 h 118"/>
                  <a:gd name="T46" fmla="*/ 13 w 118"/>
                  <a:gd name="T47" fmla="*/ 88 h 118"/>
                  <a:gd name="T48" fmla="*/ 14 w 118"/>
                  <a:gd name="T49" fmla="*/ 97 h 118"/>
                  <a:gd name="T50" fmla="*/ 21 w 118"/>
                  <a:gd name="T51" fmla="*/ 104 h 118"/>
                  <a:gd name="T52" fmla="*/ 26 w 118"/>
                  <a:gd name="T53" fmla="*/ 106 h 118"/>
                  <a:gd name="T54" fmla="*/ 30 w 118"/>
                  <a:gd name="T55" fmla="*/ 105 h 118"/>
                  <a:gd name="T56" fmla="*/ 40 w 118"/>
                  <a:gd name="T57" fmla="*/ 99 h 118"/>
                  <a:gd name="T58" fmla="*/ 44 w 118"/>
                  <a:gd name="T59" fmla="*/ 101 h 118"/>
                  <a:gd name="T60" fmla="*/ 47 w 118"/>
                  <a:gd name="T61" fmla="*/ 112 h 118"/>
                  <a:gd name="T62" fmla="*/ 54 w 118"/>
                  <a:gd name="T63" fmla="*/ 118 h 118"/>
                  <a:gd name="T64" fmla="*/ 64 w 118"/>
                  <a:gd name="T65" fmla="*/ 118 h 118"/>
                  <a:gd name="T66" fmla="*/ 71 w 118"/>
                  <a:gd name="T67" fmla="*/ 112 h 118"/>
                  <a:gd name="T68" fmla="*/ 73 w 118"/>
                  <a:gd name="T69" fmla="*/ 101 h 118"/>
                  <a:gd name="T70" fmla="*/ 78 w 118"/>
                  <a:gd name="T71" fmla="*/ 99 h 118"/>
                  <a:gd name="T72" fmla="*/ 88 w 118"/>
                  <a:gd name="T73" fmla="*/ 105 h 118"/>
                  <a:gd name="T74" fmla="*/ 92 w 118"/>
                  <a:gd name="T75" fmla="*/ 106 h 118"/>
                  <a:gd name="T76" fmla="*/ 97 w 118"/>
                  <a:gd name="T77" fmla="*/ 104 h 118"/>
                  <a:gd name="T78" fmla="*/ 104 w 118"/>
                  <a:gd name="T79" fmla="*/ 97 h 118"/>
                  <a:gd name="T80" fmla="*/ 105 w 118"/>
                  <a:gd name="T81" fmla="*/ 88 h 118"/>
                  <a:gd name="T82" fmla="*/ 99 w 118"/>
                  <a:gd name="T83" fmla="*/ 78 h 118"/>
                  <a:gd name="T84" fmla="*/ 101 w 118"/>
                  <a:gd name="T85" fmla="*/ 73 h 118"/>
                  <a:gd name="T86" fmla="*/ 112 w 118"/>
                  <a:gd name="T87" fmla="*/ 71 h 118"/>
                  <a:gd name="T88" fmla="*/ 118 w 118"/>
                  <a:gd name="T89" fmla="*/ 64 h 118"/>
                  <a:gd name="T90" fmla="*/ 118 w 118"/>
                  <a:gd name="T91" fmla="*/ 54 h 118"/>
                  <a:gd name="T92" fmla="*/ 112 w 118"/>
                  <a:gd name="T93" fmla="*/ 47 h 118"/>
                  <a:gd name="T94" fmla="*/ 101 w 118"/>
                  <a:gd name="T95" fmla="*/ 44 h 118"/>
                  <a:gd name="T96" fmla="*/ 99 w 118"/>
                  <a:gd name="T97" fmla="*/ 40 h 118"/>
                  <a:gd name="T98" fmla="*/ 105 w 118"/>
                  <a:gd name="T99" fmla="*/ 30 h 118"/>
                  <a:gd name="T100" fmla="*/ 104 w 118"/>
                  <a:gd name="T101" fmla="*/ 21 h 118"/>
                  <a:gd name="T102" fmla="*/ 97 w 118"/>
                  <a:gd name="T103" fmla="*/ 14 h 118"/>
                  <a:gd name="T104" fmla="*/ 92 w 118"/>
                  <a:gd name="T105" fmla="*/ 12 h 118"/>
                  <a:gd name="T106" fmla="*/ 88 w 118"/>
                  <a:gd name="T107" fmla="*/ 13 h 118"/>
                  <a:gd name="T108" fmla="*/ 78 w 118"/>
                  <a:gd name="T109" fmla="*/ 19 h 118"/>
                  <a:gd name="T110" fmla="*/ 73 w 118"/>
                  <a:gd name="T111" fmla="*/ 17 h 118"/>
                  <a:gd name="T112" fmla="*/ 71 w 118"/>
                  <a:gd name="T113" fmla="*/ 6 h 118"/>
                  <a:gd name="T114" fmla="*/ 64 w 118"/>
                  <a:gd name="T115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18" h="118">
                    <a:moveTo>
                      <a:pt x="59" y="90"/>
                    </a:moveTo>
                    <a:cubicBezTo>
                      <a:pt x="42" y="90"/>
                      <a:pt x="29" y="76"/>
                      <a:pt x="29" y="60"/>
                    </a:cubicBezTo>
                    <a:cubicBezTo>
                      <a:pt x="29" y="43"/>
                      <a:pt x="42" y="30"/>
                      <a:pt x="59" y="30"/>
                    </a:cubicBezTo>
                    <a:cubicBezTo>
                      <a:pt x="75" y="30"/>
                      <a:pt x="89" y="43"/>
                      <a:pt x="89" y="60"/>
                    </a:cubicBezTo>
                    <a:cubicBezTo>
                      <a:pt x="89" y="76"/>
                      <a:pt x="75" y="90"/>
                      <a:pt x="59" y="90"/>
                    </a:cubicBezTo>
                    <a:moveTo>
                      <a:pt x="64" y="0"/>
                    </a:moveTo>
                    <a:cubicBezTo>
                      <a:pt x="54" y="0"/>
                      <a:pt x="54" y="0"/>
                      <a:pt x="54" y="0"/>
                    </a:cubicBezTo>
                    <a:cubicBezTo>
                      <a:pt x="50" y="0"/>
                      <a:pt x="47" y="3"/>
                      <a:pt x="47" y="6"/>
                    </a:cubicBezTo>
                    <a:cubicBezTo>
                      <a:pt x="44" y="17"/>
                      <a:pt x="44" y="17"/>
                      <a:pt x="44" y="17"/>
                    </a:cubicBezTo>
                    <a:cubicBezTo>
                      <a:pt x="43" y="18"/>
                      <a:pt x="41" y="18"/>
                      <a:pt x="40" y="19"/>
                    </a:cubicBezTo>
                    <a:cubicBezTo>
                      <a:pt x="30" y="13"/>
                      <a:pt x="30" y="13"/>
                      <a:pt x="30" y="13"/>
                    </a:cubicBezTo>
                    <a:cubicBezTo>
                      <a:pt x="29" y="12"/>
                      <a:pt x="28" y="12"/>
                      <a:pt x="26" y="12"/>
                    </a:cubicBezTo>
                    <a:cubicBezTo>
                      <a:pt x="24" y="12"/>
                      <a:pt x="22" y="12"/>
                      <a:pt x="21" y="14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1" y="23"/>
                      <a:pt x="11" y="27"/>
                      <a:pt x="13" y="30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19" y="41"/>
                      <a:pt x="18" y="43"/>
                      <a:pt x="17" y="44"/>
                    </a:cubicBezTo>
                    <a:cubicBezTo>
                      <a:pt x="6" y="47"/>
                      <a:pt x="6" y="47"/>
                      <a:pt x="6" y="47"/>
                    </a:cubicBezTo>
                    <a:cubicBezTo>
                      <a:pt x="3" y="47"/>
                      <a:pt x="0" y="50"/>
                      <a:pt x="0" y="54"/>
                    </a:cubicBezTo>
                    <a:cubicBezTo>
                      <a:pt x="0" y="64"/>
                      <a:pt x="0" y="64"/>
                      <a:pt x="0" y="64"/>
                    </a:cubicBezTo>
                    <a:cubicBezTo>
                      <a:pt x="0" y="67"/>
                      <a:pt x="3" y="70"/>
                      <a:pt x="6" y="71"/>
                    </a:cubicBezTo>
                    <a:cubicBezTo>
                      <a:pt x="17" y="73"/>
                      <a:pt x="17" y="73"/>
                      <a:pt x="17" y="73"/>
                    </a:cubicBezTo>
                    <a:cubicBezTo>
                      <a:pt x="18" y="75"/>
                      <a:pt x="19" y="77"/>
                      <a:pt x="19" y="78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1" y="91"/>
                      <a:pt x="11" y="95"/>
                      <a:pt x="14" y="97"/>
                    </a:cubicBezTo>
                    <a:cubicBezTo>
                      <a:pt x="21" y="104"/>
                      <a:pt x="21" y="104"/>
                      <a:pt x="21" y="104"/>
                    </a:cubicBezTo>
                    <a:cubicBezTo>
                      <a:pt x="22" y="105"/>
                      <a:pt x="24" y="106"/>
                      <a:pt x="26" y="106"/>
                    </a:cubicBezTo>
                    <a:cubicBezTo>
                      <a:pt x="28" y="106"/>
                      <a:pt x="29" y="106"/>
                      <a:pt x="30" y="105"/>
                    </a:cubicBezTo>
                    <a:cubicBezTo>
                      <a:pt x="40" y="99"/>
                      <a:pt x="40" y="99"/>
                      <a:pt x="40" y="99"/>
                    </a:cubicBezTo>
                    <a:cubicBezTo>
                      <a:pt x="41" y="99"/>
                      <a:pt x="43" y="100"/>
                      <a:pt x="44" y="101"/>
                    </a:cubicBezTo>
                    <a:cubicBezTo>
                      <a:pt x="47" y="112"/>
                      <a:pt x="47" y="112"/>
                      <a:pt x="47" y="112"/>
                    </a:cubicBezTo>
                    <a:cubicBezTo>
                      <a:pt x="47" y="115"/>
                      <a:pt x="50" y="118"/>
                      <a:pt x="54" y="118"/>
                    </a:cubicBezTo>
                    <a:cubicBezTo>
                      <a:pt x="64" y="118"/>
                      <a:pt x="64" y="118"/>
                      <a:pt x="64" y="118"/>
                    </a:cubicBezTo>
                    <a:cubicBezTo>
                      <a:pt x="67" y="118"/>
                      <a:pt x="70" y="115"/>
                      <a:pt x="71" y="112"/>
                    </a:cubicBezTo>
                    <a:cubicBezTo>
                      <a:pt x="73" y="101"/>
                      <a:pt x="73" y="101"/>
                      <a:pt x="73" y="101"/>
                    </a:cubicBezTo>
                    <a:cubicBezTo>
                      <a:pt x="75" y="100"/>
                      <a:pt x="77" y="99"/>
                      <a:pt x="78" y="99"/>
                    </a:cubicBezTo>
                    <a:cubicBezTo>
                      <a:pt x="88" y="105"/>
                      <a:pt x="88" y="105"/>
                      <a:pt x="88" y="105"/>
                    </a:cubicBezTo>
                    <a:cubicBezTo>
                      <a:pt x="89" y="106"/>
                      <a:pt x="90" y="106"/>
                      <a:pt x="92" y="106"/>
                    </a:cubicBezTo>
                    <a:cubicBezTo>
                      <a:pt x="94" y="106"/>
                      <a:pt x="96" y="105"/>
                      <a:pt x="97" y="104"/>
                    </a:cubicBezTo>
                    <a:cubicBezTo>
                      <a:pt x="104" y="97"/>
                      <a:pt x="104" y="97"/>
                      <a:pt x="104" y="97"/>
                    </a:cubicBezTo>
                    <a:cubicBezTo>
                      <a:pt x="107" y="95"/>
                      <a:pt x="107" y="91"/>
                      <a:pt x="105" y="88"/>
                    </a:cubicBezTo>
                    <a:cubicBezTo>
                      <a:pt x="99" y="78"/>
                      <a:pt x="99" y="78"/>
                      <a:pt x="99" y="78"/>
                    </a:cubicBezTo>
                    <a:cubicBezTo>
                      <a:pt x="99" y="77"/>
                      <a:pt x="100" y="75"/>
                      <a:pt x="101" y="73"/>
                    </a:cubicBezTo>
                    <a:cubicBezTo>
                      <a:pt x="112" y="71"/>
                      <a:pt x="112" y="71"/>
                      <a:pt x="112" y="71"/>
                    </a:cubicBezTo>
                    <a:cubicBezTo>
                      <a:pt x="115" y="70"/>
                      <a:pt x="118" y="67"/>
                      <a:pt x="118" y="64"/>
                    </a:cubicBezTo>
                    <a:cubicBezTo>
                      <a:pt x="118" y="54"/>
                      <a:pt x="118" y="54"/>
                      <a:pt x="118" y="54"/>
                    </a:cubicBezTo>
                    <a:cubicBezTo>
                      <a:pt x="118" y="50"/>
                      <a:pt x="115" y="47"/>
                      <a:pt x="112" y="47"/>
                    </a:cubicBezTo>
                    <a:cubicBezTo>
                      <a:pt x="101" y="44"/>
                      <a:pt x="101" y="44"/>
                      <a:pt x="101" y="44"/>
                    </a:cubicBezTo>
                    <a:cubicBezTo>
                      <a:pt x="100" y="43"/>
                      <a:pt x="99" y="41"/>
                      <a:pt x="99" y="40"/>
                    </a:cubicBezTo>
                    <a:cubicBezTo>
                      <a:pt x="105" y="30"/>
                      <a:pt x="105" y="30"/>
                      <a:pt x="105" y="30"/>
                    </a:cubicBezTo>
                    <a:cubicBezTo>
                      <a:pt x="107" y="27"/>
                      <a:pt x="107" y="23"/>
                      <a:pt x="104" y="21"/>
                    </a:cubicBezTo>
                    <a:cubicBezTo>
                      <a:pt x="97" y="14"/>
                      <a:pt x="97" y="14"/>
                      <a:pt x="97" y="14"/>
                    </a:cubicBezTo>
                    <a:cubicBezTo>
                      <a:pt x="96" y="12"/>
                      <a:pt x="94" y="12"/>
                      <a:pt x="92" y="12"/>
                    </a:cubicBezTo>
                    <a:cubicBezTo>
                      <a:pt x="90" y="12"/>
                      <a:pt x="89" y="12"/>
                      <a:pt x="88" y="13"/>
                    </a:cubicBezTo>
                    <a:cubicBezTo>
                      <a:pt x="78" y="19"/>
                      <a:pt x="78" y="19"/>
                      <a:pt x="78" y="19"/>
                    </a:cubicBezTo>
                    <a:cubicBezTo>
                      <a:pt x="77" y="18"/>
                      <a:pt x="75" y="18"/>
                      <a:pt x="73" y="17"/>
                    </a:cubicBezTo>
                    <a:cubicBezTo>
                      <a:pt x="71" y="6"/>
                      <a:pt x="71" y="6"/>
                      <a:pt x="71" y="6"/>
                    </a:cubicBezTo>
                    <a:cubicBezTo>
                      <a:pt x="70" y="3"/>
                      <a:pt x="67" y="0"/>
                      <a:pt x="64" y="0"/>
                    </a:cubicBezTo>
                  </a:path>
                </a:pathLst>
              </a:custGeom>
              <a:solidFill>
                <a:srgbClr val="DAB96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8" name="Freeform 21"/>
            <p:cNvSpPr>
              <a:spLocks noEditPoints="1"/>
            </p:cNvSpPr>
            <p:nvPr/>
          </p:nvSpPr>
          <p:spPr bwMode="auto">
            <a:xfrm>
              <a:off x="6928526" y="1781752"/>
              <a:ext cx="546311" cy="457778"/>
            </a:xfrm>
            <a:custGeom>
              <a:avLst/>
              <a:gdLst>
                <a:gd name="T0" fmla="*/ 34 w 107"/>
                <a:gd name="T1" fmla="*/ 82 h 89"/>
                <a:gd name="T2" fmla="*/ 34 w 107"/>
                <a:gd name="T3" fmla="*/ 74 h 89"/>
                <a:gd name="T4" fmla="*/ 40 w 107"/>
                <a:gd name="T5" fmla="*/ 75 h 89"/>
                <a:gd name="T6" fmla="*/ 34 w 107"/>
                <a:gd name="T7" fmla="*/ 82 h 89"/>
                <a:gd name="T8" fmla="*/ 32 w 107"/>
                <a:gd name="T9" fmla="*/ 68 h 89"/>
                <a:gd name="T10" fmla="*/ 6 w 107"/>
                <a:gd name="T11" fmla="*/ 41 h 89"/>
                <a:gd name="T12" fmla="*/ 97 w 107"/>
                <a:gd name="T13" fmla="*/ 7 h 89"/>
                <a:gd name="T14" fmla="*/ 32 w 107"/>
                <a:gd name="T15" fmla="*/ 68 h 89"/>
                <a:gd name="T16" fmla="*/ 105 w 107"/>
                <a:gd name="T17" fmla="*/ 0 h 89"/>
                <a:gd name="T18" fmla="*/ 105 w 107"/>
                <a:gd name="T19" fmla="*/ 0 h 89"/>
                <a:gd name="T20" fmla="*/ 105 w 107"/>
                <a:gd name="T21" fmla="*/ 0 h 89"/>
                <a:gd name="T22" fmla="*/ 1 w 107"/>
                <a:gd name="T23" fmla="*/ 38 h 89"/>
                <a:gd name="T24" fmla="*/ 0 w 107"/>
                <a:gd name="T25" fmla="*/ 39 h 89"/>
                <a:gd name="T26" fmla="*/ 1 w 107"/>
                <a:gd name="T27" fmla="*/ 41 h 89"/>
                <a:gd name="T28" fmla="*/ 30 w 107"/>
                <a:gd name="T29" fmla="*/ 72 h 89"/>
                <a:gd name="T30" fmla="*/ 30 w 107"/>
                <a:gd name="T31" fmla="*/ 87 h 89"/>
                <a:gd name="T32" fmla="*/ 31 w 107"/>
                <a:gd name="T33" fmla="*/ 89 h 89"/>
                <a:gd name="T34" fmla="*/ 32 w 107"/>
                <a:gd name="T35" fmla="*/ 89 h 89"/>
                <a:gd name="T36" fmla="*/ 33 w 107"/>
                <a:gd name="T37" fmla="*/ 89 h 89"/>
                <a:gd name="T38" fmla="*/ 44 w 107"/>
                <a:gd name="T39" fmla="*/ 76 h 89"/>
                <a:gd name="T40" fmla="*/ 87 w 107"/>
                <a:gd name="T41" fmla="*/ 86 h 89"/>
                <a:gd name="T42" fmla="*/ 87 w 107"/>
                <a:gd name="T43" fmla="*/ 86 h 89"/>
                <a:gd name="T44" fmla="*/ 88 w 107"/>
                <a:gd name="T45" fmla="*/ 86 h 89"/>
                <a:gd name="T46" fmla="*/ 89 w 107"/>
                <a:gd name="T47" fmla="*/ 84 h 89"/>
                <a:gd name="T48" fmla="*/ 107 w 107"/>
                <a:gd name="T49" fmla="*/ 2 h 89"/>
                <a:gd name="T50" fmla="*/ 107 w 107"/>
                <a:gd name="T51" fmla="*/ 2 h 89"/>
                <a:gd name="T52" fmla="*/ 107 w 107"/>
                <a:gd name="T53" fmla="*/ 2 h 89"/>
                <a:gd name="T54" fmla="*/ 107 w 107"/>
                <a:gd name="T55" fmla="*/ 1 h 89"/>
                <a:gd name="T56" fmla="*/ 107 w 107"/>
                <a:gd name="T57" fmla="*/ 1 h 89"/>
                <a:gd name="T58" fmla="*/ 107 w 107"/>
                <a:gd name="T59" fmla="*/ 1 h 89"/>
                <a:gd name="T60" fmla="*/ 107 w 107"/>
                <a:gd name="T61" fmla="*/ 1 h 89"/>
                <a:gd name="T62" fmla="*/ 107 w 107"/>
                <a:gd name="T63" fmla="*/ 1 h 89"/>
                <a:gd name="T64" fmla="*/ 107 w 107"/>
                <a:gd name="T65" fmla="*/ 0 h 89"/>
                <a:gd name="T66" fmla="*/ 107 w 107"/>
                <a:gd name="T67" fmla="*/ 0 h 89"/>
                <a:gd name="T68" fmla="*/ 106 w 107"/>
                <a:gd name="T69" fmla="*/ 0 h 89"/>
                <a:gd name="T70" fmla="*/ 106 w 107"/>
                <a:gd name="T71" fmla="*/ 0 h 89"/>
                <a:gd name="T72" fmla="*/ 106 w 107"/>
                <a:gd name="T73" fmla="*/ 0 h 89"/>
                <a:gd name="T74" fmla="*/ 106 w 107"/>
                <a:gd name="T75" fmla="*/ 0 h 89"/>
                <a:gd name="T76" fmla="*/ 105 w 107"/>
                <a:gd name="T77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7" h="89">
                  <a:moveTo>
                    <a:pt x="34" y="82"/>
                  </a:moveTo>
                  <a:cubicBezTo>
                    <a:pt x="34" y="74"/>
                    <a:pt x="34" y="74"/>
                    <a:pt x="34" y="74"/>
                  </a:cubicBezTo>
                  <a:cubicBezTo>
                    <a:pt x="40" y="75"/>
                    <a:pt x="40" y="75"/>
                    <a:pt x="40" y="75"/>
                  </a:cubicBezTo>
                  <a:cubicBezTo>
                    <a:pt x="34" y="82"/>
                    <a:pt x="34" y="82"/>
                    <a:pt x="34" y="82"/>
                  </a:cubicBezTo>
                  <a:moveTo>
                    <a:pt x="32" y="68"/>
                  </a:moveTo>
                  <a:cubicBezTo>
                    <a:pt x="6" y="41"/>
                    <a:pt x="6" y="41"/>
                    <a:pt x="6" y="41"/>
                  </a:cubicBezTo>
                  <a:cubicBezTo>
                    <a:pt x="97" y="7"/>
                    <a:pt x="97" y="7"/>
                    <a:pt x="97" y="7"/>
                  </a:cubicBezTo>
                  <a:cubicBezTo>
                    <a:pt x="32" y="68"/>
                    <a:pt x="32" y="68"/>
                    <a:pt x="32" y="68"/>
                  </a:cubicBezTo>
                  <a:moveTo>
                    <a:pt x="105" y="0"/>
                  </a:moveTo>
                  <a:cubicBezTo>
                    <a:pt x="105" y="0"/>
                    <a:pt x="105" y="0"/>
                    <a:pt x="105" y="0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1" y="38"/>
                    <a:pt x="1" y="38"/>
                    <a:pt x="1" y="38"/>
                  </a:cubicBezTo>
                  <a:cubicBezTo>
                    <a:pt x="1" y="38"/>
                    <a:pt x="0" y="39"/>
                    <a:pt x="0" y="39"/>
                  </a:cubicBezTo>
                  <a:cubicBezTo>
                    <a:pt x="0" y="40"/>
                    <a:pt x="0" y="41"/>
                    <a:pt x="1" y="41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0" y="87"/>
                    <a:pt x="30" y="87"/>
                    <a:pt x="30" y="87"/>
                  </a:cubicBezTo>
                  <a:cubicBezTo>
                    <a:pt x="30" y="88"/>
                    <a:pt x="30" y="89"/>
                    <a:pt x="31" y="89"/>
                  </a:cubicBezTo>
                  <a:cubicBezTo>
                    <a:pt x="32" y="89"/>
                    <a:pt x="32" y="89"/>
                    <a:pt x="32" y="89"/>
                  </a:cubicBezTo>
                  <a:cubicBezTo>
                    <a:pt x="32" y="89"/>
                    <a:pt x="33" y="89"/>
                    <a:pt x="33" y="89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87" y="86"/>
                    <a:pt x="87" y="86"/>
                    <a:pt x="87" y="86"/>
                  </a:cubicBezTo>
                  <a:cubicBezTo>
                    <a:pt x="87" y="86"/>
                    <a:pt x="87" y="86"/>
                    <a:pt x="87" y="86"/>
                  </a:cubicBezTo>
                  <a:cubicBezTo>
                    <a:pt x="88" y="86"/>
                    <a:pt x="88" y="86"/>
                    <a:pt x="88" y="86"/>
                  </a:cubicBezTo>
                  <a:cubicBezTo>
                    <a:pt x="89" y="85"/>
                    <a:pt x="89" y="85"/>
                    <a:pt x="89" y="84"/>
                  </a:cubicBezTo>
                  <a:cubicBezTo>
                    <a:pt x="107" y="2"/>
                    <a:pt x="107" y="2"/>
                    <a:pt x="107" y="2"/>
                  </a:cubicBezTo>
                  <a:cubicBezTo>
                    <a:pt x="107" y="2"/>
                    <a:pt x="107" y="2"/>
                    <a:pt x="107" y="2"/>
                  </a:cubicBezTo>
                  <a:cubicBezTo>
                    <a:pt x="107" y="2"/>
                    <a:pt x="107" y="2"/>
                    <a:pt x="107" y="2"/>
                  </a:cubicBezTo>
                  <a:cubicBezTo>
                    <a:pt x="107" y="1"/>
                    <a:pt x="107" y="1"/>
                    <a:pt x="107" y="1"/>
                  </a:cubicBezTo>
                  <a:cubicBezTo>
                    <a:pt x="107" y="1"/>
                    <a:pt x="107" y="1"/>
                    <a:pt x="107" y="1"/>
                  </a:cubicBezTo>
                  <a:cubicBezTo>
                    <a:pt x="107" y="1"/>
                    <a:pt x="107" y="1"/>
                    <a:pt x="107" y="1"/>
                  </a:cubicBezTo>
                  <a:cubicBezTo>
                    <a:pt x="107" y="1"/>
                    <a:pt x="107" y="1"/>
                    <a:pt x="107" y="1"/>
                  </a:cubicBezTo>
                  <a:cubicBezTo>
                    <a:pt x="107" y="1"/>
                    <a:pt x="107" y="1"/>
                    <a:pt x="107" y="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105" y="0"/>
                    <a:pt x="105" y="0"/>
                    <a:pt x="105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4516558" y="1796867"/>
              <a:ext cx="619727" cy="431866"/>
              <a:chOff x="4297544" y="2142252"/>
              <a:chExt cx="619727" cy="431866"/>
            </a:xfrm>
          </p:grpSpPr>
          <p:sp>
            <p:nvSpPr>
              <p:cNvPr id="14" name="Freeform 22"/>
              <p:cNvSpPr>
                <a:spLocks noEditPoints="1"/>
              </p:cNvSpPr>
              <p:nvPr/>
            </p:nvSpPr>
            <p:spPr bwMode="auto">
              <a:xfrm>
                <a:off x="4297544" y="2142252"/>
                <a:ext cx="619727" cy="431866"/>
              </a:xfrm>
              <a:custGeom>
                <a:avLst/>
                <a:gdLst>
                  <a:gd name="T0" fmla="*/ 61 w 121"/>
                  <a:gd name="T1" fmla="*/ 73 h 84"/>
                  <a:gd name="T2" fmla="*/ 30 w 121"/>
                  <a:gd name="T3" fmla="*/ 42 h 84"/>
                  <a:gd name="T4" fmla="*/ 61 w 121"/>
                  <a:gd name="T5" fmla="*/ 12 h 84"/>
                  <a:gd name="T6" fmla="*/ 61 w 121"/>
                  <a:gd name="T7" fmla="*/ 12 h 84"/>
                  <a:gd name="T8" fmla="*/ 91 w 121"/>
                  <a:gd name="T9" fmla="*/ 42 h 84"/>
                  <a:gd name="T10" fmla="*/ 61 w 121"/>
                  <a:gd name="T11" fmla="*/ 73 h 84"/>
                  <a:gd name="T12" fmla="*/ 61 w 121"/>
                  <a:gd name="T13" fmla="*/ 0 h 84"/>
                  <a:gd name="T14" fmla="*/ 2 w 121"/>
                  <a:gd name="T15" fmla="*/ 39 h 84"/>
                  <a:gd name="T16" fmla="*/ 0 w 121"/>
                  <a:gd name="T17" fmla="*/ 42 h 84"/>
                  <a:gd name="T18" fmla="*/ 2 w 121"/>
                  <a:gd name="T19" fmla="*/ 45 h 84"/>
                  <a:gd name="T20" fmla="*/ 61 w 121"/>
                  <a:gd name="T21" fmla="*/ 84 h 84"/>
                  <a:gd name="T22" fmla="*/ 120 w 121"/>
                  <a:gd name="T23" fmla="*/ 45 h 84"/>
                  <a:gd name="T24" fmla="*/ 121 w 121"/>
                  <a:gd name="T25" fmla="*/ 42 h 84"/>
                  <a:gd name="T26" fmla="*/ 120 w 121"/>
                  <a:gd name="T27" fmla="*/ 39 h 84"/>
                  <a:gd name="T28" fmla="*/ 61 w 121"/>
                  <a:gd name="T29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1" h="84">
                    <a:moveTo>
                      <a:pt x="61" y="73"/>
                    </a:moveTo>
                    <a:cubicBezTo>
                      <a:pt x="44" y="73"/>
                      <a:pt x="30" y="59"/>
                      <a:pt x="30" y="42"/>
                    </a:cubicBezTo>
                    <a:cubicBezTo>
                      <a:pt x="30" y="26"/>
                      <a:pt x="44" y="12"/>
                      <a:pt x="61" y="12"/>
                    </a:cubicBezTo>
                    <a:cubicBezTo>
                      <a:pt x="61" y="12"/>
                      <a:pt x="61" y="12"/>
                      <a:pt x="61" y="12"/>
                    </a:cubicBezTo>
                    <a:cubicBezTo>
                      <a:pt x="77" y="12"/>
                      <a:pt x="91" y="26"/>
                      <a:pt x="91" y="42"/>
                    </a:cubicBezTo>
                    <a:cubicBezTo>
                      <a:pt x="91" y="59"/>
                      <a:pt x="77" y="73"/>
                      <a:pt x="61" y="73"/>
                    </a:cubicBezTo>
                    <a:moveTo>
                      <a:pt x="61" y="0"/>
                    </a:moveTo>
                    <a:cubicBezTo>
                      <a:pt x="28" y="0"/>
                      <a:pt x="3" y="38"/>
                      <a:pt x="2" y="39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2" y="45"/>
                      <a:pt x="2" y="45"/>
                      <a:pt x="2" y="45"/>
                    </a:cubicBezTo>
                    <a:cubicBezTo>
                      <a:pt x="3" y="47"/>
                      <a:pt x="28" y="84"/>
                      <a:pt x="61" y="84"/>
                    </a:cubicBezTo>
                    <a:cubicBezTo>
                      <a:pt x="93" y="84"/>
                      <a:pt x="119" y="47"/>
                      <a:pt x="120" y="45"/>
                    </a:cubicBezTo>
                    <a:cubicBezTo>
                      <a:pt x="121" y="42"/>
                      <a:pt x="121" y="42"/>
                      <a:pt x="121" y="42"/>
                    </a:cubicBezTo>
                    <a:cubicBezTo>
                      <a:pt x="120" y="39"/>
                      <a:pt x="120" y="39"/>
                      <a:pt x="120" y="39"/>
                    </a:cubicBezTo>
                    <a:cubicBezTo>
                      <a:pt x="119" y="38"/>
                      <a:pt x="93" y="0"/>
                      <a:pt x="61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5" name="Freeform 23"/>
              <p:cNvSpPr/>
              <p:nvPr/>
            </p:nvSpPr>
            <p:spPr bwMode="auto">
              <a:xfrm>
                <a:off x="4517796" y="2261015"/>
                <a:ext cx="190021" cy="190021"/>
              </a:xfrm>
              <a:custGeom>
                <a:avLst/>
                <a:gdLst>
                  <a:gd name="T0" fmla="*/ 18 w 37"/>
                  <a:gd name="T1" fmla="*/ 0 h 37"/>
                  <a:gd name="T2" fmla="*/ 17 w 37"/>
                  <a:gd name="T3" fmla="*/ 1 h 37"/>
                  <a:gd name="T4" fmla="*/ 19 w 37"/>
                  <a:gd name="T5" fmla="*/ 20 h 37"/>
                  <a:gd name="T6" fmla="*/ 1 w 37"/>
                  <a:gd name="T7" fmla="*/ 14 h 37"/>
                  <a:gd name="T8" fmla="*/ 0 w 37"/>
                  <a:gd name="T9" fmla="*/ 19 h 37"/>
                  <a:gd name="T10" fmla="*/ 18 w 37"/>
                  <a:gd name="T11" fmla="*/ 37 h 37"/>
                  <a:gd name="T12" fmla="*/ 37 w 37"/>
                  <a:gd name="T13" fmla="*/ 19 h 37"/>
                  <a:gd name="T14" fmla="*/ 18 w 37"/>
                  <a:gd name="T15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" h="37">
                    <a:moveTo>
                      <a:pt x="18" y="0"/>
                    </a:moveTo>
                    <a:cubicBezTo>
                      <a:pt x="18" y="0"/>
                      <a:pt x="17" y="0"/>
                      <a:pt x="17" y="1"/>
                    </a:cubicBezTo>
                    <a:cubicBezTo>
                      <a:pt x="19" y="20"/>
                      <a:pt x="19" y="20"/>
                      <a:pt x="19" y="20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1" y="15"/>
                      <a:pt x="0" y="17"/>
                      <a:pt x="0" y="19"/>
                    </a:cubicBezTo>
                    <a:cubicBezTo>
                      <a:pt x="0" y="29"/>
                      <a:pt x="8" y="37"/>
                      <a:pt x="18" y="37"/>
                    </a:cubicBezTo>
                    <a:cubicBezTo>
                      <a:pt x="28" y="37"/>
                      <a:pt x="37" y="29"/>
                      <a:pt x="37" y="19"/>
                    </a:cubicBezTo>
                    <a:cubicBezTo>
                      <a:pt x="37" y="9"/>
                      <a:pt x="28" y="0"/>
                      <a:pt x="18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10" name="矩形 9"/>
            <p:cNvSpPr/>
            <p:nvPr/>
          </p:nvSpPr>
          <p:spPr>
            <a:xfrm>
              <a:off x="2128617" y="2617931"/>
              <a:ext cx="758771" cy="624755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3200" b="1" dirty="0">
                  <a:solidFill>
                    <a:srgbClr val="DAB96E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01</a:t>
              </a:r>
              <a:endParaRPr lang="zh-CN" altLang="en-US" sz="3200" b="1" dirty="0">
                <a:solidFill>
                  <a:srgbClr val="DAB96E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4516557" y="2623694"/>
              <a:ext cx="75877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3200" b="1" dirty="0">
                  <a:solidFill>
                    <a:prstClr val="white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02</a:t>
              </a:r>
              <a:endParaRPr lang="zh-CN" altLang="en-US" sz="3200" b="1" dirty="0">
                <a:solidFill>
                  <a:prstClr val="white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6846192" y="2625503"/>
              <a:ext cx="75877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3200" b="1" dirty="0">
                  <a:solidFill>
                    <a:prstClr val="white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03</a:t>
              </a:r>
              <a:endParaRPr lang="zh-CN" altLang="en-US" sz="3200" b="1" dirty="0">
                <a:solidFill>
                  <a:prstClr val="white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8712788" y="2625503"/>
              <a:ext cx="75877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3200" b="1" dirty="0">
                  <a:solidFill>
                    <a:prstClr val="white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04</a:t>
              </a:r>
              <a:endParaRPr lang="zh-CN" altLang="en-US" sz="3200" b="1" dirty="0">
                <a:solidFill>
                  <a:prstClr val="white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</p:txBody>
        </p:sp>
      </p:grpSp>
      <p:sp>
        <p:nvSpPr>
          <p:cNvPr id="28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1717295" y="4334197"/>
            <a:ext cx="2056781" cy="100796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33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3956725" y="4334197"/>
            <a:ext cx="2056781" cy="100796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34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6196155" y="4334197"/>
            <a:ext cx="2056781" cy="100796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35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8435585" y="4334197"/>
            <a:ext cx="2056781" cy="100796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398786" y="249708"/>
            <a:ext cx="670385" cy="604428"/>
            <a:chOff x="5424755" y="1340768"/>
            <a:chExt cx="670560" cy="604586"/>
          </a:xfrm>
        </p:grpSpPr>
        <p:grpSp>
          <p:nvGrpSpPr>
            <p:cNvPr id="37" name="组合 36"/>
            <p:cNvGrpSpPr/>
            <p:nvPr/>
          </p:nvGrpSpPr>
          <p:grpSpPr>
            <a:xfrm>
              <a:off x="5424755" y="1340768"/>
              <a:ext cx="670560" cy="604586"/>
              <a:chOff x="3720691" y="2824413"/>
              <a:chExt cx="1341120" cy="1209172"/>
            </a:xfrm>
          </p:grpSpPr>
          <p:sp>
            <p:nvSpPr>
              <p:cNvPr id="39" name="Freeform 5"/>
              <p:cNvSpPr/>
              <p:nvPr/>
            </p:nvSpPr>
            <p:spPr bwMode="auto">
              <a:xfrm rot="1855731">
                <a:off x="3720691" y="2824413"/>
                <a:ext cx="1341120" cy="1209172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gradFill>
                <a:gsLst>
                  <a:gs pos="0">
                    <a:srgbClr val="D3D3D3"/>
                  </a:gs>
                  <a:gs pos="100000">
                    <a:srgbClr val="F9F9F9"/>
                  </a:gs>
                </a:gsLst>
                <a:lin ang="16200000" scaled="0"/>
              </a:gradFill>
              <a:ln w="12700" cap="flat">
                <a:noFill/>
                <a:prstDash val="solid"/>
                <a:miter lim="800000"/>
              </a:ln>
              <a:effectLst>
                <a:outerShdw blurRad="190500" dist="1143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16" tIns="45708" rIns="91416" bIns="45708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40" name="Freeform 5"/>
              <p:cNvSpPr/>
              <p:nvPr/>
            </p:nvSpPr>
            <p:spPr bwMode="auto">
              <a:xfrm rot="1855731">
                <a:off x="3764581" y="2863367"/>
                <a:ext cx="1264630" cy="1140208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gradFill>
                <a:gsLst>
                  <a:gs pos="0">
                    <a:srgbClr val="D3D3D3"/>
                  </a:gs>
                  <a:gs pos="100000">
                    <a:srgbClr val="F9F9F9"/>
                  </a:gs>
                </a:gsLst>
                <a:lin ang="21594000" scaled="0"/>
              </a:gradFill>
              <a:ln w="12700" cap="flat">
                <a:noFill/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16" tIns="45708" rIns="91416" bIns="45708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38" name="Freeform 5"/>
            <p:cNvSpPr/>
            <p:nvPr/>
          </p:nvSpPr>
          <p:spPr bwMode="auto">
            <a:xfrm rot="1855731">
              <a:off x="5470180" y="1383052"/>
              <a:ext cx="576760" cy="520015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noFill/>
            <a:ln w="9525" cap="flat">
              <a:solidFill>
                <a:srgbClr val="414455"/>
              </a:solidFill>
              <a:prstDash val="sysDash"/>
              <a:miter lim="800000"/>
            </a:ln>
            <a:effectLst/>
          </p:spPr>
          <p:txBody>
            <a:bodyPr vert="horz" wrap="square" lIns="91416" tIns="45708" rIns="91416" bIns="45708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41" name="文本框 9"/>
          <p:cNvSpPr txBox="1"/>
          <p:nvPr/>
        </p:nvSpPr>
        <p:spPr>
          <a:xfrm>
            <a:off x="1115790" y="368459"/>
            <a:ext cx="1871720" cy="346228"/>
          </a:xfrm>
          <a:prstGeom prst="rect">
            <a:avLst/>
          </a:prstGeom>
          <a:noFill/>
        </p:spPr>
        <p:txBody>
          <a:bodyPr wrap="square" lIns="68561" tIns="34280" rIns="68561" bIns="3428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/>
            <a:r>
              <a:rPr lang="zh-CN" altLang="en-US" b="1" dirty="0">
                <a:solidFill>
                  <a:srgbClr val="DAB96E"/>
                </a:solidFill>
                <a:latin typeface="微软雅黑" panose="020B0503020204020204" charset="-122"/>
                <a:ea typeface="微软雅黑" panose="020B0503020204020204" charset="-122"/>
              </a:rPr>
              <a:t>研究方法与思路</a:t>
            </a:r>
          </a:p>
        </p:txBody>
      </p:sp>
      <p:cxnSp>
        <p:nvCxnSpPr>
          <p:cNvPr id="42" name="直接连接符 41"/>
          <p:cNvCxnSpPr/>
          <p:nvPr/>
        </p:nvCxnSpPr>
        <p:spPr>
          <a:xfrm flipV="1">
            <a:off x="1187780" y="714687"/>
            <a:ext cx="10686636" cy="13717"/>
          </a:xfrm>
          <a:prstGeom prst="line">
            <a:avLst/>
          </a:prstGeom>
          <a:ln>
            <a:solidFill>
              <a:srgbClr val="DAB96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eeform 126"/>
          <p:cNvSpPr>
            <a:spLocks noChangeAspect="1" noEditPoints="1"/>
          </p:cNvSpPr>
          <p:nvPr/>
        </p:nvSpPr>
        <p:spPr bwMode="auto">
          <a:xfrm>
            <a:off x="602883" y="410698"/>
            <a:ext cx="267832" cy="335140"/>
          </a:xfrm>
          <a:custGeom>
            <a:avLst/>
            <a:gdLst>
              <a:gd name="T0" fmla="*/ 48 w 81"/>
              <a:gd name="T1" fmla="*/ 27 h 101"/>
              <a:gd name="T2" fmla="*/ 4 w 81"/>
              <a:gd name="T3" fmla="*/ 48 h 101"/>
              <a:gd name="T4" fmla="*/ 0 w 81"/>
              <a:gd name="T5" fmla="*/ 31 h 101"/>
              <a:gd name="T6" fmla="*/ 58 w 81"/>
              <a:gd name="T7" fmla="*/ 90 h 101"/>
              <a:gd name="T8" fmla="*/ 81 w 81"/>
              <a:gd name="T9" fmla="*/ 98 h 101"/>
              <a:gd name="T10" fmla="*/ 58 w 81"/>
              <a:gd name="T11" fmla="*/ 90 h 101"/>
              <a:gd name="T12" fmla="*/ 53 w 81"/>
              <a:gd name="T13" fmla="*/ 101 h 101"/>
              <a:gd name="T14" fmla="*/ 29 w 81"/>
              <a:gd name="T15" fmla="*/ 98 h 101"/>
              <a:gd name="T16" fmla="*/ 0 w 81"/>
              <a:gd name="T17" fmla="*/ 90 h 101"/>
              <a:gd name="T18" fmla="*/ 29 w 81"/>
              <a:gd name="T19" fmla="*/ 87 h 101"/>
              <a:gd name="T20" fmla="*/ 38 w 81"/>
              <a:gd name="T21" fmla="*/ 76 h 101"/>
              <a:gd name="T22" fmla="*/ 0 w 81"/>
              <a:gd name="T23" fmla="*/ 72 h 101"/>
              <a:gd name="T24" fmla="*/ 4 w 81"/>
              <a:gd name="T25" fmla="*/ 54 h 101"/>
              <a:gd name="T26" fmla="*/ 48 w 81"/>
              <a:gd name="T27" fmla="*/ 76 h 101"/>
              <a:gd name="T28" fmla="*/ 44 w 81"/>
              <a:gd name="T29" fmla="*/ 87 h 101"/>
              <a:gd name="T30" fmla="*/ 53 w 81"/>
              <a:gd name="T31" fmla="*/ 90 h 101"/>
              <a:gd name="T32" fmla="*/ 4 w 81"/>
              <a:gd name="T33" fmla="*/ 0 h 101"/>
              <a:gd name="T34" fmla="*/ 48 w 81"/>
              <a:gd name="T35" fmla="*/ 21 h 101"/>
              <a:gd name="T36" fmla="*/ 0 w 81"/>
              <a:gd name="T37" fmla="*/ 17 h 101"/>
              <a:gd name="T38" fmla="*/ 4 w 81"/>
              <a:gd name="T39" fmla="*/ 0 h 101"/>
              <a:gd name="T40" fmla="*/ 53 w 81"/>
              <a:gd name="T41" fmla="*/ 76 h 101"/>
              <a:gd name="T42" fmla="*/ 81 w 81"/>
              <a:gd name="T43" fmla="*/ 72 h 101"/>
              <a:gd name="T44" fmla="*/ 77 w 81"/>
              <a:gd name="T45" fmla="*/ 54 h 101"/>
              <a:gd name="T46" fmla="*/ 59 w 81"/>
              <a:gd name="T47" fmla="*/ 8 h 101"/>
              <a:gd name="T48" fmla="*/ 69 w 81"/>
              <a:gd name="T49" fmla="*/ 13 h 101"/>
              <a:gd name="T50" fmla="*/ 59 w 81"/>
              <a:gd name="T51" fmla="*/ 8 h 101"/>
              <a:gd name="T52" fmla="*/ 69 w 81"/>
              <a:gd name="T53" fmla="*/ 63 h 101"/>
              <a:gd name="T54" fmla="*/ 59 w 81"/>
              <a:gd name="T55" fmla="*/ 67 h 101"/>
              <a:gd name="T56" fmla="*/ 59 w 81"/>
              <a:gd name="T57" fmla="*/ 35 h 101"/>
              <a:gd name="T58" fmla="*/ 69 w 81"/>
              <a:gd name="T59" fmla="*/ 40 h 101"/>
              <a:gd name="T60" fmla="*/ 59 w 81"/>
              <a:gd name="T61" fmla="*/ 35 h 101"/>
              <a:gd name="T62" fmla="*/ 53 w 81"/>
              <a:gd name="T63" fmla="*/ 21 h 101"/>
              <a:gd name="T64" fmla="*/ 81 w 81"/>
              <a:gd name="T65" fmla="*/ 17 h 101"/>
              <a:gd name="T66" fmla="*/ 77 w 81"/>
              <a:gd name="T67" fmla="*/ 0 h 101"/>
              <a:gd name="T68" fmla="*/ 53 w 81"/>
              <a:gd name="T69" fmla="*/ 27 h 101"/>
              <a:gd name="T70" fmla="*/ 77 w 81"/>
              <a:gd name="T71" fmla="*/ 48 h 101"/>
              <a:gd name="T72" fmla="*/ 81 w 81"/>
              <a:gd name="T73" fmla="*/ 31 h 101"/>
              <a:gd name="T74" fmla="*/ 53 w 81"/>
              <a:gd name="T75" fmla="*/ 27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81" h="101">
                <a:moveTo>
                  <a:pt x="4" y="27"/>
                </a:moveTo>
                <a:cubicBezTo>
                  <a:pt x="48" y="27"/>
                  <a:pt x="48" y="27"/>
                  <a:pt x="48" y="27"/>
                </a:cubicBezTo>
                <a:cubicBezTo>
                  <a:pt x="48" y="48"/>
                  <a:pt x="48" y="48"/>
                  <a:pt x="4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46"/>
                  <a:pt x="0" y="44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29"/>
                  <a:pt x="2" y="27"/>
                  <a:pt x="4" y="27"/>
                </a:cubicBezTo>
                <a:close/>
                <a:moveTo>
                  <a:pt x="58" y="90"/>
                </a:moveTo>
                <a:cubicBezTo>
                  <a:pt x="81" y="90"/>
                  <a:pt x="81" y="90"/>
                  <a:pt x="81" y="90"/>
                </a:cubicBezTo>
                <a:cubicBezTo>
                  <a:pt x="81" y="98"/>
                  <a:pt x="81" y="98"/>
                  <a:pt x="81" y="98"/>
                </a:cubicBezTo>
                <a:cubicBezTo>
                  <a:pt x="58" y="98"/>
                  <a:pt x="58" y="98"/>
                  <a:pt x="58" y="98"/>
                </a:cubicBezTo>
                <a:cubicBezTo>
                  <a:pt x="58" y="90"/>
                  <a:pt x="58" y="90"/>
                  <a:pt x="58" y="90"/>
                </a:cubicBezTo>
                <a:close/>
                <a:moveTo>
                  <a:pt x="53" y="98"/>
                </a:moveTo>
                <a:cubicBezTo>
                  <a:pt x="53" y="101"/>
                  <a:pt x="53" y="101"/>
                  <a:pt x="53" y="101"/>
                </a:cubicBezTo>
                <a:cubicBezTo>
                  <a:pt x="29" y="101"/>
                  <a:pt x="29" y="101"/>
                  <a:pt x="29" y="101"/>
                </a:cubicBezTo>
                <a:cubicBezTo>
                  <a:pt x="29" y="98"/>
                  <a:pt x="29" y="98"/>
                  <a:pt x="29" y="98"/>
                </a:cubicBezTo>
                <a:cubicBezTo>
                  <a:pt x="0" y="98"/>
                  <a:pt x="0" y="98"/>
                  <a:pt x="0" y="98"/>
                </a:cubicBezTo>
                <a:cubicBezTo>
                  <a:pt x="0" y="90"/>
                  <a:pt x="0" y="90"/>
                  <a:pt x="0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29" y="87"/>
                  <a:pt x="29" y="87"/>
                  <a:pt x="29" y="87"/>
                </a:cubicBezTo>
                <a:cubicBezTo>
                  <a:pt x="38" y="87"/>
                  <a:pt x="38" y="87"/>
                  <a:pt x="38" y="87"/>
                </a:cubicBezTo>
                <a:cubicBezTo>
                  <a:pt x="38" y="76"/>
                  <a:pt x="38" y="76"/>
                  <a:pt x="38" y="76"/>
                </a:cubicBezTo>
                <a:cubicBezTo>
                  <a:pt x="4" y="76"/>
                  <a:pt x="4" y="76"/>
                  <a:pt x="4" y="76"/>
                </a:cubicBezTo>
                <a:cubicBezTo>
                  <a:pt x="2" y="76"/>
                  <a:pt x="0" y="74"/>
                  <a:pt x="0" y="72"/>
                </a:cubicBezTo>
                <a:cubicBezTo>
                  <a:pt x="0" y="58"/>
                  <a:pt x="0" y="58"/>
                  <a:pt x="0" y="58"/>
                </a:cubicBezTo>
                <a:cubicBezTo>
                  <a:pt x="0" y="56"/>
                  <a:pt x="2" y="54"/>
                  <a:pt x="4" y="54"/>
                </a:cubicBezTo>
                <a:cubicBezTo>
                  <a:pt x="48" y="54"/>
                  <a:pt x="48" y="54"/>
                  <a:pt x="48" y="54"/>
                </a:cubicBezTo>
                <a:cubicBezTo>
                  <a:pt x="48" y="76"/>
                  <a:pt x="48" y="76"/>
                  <a:pt x="48" y="76"/>
                </a:cubicBezTo>
                <a:cubicBezTo>
                  <a:pt x="44" y="76"/>
                  <a:pt x="44" y="76"/>
                  <a:pt x="44" y="76"/>
                </a:cubicBezTo>
                <a:cubicBezTo>
                  <a:pt x="44" y="87"/>
                  <a:pt x="44" y="87"/>
                  <a:pt x="44" y="87"/>
                </a:cubicBezTo>
                <a:cubicBezTo>
                  <a:pt x="53" y="87"/>
                  <a:pt x="53" y="87"/>
                  <a:pt x="53" y="87"/>
                </a:cubicBezTo>
                <a:cubicBezTo>
                  <a:pt x="53" y="90"/>
                  <a:pt x="53" y="90"/>
                  <a:pt x="53" y="90"/>
                </a:cubicBezTo>
                <a:cubicBezTo>
                  <a:pt x="53" y="98"/>
                  <a:pt x="53" y="98"/>
                  <a:pt x="53" y="98"/>
                </a:cubicBezTo>
                <a:close/>
                <a:moveTo>
                  <a:pt x="4" y="0"/>
                </a:moveTo>
                <a:cubicBezTo>
                  <a:pt x="48" y="0"/>
                  <a:pt x="48" y="0"/>
                  <a:pt x="48" y="0"/>
                </a:cubicBezTo>
                <a:cubicBezTo>
                  <a:pt x="48" y="21"/>
                  <a:pt x="48" y="21"/>
                  <a:pt x="48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2" y="21"/>
                  <a:pt x="0" y="19"/>
                  <a:pt x="0" y="17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lose/>
                <a:moveTo>
                  <a:pt x="53" y="54"/>
                </a:moveTo>
                <a:cubicBezTo>
                  <a:pt x="53" y="76"/>
                  <a:pt x="53" y="76"/>
                  <a:pt x="53" y="76"/>
                </a:cubicBezTo>
                <a:cubicBezTo>
                  <a:pt x="77" y="76"/>
                  <a:pt x="77" y="76"/>
                  <a:pt x="77" y="76"/>
                </a:cubicBezTo>
                <a:cubicBezTo>
                  <a:pt x="79" y="76"/>
                  <a:pt x="81" y="74"/>
                  <a:pt x="81" y="72"/>
                </a:cubicBezTo>
                <a:cubicBezTo>
                  <a:pt x="81" y="58"/>
                  <a:pt x="81" y="58"/>
                  <a:pt x="81" y="58"/>
                </a:cubicBezTo>
                <a:cubicBezTo>
                  <a:pt x="81" y="56"/>
                  <a:pt x="79" y="54"/>
                  <a:pt x="77" y="54"/>
                </a:cubicBezTo>
                <a:cubicBezTo>
                  <a:pt x="53" y="54"/>
                  <a:pt x="53" y="54"/>
                  <a:pt x="53" y="54"/>
                </a:cubicBezTo>
                <a:close/>
                <a:moveTo>
                  <a:pt x="59" y="8"/>
                </a:moveTo>
                <a:cubicBezTo>
                  <a:pt x="69" y="8"/>
                  <a:pt x="69" y="8"/>
                  <a:pt x="69" y="8"/>
                </a:cubicBezTo>
                <a:cubicBezTo>
                  <a:pt x="69" y="13"/>
                  <a:pt x="69" y="13"/>
                  <a:pt x="69" y="13"/>
                </a:cubicBezTo>
                <a:cubicBezTo>
                  <a:pt x="59" y="13"/>
                  <a:pt x="59" y="13"/>
                  <a:pt x="59" y="13"/>
                </a:cubicBezTo>
                <a:cubicBezTo>
                  <a:pt x="59" y="8"/>
                  <a:pt x="59" y="8"/>
                  <a:pt x="59" y="8"/>
                </a:cubicBezTo>
                <a:close/>
                <a:moveTo>
                  <a:pt x="59" y="63"/>
                </a:moveTo>
                <a:cubicBezTo>
                  <a:pt x="69" y="63"/>
                  <a:pt x="69" y="63"/>
                  <a:pt x="69" y="63"/>
                </a:cubicBezTo>
                <a:cubicBezTo>
                  <a:pt x="69" y="67"/>
                  <a:pt x="69" y="67"/>
                  <a:pt x="69" y="67"/>
                </a:cubicBezTo>
                <a:cubicBezTo>
                  <a:pt x="59" y="67"/>
                  <a:pt x="59" y="67"/>
                  <a:pt x="59" y="67"/>
                </a:cubicBezTo>
                <a:cubicBezTo>
                  <a:pt x="59" y="63"/>
                  <a:pt x="59" y="63"/>
                  <a:pt x="59" y="63"/>
                </a:cubicBezTo>
                <a:close/>
                <a:moveTo>
                  <a:pt x="59" y="35"/>
                </a:moveTo>
                <a:cubicBezTo>
                  <a:pt x="69" y="35"/>
                  <a:pt x="69" y="35"/>
                  <a:pt x="69" y="35"/>
                </a:cubicBezTo>
                <a:cubicBezTo>
                  <a:pt x="69" y="40"/>
                  <a:pt x="69" y="40"/>
                  <a:pt x="69" y="40"/>
                </a:cubicBezTo>
                <a:cubicBezTo>
                  <a:pt x="59" y="40"/>
                  <a:pt x="59" y="40"/>
                  <a:pt x="59" y="40"/>
                </a:cubicBezTo>
                <a:cubicBezTo>
                  <a:pt x="59" y="35"/>
                  <a:pt x="59" y="35"/>
                  <a:pt x="59" y="35"/>
                </a:cubicBezTo>
                <a:close/>
                <a:moveTo>
                  <a:pt x="53" y="0"/>
                </a:moveTo>
                <a:cubicBezTo>
                  <a:pt x="53" y="21"/>
                  <a:pt x="53" y="21"/>
                  <a:pt x="53" y="21"/>
                </a:cubicBezTo>
                <a:cubicBezTo>
                  <a:pt x="77" y="21"/>
                  <a:pt x="77" y="21"/>
                  <a:pt x="77" y="21"/>
                </a:cubicBezTo>
                <a:cubicBezTo>
                  <a:pt x="79" y="21"/>
                  <a:pt x="81" y="19"/>
                  <a:pt x="81" y="17"/>
                </a:cubicBezTo>
                <a:cubicBezTo>
                  <a:pt x="81" y="4"/>
                  <a:pt x="81" y="4"/>
                  <a:pt x="81" y="4"/>
                </a:cubicBezTo>
                <a:cubicBezTo>
                  <a:pt x="81" y="2"/>
                  <a:pt x="79" y="0"/>
                  <a:pt x="77" y="0"/>
                </a:cubicBezTo>
                <a:cubicBezTo>
                  <a:pt x="53" y="0"/>
                  <a:pt x="53" y="0"/>
                  <a:pt x="53" y="0"/>
                </a:cubicBezTo>
                <a:close/>
                <a:moveTo>
                  <a:pt x="53" y="27"/>
                </a:moveTo>
                <a:cubicBezTo>
                  <a:pt x="53" y="48"/>
                  <a:pt x="53" y="48"/>
                  <a:pt x="53" y="48"/>
                </a:cubicBezTo>
                <a:cubicBezTo>
                  <a:pt x="77" y="48"/>
                  <a:pt x="77" y="48"/>
                  <a:pt x="77" y="48"/>
                </a:cubicBezTo>
                <a:cubicBezTo>
                  <a:pt x="79" y="48"/>
                  <a:pt x="81" y="46"/>
                  <a:pt x="81" y="44"/>
                </a:cubicBezTo>
                <a:cubicBezTo>
                  <a:pt x="81" y="31"/>
                  <a:pt x="81" y="31"/>
                  <a:pt x="81" y="31"/>
                </a:cubicBezTo>
                <a:cubicBezTo>
                  <a:pt x="81" y="29"/>
                  <a:pt x="79" y="27"/>
                  <a:pt x="77" y="27"/>
                </a:cubicBezTo>
                <a:lnTo>
                  <a:pt x="53" y="27"/>
                </a:lnTo>
                <a:close/>
              </a:path>
            </a:pathLst>
          </a:custGeom>
          <a:solidFill>
            <a:srgbClr val="DAB96E"/>
          </a:solidFill>
          <a:ln>
            <a:noFill/>
          </a:ln>
        </p:spPr>
        <p:txBody>
          <a:bodyPr vert="horz" wrap="square" lIns="91416" tIns="45708" rIns="91416" bIns="4570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圆角矩形 43"/>
          <p:cNvSpPr/>
          <p:nvPr/>
        </p:nvSpPr>
        <p:spPr>
          <a:xfrm>
            <a:off x="7145107" y="321920"/>
            <a:ext cx="889000" cy="304800"/>
          </a:xfrm>
          <a:prstGeom prst="roundRect">
            <a:avLst>
              <a:gd name="adj" fmla="val 50000"/>
            </a:avLst>
          </a:prstGeom>
          <a:solidFill>
            <a:srgbClr val="DAB96E"/>
          </a:solidFill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spcBef>
                <a:spcPct val="0"/>
              </a:spcBef>
              <a:defRPr/>
            </a:pPr>
            <a:r>
              <a:rPr kumimoji="1" lang="zh-CN" altLang="en-US" sz="1000" b="1" dirty="0">
                <a:solidFill>
                  <a:schemeClr val="bg1"/>
                </a:solidFill>
                <a:latin typeface="Arial" panose="020B0604020202020204"/>
              </a:rPr>
              <a:t>选题背景</a:t>
            </a:r>
            <a:endParaRPr lang="zh-CN" altLang="en-US" sz="1000" b="1" dirty="0">
              <a:solidFill>
                <a:schemeClr val="bg1"/>
              </a:solidFill>
              <a:latin typeface="Arial" panose="020B0604020202020204"/>
              <a:sym typeface="微软雅黑" panose="020B0503020204020204" charset="-122"/>
            </a:endParaRPr>
          </a:p>
        </p:txBody>
      </p:sp>
      <p:sp>
        <p:nvSpPr>
          <p:cNvPr id="45" name="圆角矩形 44"/>
          <p:cNvSpPr/>
          <p:nvPr/>
        </p:nvSpPr>
        <p:spPr>
          <a:xfrm>
            <a:off x="8476010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/>
              </a:rPr>
              <a:t>研究意义</a:t>
            </a:r>
          </a:p>
        </p:txBody>
      </p:sp>
      <p:sp>
        <p:nvSpPr>
          <p:cNvPr id="46" name="圆角矩形 45"/>
          <p:cNvSpPr/>
          <p:nvPr/>
        </p:nvSpPr>
        <p:spPr>
          <a:xfrm>
            <a:off x="9730713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dirty="0">
                <a:solidFill>
                  <a:schemeClr val="bg1"/>
                </a:solidFill>
                <a:latin typeface="Arial" panose="020B0604020202020204"/>
              </a:rPr>
              <a:t>理论基础</a:t>
            </a:r>
            <a:endParaRPr lang="zh-CN" altLang="en-US" sz="1000" dirty="0">
              <a:solidFill>
                <a:schemeClr val="bg1"/>
              </a:solidFill>
              <a:latin typeface="Arial" panose="020B0604020202020204"/>
            </a:endParaRPr>
          </a:p>
        </p:txBody>
      </p:sp>
      <p:sp>
        <p:nvSpPr>
          <p:cNvPr id="47" name="圆角矩形 46"/>
          <p:cNvSpPr/>
          <p:nvPr/>
        </p:nvSpPr>
        <p:spPr>
          <a:xfrm>
            <a:off x="10985416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dirty="0">
                <a:solidFill>
                  <a:schemeClr val="bg1"/>
                </a:solidFill>
                <a:latin typeface="Arial" panose="020B0604020202020204"/>
              </a:rPr>
              <a:t>贡献创新</a:t>
            </a:r>
            <a:endParaRPr lang="zh-CN" altLang="en-US" sz="1000" dirty="0">
              <a:solidFill>
                <a:schemeClr val="bg1"/>
              </a:solidFill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9"/>
          <p:cNvGrpSpPr/>
          <p:nvPr/>
        </p:nvGrpSpPr>
        <p:grpSpPr>
          <a:xfrm>
            <a:off x="4917293" y="1952117"/>
            <a:ext cx="1237877" cy="1521714"/>
            <a:chOff x="3606801" y="1795463"/>
            <a:chExt cx="928688" cy="1141413"/>
          </a:xfrm>
          <a:solidFill>
            <a:srgbClr val="DAB96E"/>
          </a:solidFill>
        </p:grpSpPr>
        <p:sp>
          <p:nvSpPr>
            <p:cNvPr id="25" name="Freeform 8"/>
            <p:cNvSpPr/>
            <p:nvPr/>
          </p:nvSpPr>
          <p:spPr bwMode="auto">
            <a:xfrm>
              <a:off x="3606801" y="1795463"/>
              <a:ext cx="928688" cy="1141413"/>
            </a:xfrm>
            <a:custGeom>
              <a:avLst/>
              <a:gdLst/>
              <a:ahLst/>
              <a:cxnLst>
                <a:cxn ang="0">
                  <a:pos x="3" y="110"/>
                </a:cxn>
                <a:cxn ang="0">
                  <a:pos x="247" y="0"/>
                </a:cxn>
                <a:cxn ang="0">
                  <a:pos x="247" y="303"/>
                </a:cxn>
                <a:cxn ang="0">
                  <a:pos x="21" y="303"/>
                </a:cxn>
                <a:cxn ang="0">
                  <a:pos x="3" y="110"/>
                </a:cxn>
              </a:cxnLst>
              <a:rect l="0" t="0" r="r" b="b"/>
              <a:pathLst>
                <a:path w="247" h="303">
                  <a:moveTo>
                    <a:pt x="3" y="110"/>
                  </a:moveTo>
                  <a:cubicBezTo>
                    <a:pt x="103" y="89"/>
                    <a:pt x="184" y="52"/>
                    <a:pt x="247" y="0"/>
                  </a:cubicBezTo>
                  <a:cubicBezTo>
                    <a:pt x="247" y="303"/>
                    <a:pt x="247" y="303"/>
                    <a:pt x="247" y="303"/>
                  </a:cubicBezTo>
                  <a:cubicBezTo>
                    <a:pt x="21" y="303"/>
                    <a:pt x="21" y="303"/>
                    <a:pt x="21" y="303"/>
                  </a:cubicBezTo>
                  <a:cubicBezTo>
                    <a:pt x="5" y="245"/>
                    <a:pt x="0" y="180"/>
                    <a:pt x="3" y="11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71368" tIns="85684" rIns="171368" bIns="85684" numCol="1" anchor="t" anchorCtr="0" compatLnSpc="1"/>
            <a:lstStyle>
              <a:defPPr>
                <a:defRPr lang="zh-CN"/>
              </a:defPPr>
              <a:lvl1pPr marL="0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165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765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365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5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5930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530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Freeform 9"/>
            <p:cNvSpPr>
              <a:spLocks noEditPoints="1"/>
            </p:cNvSpPr>
            <p:nvPr/>
          </p:nvSpPr>
          <p:spPr bwMode="auto">
            <a:xfrm>
              <a:off x="3962400" y="2350968"/>
              <a:ext cx="275623" cy="307615"/>
            </a:xfrm>
            <a:custGeom>
              <a:avLst/>
              <a:gdLst/>
              <a:ahLst/>
              <a:cxnLst>
                <a:cxn ang="0">
                  <a:pos x="374" y="158"/>
                </a:cxn>
                <a:cxn ang="0">
                  <a:pos x="352" y="158"/>
                </a:cxn>
                <a:cxn ang="0">
                  <a:pos x="209" y="0"/>
                </a:cxn>
                <a:cxn ang="0">
                  <a:pos x="67" y="158"/>
                </a:cxn>
                <a:cxn ang="0">
                  <a:pos x="44" y="158"/>
                </a:cxn>
                <a:cxn ang="0">
                  <a:pos x="0" y="203"/>
                </a:cxn>
                <a:cxn ang="0">
                  <a:pos x="0" y="414"/>
                </a:cxn>
                <a:cxn ang="0">
                  <a:pos x="44" y="478"/>
                </a:cxn>
                <a:cxn ang="0">
                  <a:pos x="374" y="478"/>
                </a:cxn>
                <a:cxn ang="0">
                  <a:pos x="428" y="414"/>
                </a:cxn>
                <a:cxn ang="0">
                  <a:pos x="428" y="203"/>
                </a:cxn>
                <a:cxn ang="0">
                  <a:pos x="374" y="158"/>
                </a:cxn>
                <a:cxn ang="0">
                  <a:pos x="247" y="414"/>
                </a:cxn>
                <a:cxn ang="0">
                  <a:pos x="172" y="414"/>
                </a:cxn>
                <a:cxn ang="0">
                  <a:pos x="186" y="309"/>
                </a:cxn>
                <a:cxn ang="0">
                  <a:pos x="161" y="265"/>
                </a:cxn>
                <a:cxn ang="0">
                  <a:pos x="210" y="216"/>
                </a:cxn>
                <a:cxn ang="0">
                  <a:pos x="258" y="264"/>
                </a:cxn>
                <a:cxn ang="0">
                  <a:pos x="232" y="310"/>
                </a:cxn>
                <a:cxn ang="0">
                  <a:pos x="247" y="414"/>
                </a:cxn>
                <a:cxn ang="0">
                  <a:pos x="112" y="158"/>
                </a:cxn>
                <a:cxn ang="0">
                  <a:pos x="209" y="45"/>
                </a:cxn>
                <a:cxn ang="0">
                  <a:pos x="307" y="158"/>
                </a:cxn>
                <a:cxn ang="0">
                  <a:pos x="112" y="158"/>
                </a:cxn>
              </a:cxnLst>
              <a:rect l="0" t="0" r="r" b="b"/>
              <a:pathLst>
                <a:path w="428" h="478">
                  <a:moveTo>
                    <a:pt x="374" y="158"/>
                  </a:moveTo>
                  <a:cubicBezTo>
                    <a:pt x="352" y="158"/>
                    <a:pt x="352" y="158"/>
                    <a:pt x="352" y="158"/>
                  </a:cubicBezTo>
                  <a:cubicBezTo>
                    <a:pt x="352" y="58"/>
                    <a:pt x="292" y="0"/>
                    <a:pt x="209" y="0"/>
                  </a:cubicBezTo>
                  <a:cubicBezTo>
                    <a:pt x="127" y="0"/>
                    <a:pt x="67" y="58"/>
                    <a:pt x="67" y="158"/>
                  </a:cubicBezTo>
                  <a:cubicBezTo>
                    <a:pt x="44" y="158"/>
                    <a:pt x="44" y="158"/>
                    <a:pt x="44" y="158"/>
                  </a:cubicBezTo>
                  <a:cubicBezTo>
                    <a:pt x="11" y="158"/>
                    <a:pt x="0" y="170"/>
                    <a:pt x="0" y="203"/>
                  </a:cubicBezTo>
                  <a:cubicBezTo>
                    <a:pt x="0" y="414"/>
                    <a:pt x="0" y="414"/>
                    <a:pt x="0" y="414"/>
                  </a:cubicBezTo>
                  <a:cubicBezTo>
                    <a:pt x="0" y="447"/>
                    <a:pt x="11" y="478"/>
                    <a:pt x="44" y="478"/>
                  </a:cubicBezTo>
                  <a:cubicBezTo>
                    <a:pt x="374" y="478"/>
                    <a:pt x="374" y="478"/>
                    <a:pt x="374" y="478"/>
                  </a:cubicBezTo>
                  <a:cubicBezTo>
                    <a:pt x="407" y="478"/>
                    <a:pt x="428" y="447"/>
                    <a:pt x="428" y="414"/>
                  </a:cubicBezTo>
                  <a:cubicBezTo>
                    <a:pt x="428" y="203"/>
                    <a:pt x="428" y="203"/>
                    <a:pt x="428" y="203"/>
                  </a:cubicBezTo>
                  <a:cubicBezTo>
                    <a:pt x="428" y="170"/>
                    <a:pt x="407" y="158"/>
                    <a:pt x="374" y="158"/>
                  </a:cubicBezTo>
                  <a:moveTo>
                    <a:pt x="247" y="414"/>
                  </a:moveTo>
                  <a:cubicBezTo>
                    <a:pt x="172" y="414"/>
                    <a:pt x="172" y="414"/>
                    <a:pt x="172" y="414"/>
                  </a:cubicBezTo>
                  <a:cubicBezTo>
                    <a:pt x="186" y="309"/>
                    <a:pt x="186" y="309"/>
                    <a:pt x="186" y="309"/>
                  </a:cubicBezTo>
                  <a:cubicBezTo>
                    <a:pt x="171" y="301"/>
                    <a:pt x="161" y="283"/>
                    <a:pt x="161" y="265"/>
                  </a:cubicBezTo>
                  <a:cubicBezTo>
                    <a:pt x="161" y="238"/>
                    <a:pt x="183" y="216"/>
                    <a:pt x="210" y="216"/>
                  </a:cubicBezTo>
                  <a:cubicBezTo>
                    <a:pt x="236" y="216"/>
                    <a:pt x="258" y="237"/>
                    <a:pt x="258" y="264"/>
                  </a:cubicBezTo>
                  <a:cubicBezTo>
                    <a:pt x="258" y="282"/>
                    <a:pt x="248" y="302"/>
                    <a:pt x="232" y="310"/>
                  </a:cubicBezTo>
                  <a:lnTo>
                    <a:pt x="247" y="414"/>
                  </a:lnTo>
                  <a:close/>
                  <a:moveTo>
                    <a:pt x="112" y="158"/>
                  </a:moveTo>
                  <a:cubicBezTo>
                    <a:pt x="112" y="66"/>
                    <a:pt x="161" y="45"/>
                    <a:pt x="209" y="45"/>
                  </a:cubicBezTo>
                  <a:cubicBezTo>
                    <a:pt x="258" y="45"/>
                    <a:pt x="307" y="66"/>
                    <a:pt x="307" y="158"/>
                  </a:cubicBezTo>
                  <a:lnTo>
                    <a:pt x="112" y="15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71368" tIns="85684" rIns="171368" bIns="85684" numCol="1" anchor="t" anchorCtr="0" compatLnSpc="1"/>
            <a:lstStyle>
              <a:defPPr>
                <a:defRPr lang="zh-CN"/>
              </a:defPPr>
              <a:lvl1pPr marL="0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165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765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365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5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5930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530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50"/>
          <p:cNvGrpSpPr/>
          <p:nvPr/>
        </p:nvGrpSpPr>
        <p:grpSpPr>
          <a:xfrm>
            <a:off x="6235579" y="1947883"/>
            <a:ext cx="1235760" cy="1525947"/>
            <a:chOff x="4595813" y="1792288"/>
            <a:chExt cx="927100" cy="1144588"/>
          </a:xfrm>
        </p:grpSpPr>
        <p:sp>
          <p:nvSpPr>
            <p:cNvPr id="23" name="Freeform 9"/>
            <p:cNvSpPr/>
            <p:nvPr/>
          </p:nvSpPr>
          <p:spPr bwMode="auto">
            <a:xfrm>
              <a:off x="4595813" y="1792288"/>
              <a:ext cx="927100" cy="1144588"/>
            </a:xfrm>
            <a:custGeom>
              <a:avLst/>
              <a:gdLst/>
              <a:ahLst/>
              <a:cxnLst>
                <a:cxn ang="0">
                  <a:pos x="220" y="304"/>
                </a:cxn>
                <a:cxn ang="0">
                  <a:pos x="0" y="304"/>
                </a:cxn>
                <a:cxn ang="0">
                  <a:pos x="0" y="0"/>
                </a:cxn>
                <a:cxn ang="0">
                  <a:pos x="246" y="111"/>
                </a:cxn>
                <a:cxn ang="0">
                  <a:pos x="220" y="304"/>
                </a:cxn>
              </a:cxnLst>
              <a:rect l="0" t="0" r="r" b="b"/>
              <a:pathLst>
                <a:path w="246" h="304">
                  <a:moveTo>
                    <a:pt x="220" y="304"/>
                  </a:moveTo>
                  <a:cubicBezTo>
                    <a:pt x="0" y="304"/>
                    <a:pt x="0" y="304"/>
                    <a:pt x="0" y="30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6" y="56"/>
                    <a:pt x="158" y="93"/>
                    <a:pt x="246" y="111"/>
                  </a:cubicBezTo>
                  <a:cubicBezTo>
                    <a:pt x="243" y="183"/>
                    <a:pt x="235" y="247"/>
                    <a:pt x="220" y="304"/>
                  </a:cubicBezTo>
                  <a:close/>
                </a:path>
              </a:pathLst>
            </a:custGeom>
            <a:solidFill>
              <a:srgbClr val="DAB96E"/>
            </a:solidFill>
            <a:ln w="9525">
              <a:noFill/>
              <a:round/>
            </a:ln>
          </p:spPr>
          <p:txBody>
            <a:bodyPr vert="horz" wrap="square" lIns="171368" tIns="85684" rIns="171368" bIns="85684" numCol="1" anchor="t" anchorCtr="0" compatLnSpc="1"/>
            <a:lstStyle>
              <a:defPPr>
                <a:defRPr lang="zh-CN"/>
              </a:defPPr>
              <a:lvl1pPr marL="0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165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765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365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5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5930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530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Freeform 100"/>
            <p:cNvSpPr>
              <a:spLocks noEditPoints="1"/>
            </p:cNvSpPr>
            <p:nvPr/>
          </p:nvSpPr>
          <p:spPr bwMode="auto">
            <a:xfrm>
              <a:off x="4800600" y="2355899"/>
              <a:ext cx="323697" cy="310304"/>
            </a:xfrm>
            <a:custGeom>
              <a:avLst/>
              <a:gdLst/>
              <a:ahLst/>
              <a:cxnLst>
                <a:cxn ang="0">
                  <a:pos x="63" y="49"/>
                </a:cxn>
                <a:cxn ang="0">
                  <a:pos x="58" y="44"/>
                </a:cxn>
                <a:cxn ang="0">
                  <a:pos x="54" y="48"/>
                </a:cxn>
                <a:cxn ang="0">
                  <a:pos x="63" y="57"/>
                </a:cxn>
                <a:cxn ang="0">
                  <a:pos x="64" y="60"/>
                </a:cxn>
                <a:cxn ang="0">
                  <a:pos x="59" y="64"/>
                </a:cxn>
                <a:cxn ang="0">
                  <a:pos x="56" y="63"/>
                </a:cxn>
                <a:cxn ang="0">
                  <a:pos x="29" y="36"/>
                </a:cxn>
                <a:cxn ang="0">
                  <a:pos x="15" y="42"/>
                </a:cxn>
                <a:cxn ang="0">
                  <a:pos x="0" y="27"/>
                </a:cxn>
                <a:cxn ang="0">
                  <a:pos x="26" y="0"/>
                </a:cxn>
                <a:cxn ang="0">
                  <a:pos x="41" y="15"/>
                </a:cxn>
                <a:cxn ang="0">
                  <a:pos x="36" y="30"/>
                </a:cxn>
                <a:cxn ang="0">
                  <a:pos x="50" y="44"/>
                </a:cxn>
                <a:cxn ang="0">
                  <a:pos x="54" y="40"/>
                </a:cxn>
                <a:cxn ang="0">
                  <a:pos x="49" y="35"/>
                </a:cxn>
                <a:cxn ang="0">
                  <a:pos x="54" y="31"/>
                </a:cxn>
                <a:cxn ang="0">
                  <a:pos x="55" y="31"/>
                </a:cxn>
                <a:cxn ang="0">
                  <a:pos x="67" y="44"/>
                </a:cxn>
                <a:cxn ang="0">
                  <a:pos x="63" y="49"/>
                </a:cxn>
                <a:cxn ang="0">
                  <a:pos x="25" y="8"/>
                </a:cxn>
                <a:cxn ang="0">
                  <a:pos x="18" y="16"/>
                </a:cxn>
                <a:cxn ang="0">
                  <a:pos x="19" y="19"/>
                </a:cxn>
                <a:cxn ang="0">
                  <a:pos x="15" y="18"/>
                </a:cxn>
                <a:cxn ang="0">
                  <a:pos x="7" y="26"/>
                </a:cxn>
                <a:cxn ang="0">
                  <a:pos x="15" y="34"/>
                </a:cxn>
                <a:cxn ang="0">
                  <a:pos x="23" y="26"/>
                </a:cxn>
                <a:cxn ang="0">
                  <a:pos x="22" y="23"/>
                </a:cxn>
                <a:cxn ang="0">
                  <a:pos x="25" y="24"/>
                </a:cxn>
                <a:cxn ang="0">
                  <a:pos x="33" y="16"/>
                </a:cxn>
                <a:cxn ang="0">
                  <a:pos x="25" y="8"/>
                </a:cxn>
              </a:cxnLst>
              <a:rect l="0" t="0" r="r" b="b"/>
              <a:pathLst>
                <a:path w="67" h="64">
                  <a:moveTo>
                    <a:pt x="63" y="49"/>
                  </a:moveTo>
                  <a:cubicBezTo>
                    <a:pt x="62" y="49"/>
                    <a:pt x="58" y="45"/>
                    <a:pt x="58" y="44"/>
                  </a:cubicBezTo>
                  <a:cubicBezTo>
                    <a:pt x="54" y="48"/>
                    <a:pt x="54" y="48"/>
                    <a:pt x="54" y="48"/>
                  </a:cubicBezTo>
                  <a:cubicBezTo>
                    <a:pt x="63" y="57"/>
                    <a:pt x="63" y="57"/>
                    <a:pt x="63" y="57"/>
                  </a:cubicBezTo>
                  <a:cubicBezTo>
                    <a:pt x="63" y="58"/>
                    <a:pt x="64" y="59"/>
                    <a:pt x="64" y="60"/>
                  </a:cubicBezTo>
                  <a:cubicBezTo>
                    <a:pt x="64" y="62"/>
                    <a:pt x="61" y="64"/>
                    <a:pt x="59" y="64"/>
                  </a:cubicBezTo>
                  <a:cubicBezTo>
                    <a:pt x="58" y="64"/>
                    <a:pt x="57" y="64"/>
                    <a:pt x="56" y="63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5" y="39"/>
                    <a:pt x="20" y="42"/>
                    <a:pt x="15" y="42"/>
                  </a:cubicBezTo>
                  <a:cubicBezTo>
                    <a:pt x="6" y="42"/>
                    <a:pt x="0" y="36"/>
                    <a:pt x="0" y="27"/>
                  </a:cubicBezTo>
                  <a:cubicBezTo>
                    <a:pt x="0" y="14"/>
                    <a:pt x="13" y="0"/>
                    <a:pt x="26" y="0"/>
                  </a:cubicBezTo>
                  <a:cubicBezTo>
                    <a:pt x="35" y="0"/>
                    <a:pt x="41" y="6"/>
                    <a:pt x="41" y="15"/>
                  </a:cubicBezTo>
                  <a:cubicBezTo>
                    <a:pt x="41" y="21"/>
                    <a:pt x="39" y="26"/>
                    <a:pt x="36" y="30"/>
                  </a:cubicBezTo>
                  <a:cubicBezTo>
                    <a:pt x="50" y="44"/>
                    <a:pt x="50" y="44"/>
                    <a:pt x="50" y="44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3" y="39"/>
                    <a:pt x="49" y="36"/>
                    <a:pt x="49" y="35"/>
                  </a:cubicBezTo>
                  <a:cubicBezTo>
                    <a:pt x="49" y="34"/>
                    <a:pt x="53" y="31"/>
                    <a:pt x="54" y="31"/>
                  </a:cubicBezTo>
                  <a:cubicBezTo>
                    <a:pt x="54" y="31"/>
                    <a:pt x="54" y="31"/>
                    <a:pt x="55" y="31"/>
                  </a:cubicBezTo>
                  <a:cubicBezTo>
                    <a:pt x="56" y="32"/>
                    <a:pt x="67" y="43"/>
                    <a:pt x="67" y="44"/>
                  </a:cubicBezTo>
                  <a:cubicBezTo>
                    <a:pt x="67" y="45"/>
                    <a:pt x="64" y="49"/>
                    <a:pt x="63" y="49"/>
                  </a:cubicBezTo>
                  <a:close/>
                  <a:moveTo>
                    <a:pt x="25" y="8"/>
                  </a:moveTo>
                  <a:cubicBezTo>
                    <a:pt x="21" y="8"/>
                    <a:pt x="18" y="12"/>
                    <a:pt x="18" y="16"/>
                  </a:cubicBezTo>
                  <a:cubicBezTo>
                    <a:pt x="18" y="17"/>
                    <a:pt x="18" y="18"/>
                    <a:pt x="19" y="19"/>
                  </a:cubicBezTo>
                  <a:cubicBezTo>
                    <a:pt x="17" y="19"/>
                    <a:pt x="16" y="18"/>
                    <a:pt x="15" y="18"/>
                  </a:cubicBezTo>
                  <a:cubicBezTo>
                    <a:pt x="11" y="18"/>
                    <a:pt x="7" y="22"/>
                    <a:pt x="7" y="26"/>
                  </a:cubicBezTo>
                  <a:cubicBezTo>
                    <a:pt x="7" y="30"/>
                    <a:pt x="11" y="34"/>
                    <a:pt x="15" y="34"/>
                  </a:cubicBezTo>
                  <a:cubicBezTo>
                    <a:pt x="19" y="34"/>
                    <a:pt x="23" y="30"/>
                    <a:pt x="23" y="26"/>
                  </a:cubicBezTo>
                  <a:cubicBezTo>
                    <a:pt x="23" y="25"/>
                    <a:pt x="23" y="24"/>
                    <a:pt x="22" y="23"/>
                  </a:cubicBezTo>
                  <a:cubicBezTo>
                    <a:pt x="23" y="23"/>
                    <a:pt x="24" y="24"/>
                    <a:pt x="25" y="24"/>
                  </a:cubicBezTo>
                  <a:cubicBezTo>
                    <a:pt x="30" y="24"/>
                    <a:pt x="33" y="20"/>
                    <a:pt x="33" y="16"/>
                  </a:cubicBezTo>
                  <a:cubicBezTo>
                    <a:pt x="33" y="12"/>
                    <a:pt x="30" y="8"/>
                    <a:pt x="25" y="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71368" tIns="85684" rIns="171368" bIns="85684" numCol="1" anchor="t" anchorCtr="0" compatLnSpc="1"/>
            <a:lstStyle>
              <a:defPPr>
                <a:defRPr lang="zh-CN"/>
              </a:defPPr>
              <a:lvl1pPr marL="0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165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765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365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5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5930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530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51"/>
          <p:cNvGrpSpPr/>
          <p:nvPr/>
        </p:nvGrpSpPr>
        <p:grpSpPr>
          <a:xfrm>
            <a:off x="5046372" y="3558488"/>
            <a:ext cx="1108800" cy="1365098"/>
            <a:chOff x="3703638" y="3000375"/>
            <a:chExt cx="831850" cy="1023938"/>
          </a:xfrm>
        </p:grpSpPr>
        <p:sp>
          <p:nvSpPr>
            <p:cNvPr id="21" name="Freeform 11"/>
            <p:cNvSpPr/>
            <p:nvPr/>
          </p:nvSpPr>
          <p:spPr bwMode="auto">
            <a:xfrm>
              <a:off x="3703638" y="3000375"/>
              <a:ext cx="831850" cy="1023938"/>
            </a:xfrm>
            <a:custGeom>
              <a:avLst/>
              <a:gdLst/>
              <a:ahLst/>
              <a:cxnLst>
                <a:cxn ang="0">
                  <a:pos x="221" y="0"/>
                </a:cxn>
                <a:cxn ang="0">
                  <a:pos x="221" y="272"/>
                </a:cxn>
                <a:cxn ang="0">
                  <a:pos x="0" y="0"/>
                </a:cxn>
                <a:cxn ang="0">
                  <a:pos x="221" y="0"/>
                </a:cxn>
              </a:cxnLst>
              <a:rect l="0" t="0" r="r" b="b"/>
              <a:pathLst>
                <a:path w="221" h="272">
                  <a:moveTo>
                    <a:pt x="221" y="0"/>
                  </a:moveTo>
                  <a:cubicBezTo>
                    <a:pt x="221" y="272"/>
                    <a:pt x="221" y="272"/>
                    <a:pt x="221" y="272"/>
                  </a:cubicBezTo>
                  <a:cubicBezTo>
                    <a:pt x="108" y="207"/>
                    <a:pt x="34" y="116"/>
                    <a:pt x="0" y="0"/>
                  </a:cubicBezTo>
                  <a:lnTo>
                    <a:pt x="221" y="0"/>
                  </a:lnTo>
                  <a:close/>
                </a:path>
              </a:pathLst>
            </a:custGeom>
            <a:solidFill>
              <a:srgbClr val="DAB96E"/>
            </a:solidFill>
            <a:ln w="9525">
              <a:noFill/>
              <a:round/>
            </a:ln>
          </p:spPr>
          <p:txBody>
            <a:bodyPr vert="horz" wrap="square" lIns="171368" tIns="85684" rIns="171368" bIns="85684" numCol="1" anchor="t" anchorCtr="0" compatLnSpc="1"/>
            <a:lstStyle>
              <a:defPPr>
                <a:defRPr lang="zh-CN"/>
              </a:defPPr>
              <a:lvl1pPr marL="0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165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765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365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5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5930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530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Freeform 131"/>
            <p:cNvSpPr/>
            <p:nvPr/>
          </p:nvSpPr>
          <p:spPr bwMode="auto">
            <a:xfrm>
              <a:off x="4077352" y="3159042"/>
              <a:ext cx="321341" cy="326210"/>
            </a:xfrm>
            <a:custGeom>
              <a:avLst/>
              <a:gdLst/>
              <a:ahLst/>
              <a:cxnLst>
                <a:cxn ang="0">
                  <a:pos x="61" y="49"/>
                </a:cxn>
                <a:cxn ang="0">
                  <a:pos x="49" y="62"/>
                </a:cxn>
                <a:cxn ang="0">
                  <a:pos x="36" y="49"/>
                </a:cxn>
                <a:cxn ang="0">
                  <a:pos x="36" y="48"/>
                </a:cxn>
                <a:cxn ang="0">
                  <a:pos x="21" y="41"/>
                </a:cxn>
                <a:cxn ang="0">
                  <a:pos x="13" y="44"/>
                </a:cxn>
                <a:cxn ang="0">
                  <a:pos x="0" y="31"/>
                </a:cxn>
                <a:cxn ang="0">
                  <a:pos x="13" y="18"/>
                </a:cxn>
                <a:cxn ang="0">
                  <a:pos x="21" y="22"/>
                </a:cxn>
                <a:cxn ang="0">
                  <a:pos x="36" y="15"/>
                </a:cxn>
                <a:cxn ang="0">
                  <a:pos x="36" y="13"/>
                </a:cxn>
                <a:cxn ang="0">
                  <a:pos x="49" y="0"/>
                </a:cxn>
                <a:cxn ang="0">
                  <a:pos x="61" y="13"/>
                </a:cxn>
                <a:cxn ang="0">
                  <a:pos x="49" y="26"/>
                </a:cxn>
                <a:cxn ang="0">
                  <a:pos x="40" y="23"/>
                </a:cxn>
                <a:cxn ang="0">
                  <a:pos x="25" y="30"/>
                </a:cxn>
                <a:cxn ang="0">
                  <a:pos x="25" y="31"/>
                </a:cxn>
                <a:cxn ang="0">
                  <a:pos x="25" y="33"/>
                </a:cxn>
                <a:cxn ang="0">
                  <a:pos x="40" y="40"/>
                </a:cxn>
                <a:cxn ang="0">
                  <a:pos x="49" y="36"/>
                </a:cxn>
                <a:cxn ang="0">
                  <a:pos x="61" y="49"/>
                </a:cxn>
              </a:cxnLst>
              <a:rect l="0" t="0" r="r" b="b"/>
              <a:pathLst>
                <a:path w="61" h="62">
                  <a:moveTo>
                    <a:pt x="61" y="49"/>
                  </a:moveTo>
                  <a:cubicBezTo>
                    <a:pt x="61" y="56"/>
                    <a:pt x="56" y="62"/>
                    <a:pt x="49" y="62"/>
                  </a:cubicBezTo>
                  <a:cubicBezTo>
                    <a:pt x="41" y="62"/>
                    <a:pt x="36" y="56"/>
                    <a:pt x="36" y="49"/>
                  </a:cubicBezTo>
                  <a:cubicBezTo>
                    <a:pt x="36" y="49"/>
                    <a:pt x="36" y="48"/>
                    <a:pt x="36" y="48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19" y="43"/>
                    <a:pt x="16" y="44"/>
                    <a:pt x="13" y="44"/>
                  </a:cubicBezTo>
                  <a:cubicBezTo>
                    <a:pt x="6" y="44"/>
                    <a:pt x="0" y="38"/>
                    <a:pt x="0" y="31"/>
                  </a:cubicBezTo>
                  <a:cubicBezTo>
                    <a:pt x="0" y="24"/>
                    <a:pt x="6" y="18"/>
                    <a:pt x="13" y="18"/>
                  </a:cubicBezTo>
                  <a:cubicBezTo>
                    <a:pt x="16" y="18"/>
                    <a:pt x="19" y="20"/>
                    <a:pt x="21" y="22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4"/>
                    <a:pt x="36" y="14"/>
                    <a:pt x="36" y="13"/>
                  </a:cubicBezTo>
                  <a:cubicBezTo>
                    <a:pt x="36" y="6"/>
                    <a:pt x="41" y="0"/>
                    <a:pt x="49" y="0"/>
                  </a:cubicBezTo>
                  <a:cubicBezTo>
                    <a:pt x="56" y="0"/>
                    <a:pt x="61" y="6"/>
                    <a:pt x="61" y="13"/>
                  </a:cubicBezTo>
                  <a:cubicBezTo>
                    <a:pt x="61" y="20"/>
                    <a:pt x="56" y="26"/>
                    <a:pt x="49" y="26"/>
                  </a:cubicBezTo>
                  <a:cubicBezTo>
                    <a:pt x="45" y="26"/>
                    <a:pt x="42" y="25"/>
                    <a:pt x="40" y="23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5" y="31"/>
                    <a:pt x="25" y="31"/>
                  </a:cubicBezTo>
                  <a:cubicBezTo>
                    <a:pt x="25" y="32"/>
                    <a:pt x="25" y="32"/>
                    <a:pt x="25" y="33"/>
                  </a:cubicBezTo>
                  <a:cubicBezTo>
                    <a:pt x="40" y="40"/>
                    <a:pt x="40" y="40"/>
                    <a:pt x="40" y="40"/>
                  </a:cubicBezTo>
                  <a:cubicBezTo>
                    <a:pt x="42" y="38"/>
                    <a:pt x="45" y="36"/>
                    <a:pt x="49" y="36"/>
                  </a:cubicBezTo>
                  <a:cubicBezTo>
                    <a:pt x="56" y="36"/>
                    <a:pt x="61" y="42"/>
                    <a:pt x="61" y="4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71368" tIns="85684" rIns="171368" bIns="85684" numCol="1" anchor="t" anchorCtr="0" compatLnSpc="1"/>
            <a:lstStyle>
              <a:defPPr>
                <a:defRPr lang="zh-CN"/>
              </a:defPPr>
              <a:lvl1pPr marL="0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165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765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365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5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5930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530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52"/>
          <p:cNvGrpSpPr/>
          <p:nvPr/>
        </p:nvGrpSpPr>
        <p:grpSpPr>
          <a:xfrm>
            <a:off x="6235578" y="3558486"/>
            <a:ext cx="1085524" cy="1371447"/>
            <a:chOff x="4595813" y="3000375"/>
            <a:chExt cx="814388" cy="1028700"/>
          </a:xfrm>
        </p:grpSpPr>
        <p:sp>
          <p:nvSpPr>
            <p:cNvPr id="19" name="Freeform 10"/>
            <p:cNvSpPr/>
            <p:nvPr/>
          </p:nvSpPr>
          <p:spPr bwMode="auto">
            <a:xfrm>
              <a:off x="4595813" y="3000375"/>
              <a:ext cx="814388" cy="1028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6" y="0"/>
                </a:cxn>
                <a:cxn ang="0">
                  <a:pos x="0" y="273"/>
                </a:cxn>
                <a:cxn ang="0">
                  <a:pos x="0" y="0"/>
                </a:cxn>
              </a:cxnLst>
              <a:rect l="0" t="0" r="r" b="b"/>
              <a:pathLst>
                <a:path w="216" h="273">
                  <a:moveTo>
                    <a:pt x="0" y="0"/>
                  </a:moveTo>
                  <a:cubicBezTo>
                    <a:pt x="216" y="0"/>
                    <a:pt x="216" y="0"/>
                    <a:pt x="216" y="0"/>
                  </a:cubicBezTo>
                  <a:cubicBezTo>
                    <a:pt x="178" y="134"/>
                    <a:pt x="106" y="225"/>
                    <a:pt x="0" y="27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AB96E"/>
            </a:solidFill>
            <a:ln w="9525">
              <a:noFill/>
              <a:round/>
            </a:ln>
          </p:spPr>
          <p:txBody>
            <a:bodyPr vert="horz" wrap="square" lIns="171368" tIns="85684" rIns="171368" bIns="85684" numCol="1" anchor="t" anchorCtr="0" compatLnSpc="1"/>
            <a:lstStyle>
              <a:defPPr>
                <a:defRPr lang="zh-CN"/>
              </a:defPPr>
              <a:lvl1pPr marL="0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165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765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365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5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5930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530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Freeform 62"/>
            <p:cNvSpPr>
              <a:spLocks noEditPoints="1"/>
            </p:cNvSpPr>
            <p:nvPr/>
          </p:nvSpPr>
          <p:spPr bwMode="auto">
            <a:xfrm>
              <a:off x="4737209" y="3175053"/>
              <a:ext cx="330417" cy="333059"/>
            </a:xfrm>
            <a:custGeom>
              <a:avLst/>
              <a:gdLst/>
              <a:ahLst/>
              <a:cxnLst>
                <a:cxn ang="0">
                  <a:pos x="58" y="33"/>
                </a:cxn>
                <a:cxn ang="0">
                  <a:pos x="57" y="34"/>
                </a:cxn>
                <a:cxn ang="0">
                  <a:pos x="50" y="35"/>
                </a:cxn>
                <a:cxn ang="0">
                  <a:pos x="49" y="39"/>
                </a:cxn>
                <a:cxn ang="0">
                  <a:pos x="53" y="44"/>
                </a:cxn>
                <a:cxn ang="0">
                  <a:pos x="53" y="45"/>
                </a:cxn>
                <a:cxn ang="0">
                  <a:pos x="53" y="46"/>
                </a:cxn>
                <a:cxn ang="0">
                  <a:pos x="45" y="53"/>
                </a:cxn>
                <a:cxn ang="0">
                  <a:pos x="44" y="52"/>
                </a:cxn>
                <a:cxn ang="0">
                  <a:pos x="39" y="48"/>
                </a:cxn>
                <a:cxn ang="0">
                  <a:pos x="36" y="50"/>
                </a:cxn>
                <a:cxn ang="0">
                  <a:pos x="34" y="57"/>
                </a:cxn>
                <a:cxn ang="0">
                  <a:pos x="33" y="58"/>
                </a:cxn>
                <a:cxn ang="0">
                  <a:pos x="25" y="58"/>
                </a:cxn>
                <a:cxn ang="0">
                  <a:pos x="23" y="57"/>
                </a:cxn>
                <a:cxn ang="0">
                  <a:pos x="22" y="50"/>
                </a:cxn>
                <a:cxn ang="0">
                  <a:pos x="19" y="48"/>
                </a:cxn>
                <a:cxn ang="0">
                  <a:pos x="14" y="52"/>
                </a:cxn>
                <a:cxn ang="0">
                  <a:pos x="13" y="53"/>
                </a:cxn>
                <a:cxn ang="0">
                  <a:pos x="12" y="52"/>
                </a:cxn>
                <a:cxn ang="0">
                  <a:pos x="5" y="46"/>
                </a:cxn>
                <a:cxn ang="0">
                  <a:pos x="5" y="45"/>
                </a:cxn>
                <a:cxn ang="0">
                  <a:pos x="5" y="44"/>
                </a:cxn>
                <a:cxn ang="0">
                  <a:pos x="9" y="39"/>
                </a:cxn>
                <a:cxn ang="0">
                  <a:pos x="8" y="35"/>
                </a:cxn>
                <a:cxn ang="0">
                  <a:pos x="1" y="34"/>
                </a:cxn>
                <a:cxn ang="0">
                  <a:pos x="0" y="33"/>
                </a:cxn>
                <a:cxn ang="0">
                  <a:pos x="0" y="24"/>
                </a:cxn>
                <a:cxn ang="0">
                  <a:pos x="1" y="23"/>
                </a:cxn>
                <a:cxn ang="0">
                  <a:pos x="8" y="22"/>
                </a:cxn>
                <a:cxn ang="0">
                  <a:pos x="9" y="18"/>
                </a:cxn>
                <a:cxn ang="0">
                  <a:pos x="5" y="13"/>
                </a:cxn>
                <a:cxn ang="0">
                  <a:pos x="5" y="12"/>
                </a:cxn>
                <a:cxn ang="0">
                  <a:pos x="5" y="11"/>
                </a:cxn>
                <a:cxn ang="0">
                  <a:pos x="13" y="5"/>
                </a:cxn>
                <a:cxn ang="0">
                  <a:pos x="14" y="5"/>
                </a:cxn>
                <a:cxn ang="0">
                  <a:pos x="19" y="9"/>
                </a:cxn>
                <a:cxn ang="0">
                  <a:pos x="22" y="8"/>
                </a:cxn>
                <a:cxn ang="0">
                  <a:pos x="23" y="1"/>
                </a:cxn>
                <a:cxn ang="0">
                  <a:pos x="25" y="0"/>
                </a:cxn>
                <a:cxn ang="0">
                  <a:pos x="33" y="0"/>
                </a:cxn>
                <a:cxn ang="0">
                  <a:pos x="34" y="1"/>
                </a:cxn>
                <a:cxn ang="0">
                  <a:pos x="36" y="8"/>
                </a:cxn>
                <a:cxn ang="0">
                  <a:pos x="39" y="9"/>
                </a:cxn>
                <a:cxn ang="0">
                  <a:pos x="44" y="5"/>
                </a:cxn>
                <a:cxn ang="0">
                  <a:pos x="45" y="5"/>
                </a:cxn>
                <a:cxn ang="0">
                  <a:pos x="46" y="5"/>
                </a:cxn>
                <a:cxn ang="0">
                  <a:pos x="52" y="12"/>
                </a:cxn>
                <a:cxn ang="0">
                  <a:pos x="53" y="12"/>
                </a:cxn>
                <a:cxn ang="0">
                  <a:pos x="52" y="13"/>
                </a:cxn>
                <a:cxn ang="0">
                  <a:pos x="48" y="18"/>
                </a:cxn>
                <a:cxn ang="0">
                  <a:pos x="50" y="22"/>
                </a:cxn>
                <a:cxn ang="0">
                  <a:pos x="57" y="23"/>
                </a:cxn>
                <a:cxn ang="0">
                  <a:pos x="58" y="25"/>
                </a:cxn>
                <a:cxn ang="0">
                  <a:pos x="58" y="33"/>
                </a:cxn>
                <a:cxn ang="0">
                  <a:pos x="29" y="19"/>
                </a:cxn>
                <a:cxn ang="0">
                  <a:pos x="19" y="29"/>
                </a:cxn>
                <a:cxn ang="0">
                  <a:pos x="29" y="38"/>
                </a:cxn>
                <a:cxn ang="0">
                  <a:pos x="39" y="29"/>
                </a:cxn>
                <a:cxn ang="0">
                  <a:pos x="29" y="19"/>
                </a:cxn>
              </a:cxnLst>
              <a:rect l="0" t="0" r="r" b="b"/>
              <a:pathLst>
                <a:path w="58" h="58">
                  <a:moveTo>
                    <a:pt x="58" y="33"/>
                  </a:moveTo>
                  <a:cubicBezTo>
                    <a:pt x="58" y="34"/>
                    <a:pt x="58" y="34"/>
                    <a:pt x="57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7"/>
                    <a:pt x="49" y="38"/>
                    <a:pt x="49" y="39"/>
                  </a:cubicBezTo>
                  <a:cubicBezTo>
                    <a:pt x="50" y="41"/>
                    <a:pt x="51" y="42"/>
                    <a:pt x="53" y="44"/>
                  </a:cubicBezTo>
                  <a:cubicBezTo>
                    <a:pt x="53" y="44"/>
                    <a:pt x="53" y="45"/>
                    <a:pt x="53" y="45"/>
                  </a:cubicBezTo>
                  <a:cubicBezTo>
                    <a:pt x="53" y="45"/>
                    <a:pt x="53" y="46"/>
                    <a:pt x="53" y="46"/>
                  </a:cubicBezTo>
                  <a:cubicBezTo>
                    <a:pt x="52" y="47"/>
                    <a:pt x="47" y="53"/>
                    <a:pt x="45" y="53"/>
                  </a:cubicBezTo>
                  <a:cubicBezTo>
                    <a:pt x="45" y="53"/>
                    <a:pt x="45" y="53"/>
                    <a:pt x="44" y="52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38" y="49"/>
                    <a:pt x="37" y="49"/>
                    <a:pt x="36" y="50"/>
                  </a:cubicBezTo>
                  <a:cubicBezTo>
                    <a:pt x="35" y="52"/>
                    <a:pt x="35" y="55"/>
                    <a:pt x="34" y="57"/>
                  </a:cubicBezTo>
                  <a:cubicBezTo>
                    <a:pt x="34" y="57"/>
                    <a:pt x="34" y="58"/>
                    <a:pt x="33" y="58"/>
                  </a:cubicBezTo>
                  <a:cubicBezTo>
                    <a:pt x="25" y="58"/>
                    <a:pt x="25" y="58"/>
                    <a:pt x="25" y="58"/>
                  </a:cubicBezTo>
                  <a:cubicBezTo>
                    <a:pt x="24" y="58"/>
                    <a:pt x="23" y="57"/>
                    <a:pt x="23" y="57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21" y="49"/>
                    <a:pt x="20" y="49"/>
                    <a:pt x="19" y="48"/>
                  </a:cubicBezTo>
                  <a:cubicBezTo>
                    <a:pt x="14" y="52"/>
                    <a:pt x="14" y="52"/>
                    <a:pt x="14" y="52"/>
                  </a:cubicBezTo>
                  <a:cubicBezTo>
                    <a:pt x="13" y="53"/>
                    <a:pt x="13" y="53"/>
                    <a:pt x="13" y="53"/>
                  </a:cubicBezTo>
                  <a:cubicBezTo>
                    <a:pt x="12" y="53"/>
                    <a:pt x="12" y="53"/>
                    <a:pt x="12" y="52"/>
                  </a:cubicBezTo>
                  <a:cubicBezTo>
                    <a:pt x="10" y="50"/>
                    <a:pt x="7" y="48"/>
                    <a:pt x="5" y="46"/>
                  </a:cubicBezTo>
                  <a:cubicBezTo>
                    <a:pt x="5" y="46"/>
                    <a:pt x="5" y="45"/>
                    <a:pt x="5" y="45"/>
                  </a:cubicBezTo>
                  <a:cubicBezTo>
                    <a:pt x="5" y="45"/>
                    <a:pt x="5" y="44"/>
                    <a:pt x="5" y="44"/>
                  </a:cubicBezTo>
                  <a:cubicBezTo>
                    <a:pt x="7" y="42"/>
                    <a:pt x="8" y="41"/>
                    <a:pt x="9" y="39"/>
                  </a:cubicBezTo>
                  <a:cubicBezTo>
                    <a:pt x="9" y="38"/>
                    <a:pt x="8" y="37"/>
                    <a:pt x="8" y="35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0" y="34"/>
                    <a:pt x="0" y="33"/>
                    <a:pt x="0" y="33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3"/>
                    <a:pt x="1" y="23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21"/>
                    <a:pt x="9" y="20"/>
                    <a:pt x="9" y="18"/>
                  </a:cubicBezTo>
                  <a:cubicBezTo>
                    <a:pt x="8" y="17"/>
                    <a:pt x="7" y="15"/>
                    <a:pt x="5" y="13"/>
                  </a:cubicBezTo>
                  <a:cubicBezTo>
                    <a:pt x="5" y="13"/>
                    <a:pt x="5" y="13"/>
                    <a:pt x="5" y="12"/>
                  </a:cubicBezTo>
                  <a:cubicBezTo>
                    <a:pt x="5" y="12"/>
                    <a:pt x="5" y="12"/>
                    <a:pt x="5" y="11"/>
                  </a:cubicBezTo>
                  <a:cubicBezTo>
                    <a:pt x="6" y="10"/>
                    <a:pt x="11" y="5"/>
                    <a:pt x="13" y="5"/>
                  </a:cubicBezTo>
                  <a:cubicBezTo>
                    <a:pt x="13" y="5"/>
                    <a:pt x="13" y="5"/>
                    <a:pt x="14" y="5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20" y="9"/>
                    <a:pt x="21" y="8"/>
                    <a:pt x="22" y="8"/>
                  </a:cubicBezTo>
                  <a:cubicBezTo>
                    <a:pt x="22" y="5"/>
                    <a:pt x="23" y="3"/>
                    <a:pt x="23" y="1"/>
                  </a:cubicBezTo>
                  <a:cubicBezTo>
                    <a:pt x="23" y="0"/>
                    <a:pt x="24" y="0"/>
                    <a:pt x="25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4" y="0"/>
                    <a:pt x="34" y="0"/>
                    <a:pt x="34" y="1"/>
                  </a:cubicBezTo>
                  <a:cubicBezTo>
                    <a:pt x="36" y="8"/>
                    <a:pt x="36" y="8"/>
                    <a:pt x="36" y="8"/>
                  </a:cubicBezTo>
                  <a:cubicBezTo>
                    <a:pt x="37" y="8"/>
                    <a:pt x="38" y="9"/>
                    <a:pt x="39" y="9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8" y="7"/>
                    <a:pt x="51" y="9"/>
                    <a:pt x="52" y="12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53" y="13"/>
                    <a:pt x="53" y="13"/>
                    <a:pt x="52" y="13"/>
                  </a:cubicBezTo>
                  <a:cubicBezTo>
                    <a:pt x="51" y="15"/>
                    <a:pt x="50" y="17"/>
                    <a:pt x="48" y="18"/>
                  </a:cubicBezTo>
                  <a:cubicBezTo>
                    <a:pt x="49" y="20"/>
                    <a:pt x="50" y="21"/>
                    <a:pt x="50" y="22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8" y="23"/>
                    <a:pt x="58" y="24"/>
                    <a:pt x="58" y="25"/>
                  </a:cubicBezTo>
                  <a:lnTo>
                    <a:pt x="58" y="33"/>
                  </a:lnTo>
                  <a:close/>
                  <a:moveTo>
                    <a:pt x="29" y="19"/>
                  </a:moveTo>
                  <a:cubicBezTo>
                    <a:pt x="24" y="19"/>
                    <a:pt x="19" y="23"/>
                    <a:pt x="19" y="29"/>
                  </a:cubicBezTo>
                  <a:cubicBezTo>
                    <a:pt x="19" y="34"/>
                    <a:pt x="24" y="38"/>
                    <a:pt x="29" y="38"/>
                  </a:cubicBezTo>
                  <a:cubicBezTo>
                    <a:pt x="34" y="38"/>
                    <a:pt x="39" y="34"/>
                    <a:pt x="39" y="29"/>
                  </a:cubicBezTo>
                  <a:cubicBezTo>
                    <a:pt x="39" y="23"/>
                    <a:pt x="34" y="19"/>
                    <a:pt x="29" y="1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71368" tIns="85684" rIns="171368" bIns="85684" numCol="1" anchor="t" anchorCtr="0" compatLnSpc="1"/>
            <a:lstStyle>
              <a:defPPr>
                <a:defRPr lang="zh-CN"/>
              </a:defPPr>
              <a:lvl1pPr marL="0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165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765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365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5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5930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530" algn="l" defTabSz="12192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81"/>
          <p:cNvGrpSpPr/>
          <p:nvPr/>
        </p:nvGrpSpPr>
        <p:grpSpPr>
          <a:xfrm flipV="1">
            <a:off x="4000176" y="4475246"/>
            <a:ext cx="1491450" cy="292430"/>
            <a:chOff x="2712812" y="1457456"/>
            <a:chExt cx="1118923" cy="223062"/>
          </a:xfrm>
        </p:grpSpPr>
        <p:cxnSp>
          <p:nvCxnSpPr>
            <p:cNvPr id="17" name="Straight Connector 37"/>
            <p:cNvCxnSpPr/>
            <p:nvPr/>
          </p:nvCxnSpPr>
          <p:spPr>
            <a:xfrm flipH="1" flipV="1">
              <a:off x="3592681" y="1460250"/>
              <a:ext cx="239054" cy="220268"/>
            </a:xfrm>
            <a:prstGeom prst="line">
              <a:avLst/>
            </a:prstGeom>
            <a:ln w="19050" cap="rnd">
              <a:solidFill>
                <a:srgbClr val="C8161D"/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38"/>
            <p:cNvCxnSpPr/>
            <p:nvPr/>
          </p:nvCxnSpPr>
          <p:spPr>
            <a:xfrm rot="10800000" flipV="1">
              <a:off x="2712812" y="1457456"/>
              <a:ext cx="879870" cy="1615"/>
            </a:xfrm>
            <a:prstGeom prst="line">
              <a:avLst/>
            </a:prstGeom>
            <a:ln w="19050" cap="rnd">
              <a:solidFill>
                <a:srgbClr val="C8161D"/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81"/>
          <p:cNvGrpSpPr/>
          <p:nvPr/>
        </p:nvGrpSpPr>
        <p:grpSpPr>
          <a:xfrm flipH="1" flipV="1">
            <a:off x="6834035" y="4476305"/>
            <a:ext cx="1414659" cy="290312"/>
            <a:chOff x="2770419" y="1459071"/>
            <a:chExt cx="1061316" cy="221447"/>
          </a:xfrm>
        </p:grpSpPr>
        <p:cxnSp>
          <p:nvCxnSpPr>
            <p:cNvPr id="15" name="Straight Connector 40"/>
            <p:cNvCxnSpPr/>
            <p:nvPr/>
          </p:nvCxnSpPr>
          <p:spPr>
            <a:xfrm flipH="1" flipV="1">
              <a:off x="3592681" y="1460250"/>
              <a:ext cx="239054" cy="220268"/>
            </a:xfrm>
            <a:prstGeom prst="line">
              <a:avLst/>
            </a:prstGeom>
            <a:ln w="19050" cap="rnd">
              <a:solidFill>
                <a:srgbClr val="C8161D"/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41"/>
            <p:cNvCxnSpPr/>
            <p:nvPr/>
          </p:nvCxnSpPr>
          <p:spPr>
            <a:xfrm flipH="1" flipV="1">
              <a:off x="2770419" y="1459071"/>
              <a:ext cx="822263" cy="2"/>
            </a:xfrm>
            <a:prstGeom prst="line">
              <a:avLst/>
            </a:prstGeom>
            <a:ln w="19050" cap="rnd">
              <a:solidFill>
                <a:srgbClr val="C8161D"/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81"/>
          <p:cNvGrpSpPr/>
          <p:nvPr/>
        </p:nvGrpSpPr>
        <p:grpSpPr>
          <a:xfrm>
            <a:off x="3867748" y="2048460"/>
            <a:ext cx="1491450" cy="292430"/>
            <a:chOff x="2712812" y="1457456"/>
            <a:chExt cx="1118923" cy="223062"/>
          </a:xfrm>
        </p:grpSpPr>
        <p:cxnSp>
          <p:nvCxnSpPr>
            <p:cNvPr id="13" name="Straight Connector 43"/>
            <p:cNvCxnSpPr/>
            <p:nvPr/>
          </p:nvCxnSpPr>
          <p:spPr>
            <a:xfrm flipH="1" flipV="1">
              <a:off x="3592681" y="1460250"/>
              <a:ext cx="239054" cy="220268"/>
            </a:xfrm>
            <a:prstGeom prst="line">
              <a:avLst/>
            </a:prstGeom>
            <a:ln w="19050" cap="rnd">
              <a:solidFill>
                <a:srgbClr val="C8161D"/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44"/>
            <p:cNvCxnSpPr/>
            <p:nvPr/>
          </p:nvCxnSpPr>
          <p:spPr>
            <a:xfrm rot="10800000" flipV="1">
              <a:off x="2712812" y="1457456"/>
              <a:ext cx="879870" cy="1615"/>
            </a:xfrm>
            <a:prstGeom prst="line">
              <a:avLst/>
            </a:prstGeom>
            <a:ln w="19050" cap="rnd">
              <a:solidFill>
                <a:srgbClr val="C8161D"/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1"/>
          <p:cNvGrpSpPr/>
          <p:nvPr/>
        </p:nvGrpSpPr>
        <p:grpSpPr>
          <a:xfrm flipH="1">
            <a:off x="7045790" y="2049519"/>
            <a:ext cx="1414659" cy="290312"/>
            <a:chOff x="2770419" y="1459071"/>
            <a:chExt cx="1061316" cy="221447"/>
          </a:xfrm>
        </p:grpSpPr>
        <p:cxnSp>
          <p:nvCxnSpPr>
            <p:cNvPr id="11" name="Straight Connector 46"/>
            <p:cNvCxnSpPr/>
            <p:nvPr/>
          </p:nvCxnSpPr>
          <p:spPr>
            <a:xfrm flipH="1" flipV="1">
              <a:off x="3592681" y="1460250"/>
              <a:ext cx="239054" cy="220268"/>
            </a:xfrm>
            <a:prstGeom prst="line">
              <a:avLst/>
            </a:prstGeom>
            <a:ln w="19050" cap="rnd">
              <a:solidFill>
                <a:srgbClr val="C8161D"/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47"/>
            <p:cNvCxnSpPr/>
            <p:nvPr/>
          </p:nvCxnSpPr>
          <p:spPr>
            <a:xfrm flipH="1" flipV="1">
              <a:off x="2770419" y="1459071"/>
              <a:ext cx="822263" cy="2"/>
            </a:xfrm>
            <a:prstGeom prst="line">
              <a:avLst/>
            </a:prstGeom>
            <a:ln w="19050" cap="rnd">
              <a:solidFill>
                <a:srgbClr val="C8161D"/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矩形 9"/>
          <p:cNvSpPr/>
          <p:nvPr/>
        </p:nvSpPr>
        <p:spPr>
          <a:xfrm>
            <a:off x="5638542" y="5482711"/>
            <a:ext cx="1033260" cy="30289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12192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92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92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165" algn="l" defTabSz="12192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765" algn="l" defTabSz="12192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365" algn="l" defTabSz="12192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5" algn="l" defTabSz="12192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5930" algn="l" defTabSz="12192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530" algn="l" defTabSz="12192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35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35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35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www.1ppt.com/moban/     </a:t>
            </a:r>
            <a:r>
              <a:rPr kumimoji="0" lang="zh-CN" altLang="en-US" sz="135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35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35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35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www.1ppt.com/hangye/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35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35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35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35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www.1ppt.com/jieri/           PPT</a:t>
            </a:r>
            <a:r>
              <a:rPr kumimoji="0" lang="zh-CN" altLang="en-US" sz="135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素材下载：</a:t>
            </a:r>
            <a:r>
              <a:rPr kumimoji="0" lang="en-US" altLang="zh-CN" sz="135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35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35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35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www.1ppt.com/beijing/      PPT</a:t>
            </a:r>
            <a:r>
              <a:rPr kumimoji="0" lang="zh-CN" altLang="en-US" sz="135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图表下载：</a:t>
            </a:r>
            <a:r>
              <a:rPr kumimoji="0" lang="en-US" altLang="zh-CN" sz="135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35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优秀</a:t>
            </a:r>
            <a:r>
              <a:rPr kumimoji="0" lang="en-US" altLang="zh-CN" sz="135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35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35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        PPT</a:t>
            </a:r>
            <a:r>
              <a:rPr kumimoji="0" lang="zh-CN" altLang="en-US" sz="135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35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35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Word</a:t>
            </a:r>
            <a:r>
              <a:rPr kumimoji="0" lang="zh-CN" altLang="en-US" sz="135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35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www.1ppt.com/word/              Excel</a:t>
            </a:r>
            <a:r>
              <a:rPr kumimoji="0" lang="zh-CN" altLang="en-US" sz="135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</a:t>
            </a:r>
            <a:r>
              <a:rPr kumimoji="0" lang="en-US" altLang="zh-CN" sz="135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www.1ppt.com/excel/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35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资料下载：</a:t>
            </a:r>
            <a:r>
              <a:rPr kumimoji="0" lang="en-US" altLang="zh-CN" sz="135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www.1ppt.com/ziliao/                PPT</a:t>
            </a:r>
            <a:r>
              <a:rPr kumimoji="0" lang="zh-CN" altLang="en-US" sz="135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课件下载：</a:t>
            </a:r>
            <a:r>
              <a:rPr kumimoji="0" lang="en-US" altLang="zh-CN" sz="135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35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范文下载：</a:t>
            </a:r>
            <a:r>
              <a:rPr kumimoji="0" lang="en-US" altLang="zh-CN" sz="135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www.1ppt.com/fanwen/             </a:t>
            </a:r>
            <a:r>
              <a:rPr kumimoji="0" lang="zh-CN" altLang="en-US" sz="135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试卷下载：</a:t>
            </a:r>
            <a:r>
              <a:rPr kumimoji="0" lang="en-US" altLang="zh-CN" sz="135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www.1ppt.com/shiti/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35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教案下载：</a:t>
            </a:r>
            <a:r>
              <a:rPr kumimoji="0" lang="en-US" altLang="zh-CN" sz="135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www.1ppt.com/jiaoan/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35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字体下载：</a:t>
            </a:r>
            <a:r>
              <a:rPr kumimoji="0" lang="en-US" altLang="zh-CN" sz="135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www.1ppt.com/ziti/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35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endParaRPr kumimoji="0" lang="zh-CN" altLang="en-US" sz="135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7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7639196" y="2093378"/>
            <a:ext cx="3350072" cy="8463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28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1047089" y="2087744"/>
            <a:ext cx="3459515" cy="8463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29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7717017" y="4711925"/>
            <a:ext cx="3350072" cy="8463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30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1124910" y="4711925"/>
            <a:ext cx="3459515" cy="8463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grpSp>
        <p:nvGrpSpPr>
          <p:cNvPr id="31" name="组合 30"/>
          <p:cNvGrpSpPr/>
          <p:nvPr/>
        </p:nvGrpSpPr>
        <p:grpSpPr>
          <a:xfrm>
            <a:off x="398786" y="249708"/>
            <a:ext cx="670385" cy="604428"/>
            <a:chOff x="5424755" y="1340768"/>
            <a:chExt cx="670560" cy="604586"/>
          </a:xfrm>
        </p:grpSpPr>
        <p:grpSp>
          <p:nvGrpSpPr>
            <p:cNvPr id="32" name="组合 31"/>
            <p:cNvGrpSpPr/>
            <p:nvPr/>
          </p:nvGrpSpPr>
          <p:grpSpPr>
            <a:xfrm>
              <a:off x="5424755" y="1340768"/>
              <a:ext cx="670560" cy="604586"/>
              <a:chOff x="3720691" y="2824413"/>
              <a:chExt cx="1341120" cy="1209172"/>
            </a:xfrm>
          </p:grpSpPr>
          <p:sp>
            <p:nvSpPr>
              <p:cNvPr id="34" name="Freeform 5"/>
              <p:cNvSpPr/>
              <p:nvPr/>
            </p:nvSpPr>
            <p:spPr bwMode="auto">
              <a:xfrm rot="1855731">
                <a:off x="3720691" y="2824413"/>
                <a:ext cx="1341120" cy="1209172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gradFill>
                <a:gsLst>
                  <a:gs pos="0">
                    <a:srgbClr val="D3D3D3"/>
                  </a:gs>
                  <a:gs pos="100000">
                    <a:srgbClr val="F9F9F9"/>
                  </a:gs>
                </a:gsLst>
                <a:lin ang="16200000" scaled="0"/>
              </a:gradFill>
              <a:ln w="12700" cap="flat">
                <a:noFill/>
                <a:prstDash val="solid"/>
                <a:miter lim="800000"/>
              </a:ln>
              <a:effectLst>
                <a:outerShdw blurRad="190500" dist="1143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16" tIns="45708" rIns="91416" bIns="45708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35" name="Freeform 5"/>
              <p:cNvSpPr/>
              <p:nvPr/>
            </p:nvSpPr>
            <p:spPr bwMode="auto">
              <a:xfrm rot="1855731">
                <a:off x="3764581" y="2863367"/>
                <a:ext cx="1264630" cy="1140208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gradFill>
                <a:gsLst>
                  <a:gs pos="0">
                    <a:srgbClr val="D3D3D3"/>
                  </a:gs>
                  <a:gs pos="100000">
                    <a:srgbClr val="F9F9F9"/>
                  </a:gs>
                </a:gsLst>
                <a:lin ang="21594000" scaled="0"/>
              </a:gradFill>
              <a:ln w="12700" cap="flat">
                <a:noFill/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16" tIns="45708" rIns="91416" bIns="45708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33" name="Freeform 5"/>
            <p:cNvSpPr/>
            <p:nvPr/>
          </p:nvSpPr>
          <p:spPr bwMode="auto">
            <a:xfrm rot="1855731">
              <a:off x="5470180" y="1383052"/>
              <a:ext cx="576760" cy="520015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noFill/>
            <a:ln w="9525" cap="flat">
              <a:solidFill>
                <a:srgbClr val="414455"/>
              </a:solidFill>
              <a:prstDash val="sysDash"/>
              <a:miter lim="800000"/>
            </a:ln>
            <a:effectLst/>
          </p:spPr>
          <p:txBody>
            <a:bodyPr vert="horz" wrap="square" lIns="91416" tIns="45708" rIns="91416" bIns="45708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36" name="文本框 9"/>
          <p:cNvSpPr txBox="1"/>
          <p:nvPr/>
        </p:nvSpPr>
        <p:spPr>
          <a:xfrm>
            <a:off x="1115790" y="368459"/>
            <a:ext cx="1871720" cy="346228"/>
          </a:xfrm>
          <a:prstGeom prst="rect">
            <a:avLst/>
          </a:prstGeom>
          <a:noFill/>
        </p:spPr>
        <p:txBody>
          <a:bodyPr wrap="square" lIns="68561" tIns="34280" rIns="68561" bIns="3428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/>
            <a:r>
              <a:rPr lang="zh-CN" altLang="en-US" b="1" dirty="0">
                <a:solidFill>
                  <a:srgbClr val="DAB96E"/>
                </a:solidFill>
                <a:latin typeface="微软雅黑" panose="020B0503020204020204" charset="-122"/>
                <a:ea typeface="微软雅黑" panose="020B0503020204020204" charset="-122"/>
              </a:rPr>
              <a:t>研究方法与思路</a:t>
            </a:r>
          </a:p>
        </p:txBody>
      </p:sp>
      <p:cxnSp>
        <p:nvCxnSpPr>
          <p:cNvPr id="37" name="直接连接符 36"/>
          <p:cNvCxnSpPr/>
          <p:nvPr/>
        </p:nvCxnSpPr>
        <p:spPr>
          <a:xfrm flipV="1">
            <a:off x="1187780" y="714687"/>
            <a:ext cx="10686636" cy="13717"/>
          </a:xfrm>
          <a:prstGeom prst="line">
            <a:avLst/>
          </a:prstGeom>
          <a:ln>
            <a:solidFill>
              <a:srgbClr val="DAB96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reeform 126"/>
          <p:cNvSpPr>
            <a:spLocks noChangeAspect="1" noEditPoints="1"/>
          </p:cNvSpPr>
          <p:nvPr/>
        </p:nvSpPr>
        <p:spPr bwMode="auto">
          <a:xfrm>
            <a:off x="602883" y="410698"/>
            <a:ext cx="267832" cy="335140"/>
          </a:xfrm>
          <a:custGeom>
            <a:avLst/>
            <a:gdLst>
              <a:gd name="T0" fmla="*/ 48 w 81"/>
              <a:gd name="T1" fmla="*/ 27 h 101"/>
              <a:gd name="T2" fmla="*/ 4 w 81"/>
              <a:gd name="T3" fmla="*/ 48 h 101"/>
              <a:gd name="T4" fmla="*/ 0 w 81"/>
              <a:gd name="T5" fmla="*/ 31 h 101"/>
              <a:gd name="T6" fmla="*/ 58 w 81"/>
              <a:gd name="T7" fmla="*/ 90 h 101"/>
              <a:gd name="T8" fmla="*/ 81 w 81"/>
              <a:gd name="T9" fmla="*/ 98 h 101"/>
              <a:gd name="T10" fmla="*/ 58 w 81"/>
              <a:gd name="T11" fmla="*/ 90 h 101"/>
              <a:gd name="T12" fmla="*/ 53 w 81"/>
              <a:gd name="T13" fmla="*/ 101 h 101"/>
              <a:gd name="T14" fmla="*/ 29 w 81"/>
              <a:gd name="T15" fmla="*/ 98 h 101"/>
              <a:gd name="T16" fmla="*/ 0 w 81"/>
              <a:gd name="T17" fmla="*/ 90 h 101"/>
              <a:gd name="T18" fmla="*/ 29 w 81"/>
              <a:gd name="T19" fmla="*/ 87 h 101"/>
              <a:gd name="T20" fmla="*/ 38 w 81"/>
              <a:gd name="T21" fmla="*/ 76 h 101"/>
              <a:gd name="T22" fmla="*/ 0 w 81"/>
              <a:gd name="T23" fmla="*/ 72 h 101"/>
              <a:gd name="T24" fmla="*/ 4 w 81"/>
              <a:gd name="T25" fmla="*/ 54 h 101"/>
              <a:gd name="T26" fmla="*/ 48 w 81"/>
              <a:gd name="T27" fmla="*/ 76 h 101"/>
              <a:gd name="T28" fmla="*/ 44 w 81"/>
              <a:gd name="T29" fmla="*/ 87 h 101"/>
              <a:gd name="T30" fmla="*/ 53 w 81"/>
              <a:gd name="T31" fmla="*/ 90 h 101"/>
              <a:gd name="T32" fmla="*/ 4 w 81"/>
              <a:gd name="T33" fmla="*/ 0 h 101"/>
              <a:gd name="T34" fmla="*/ 48 w 81"/>
              <a:gd name="T35" fmla="*/ 21 h 101"/>
              <a:gd name="T36" fmla="*/ 0 w 81"/>
              <a:gd name="T37" fmla="*/ 17 h 101"/>
              <a:gd name="T38" fmla="*/ 4 w 81"/>
              <a:gd name="T39" fmla="*/ 0 h 101"/>
              <a:gd name="T40" fmla="*/ 53 w 81"/>
              <a:gd name="T41" fmla="*/ 76 h 101"/>
              <a:gd name="T42" fmla="*/ 81 w 81"/>
              <a:gd name="T43" fmla="*/ 72 h 101"/>
              <a:gd name="T44" fmla="*/ 77 w 81"/>
              <a:gd name="T45" fmla="*/ 54 h 101"/>
              <a:gd name="T46" fmla="*/ 59 w 81"/>
              <a:gd name="T47" fmla="*/ 8 h 101"/>
              <a:gd name="T48" fmla="*/ 69 w 81"/>
              <a:gd name="T49" fmla="*/ 13 h 101"/>
              <a:gd name="T50" fmla="*/ 59 w 81"/>
              <a:gd name="T51" fmla="*/ 8 h 101"/>
              <a:gd name="T52" fmla="*/ 69 w 81"/>
              <a:gd name="T53" fmla="*/ 63 h 101"/>
              <a:gd name="T54" fmla="*/ 59 w 81"/>
              <a:gd name="T55" fmla="*/ 67 h 101"/>
              <a:gd name="T56" fmla="*/ 59 w 81"/>
              <a:gd name="T57" fmla="*/ 35 h 101"/>
              <a:gd name="T58" fmla="*/ 69 w 81"/>
              <a:gd name="T59" fmla="*/ 40 h 101"/>
              <a:gd name="T60" fmla="*/ 59 w 81"/>
              <a:gd name="T61" fmla="*/ 35 h 101"/>
              <a:gd name="T62" fmla="*/ 53 w 81"/>
              <a:gd name="T63" fmla="*/ 21 h 101"/>
              <a:gd name="T64" fmla="*/ 81 w 81"/>
              <a:gd name="T65" fmla="*/ 17 h 101"/>
              <a:gd name="T66" fmla="*/ 77 w 81"/>
              <a:gd name="T67" fmla="*/ 0 h 101"/>
              <a:gd name="T68" fmla="*/ 53 w 81"/>
              <a:gd name="T69" fmla="*/ 27 h 101"/>
              <a:gd name="T70" fmla="*/ 77 w 81"/>
              <a:gd name="T71" fmla="*/ 48 h 101"/>
              <a:gd name="T72" fmla="*/ 81 w 81"/>
              <a:gd name="T73" fmla="*/ 31 h 101"/>
              <a:gd name="T74" fmla="*/ 53 w 81"/>
              <a:gd name="T75" fmla="*/ 27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81" h="101">
                <a:moveTo>
                  <a:pt x="4" y="27"/>
                </a:moveTo>
                <a:cubicBezTo>
                  <a:pt x="48" y="27"/>
                  <a:pt x="48" y="27"/>
                  <a:pt x="48" y="27"/>
                </a:cubicBezTo>
                <a:cubicBezTo>
                  <a:pt x="48" y="48"/>
                  <a:pt x="48" y="48"/>
                  <a:pt x="4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46"/>
                  <a:pt x="0" y="44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29"/>
                  <a:pt x="2" y="27"/>
                  <a:pt x="4" y="27"/>
                </a:cubicBezTo>
                <a:close/>
                <a:moveTo>
                  <a:pt x="58" y="90"/>
                </a:moveTo>
                <a:cubicBezTo>
                  <a:pt x="81" y="90"/>
                  <a:pt x="81" y="90"/>
                  <a:pt x="81" y="90"/>
                </a:cubicBezTo>
                <a:cubicBezTo>
                  <a:pt x="81" y="98"/>
                  <a:pt x="81" y="98"/>
                  <a:pt x="81" y="98"/>
                </a:cubicBezTo>
                <a:cubicBezTo>
                  <a:pt x="58" y="98"/>
                  <a:pt x="58" y="98"/>
                  <a:pt x="58" y="98"/>
                </a:cubicBezTo>
                <a:cubicBezTo>
                  <a:pt x="58" y="90"/>
                  <a:pt x="58" y="90"/>
                  <a:pt x="58" y="90"/>
                </a:cubicBezTo>
                <a:close/>
                <a:moveTo>
                  <a:pt x="53" y="98"/>
                </a:moveTo>
                <a:cubicBezTo>
                  <a:pt x="53" y="101"/>
                  <a:pt x="53" y="101"/>
                  <a:pt x="53" y="101"/>
                </a:cubicBezTo>
                <a:cubicBezTo>
                  <a:pt x="29" y="101"/>
                  <a:pt x="29" y="101"/>
                  <a:pt x="29" y="101"/>
                </a:cubicBezTo>
                <a:cubicBezTo>
                  <a:pt x="29" y="98"/>
                  <a:pt x="29" y="98"/>
                  <a:pt x="29" y="98"/>
                </a:cubicBezTo>
                <a:cubicBezTo>
                  <a:pt x="0" y="98"/>
                  <a:pt x="0" y="98"/>
                  <a:pt x="0" y="98"/>
                </a:cubicBezTo>
                <a:cubicBezTo>
                  <a:pt x="0" y="90"/>
                  <a:pt x="0" y="90"/>
                  <a:pt x="0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29" y="87"/>
                  <a:pt x="29" y="87"/>
                  <a:pt x="29" y="87"/>
                </a:cubicBezTo>
                <a:cubicBezTo>
                  <a:pt x="38" y="87"/>
                  <a:pt x="38" y="87"/>
                  <a:pt x="38" y="87"/>
                </a:cubicBezTo>
                <a:cubicBezTo>
                  <a:pt x="38" y="76"/>
                  <a:pt x="38" y="76"/>
                  <a:pt x="38" y="76"/>
                </a:cubicBezTo>
                <a:cubicBezTo>
                  <a:pt x="4" y="76"/>
                  <a:pt x="4" y="76"/>
                  <a:pt x="4" y="76"/>
                </a:cubicBezTo>
                <a:cubicBezTo>
                  <a:pt x="2" y="76"/>
                  <a:pt x="0" y="74"/>
                  <a:pt x="0" y="72"/>
                </a:cubicBezTo>
                <a:cubicBezTo>
                  <a:pt x="0" y="58"/>
                  <a:pt x="0" y="58"/>
                  <a:pt x="0" y="58"/>
                </a:cubicBezTo>
                <a:cubicBezTo>
                  <a:pt x="0" y="56"/>
                  <a:pt x="2" y="54"/>
                  <a:pt x="4" y="54"/>
                </a:cubicBezTo>
                <a:cubicBezTo>
                  <a:pt x="48" y="54"/>
                  <a:pt x="48" y="54"/>
                  <a:pt x="48" y="54"/>
                </a:cubicBezTo>
                <a:cubicBezTo>
                  <a:pt x="48" y="76"/>
                  <a:pt x="48" y="76"/>
                  <a:pt x="48" y="76"/>
                </a:cubicBezTo>
                <a:cubicBezTo>
                  <a:pt x="44" y="76"/>
                  <a:pt x="44" y="76"/>
                  <a:pt x="44" y="76"/>
                </a:cubicBezTo>
                <a:cubicBezTo>
                  <a:pt x="44" y="87"/>
                  <a:pt x="44" y="87"/>
                  <a:pt x="44" y="87"/>
                </a:cubicBezTo>
                <a:cubicBezTo>
                  <a:pt x="53" y="87"/>
                  <a:pt x="53" y="87"/>
                  <a:pt x="53" y="87"/>
                </a:cubicBezTo>
                <a:cubicBezTo>
                  <a:pt x="53" y="90"/>
                  <a:pt x="53" y="90"/>
                  <a:pt x="53" y="90"/>
                </a:cubicBezTo>
                <a:cubicBezTo>
                  <a:pt x="53" y="98"/>
                  <a:pt x="53" y="98"/>
                  <a:pt x="53" y="98"/>
                </a:cubicBezTo>
                <a:close/>
                <a:moveTo>
                  <a:pt x="4" y="0"/>
                </a:moveTo>
                <a:cubicBezTo>
                  <a:pt x="48" y="0"/>
                  <a:pt x="48" y="0"/>
                  <a:pt x="48" y="0"/>
                </a:cubicBezTo>
                <a:cubicBezTo>
                  <a:pt x="48" y="21"/>
                  <a:pt x="48" y="21"/>
                  <a:pt x="48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2" y="21"/>
                  <a:pt x="0" y="19"/>
                  <a:pt x="0" y="17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lose/>
                <a:moveTo>
                  <a:pt x="53" y="54"/>
                </a:moveTo>
                <a:cubicBezTo>
                  <a:pt x="53" y="76"/>
                  <a:pt x="53" y="76"/>
                  <a:pt x="53" y="76"/>
                </a:cubicBezTo>
                <a:cubicBezTo>
                  <a:pt x="77" y="76"/>
                  <a:pt x="77" y="76"/>
                  <a:pt x="77" y="76"/>
                </a:cubicBezTo>
                <a:cubicBezTo>
                  <a:pt x="79" y="76"/>
                  <a:pt x="81" y="74"/>
                  <a:pt x="81" y="72"/>
                </a:cubicBezTo>
                <a:cubicBezTo>
                  <a:pt x="81" y="58"/>
                  <a:pt x="81" y="58"/>
                  <a:pt x="81" y="58"/>
                </a:cubicBezTo>
                <a:cubicBezTo>
                  <a:pt x="81" y="56"/>
                  <a:pt x="79" y="54"/>
                  <a:pt x="77" y="54"/>
                </a:cubicBezTo>
                <a:cubicBezTo>
                  <a:pt x="53" y="54"/>
                  <a:pt x="53" y="54"/>
                  <a:pt x="53" y="54"/>
                </a:cubicBezTo>
                <a:close/>
                <a:moveTo>
                  <a:pt x="59" y="8"/>
                </a:moveTo>
                <a:cubicBezTo>
                  <a:pt x="69" y="8"/>
                  <a:pt x="69" y="8"/>
                  <a:pt x="69" y="8"/>
                </a:cubicBezTo>
                <a:cubicBezTo>
                  <a:pt x="69" y="13"/>
                  <a:pt x="69" y="13"/>
                  <a:pt x="69" y="13"/>
                </a:cubicBezTo>
                <a:cubicBezTo>
                  <a:pt x="59" y="13"/>
                  <a:pt x="59" y="13"/>
                  <a:pt x="59" y="13"/>
                </a:cubicBezTo>
                <a:cubicBezTo>
                  <a:pt x="59" y="8"/>
                  <a:pt x="59" y="8"/>
                  <a:pt x="59" y="8"/>
                </a:cubicBezTo>
                <a:close/>
                <a:moveTo>
                  <a:pt x="59" y="63"/>
                </a:moveTo>
                <a:cubicBezTo>
                  <a:pt x="69" y="63"/>
                  <a:pt x="69" y="63"/>
                  <a:pt x="69" y="63"/>
                </a:cubicBezTo>
                <a:cubicBezTo>
                  <a:pt x="69" y="67"/>
                  <a:pt x="69" y="67"/>
                  <a:pt x="69" y="67"/>
                </a:cubicBezTo>
                <a:cubicBezTo>
                  <a:pt x="59" y="67"/>
                  <a:pt x="59" y="67"/>
                  <a:pt x="59" y="67"/>
                </a:cubicBezTo>
                <a:cubicBezTo>
                  <a:pt x="59" y="63"/>
                  <a:pt x="59" y="63"/>
                  <a:pt x="59" y="63"/>
                </a:cubicBezTo>
                <a:close/>
                <a:moveTo>
                  <a:pt x="59" y="35"/>
                </a:moveTo>
                <a:cubicBezTo>
                  <a:pt x="69" y="35"/>
                  <a:pt x="69" y="35"/>
                  <a:pt x="69" y="35"/>
                </a:cubicBezTo>
                <a:cubicBezTo>
                  <a:pt x="69" y="40"/>
                  <a:pt x="69" y="40"/>
                  <a:pt x="69" y="40"/>
                </a:cubicBezTo>
                <a:cubicBezTo>
                  <a:pt x="59" y="40"/>
                  <a:pt x="59" y="40"/>
                  <a:pt x="59" y="40"/>
                </a:cubicBezTo>
                <a:cubicBezTo>
                  <a:pt x="59" y="35"/>
                  <a:pt x="59" y="35"/>
                  <a:pt x="59" y="35"/>
                </a:cubicBezTo>
                <a:close/>
                <a:moveTo>
                  <a:pt x="53" y="0"/>
                </a:moveTo>
                <a:cubicBezTo>
                  <a:pt x="53" y="21"/>
                  <a:pt x="53" y="21"/>
                  <a:pt x="53" y="21"/>
                </a:cubicBezTo>
                <a:cubicBezTo>
                  <a:pt x="77" y="21"/>
                  <a:pt x="77" y="21"/>
                  <a:pt x="77" y="21"/>
                </a:cubicBezTo>
                <a:cubicBezTo>
                  <a:pt x="79" y="21"/>
                  <a:pt x="81" y="19"/>
                  <a:pt x="81" y="17"/>
                </a:cubicBezTo>
                <a:cubicBezTo>
                  <a:pt x="81" y="4"/>
                  <a:pt x="81" y="4"/>
                  <a:pt x="81" y="4"/>
                </a:cubicBezTo>
                <a:cubicBezTo>
                  <a:pt x="81" y="2"/>
                  <a:pt x="79" y="0"/>
                  <a:pt x="77" y="0"/>
                </a:cubicBezTo>
                <a:cubicBezTo>
                  <a:pt x="53" y="0"/>
                  <a:pt x="53" y="0"/>
                  <a:pt x="53" y="0"/>
                </a:cubicBezTo>
                <a:close/>
                <a:moveTo>
                  <a:pt x="53" y="27"/>
                </a:moveTo>
                <a:cubicBezTo>
                  <a:pt x="53" y="48"/>
                  <a:pt x="53" y="48"/>
                  <a:pt x="53" y="48"/>
                </a:cubicBezTo>
                <a:cubicBezTo>
                  <a:pt x="77" y="48"/>
                  <a:pt x="77" y="48"/>
                  <a:pt x="77" y="48"/>
                </a:cubicBezTo>
                <a:cubicBezTo>
                  <a:pt x="79" y="48"/>
                  <a:pt x="81" y="46"/>
                  <a:pt x="81" y="44"/>
                </a:cubicBezTo>
                <a:cubicBezTo>
                  <a:pt x="81" y="31"/>
                  <a:pt x="81" y="31"/>
                  <a:pt x="81" y="31"/>
                </a:cubicBezTo>
                <a:cubicBezTo>
                  <a:pt x="81" y="29"/>
                  <a:pt x="79" y="27"/>
                  <a:pt x="77" y="27"/>
                </a:cubicBezTo>
                <a:lnTo>
                  <a:pt x="53" y="27"/>
                </a:lnTo>
                <a:close/>
              </a:path>
            </a:pathLst>
          </a:custGeom>
          <a:solidFill>
            <a:srgbClr val="DAB96E"/>
          </a:solidFill>
          <a:ln>
            <a:noFill/>
          </a:ln>
        </p:spPr>
        <p:txBody>
          <a:bodyPr vert="horz" wrap="square" lIns="91416" tIns="45708" rIns="91416" bIns="4570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圆角矩形 38"/>
          <p:cNvSpPr/>
          <p:nvPr/>
        </p:nvSpPr>
        <p:spPr>
          <a:xfrm>
            <a:off x="7145107" y="321920"/>
            <a:ext cx="889000" cy="304800"/>
          </a:xfrm>
          <a:prstGeom prst="roundRect">
            <a:avLst>
              <a:gd name="adj" fmla="val 50000"/>
            </a:avLst>
          </a:prstGeom>
          <a:solidFill>
            <a:srgbClr val="DAB96E"/>
          </a:solidFill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spcBef>
                <a:spcPct val="0"/>
              </a:spcBef>
              <a:defRPr/>
            </a:pPr>
            <a:r>
              <a:rPr kumimoji="1" lang="zh-CN" altLang="en-US" sz="1000" b="1" dirty="0">
                <a:solidFill>
                  <a:schemeClr val="bg1"/>
                </a:solidFill>
                <a:latin typeface="Arial" panose="020B0604020202020204"/>
              </a:rPr>
              <a:t>选题背景</a:t>
            </a:r>
            <a:endParaRPr lang="zh-CN" altLang="en-US" sz="1000" b="1" dirty="0">
              <a:solidFill>
                <a:schemeClr val="bg1"/>
              </a:solidFill>
              <a:latin typeface="Arial" panose="020B0604020202020204"/>
              <a:sym typeface="微软雅黑" panose="020B0503020204020204" charset="-122"/>
            </a:endParaRPr>
          </a:p>
        </p:txBody>
      </p:sp>
      <p:sp>
        <p:nvSpPr>
          <p:cNvPr id="40" name="圆角矩形 39"/>
          <p:cNvSpPr/>
          <p:nvPr/>
        </p:nvSpPr>
        <p:spPr>
          <a:xfrm>
            <a:off x="8476010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/>
              </a:rPr>
              <a:t>研究意义</a:t>
            </a:r>
          </a:p>
        </p:txBody>
      </p:sp>
      <p:sp>
        <p:nvSpPr>
          <p:cNvPr id="41" name="圆角矩形 40"/>
          <p:cNvSpPr/>
          <p:nvPr/>
        </p:nvSpPr>
        <p:spPr>
          <a:xfrm>
            <a:off x="9730713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dirty="0">
                <a:solidFill>
                  <a:schemeClr val="bg1"/>
                </a:solidFill>
                <a:latin typeface="Arial" panose="020B0604020202020204"/>
              </a:rPr>
              <a:t>理论基础</a:t>
            </a:r>
            <a:endParaRPr lang="zh-CN" altLang="en-US" sz="1000" dirty="0">
              <a:solidFill>
                <a:schemeClr val="bg1"/>
              </a:solidFill>
              <a:latin typeface="Arial" panose="020B0604020202020204"/>
            </a:endParaRPr>
          </a:p>
        </p:txBody>
      </p:sp>
      <p:sp>
        <p:nvSpPr>
          <p:cNvPr id="42" name="圆角矩形 41"/>
          <p:cNvSpPr/>
          <p:nvPr/>
        </p:nvSpPr>
        <p:spPr>
          <a:xfrm>
            <a:off x="10985416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dirty="0">
                <a:solidFill>
                  <a:schemeClr val="bg1"/>
                </a:solidFill>
                <a:latin typeface="Arial" panose="020B0604020202020204"/>
              </a:rPr>
              <a:t>贡献创新</a:t>
            </a:r>
            <a:endParaRPr lang="zh-CN" altLang="en-US" sz="1000" dirty="0">
              <a:solidFill>
                <a:schemeClr val="bg1"/>
              </a:solidFill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5177375" y="1647327"/>
            <a:ext cx="1837249" cy="2187019"/>
            <a:chOff x="1053298" y="1163255"/>
            <a:chExt cx="2210766" cy="2631644"/>
          </a:xfrm>
        </p:grpSpPr>
        <p:sp>
          <p:nvSpPr>
            <p:cNvPr id="24" name="任意多边形 23"/>
            <p:cNvSpPr/>
            <p:nvPr/>
          </p:nvSpPr>
          <p:spPr>
            <a:xfrm>
              <a:off x="1053299" y="1186406"/>
              <a:ext cx="2210765" cy="2608493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57150">
              <a:solidFill>
                <a:srgbClr val="02030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 kern="1200"/>
            </a:p>
          </p:txBody>
        </p:sp>
        <p:sp>
          <p:nvSpPr>
            <p:cNvPr id="29" name="任意多边形 28"/>
            <p:cNvSpPr/>
            <p:nvPr/>
          </p:nvSpPr>
          <p:spPr>
            <a:xfrm>
              <a:off x="1053298" y="1163255"/>
              <a:ext cx="2210765" cy="2608493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57150">
              <a:solidFill>
                <a:schemeClr val="accent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 kern="1200"/>
            </a:p>
          </p:txBody>
        </p:sp>
      </p:grpSp>
      <p:sp>
        <p:nvSpPr>
          <p:cNvPr id="30" name="矩形 29" descr="e7d195523061f1c09e9d68d7cf438b91ef959ecb14fc25d26BBA7F7DBC18E55DFF4014AF651F0BF2569D4B6C1DA7F1A4683A481403BD872FC687266AD13265C1DE7C373772FD8728ABDD69ADD03BFF5BE2862BC891DBB79E48D68EAF9BC0B135F08CB3AA261467E47643FBA29D38A9757F7FFD5B7023D39A21F358D3BB12D2D6D548E32EE07CB42717034D7FAE5F42C8"/>
          <p:cNvSpPr/>
          <p:nvPr/>
        </p:nvSpPr>
        <p:spPr>
          <a:xfrm>
            <a:off x="4021168" y="4847069"/>
            <a:ext cx="4149660" cy="420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a-DK" altLang="zh-CN" sz="2135" b="1" dirty="0">
                <a:solidFill>
                  <a:schemeClr val="accent1"/>
                </a:solidFill>
                <a:latin typeface="Arial" panose="020B0604020202020204"/>
                <a:ea typeface="微软雅黑" panose="020B0503020204020204" charset="-122"/>
                <a:sym typeface="Calibri" panose="020F0502020204030204" pitchFamily="34" charset="0"/>
              </a:rPr>
              <a:t>Lorem ipsum dolor sit amet</a:t>
            </a:r>
            <a:endParaRPr lang="en-US" altLang="zh-CN" sz="2135" b="1" dirty="0">
              <a:solidFill>
                <a:schemeClr val="accent1"/>
              </a:solidFill>
              <a:latin typeface="Arial" panose="020B0604020202020204"/>
              <a:ea typeface="方正兰亭黑_GBK" panose="02000000000000000000" pitchFamily="2" charset="-122"/>
              <a:sym typeface="Calibri" panose="020F0502020204030204" pitchFamily="34" charset="0"/>
            </a:endParaRPr>
          </a:p>
        </p:txBody>
      </p:sp>
      <p:sp>
        <p:nvSpPr>
          <p:cNvPr id="36" name="矩形 35"/>
          <p:cNvSpPr/>
          <p:nvPr/>
        </p:nvSpPr>
        <p:spPr>
          <a:xfrm flipH="1">
            <a:off x="3661011" y="4236912"/>
            <a:ext cx="46099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342900">
              <a:spcBef>
                <a:spcPct val="0"/>
              </a:spcBef>
              <a:defRPr/>
            </a:pPr>
            <a:r>
              <a:rPr lang="en-US" altLang="zh-CN" sz="3200" b="1" dirty="0" smtClean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03.</a:t>
            </a:r>
            <a:r>
              <a:rPr lang="zh-CN" altLang="en-US" sz="3200" b="1" dirty="0">
                <a:solidFill>
                  <a:srgbClr val="DAB96E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关键技术与实践难点</a:t>
            </a:r>
          </a:p>
        </p:txBody>
      </p:sp>
      <p:grpSp>
        <p:nvGrpSpPr>
          <p:cNvPr id="44" name="组合 43"/>
          <p:cNvGrpSpPr/>
          <p:nvPr/>
        </p:nvGrpSpPr>
        <p:grpSpPr>
          <a:xfrm>
            <a:off x="5177373" y="767437"/>
            <a:ext cx="1856316" cy="1114217"/>
            <a:chOff x="684243" y="165720"/>
            <a:chExt cx="2383242" cy="1430494"/>
          </a:xfrm>
        </p:grpSpPr>
        <p:cxnSp>
          <p:nvCxnSpPr>
            <p:cNvPr id="45" name="直接连接符 44"/>
            <p:cNvCxnSpPr/>
            <p:nvPr/>
          </p:nvCxnSpPr>
          <p:spPr>
            <a:xfrm flipV="1">
              <a:off x="684243" y="551261"/>
              <a:ext cx="2024926" cy="10449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 flipV="1">
              <a:off x="1042559" y="165720"/>
              <a:ext cx="2024926" cy="1044954"/>
            </a:xfrm>
            <a:prstGeom prst="line">
              <a:avLst/>
            </a:prstGeom>
            <a:ln w="3175">
              <a:solidFill>
                <a:schemeClr val="accent1">
                  <a:alpha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组合 46"/>
          <p:cNvGrpSpPr/>
          <p:nvPr/>
        </p:nvGrpSpPr>
        <p:grpSpPr>
          <a:xfrm>
            <a:off x="5696976" y="3275311"/>
            <a:ext cx="1863857" cy="1079589"/>
            <a:chOff x="828280" y="3530355"/>
            <a:chExt cx="2517446" cy="1458162"/>
          </a:xfrm>
        </p:grpSpPr>
        <p:cxnSp>
          <p:nvCxnSpPr>
            <p:cNvPr id="48" name="直接连接符 47"/>
            <p:cNvCxnSpPr/>
            <p:nvPr/>
          </p:nvCxnSpPr>
          <p:spPr>
            <a:xfrm flipV="1">
              <a:off x="1320800" y="3530355"/>
              <a:ext cx="2024926" cy="10449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 flipV="1">
              <a:off x="828280" y="3943564"/>
              <a:ext cx="2024926" cy="1044953"/>
            </a:xfrm>
            <a:prstGeom prst="line">
              <a:avLst/>
            </a:prstGeom>
            <a:ln w="3175">
              <a:solidFill>
                <a:schemeClr val="accent1">
                  <a:alpha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直接连接符 49"/>
          <p:cNvCxnSpPr/>
          <p:nvPr/>
        </p:nvCxnSpPr>
        <p:spPr>
          <a:xfrm>
            <a:off x="5853476" y="5369765"/>
            <a:ext cx="42135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utoShape 112"/>
          <p:cNvSpPr/>
          <p:nvPr/>
        </p:nvSpPr>
        <p:spPr bwMode="auto">
          <a:xfrm>
            <a:off x="5725341" y="2411080"/>
            <a:ext cx="741316" cy="738049"/>
          </a:xfrm>
          <a:custGeom>
            <a:avLst/>
            <a:gdLst>
              <a:gd name="T0" fmla="*/ 10510 w 21020"/>
              <a:gd name="T1" fmla="*/ 10800 h 21600"/>
              <a:gd name="T2" fmla="*/ 10510 w 21020"/>
              <a:gd name="T3" fmla="*/ 10800 h 21600"/>
              <a:gd name="T4" fmla="*/ 10510 w 21020"/>
              <a:gd name="T5" fmla="*/ 10800 h 21600"/>
              <a:gd name="T6" fmla="*/ 10510 w 2102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020" h="21600">
                <a:moveTo>
                  <a:pt x="18846" y="7946"/>
                </a:moveTo>
                <a:lnTo>
                  <a:pt x="17740" y="9091"/>
                </a:lnTo>
                <a:cubicBezTo>
                  <a:pt x="17740" y="8939"/>
                  <a:pt x="17758" y="8792"/>
                  <a:pt x="17744" y="8636"/>
                </a:cubicBezTo>
                <a:cubicBezTo>
                  <a:pt x="17629" y="7331"/>
                  <a:pt x="17036" y="6068"/>
                  <a:pt x="16074" y="5080"/>
                </a:cubicBezTo>
                <a:cubicBezTo>
                  <a:pt x="15004" y="3980"/>
                  <a:pt x="13585" y="3348"/>
                  <a:pt x="12180" y="3345"/>
                </a:cubicBezTo>
                <a:lnTo>
                  <a:pt x="13268" y="2218"/>
                </a:lnTo>
                <a:cubicBezTo>
                  <a:pt x="13812" y="1659"/>
                  <a:pt x="14572" y="1350"/>
                  <a:pt x="15403" y="1350"/>
                </a:cubicBezTo>
                <a:cubicBezTo>
                  <a:pt x="16460" y="1350"/>
                  <a:pt x="17546" y="1840"/>
                  <a:pt x="18381" y="2696"/>
                </a:cubicBezTo>
                <a:cubicBezTo>
                  <a:pt x="19165" y="3500"/>
                  <a:pt x="19631" y="4499"/>
                  <a:pt x="19698" y="5510"/>
                </a:cubicBezTo>
                <a:cubicBezTo>
                  <a:pt x="19760" y="6453"/>
                  <a:pt x="19457" y="7317"/>
                  <a:pt x="18846" y="7946"/>
                </a:cubicBezTo>
                <a:moveTo>
                  <a:pt x="5828" y="19329"/>
                </a:moveTo>
                <a:cubicBezTo>
                  <a:pt x="5813" y="18424"/>
                  <a:pt x="5454" y="17481"/>
                  <a:pt x="4730" y="16739"/>
                </a:cubicBezTo>
                <a:cubicBezTo>
                  <a:pt x="4046" y="16034"/>
                  <a:pt x="3150" y="15628"/>
                  <a:pt x="2257" y="15592"/>
                </a:cubicBezTo>
                <a:lnTo>
                  <a:pt x="2911" y="13157"/>
                </a:lnTo>
                <a:cubicBezTo>
                  <a:pt x="2959" y="12995"/>
                  <a:pt x="3052" y="12835"/>
                  <a:pt x="3168" y="12695"/>
                </a:cubicBezTo>
                <a:cubicBezTo>
                  <a:pt x="4485" y="11726"/>
                  <a:pt x="6512" y="12012"/>
                  <a:pt x="7920" y="13460"/>
                </a:cubicBezTo>
                <a:cubicBezTo>
                  <a:pt x="9409" y="14990"/>
                  <a:pt x="9639" y="17230"/>
                  <a:pt x="8492" y="18568"/>
                </a:cubicBezTo>
                <a:cubicBezTo>
                  <a:pt x="8416" y="18609"/>
                  <a:pt x="8339" y="18648"/>
                  <a:pt x="8256" y="18675"/>
                </a:cubicBezTo>
                <a:cubicBezTo>
                  <a:pt x="8256" y="18675"/>
                  <a:pt x="5828" y="19329"/>
                  <a:pt x="5828" y="19329"/>
                </a:cubicBezTo>
                <a:close/>
                <a:moveTo>
                  <a:pt x="2737" y="20164"/>
                </a:moveTo>
                <a:cubicBezTo>
                  <a:pt x="2665" y="20181"/>
                  <a:pt x="2443" y="20239"/>
                  <a:pt x="2291" y="20249"/>
                </a:cubicBezTo>
                <a:cubicBezTo>
                  <a:pt x="1751" y="20244"/>
                  <a:pt x="1313" y="19792"/>
                  <a:pt x="1313" y="19237"/>
                </a:cubicBezTo>
                <a:cubicBezTo>
                  <a:pt x="1321" y="19124"/>
                  <a:pt x="1365" y="18929"/>
                  <a:pt x="1380" y="18857"/>
                </a:cubicBezTo>
                <a:lnTo>
                  <a:pt x="2071" y="16283"/>
                </a:lnTo>
                <a:cubicBezTo>
                  <a:pt x="2822" y="16261"/>
                  <a:pt x="3630" y="16562"/>
                  <a:pt x="4265" y="17215"/>
                </a:cubicBezTo>
                <a:cubicBezTo>
                  <a:pt x="4911" y="17878"/>
                  <a:pt x="5214" y="18725"/>
                  <a:pt x="5181" y="19504"/>
                </a:cubicBezTo>
                <a:cubicBezTo>
                  <a:pt x="5181" y="19504"/>
                  <a:pt x="2737" y="20164"/>
                  <a:pt x="2737" y="20164"/>
                </a:cubicBezTo>
                <a:close/>
                <a:moveTo>
                  <a:pt x="6888" y="11179"/>
                </a:moveTo>
                <a:cubicBezTo>
                  <a:pt x="6280" y="10927"/>
                  <a:pt x="5642" y="10783"/>
                  <a:pt x="5004" y="10774"/>
                </a:cubicBezTo>
                <a:lnTo>
                  <a:pt x="10063" y="5536"/>
                </a:lnTo>
                <a:cubicBezTo>
                  <a:pt x="10838" y="4759"/>
                  <a:pt x="11966" y="4536"/>
                  <a:pt x="13077" y="4819"/>
                </a:cubicBezTo>
                <a:cubicBezTo>
                  <a:pt x="13077" y="4819"/>
                  <a:pt x="6888" y="11179"/>
                  <a:pt x="6888" y="11179"/>
                </a:cubicBezTo>
                <a:close/>
                <a:moveTo>
                  <a:pt x="9717" y="13672"/>
                </a:moveTo>
                <a:cubicBezTo>
                  <a:pt x="9473" y="13258"/>
                  <a:pt x="9194" y="12859"/>
                  <a:pt x="8848" y="12505"/>
                </a:cubicBezTo>
                <a:cubicBezTo>
                  <a:pt x="8447" y="12093"/>
                  <a:pt x="7986" y="11770"/>
                  <a:pt x="7507" y="11498"/>
                </a:cubicBezTo>
                <a:lnTo>
                  <a:pt x="13767" y="5064"/>
                </a:lnTo>
                <a:cubicBezTo>
                  <a:pt x="14259" y="5288"/>
                  <a:pt x="14729" y="5607"/>
                  <a:pt x="15145" y="6035"/>
                </a:cubicBezTo>
                <a:cubicBezTo>
                  <a:pt x="15500" y="6398"/>
                  <a:pt x="15775" y="6806"/>
                  <a:pt x="15987" y="7229"/>
                </a:cubicBezTo>
                <a:cubicBezTo>
                  <a:pt x="15987" y="7229"/>
                  <a:pt x="9717" y="13672"/>
                  <a:pt x="9717" y="13672"/>
                </a:cubicBezTo>
                <a:close/>
                <a:moveTo>
                  <a:pt x="10519" y="16061"/>
                </a:moveTo>
                <a:cubicBezTo>
                  <a:pt x="10465" y="15452"/>
                  <a:pt x="10298" y="14854"/>
                  <a:pt x="10047" y="14288"/>
                </a:cubicBezTo>
                <a:lnTo>
                  <a:pt x="16257" y="7906"/>
                </a:lnTo>
                <a:cubicBezTo>
                  <a:pt x="16637" y="9140"/>
                  <a:pt x="16442" y="10429"/>
                  <a:pt x="15610" y="11284"/>
                </a:cubicBezTo>
                <a:cubicBezTo>
                  <a:pt x="15604" y="11290"/>
                  <a:pt x="15598" y="11293"/>
                  <a:pt x="15593" y="11298"/>
                </a:cubicBezTo>
                <a:lnTo>
                  <a:pt x="15602" y="11306"/>
                </a:lnTo>
                <a:lnTo>
                  <a:pt x="10525" y="16565"/>
                </a:lnTo>
                <a:cubicBezTo>
                  <a:pt x="10527" y="16397"/>
                  <a:pt x="10534" y="16232"/>
                  <a:pt x="10519" y="16061"/>
                </a:cubicBezTo>
                <a:moveTo>
                  <a:pt x="19308" y="1741"/>
                </a:moveTo>
                <a:cubicBezTo>
                  <a:pt x="18228" y="632"/>
                  <a:pt x="16805" y="0"/>
                  <a:pt x="15403" y="0"/>
                </a:cubicBezTo>
                <a:cubicBezTo>
                  <a:pt x="14220" y="0"/>
                  <a:pt x="13131" y="450"/>
                  <a:pt x="12335" y="1266"/>
                </a:cubicBezTo>
                <a:lnTo>
                  <a:pt x="9138" y="4577"/>
                </a:lnTo>
                <a:cubicBezTo>
                  <a:pt x="9129" y="4585"/>
                  <a:pt x="9118" y="4592"/>
                  <a:pt x="9108" y="4602"/>
                </a:cubicBezTo>
                <a:cubicBezTo>
                  <a:pt x="9103" y="4608"/>
                  <a:pt x="9100" y="4614"/>
                  <a:pt x="9095" y="4620"/>
                </a:cubicBezTo>
                <a:lnTo>
                  <a:pt x="9096" y="4621"/>
                </a:lnTo>
                <a:lnTo>
                  <a:pt x="2310" y="11647"/>
                </a:lnTo>
                <a:cubicBezTo>
                  <a:pt x="1998" y="11966"/>
                  <a:pt x="1771" y="12364"/>
                  <a:pt x="1645" y="12797"/>
                </a:cubicBezTo>
                <a:lnTo>
                  <a:pt x="102" y="18541"/>
                </a:lnTo>
                <a:cubicBezTo>
                  <a:pt x="100" y="18557"/>
                  <a:pt x="0" y="19008"/>
                  <a:pt x="0" y="19237"/>
                </a:cubicBezTo>
                <a:cubicBezTo>
                  <a:pt x="0" y="20541"/>
                  <a:pt x="1030" y="21599"/>
                  <a:pt x="2302" y="21599"/>
                </a:cubicBezTo>
                <a:cubicBezTo>
                  <a:pt x="2554" y="21599"/>
                  <a:pt x="3044" y="21475"/>
                  <a:pt x="3062" y="21473"/>
                </a:cubicBezTo>
                <a:lnTo>
                  <a:pt x="8630" y="19969"/>
                </a:lnTo>
                <a:cubicBezTo>
                  <a:pt x="9054" y="19839"/>
                  <a:pt x="9439" y="19604"/>
                  <a:pt x="9750" y="19283"/>
                </a:cubicBezTo>
                <a:lnTo>
                  <a:pt x="19776" y="8899"/>
                </a:lnTo>
                <a:cubicBezTo>
                  <a:pt x="21600" y="7023"/>
                  <a:pt x="21394" y="3881"/>
                  <a:pt x="19308" y="1741"/>
                </a:cubicBezTo>
              </a:path>
            </a:pathLst>
          </a:custGeom>
          <a:solidFill>
            <a:srgbClr val="DAB96E"/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algn="ctr" defTabSz="228600">
              <a:defRPr/>
            </a:pPr>
            <a:endParaRPr lang="en-US" sz="2000" ker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ea typeface="宋体" panose="02010600030101010101" pitchFamily="2" charset="-122"/>
              <a:sym typeface="Gill Sans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314671" y="5616237"/>
            <a:ext cx="9877329" cy="362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600" dirty="0" smtClean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LOREM IPSUM DOLOR SIT AMET, CONSECTETUR ADIPISICING ELIT, SED DO EIUSMOD</a:t>
            </a:r>
            <a:endParaRPr lang="zh-CN" altLang="en-US" sz="160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353791" y="517683"/>
            <a:ext cx="889000" cy="304800"/>
          </a:xfrm>
          <a:prstGeom prst="roundRect">
            <a:avLst>
              <a:gd name="adj" fmla="val 50000"/>
            </a:avLst>
          </a:prstGeom>
          <a:solidFill>
            <a:srgbClr val="DAB96E"/>
          </a:solidFill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spcBef>
                <a:spcPct val="0"/>
              </a:spcBef>
              <a:defRPr/>
            </a:pPr>
            <a:r>
              <a:rPr kumimoji="1" lang="zh-CN" altLang="en-US" sz="1000" b="1" dirty="0">
                <a:solidFill>
                  <a:schemeClr val="bg1"/>
                </a:solidFill>
                <a:latin typeface="+mj-ea"/>
                <a:ea typeface="+mj-ea"/>
              </a:rPr>
              <a:t>选题背景</a:t>
            </a:r>
            <a:endParaRPr lang="zh-CN" altLang="en-US" sz="1000" b="1" dirty="0">
              <a:solidFill>
                <a:schemeClr val="bg1"/>
              </a:solidFill>
              <a:latin typeface="+mj-ea"/>
              <a:ea typeface="+mj-ea"/>
              <a:sym typeface="微软雅黑" panose="020B0503020204020204" charset="-122"/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1684694" y="524281"/>
            <a:ext cx="889000" cy="304800"/>
          </a:xfrm>
          <a:prstGeom prst="roundRect">
            <a:avLst>
              <a:gd name="adj" fmla="val 50000"/>
            </a:avLst>
          </a:prstGeom>
          <a:solidFill>
            <a:srgbClr val="DAB96E"/>
          </a:solidFill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lang="zh-CN" altLang="en-US" sz="1000" b="1" dirty="0">
                <a:solidFill>
                  <a:schemeClr val="bg1"/>
                </a:solidFill>
                <a:latin typeface="+mj-ea"/>
                <a:ea typeface="+mj-ea"/>
              </a:rPr>
              <a:t>研究意义</a:t>
            </a:r>
          </a:p>
        </p:txBody>
      </p:sp>
      <p:sp>
        <p:nvSpPr>
          <p:cNvPr id="18" name="圆角矩形 17"/>
          <p:cNvSpPr/>
          <p:nvPr/>
        </p:nvSpPr>
        <p:spPr>
          <a:xfrm>
            <a:off x="2939397" y="524281"/>
            <a:ext cx="889000" cy="304800"/>
          </a:xfrm>
          <a:prstGeom prst="roundRect">
            <a:avLst>
              <a:gd name="adj" fmla="val 50000"/>
            </a:avLst>
          </a:prstGeom>
          <a:solidFill>
            <a:srgbClr val="DAB96E"/>
          </a:solidFill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b="1" dirty="0">
                <a:solidFill>
                  <a:schemeClr val="bg1"/>
                </a:solidFill>
                <a:latin typeface="+mj-ea"/>
                <a:ea typeface="+mj-ea"/>
              </a:rPr>
              <a:t>理论基础</a:t>
            </a:r>
            <a:endParaRPr lang="zh-CN" altLang="en-US" sz="10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4194100" y="524281"/>
            <a:ext cx="889000" cy="304800"/>
          </a:xfrm>
          <a:prstGeom prst="roundRect">
            <a:avLst>
              <a:gd name="adj" fmla="val 50000"/>
            </a:avLst>
          </a:prstGeom>
          <a:solidFill>
            <a:srgbClr val="DAB96E"/>
          </a:solidFill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b="1" dirty="0">
                <a:solidFill>
                  <a:schemeClr val="bg1"/>
                </a:solidFill>
                <a:latin typeface="+mj-ea"/>
                <a:ea typeface="+mj-ea"/>
              </a:rPr>
              <a:t>贡献创新</a:t>
            </a:r>
            <a:endParaRPr lang="zh-CN" altLang="en-US" sz="10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6" grpId="0"/>
      <p:bldP spid="15" grpId="0" bldLvl="0" animBg="1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稻壳儿小白白(http://dwz.cn/Wu2UP)"/>
          <p:cNvSpPr>
            <a:spLocks noEditPoints="1"/>
          </p:cNvSpPr>
          <p:nvPr/>
        </p:nvSpPr>
        <p:spPr bwMode="auto">
          <a:xfrm rot="20049179">
            <a:off x="2172543" y="2045409"/>
            <a:ext cx="1627187" cy="3757613"/>
          </a:xfrm>
          <a:custGeom>
            <a:avLst/>
            <a:gdLst>
              <a:gd name="T0" fmla="*/ 0 w 168"/>
              <a:gd name="T1" fmla="*/ 84 h 392"/>
              <a:gd name="T2" fmla="*/ 50 w 168"/>
              <a:gd name="T3" fmla="*/ 134 h 392"/>
              <a:gd name="T4" fmla="*/ 61 w 168"/>
              <a:gd name="T5" fmla="*/ 133 h 392"/>
              <a:gd name="T6" fmla="*/ 61 w 168"/>
              <a:gd name="T7" fmla="*/ 148 h 392"/>
              <a:gd name="T8" fmla="*/ 73 w 168"/>
              <a:gd name="T9" fmla="*/ 154 h 392"/>
              <a:gd name="T10" fmla="*/ 73 w 168"/>
              <a:gd name="T11" fmla="*/ 278 h 392"/>
              <a:gd name="T12" fmla="*/ 61 w 168"/>
              <a:gd name="T13" fmla="*/ 284 h 392"/>
              <a:gd name="T14" fmla="*/ 61 w 168"/>
              <a:gd name="T15" fmla="*/ 377 h 392"/>
              <a:gd name="T16" fmla="*/ 75 w 168"/>
              <a:gd name="T17" fmla="*/ 392 h 392"/>
              <a:gd name="T18" fmla="*/ 93 w 168"/>
              <a:gd name="T19" fmla="*/ 392 h 392"/>
              <a:gd name="T20" fmla="*/ 107 w 168"/>
              <a:gd name="T21" fmla="*/ 377 h 392"/>
              <a:gd name="T22" fmla="*/ 107 w 168"/>
              <a:gd name="T23" fmla="*/ 357 h 392"/>
              <a:gd name="T24" fmla="*/ 143 w 168"/>
              <a:gd name="T25" fmla="*/ 357 h 392"/>
              <a:gd name="T26" fmla="*/ 157 w 168"/>
              <a:gd name="T27" fmla="*/ 343 h 392"/>
              <a:gd name="T28" fmla="*/ 143 w 168"/>
              <a:gd name="T29" fmla="*/ 329 h 392"/>
              <a:gd name="T30" fmla="*/ 107 w 168"/>
              <a:gd name="T31" fmla="*/ 329 h 392"/>
              <a:gd name="T32" fmla="*/ 107 w 168"/>
              <a:gd name="T33" fmla="*/ 321 h 392"/>
              <a:gd name="T34" fmla="*/ 143 w 168"/>
              <a:gd name="T35" fmla="*/ 321 h 392"/>
              <a:gd name="T36" fmla="*/ 157 w 168"/>
              <a:gd name="T37" fmla="*/ 307 h 392"/>
              <a:gd name="T38" fmla="*/ 143 w 168"/>
              <a:gd name="T39" fmla="*/ 293 h 392"/>
              <a:gd name="T40" fmla="*/ 107 w 168"/>
              <a:gd name="T41" fmla="*/ 293 h 392"/>
              <a:gd name="T42" fmla="*/ 107 w 168"/>
              <a:gd name="T43" fmla="*/ 283 h 392"/>
              <a:gd name="T44" fmla="*/ 95 w 168"/>
              <a:gd name="T45" fmla="*/ 277 h 392"/>
              <a:gd name="T46" fmla="*/ 95 w 168"/>
              <a:gd name="T47" fmla="*/ 156 h 392"/>
              <a:gd name="T48" fmla="*/ 107 w 168"/>
              <a:gd name="T49" fmla="*/ 150 h 392"/>
              <a:gd name="T50" fmla="*/ 107 w 168"/>
              <a:gd name="T51" fmla="*/ 133 h 392"/>
              <a:gd name="T52" fmla="*/ 117 w 168"/>
              <a:gd name="T53" fmla="*/ 134 h 392"/>
              <a:gd name="T54" fmla="*/ 168 w 168"/>
              <a:gd name="T55" fmla="*/ 84 h 392"/>
              <a:gd name="T56" fmla="*/ 132 w 168"/>
              <a:gd name="T57" fmla="*/ 36 h 392"/>
              <a:gd name="T58" fmla="*/ 84 w 168"/>
              <a:gd name="T59" fmla="*/ 0 h 392"/>
              <a:gd name="T60" fmla="*/ 36 w 168"/>
              <a:gd name="T61" fmla="*/ 36 h 392"/>
              <a:gd name="T62" fmla="*/ 0 w 168"/>
              <a:gd name="T63" fmla="*/ 84 h 392"/>
              <a:gd name="T64" fmla="*/ 84 w 168"/>
              <a:gd name="T65" fmla="*/ 31 h 392"/>
              <a:gd name="T66" fmla="*/ 107 w 168"/>
              <a:gd name="T67" fmla="*/ 54 h 392"/>
              <a:gd name="T68" fmla="*/ 106 w 168"/>
              <a:gd name="T69" fmla="*/ 62 h 392"/>
              <a:gd name="T70" fmla="*/ 129 w 168"/>
              <a:gd name="T71" fmla="*/ 87 h 392"/>
              <a:gd name="T72" fmla="*/ 105 w 168"/>
              <a:gd name="T73" fmla="*/ 111 h 392"/>
              <a:gd name="T74" fmla="*/ 84 w 168"/>
              <a:gd name="T75" fmla="*/ 100 h 392"/>
              <a:gd name="T76" fmla="*/ 63 w 168"/>
              <a:gd name="T77" fmla="*/ 111 h 392"/>
              <a:gd name="T78" fmla="*/ 38 w 168"/>
              <a:gd name="T79" fmla="*/ 87 h 392"/>
              <a:gd name="T80" fmla="*/ 62 w 168"/>
              <a:gd name="T81" fmla="*/ 62 h 392"/>
              <a:gd name="T82" fmla="*/ 61 w 168"/>
              <a:gd name="T83" fmla="*/ 54 h 392"/>
              <a:gd name="T84" fmla="*/ 84 w 168"/>
              <a:gd name="T85" fmla="*/ 31 h 392"/>
              <a:gd name="T86" fmla="*/ 84 w 168"/>
              <a:gd name="T87" fmla="*/ 31 h 392"/>
              <a:gd name="T88" fmla="*/ 84 w 168"/>
              <a:gd name="T89" fmla="*/ 31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68" h="392">
                <a:moveTo>
                  <a:pt x="0" y="84"/>
                </a:moveTo>
                <a:cubicBezTo>
                  <a:pt x="0" y="112"/>
                  <a:pt x="23" y="134"/>
                  <a:pt x="50" y="134"/>
                </a:cubicBezTo>
                <a:cubicBezTo>
                  <a:pt x="54" y="134"/>
                  <a:pt x="57" y="134"/>
                  <a:pt x="61" y="133"/>
                </a:cubicBezTo>
                <a:cubicBezTo>
                  <a:pt x="61" y="148"/>
                  <a:pt x="61" y="148"/>
                  <a:pt x="61" y="148"/>
                </a:cubicBezTo>
                <a:cubicBezTo>
                  <a:pt x="73" y="154"/>
                  <a:pt x="73" y="154"/>
                  <a:pt x="73" y="154"/>
                </a:cubicBezTo>
                <a:cubicBezTo>
                  <a:pt x="73" y="278"/>
                  <a:pt x="73" y="278"/>
                  <a:pt x="73" y="278"/>
                </a:cubicBezTo>
                <a:cubicBezTo>
                  <a:pt x="61" y="284"/>
                  <a:pt x="61" y="284"/>
                  <a:pt x="61" y="284"/>
                </a:cubicBezTo>
                <a:cubicBezTo>
                  <a:pt x="61" y="377"/>
                  <a:pt x="61" y="377"/>
                  <a:pt x="61" y="377"/>
                </a:cubicBezTo>
                <a:cubicBezTo>
                  <a:pt x="61" y="385"/>
                  <a:pt x="67" y="392"/>
                  <a:pt x="75" y="392"/>
                </a:cubicBezTo>
                <a:cubicBezTo>
                  <a:pt x="93" y="392"/>
                  <a:pt x="93" y="392"/>
                  <a:pt x="93" y="392"/>
                </a:cubicBezTo>
                <a:cubicBezTo>
                  <a:pt x="101" y="392"/>
                  <a:pt x="107" y="385"/>
                  <a:pt x="107" y="377"/>
                </a:cubicBezTo>
                <a:cubicBezTo>
                  <a:pt x="107" y="357"/>
                  <a:pt x="107" y="357"/>
                  <a:pt x="107" y="357"/>
                </a:cubicBezTo>
                <a:cubicBezTo>
                  <a:pt x="143" y="357"/>
                  <a:pt x="143" y="357"/>
                  <a:pt x="143" y="357"/>
                </a:cubicBezTo>
                <a:cubicBezTo>
                  <a:pt x="150" y="357"/>
                  <a:pt x="157" y="350"/>
                  <a:pt x="157" y="343"/>
                </a:cubicBezTo>
                <a:cubicBezTo>
                  <a:pt x="157" y="335"/>
                  <a:pt x="150" y="329"/>
                  <a:pt x="143" y="329"/>
                </a:cubicBezTo>
                <a:cubicBezTo>
                  <a:pt x="107" y="329"/>
                  <a:pt x="107" y="329"/>
                  <a:pt x="107" y="329"/>
                </a:cubicBezTo>
                <a:cubicBezTo>
                  <a:pt x="107" y="321"/>
                  <a:pt x="107" y="321"/>
                  <a:pt x="107" y="321"/>
                </a:cubicBezTo>
                <a:cubicBezTo>
                  <a:pt x="143" y="321"/>
                  <a:pt x="143" y="321"/>
                  <a:pt x="143" y="321"/>
                </a:cubicBezTo>
                <a:cubicBezTo>
                  <a:pt x="150" y="321"/>
                  <a:pt x="157" y="314"/>
                  <a:pt x="157" y="307"/>
                </a:cubicBezTo>
                <a:cubicBezTo>
                  <a:pt x="157" y="299"/>
                  <a:pt x="150" y="293"/>
                  <a:pt x="143" y="293"/>
                </a:cubicBezTo>
                <a:cubicBezTo>
                  <a:pt x="107" y="293"/>
                  <a:pt x="107" y="293"/>
                  <a:pt x="107" y="293"/>
                </a:cubicBezTo>
                <a:cubicBezTo>
                  <a:pt x="107" y="283"/>
                  <a:pt x="107" y="283"/>
                  <a:pt x="107" y="283"/>
                </a:cubicBezTo>
                <a:cubicBezTo>
                  <a:pt x="95" y="277"/>
                  <a:pt x="95" y="277"/>
                  <a:pt x="95" y="277"/>
                </a:cubicBezTo>
                <a:cubicBezTo>
                  <a:pt x="95" y="156"/>
                  <a:pt x="95" y="156"/>
                  <a:pt x="95" y="156"/>
                </a:cubicBezTo>
                <a:cubicBezTo>
                  <a:pt x="107" y="150"/>
                  <a:pt x="107" y="150"/>
                  <a:pt x="107" y="150"/>
                </a:cubicBezTo>
                <a:cubicBezTo>
                  <a:pt x="107" y="133"/>
                  <a:pt x="107" y="133"/>
                  <a:pt x="107" y="133"/>
                </a:cubicBezTo>
                <a:cubicBezTo>
                  <a:pt x="110" y="134"/>
                  <a:pt x="114" y="134"/>
                  <a:pt x="117" y="134"/>
                </a:cubicBezTo>
                <a:cubicBezTo>
                  <a:pt x="145" y="134"/>
                  <a:pt x="168" y="112"/>
                  <a:pt x="168" y="84"/>
                </a:cubicBezTo>
                <a:cubicBezTo>
                  <a:pt x="168" y="61"/>
                  <a:pt x="153" y="42"/>
                  <a:pt x="132" y="36"/>
                </a:cubicBezTo>
                <a:cubicBezTo>
                  <a:pt x="126" y="15"/>
                  <a:pt x="107" y="0"/>
                  <a:pt x="84" y="0"/>
                </a:cubicBezTo>
                <a:cubicBezTo>
                  <a:pt x="61" y="0"/>
                  <a:pt x="42" y="15"/>
                  <a:pt x="36" y="36"/>
                </a:cubicBezTo>
                <a:cubicBezTo>
                  <a:pt x="15" y="42"/>
                  <a:pt x="0" y="61"/>
                  <a:pt x="0" y="84"/>
                </a:cubicBezTo>
                <a:close/>
                <a:moveTo>
                  <a:pt x="84" y="31"/>
                </a:moveTo>
                <a:cubicBezTo>
                  <a:pt x="97" y="31"/>
                  <a:pt x="107" y="41"/>
                  <a:pt x="107" y="54"/>
                </a:cubicBezTo>
                <a:cubicBezTo>
                  <a:pt x="107" y="57"/>
                  <a:pt x="106" y="59"/>
                  <a:pt x="106" y="62"/>
                </a:cubicBezTo>
                <a:cubicBezTo>
                  <a:pt x="119" y="62"/>
                  <a:pt x="129" y="73"/>
                  <a:pt x="129" y="87"/>
                </a:cubicBezTo>
                <a:cubicBezTo>
                  <a:pt x="129" y="100"/>
                  <a:pt x="118" y="111"/>
                  <a:pt x="105" y="111"/>
                </a:cubicBezTo>
                <a:cubicBezTo>
                  <a:pt x="96" y="111"/>
                  <a:pt x="88" y="107"/>
                  <a:pt x="84" y="100"/>
                </a:cubicBezTo>
                <a:cubicBezTo>
                  <a:pt x="79" y="107"/>
                  <a:pt x="72" y="111"/>
                  <a:pt x="63" y="111"/>
                </a:cubicBezTo>
                <a:cubicBezTo>
                  <a:pt x="49" y="111"/>
                  <a:pt x="38" y="100"/>
                  <a:pt x="38" y="87"/>
                </a:cubicBezTo>
                <a:cubicBezTo>
                  <a:pt x="38" y="73"/>
                  <a:pt x="49" y="62"/>
                  <a:pt x="62" y="62"/>
                </a:cubicBezTo>
                <a:cubicBezTo>
                  <a:pt x="61" y="59"/>
                  <a:pt x="61" y="57"/>
                  <a:pt x="61" y="54"/>
                </a:cubicBezTo>
                <a:cubicBezTo>
                  <a:pt x="61" y="41"/>
                  <a:pt x="71" y="31"/>
                  <a:pt x="84" y="31"/>
                </a:cubicBezTo>
                <a:close/>
                <a:moveTo>
                  <a:pt x="84" y="31"/>
                </a:moveTo>
                <a:cubicBezTo>
                  <a:pt x="84" y="31"/>
                  <a:pt x="84" y="31"/>
                  <a:pt x="84" y="31"/>
                </a:cubicBezTo>
              </a:path>
            </a:pathLst>
          </a:custGeom>
          <a:solidFill>
            <a:srgbClr val="DAB96E"/>
          </a:solidFill>
          <a:ln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3" name="稻壳儿小白白(http://dwz.cn/Wu2UP)"/>
          <p:cNvSpPr>
            <a:spLocks noChangeArrowheads="1"/>
          </p:cNvSpPr>
          <p:nvPr/>
        </p:nvSpPr>
        <p:spPr bwMode="auto">
          <a:xfrm rot="1568449">
            <a:off x="3107581" y="3445582"/>
            <a:ext cx="2786063" cy="998538"/>
          </a:xfrm>
          <a:prstGeom prst="roundRect">
            <a:avLst>
              <a:gd name="adj" fmla="val 16667"/>
            </a:avLst>
          </a:prstGeom>
          <a:solidFill>
            <a:srgbClr val="ADBA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ctr" eaLnBrk="1" hangingPunct="1"/>
            <a:endParaRPr lang="en-US" altLang="zh-CN" b="1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4" name="稻壳儿小白白(http://dwz.cn/Wu2UP)"/>
          <p:cNvSpPr>
            <a:spLocks noChangeArrowheads="1"/>
          </p:cNvSpPr>
          <p:nvPr/>
        </p:nvSpPr>
        <p:spPr bwMode="auto">
          <a:xfrm rot="1568449">
            <a:off x="3093294" y="3370970"/>
            <a:ext cx="2784475" cy="998537"/>
          </a:xfrm>
          <a:prstGeom prst="roundRect">
            <a:avLst>
              <a:gd name="adj" fmla="val 16667"/>
            </a:avLst>
          </a:prstGeom>
          <a:solidFill>
            <a:srgbClr val="DAB96E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ctr" eaLnBrk="1" hangingPunct="1"/>
            <a:r>
              <a:rPr lang="zh-CN" altLang="en-US" b="1">
                <a:solidFill>
                  <a:srgbClr val="FFFFFF"/>
                </a:solidFill>
                <a:sym typeface="Arial" panose="020B0604020202020204" pitchFamily="34" charset="0"/>
              </a:rPr>
              <a:t>关键点 </a:t>
            </a:r>
            <a:endParaRPr lang="en-US" altLang="zh-CN" b="1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5" name="稻壳儿小白白(http://dwz.cn/Wu2UP)"/>
          <p:cNvSpPr>
            <a:spLocks noChangeArrowheads="1"/>
          </p:cNvSpPr>
          <p:nvPr/>
        </p:nvSpPr>
        <p:spPr bwMode="auto">
          <a:xfrm rot="17768448">
            <a:off x="3340150" y="3273340"/>
            <a:ext cx="258763" cy="260351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ctr" eaLnBrk="1" hangingPunct="1"/>
            <a:endParaRPr lang="en-US" altLang="zh-CN" sz="1600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6" name="稻壳儿小白白(http://dwz.cn/Wu2UP)"/>
          <p:cNvSpPr>
            <a:spLocks noChangeArrowheads="1"/>
          </p:cNvSpPr>
          <p:nvPr/>
        </p:nvSpPr>
        <p:spPr bwMode="auto">
          <a:xfrm rot="17768448">
            <a:off x="3013124" y="2678027"/>
            <a:ext cx="82550" cy="1042988"/>
          </a:xfrm>
          <a:prstGeom prst="roundRect">
            <a:avLst>
              <a:gd name="adj" fmla="val 38542"/>
            </a:avLst>
          </a:prstGeom>
          <a:solidFill>
            <a:srgbClr val="ADBA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ctr" eaLnBrk="1" hangingPunct="1"/>
            <a:endParaRPr lang="en-US" altLang="zh-CN" sz="1600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7" name="稻壳儿小白白(http://dwz.cn/Wu2UP)"/>
          <p:cNvSpPr>
            <a:spLocks noChangeArrowheads="1"/>
          </p:cNvSpPr>
          <p:nvPr/>
        </p:nvSpPr>
        <p:spPr bwMode="auto">
          <a:xfrm rot="140878">
            <a:off x="3526681" y="2508957"/>
            <a:ext cx="2786063" cy="998538"/>
          </a:xfrm>
          <a:prstGeom prst="roundRect">
            <a:avLst>
              <a:gd name="adj" fmla="val 16667"/>
            </a:avLst>
          </a:prstGeom>
          <a:solidFill>
            <a:srgbClr val="ADBA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ctr" eaLnBrk="1" hangingPunct="1"/>
            <a:endParaRPr lang="en-US" altLang="zh-CN" b="1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8" name="稻壳儿小白白(http://dwz.cn/Wu2UP)"/>
          <p:cNvSpPr>
            <a:spLocks noChangeArrowheads="1"/>
          </p:cNvSpPr>
          <p:nvPr/>
        </p:nvSpPr>
        <p:spPr bwMode="auto">
          <a:xfrm rot="140878">
            <a:off x="3482232" y="2451807"/>
            <a:ext cx="2786063" cy="998538"/>
          </a:xfrm>
          <a:prstGeom prst="roundRect">
            <a:avLst>
              <a:gd name="adj" fmla="val 16667"/>
            </a:avLst>
          </a:prstGeom>
          <a:solidFill>
            <a:srgbClr val="DAB96E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ctr" eaLnBrk="1" hangingPunct="1"/>
            <a:r>
              <a:rPr lang="zh-CN" altLang="en-US" b="1">
                <a:solidFill>
                  <a:srgbClr val="FFFFFF"/>
                </a:solidFill>
                <a:sym typeface="Arial" panose="020B0604020202020204" pitchFamily="34" charset="0"/>
              </a:rPr>
              <a:t>关键点 </a:t>
            </a:r>
            <a:endParaRPr lang="en-US" altLang="zh-CN" b="1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9" name="稻壳儿小白白(http://dwz.cn/Wu2UP)"/>
          <p:cNvSpPr>
            <a:spLocks noChangeArrowheads="1"/>
          </p:cNvSpPr>
          <p:nvPr/>
        </p:nvSpPr>
        <p:spPr bwMode="auto">
          <a:xfrm rot="16340878">
            <a:off x="3626694" y="2804233"/>
            <a:ext cx="260350" cy="260351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ctr" eaLnBrk="1" hangingPunct="1"/>
            <a:endParaRPr lang="en-US" altLang="zh-CN" sz="1600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10" name="稻壳儿小白白(http://dwz.cn/Wu2UP)"/>
          <p:cNvSpPr>
            <a:spLocks noChangeArrowheads="1"/>
          </p:cNvSpPr>
          <p:nvPr/>
        </p:nvSpPr>
        <p:spPr bwMode="auto">
          <a:xfrm rot="16340878">
            <a:off x="3252838" y="2393864"/>
            <a:ext cx="82550" cy="1042987"/>
          </a:xfrm>
          <a:prstGeom prst="roundRect">
            <a:avLst>
              <a:gd name="adj" fmla="val 38542"/>
            </a:avLst>
          </a:prstGeom>
          <a:solidFill>
            <a:srgbClr val="ADBA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ctr" eaLnBrk="1" hangingPunct="1"/>
            <a:endParaRPr lang="en-US" altLang="zh-CN" sz="1600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11" name="稻壳儿小白白(http://dwz.cn/Wu2UP)"/>
          <p:cNvSpPr>
            <a:spLocks noChangeArrowheads="1"/>
          </p:cNvSpPr>
          <p:nvPr/>
        </p:nvSpPr>
        <p:spPr bwMode="auto">
          <a:xfrm rot="20546288">
            <a:off x="3355232" y="1618372"/>
            <a:ext cx="2786063" cy="998537"/>
          </a:xfrm>
          <a:prstGeom prst="roundRect">
            <a:avLst>
              <a:gd name="adj" fmla="val 16667"/>
            </a:avLst>
          </a:prstGeom>
          <a:solidFill>
            <a:srgbClr val="ADBA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ctr" eaLnBrk="1" hangingPunct="1"/>
            <a:endParaRPr lang="en-US" altLang="zh-CN" b="1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12" name="稻壳儿小白白(http://dwz.cn/Wu2UP)"/>
          <p:cNvSpPr>
            <a:spLocks noChangeArrowheads="1"/>
          </p:cNvSpPr>
          <p:nvPr/>
        </p:nvSpPr>
        <p:spPr bwMode="auto">
          <a:xfrm rot="20546288">
            <a:off x="3291731" y="1580271"/>
            <a:ext cx="2784475" cy="998537"/>
          </a:xfrm>
          <a:prstGeom prst="roundRect">
            <a:avLst>
              <a:gd name="adj" fmla="val 16667"/>
            </a:avLst>
          </a:prstGeom>
          <a:solidFill>
            <a:srgbClr val="DAB96E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ctr" eaLnBrk="1" hangingPunct="1"/>
            <a:r>
              <a:rPr lang="zh-CN" altLang="en-US" b="1">
                <a:solidFill>
                  <a:srgbClr val="FFFFFF"/>
                </a:solidFill>
                <a:sym typeface="Arial" panose="020B0604020202020204" pitchFamily="34" charset="0"/>
              </a:rPr>
              <a:t>关键点 </a:t>
            </a:r>
            <a:endParaRPr lang="en-US" altLang="zh-CN" b="1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13" name="稻壳儿小白白(http://dwz.cn/Wu2UP)"/>
          <p:cNvSpPr>
            <a:spLocks noChangeArrowheads="1"/>
          </p:cNvSpPr>
          <p:nvPr/>
        </p:nvSpPr>
        <p:spPr bwMode="auto">
          <a:xfrm rot="15146288">
            <a:off x="3496518" y="2313696"/>
            <a:ext cx="260350" cy="260351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ctr" eaLnBrk="1" hangingPunct="1"/>
            <a:endParaRPr lang="en-US" altLang="zh-CN" sz="1600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14" name="稻壳儿小白白(http://dwz.cn/Wu2UP)"/>
          <p:cNvSpPr>
            <a:spLocks noChangeArrowheads="1"/>
          </p:cNvSpPr>
          <p:nvPr/>
        </p:nvSpPr>
        <p:spPr bwMode="auto">
          <a:xfrm rot="15146288">
            <a:off x="3144887" y="2062077"/>
            <a:ext cx="82550" cy="1042987"/>
          </a:xfrm>
          <a:prstGeom prst="roundRect">
            <a:avLst>
              <a:gd name="adj" fmla="val 38542"/>
            </a:avLst>
          </a:prstGeom>
          <a:solidFill>
            <a:srgbClr val="ADBA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ctr" eaLnBrk="1" hangingPunct="1"/>
            <a:endParaRPr lang="en-US" altLang="zh-CN" sz="1600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15" name="稻壳儿小白白(http://dwz.cn/Wu2UP)"/>
          <p:cNvSpPr>
            <a:spLocks noChangeArrowheads="1"/>
          </p:cNvSpPr>
          <p:nvPr/>
        </p:nvSpPr>
        <p:spPr bwMode="auto">
          <a:xfrm rot="18174686" flipH="1">
            <a:off x="-89644" y="4172659"/>
            <a:ext cx="2786062" cy="998537"/>
          </a:xfrm>
          <a:prstGeom prst="roundRect">
            <a:avLst>
              <a:gd name="adj" fmla="val 16667"/>
            </a:avLst>
          </a:prstGeom>
          <a:solidFill>
            <a:srgbClr val="ADBA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ctr" eaLnBrk="1" hangingPunct="1"/>
            <a:endParaRPr lang="en-US" altLang="zh-CN" b="1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16" name="稻壳儿小白白(http://dwz.cn/Wu2UP)"/>
          <p:cNvSpPr>
            <a:spLocks noChangeArrowheads="1"/>
          </p:cNvSpPr>
          <p:nvPr/>
        </p:nvSpPr>
        <p:spPr bwMode="auto">
          <a:xfrm rot="18174686" flipH="1">
            <a:off x="-115044" y="4101222"/>
            <a:ext cx="2786063" cy="998537"/>
          </a:xfrm>
          <a:prstGeom prst="roundRect">
            <a:avLst>
              <a:gd name="adj" fmla="val 16667"/>
            </a:avLst>
          </a:prstGeom>
          <a:solidFill>
            <a:srgbClr val="DAB96E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ctr" eaLnBrk="1" hangingPunct="1"/>
            <a:r>
              <a:rPr lang="zh-CN" altLang="en-US" b="1">
                <a:solidFill>
                  <a:srgbClr val="FFFFFF"/>
                </a:solidFill>
                <a:sym typeface="Arial" panose="020B0604020202020204" pitchFamily="34" charset="0"/>
              </a:rPr>
              <a:t>关键点 </a:t>
            </a:r>
            <a:endParaRPr lang="en-US" altLang="zh-CN" b="1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17" name="稻壳儿小白白(http://dwz.cn/Wu2UP)"/>
          <p:cNvSpPr>
            <a:spLocks noChangeArrowheads="1"/>
          </p:cNvSpPr>
          <p:nvPr/>
        </p:nvSpPr>
        <p:spPr bwMode="auto">
          <a:xfrm rot="1974686" flipH="1">
            <a:off x="1778844" y="3547182"/>
            <a:ext cx="260351" cy="2603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ctr" eaLnBrk="1" hangingPunct="1"/>
            <a:endParaRPr lang="en-US" altLang="zh-CN" sz="1600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18" name="稻壳儿小白白(http://dwz.cn/Wu2UP)"/>
          <p:cNvSpPr>
            <a:spLocks noChangeArrowheads="1"/>
          </p:cNvSpPr>
          <p:nvPr/>
        </p:nvSpPr>
        <p:spPr bwMode="auto">
          <a:xfrm rot="1974686" flipH="1">
            <a:off x="2118570" y="2767722"/>
            <a:ext cx="84137" cy="1042987"/>
          </a:xfrm>
          <a:prstGeom prst="roundRect">
            <a:avLst>
              <a:gd name="adj" fmla="val 38542"/>
            </a:avLst>
          </a:prstGeom>
          <a:solidFill>
            <a:srgbClr val="ADBA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ctr" eaLnBrk="1" hangingPunct="1"/>
            <a:endParaRPr lang="en-US" altLang="zh-CN" sz="1600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19" name="稻壳儿小白白(http://dwz.cn/Wu2UP)"/>
          <p:cNvSpPr>
            <a:spLocks noChangeArrowheads="1"/>
          </p:cNvSpPr>
          <p:nvPr/>
        </p:nvSpPr>
        <p:spPr bwMode="auto">
          <a:xfrm>
            <a:off x="7294931" y="1206391"/>
            <a:ext cx="638175" cy="638175"/>
          </a:xfrm>
          <a:prstGeom prst="ellipse">
            <a:avLst/>
          </a:prstGeom>
          <a:solidFill>
            <a:srgbClr val="DAB96E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ctr" eaLnBrk="1" hangingPunct="1"/>
            <a:endParaRPr lang="en-US" altLang="zh-CN" sz="2400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pic>
        <p:nvPicPr>
          <p:cNvPr id="20" name="稻壳儿小白白(http://dwz.cn/Wu2UP)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01294" y="1311165"/>
            <a:ext cx="403225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稻壳儿小白白(http://dwz.cn/Wu2UP)"/>
          <p:cNvSpPr>
            <a:spLocks noChangeArrowheads="1"/>
          </p:cNvSpPr>
          <p:nvPr/>
        </p:nvSpPr>
        <p:spPr bwMode="auto">
          <a:xfrm>
            <a:off x="7294931" y="2476400"/>
            <a:ext cx="638175" cy="638175"/>
          </a:xfrm>
          <a:prstGeom prst="ellipse">
            <a:avLst/>
          </a:prstGeom>
          <a:solidFill>
            <a:srgbClr val="DAB96E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ctr" eaLnBrk="1" hangingPunct="1"/>
            <a:endParaRPr lang="en-US" altLang="zh-CN" sz="2400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22" name="稻壳儿小白白(http://dwz.cn/Wu2UP)"/>
          <p:cNvSpPr>
            <a:spLocks noEditPoints="1"/>
          </p:cNvSpPr>
          <p:nvPr/>
        </p:nvSpPr>
        <p:spPr bwMode="auto">
          <a:xfrm>
            <a:off x="7399706" y="2585935"/>
            <a:ext cx="454025" cy="376238"/>
          </a:xfrm>
          <a:custGeom>
            <a:avLst/>
            <a:gdLst>
              <a:gd name="T0" fmla="*/ 260 w 287"/>
              <a:gd name="T1" fmla="*/ 78 h 237"/>
              <a:gd name="T2" fmla="*/ 244 w 287"/>
              <a:gd name="T3" fmla="*/ 94 h 237"/>
              <a:gd name="T4" fmla="*/ 260 w 287"/>
              <a:gd name="T5" fmla="*/ 111 h 237"/>
              <a:gd name="T6" fmla="*/ 277 w 287"/>
              <a:gd name="T7" fmla="*/ 94 h 237"/>
              <a:gd name="T8" fmla="*/ 260 w 287"/>
              <a:gd name="T9" fmla="*/ 78 h 237"/>
              <a:gd name="T10" fmla="*/ 27 w 287"/>
              <a:gd name="T11" fmla="*/ 78 h 237"/>
              <a:gd name="T12" fmla="*/ 11 w 287"/>
              <a:gd name="T13" fmla="*/ 94 h 237"/>
              <a:gd name="T14" fmla="*/ 27 w 287"/>
              <a:gd name="T15" fmla="*/ 111 h 237"/>
              <a:gd name="T16" fmla="*/ 43 w 287"/>
              <a:gd name="T17" fmla="*/ 94 h 237"/>
              <a:gd name="T18" fmla="*/ 27 w 287"/>
              <a:gd name="T19" fmla="*/ 78 h 237"/>
              <a:gd name="T20" fmla="*/ 212 w 287"/>
              <a:gd name="T21" fmla="*/ 49 h 237"/>
              <a:gd name="T22" fmla="*/ 188 w 287"/>
              <a:gd name="T23" fmla="*/ 73 h 237"/>
              <a:gd name="T24" fmla="*/ 212 w 287"/>
              <a:gd name="T25" fmla="*/ 97 h 237"/>
              <a:gd name="T26" fmla="*/ 236 w 287"/>
              <a:gd name="T27" fmla="*/ 73 h 237"/>
              <a:gd name="T28" fmla="*/ 212 w 287"/>
              <a:gd name="T29" fmla="*/ 49 h 237"/>
              <a:gd name="T30" fmla="*/ 287 w 287"/>
              <a:gd name="T31" fmla="*/ 196 h 237"/>
              <a:gd name="T32" fmla="*/ 259 w 287"/>
              <a:gd name="T33" fmla="*/ 196 h 237"/>
              <a:gd name="T34" fmla="*/ 259 w 287"/>
              <a:gd name="T35" fmla="*/ 145 h 237"/>
              <a:gd name="T36" fmla="*/ 253 w 287"/>
              <a:gd name="T37" fmla="*/ 121 h 237"/>
              <a:gd name="T38" fmla="*/ 260 w 287"/>
              <a:gd name="T39" fmla="*/ 120 h 237"/>
              <a:gd name="T40" fmla="*/ 287 w 287"/>
              <a:gd name="T41" fmla="*/ 147 h 237"/>
              <a:gd name="T42" fmla="*/ 287 w 287"/>
              <a:gd name="T43" fmla="*/ 196 h 237"/>
              <a:gd name="T44" fmla="*/ 75 w 287"/>
              <a:gd name="T45" fmla="*/ 49 h 237"/>
              <a:gd name="T46" fmla="*/ 51 w 287"/>
              <a:gd name="T47" fmla="*/ 73 h 237"/>
              <a:gd name="T48" fmla="*/ 75 w 287"/>
              <a:gd name="T49" fmla="*/ 97 h 237"/>
              <a:gd name="T50" fmla="*/ 99 w 287"/>
              <a:gd name="T51" fmla="*/ 73 h 237"/>
              <a:gd name="T52" fmla="*/ 75 w 287"/>
              <a:gd name="T53" fmla="*/ 49 h 237"/>
              <a:gd name="T54" fmla="*/ 27 w 287"/>
              <a:gd name="T55" fmla="*/ 120 h 237"/>
              <a:gd name="T56" fmla="*/ 34 w 287"/>
              <a:gd name="T57" fmla="*/ 121 h 237"/>
              <a:gd name="T58" fmla="*/ 28 w 287"/>
              <a:gd name="T59" fmla="*/ 145 h 237"/>
              <a:gd name="T60" fmla="*/ 28 w 287"/>
              <a:gd name="T61" fmla="*/ 196 h 237"/>
              <a:gd name="T62" fmla="*/ 0 w 287"/>
              <a:gd name="T63" fmla="*/ 196 h 237"/>
              <a:gd name="T64" fmla="*/ 0 w 287"/>
              <a:gd name="T65" fmla="*/ 147 h 237"/>
              <a:gd name="T66" fmla="*/ 27 w 287"/>
              <a:gd name="T67" fmla="*/ 120 h 237"/>
              <a:gd name="T68" fmla="*/ 144 w 287"/>
              <a:gd name="T69" fmla="*/ 0 h 237"/>
              <a:gd name="T70" fmla="*/ 108 w 287"/>
              <a:gd name="T71" fmla="*/ 36 h 237"/>
              <a:gd name="T72" fmla="*/ 144 w 287"/>
              <a:gd name="T73" fmla="*/ 72 h 237"/>
              <a:gd name="T74" fmla="*/ 179 w 287"/>
              <a:gd name="T75" fmla="*/ 36 h 237"/>
              <a:gd name="T76" fmla="*/ 144 w 287"/>
              <a:gd name="T77" fmla="*/ 0 h 237"/>
              <a:gd name="T78" fmla="*/ 251 w 287"/>
              <a:gd name="T79" fmla="*/ 214 h 237"/>
              <a:gd name="T80" fmla="*/ 208 w 287"/>
              <a:gd name="T81" fmla="*/ 214 h 237"/>
              <a:gd name="T82" fmla="*/ 208 w 287"/>
              <a:gd name="T83" fmla="*/ 137 h 237"/>
              <a:gd name="T84" fmla="*/ 201 w 287"/>
              <a:gd name="T85" fmla="*/ 108 h 237"/>
              <a:gd name="T86" fmla="*/ 212 w 287"/>
              <a:gd name="T87" fmla="*/ 106 h 237"/>
              <a:gd name="T88" fmla="*/ 251 w 287"/>
              <a:gd name="T89" fmla="*/ 145 h 237"/>
              <a:gd name="T90" fmla="*/ 251 w 287"/>
              <a:gd name="T91" fmla="*/ 214 h 237"/>
              <a:gd name="T92" fmla="*/ 79 w 287"/>
              <a:gd name="T93" fmla="*/ 137 h 237"/>
              <a:gd name="T94" fmla="*/ 79 w 287"/>
              <a:gd name="T95" fmla="*/ 214 h 237"/>
              <a:gd name="T96" fmla="*/ 37 w 287"/>
              <a:gd name="T97" fmla="*/ 214 h 237"/>
              <a:gd name="T98" fmla="*/ 37 w 287"/>
              <a:gd name="T99" fmla="*/ 145 h 237"/>
              <a:gd name="T100" fmla="*/ 75 w 287"/>
              <a:gd name="T101" fmla="*/ 106 h 237"/>
              <a:gd name="T102" fmla="*/ 86 w 287"/>
              <a:gd name="T103" fmla="*/ 108 h 237"/>
              <a:gd name="T104" fmla="*/ 79 w 287"/>
              <a:gd name="T105" fmla="*/ 137 h 237"/>
              <a:gd name="T106" fmla="*/ 88 w 287"/>
              <a:gd name="T107" fmla="*/ 237 h 237"/>
              <a:gd name="T108" fmla="*/ 200 w 287"/>
              <a:gd name="T109" fmla="*/ 237 h 237"/>
              <a:gd name="T110" fmla="*/ 200 w 287"/>
              <a:gd name="T111" fmla="*/ 137 h 237"/>
              <a:gd name="T112" fmla="*/ 144 w 287"/>
              <a:gd name="T113" fmla="*/ 81 h 237"/>
              <a:gd name="T114" fmla="*/ 88 w 287"/>
              <a:gd name="T115" fmla="*/ 137 h 237"/>
              <a:gd name="T116" fmla="*/ 88 w 287"/>
              <a:gd name="T117" fmla="*/ 237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87" h="237">
                <a:moveTo>
                  <a:pt x="260" y="78"/>
                </a:moveTo>
                <a:cubicBezTo>
                  <a:pt x="251" y="78"/>
                  <a:pt x="244" y="85"/>
                  <a:pt x="244" y="94"/>
                </a:cubicBezTo>
                <a:cubicBezTo>
                  <a:pt x="244" y="103"/>
                  <a:pt x="251" y="111"/>
                  <a:pt x="260" y="111"/>
                </a:cubicBezTo>
                <a:cubicBezTo>
                  <a:pt x="269" y="111"/>
                  <a:pt x="277" y="103"/>
                  <a:pt x="277" y="94"/>
                </a:cubicBezTo>
                <a:cubicBezTo>
                  <a:pt x="277" y="85"/>
                  <a:pt x="269" y="78"/>
                  <a:pt x="260" y="78"/>
                </a:cubicBezTo>
                <a:close/>
                <a:moveTo>
                  <a:pt x="27" y="78"/>
                </a:moveTo>
                <a:cubicBezTo>
                  <a:pt x="18" y="78"/>
                  <a:pt x="11" y="85"/>
                  <a:pt x="11" y="94"/>
                </a:cubicBezTo>
                <a:cubicBezTo>
                  <a:pt x="11" y="103"/>
                  <a:pt x="18" y="111"/>
                  <a:pt x="27" y="111"/>
                </a:cubicBezTo>
                <a:cubicBezTo>
                  <a:pt x="36" y="111"/>
                  <a:pt x="43" y="103"/>
                  <a:pt x="43" y="94"/>
                </a:cubicBezTo>
                <a:cubicBezTo>
                  <a:pt x="43" y="85"/>
                  <a:pt x="36" y="78"/>
                  <a:pt x="27" y="78"/>
                </a:cubicBezTo>
                <a:close/>
                <a:moveTo>
                  <a:pt x="212" y="49"/>
                </a:moveTo>
                <a:cubicBezTo>
                  <a:pt x="199" y="49"/>
                  <a:pt x="188" y="59"/>
                  <a:pt x="188" y="73"/>
                </a:cubicBezTo>
                <a:cubicBezTo>
                  <a:pt x="188" y="86"/>
                  <a:pt x="199" y="97"/>
                  <a:pt x="212" y="97"/>
                </a:cubicBezTo>
                <a:cubicBezTo>
                  <a:pt x="225" y="97"/>
                  <a:pt x="236" y="86"/>
                  <a:pt x="236" y="73"/>
                </a:cubicBezTo>
                <a:cubicBezTo>
                  <a:pt x="236" y="59"/>
                  <a:pt x="225" y="49"/>
                  <a:pt x="212" y="49"/>
                </a:cubicBezTo>
                <a:close/>
                <a:moveTo>
                  <a:pt x="287" y="196"/>
                </a:moveTo>
                <a:cubicBezTo>
                  <a:pt x="259" y="196"/>
                  <a:pt x="259" y="196"/>
                  <a:pt x="259" y="196"/>
                </a:cubicBezTo>
                <a:cubicBezTo>
                  <a:pt x="259" y="145"/>
                  <a:pt x="259" y="145"/>
                  <a:pt x="259" y="145"/>
                </a:cubicBezTo>
                <a:cubicBezTo>
                  <a:pt x="259" y="136"/>
                  <a:pt x="257" y="128"/>
                  <a:pt x="253" y="121"/>
                </a:cubicBezTo>
                <a:cubicBezTo>
                  <a:pt x="255" y="120"/>
                  <a:pt x="258" y="120"/>
                  <a:pt x="260" y="120"/>
                </a:cubicBezTo>
                <a:cubicBezTo>
                  <a:pt x="275" y="120"/>
                  <a:pt x="287" y="132"/>
                  <a:pt x="287" y="147"/>
                </a:cubicBezTo>
                <a:lnTo>
                  <a:pt x="287" y="196"/>
                </a:lnTo>
                <a:close/>
                <a:moveTo>
                  <a:pt x="75" y="49"/>
                </a:moveTo>
                <a:cubicBezTo>
                  <a:pt x="62" y="49"/>
                  <a:pt x="51" y="59"/>
                  <a:pt x="51" y="73"/>
                </a:cubicBezTo>
                <a:cubicBezTo>
                  <a:pt x="51" y="86"/>
                  <a:pt x="62" y="97"/>
                  <a:pt x="75" y="97"/>
                </a:cubicBezTo>
                <a:cubicBezTo>
                  <a:pt x="88" y="97"/>
                  <a:pt x="99" y="86"/>
                  <a:pt x="99" y="73"/>
                </a:cubicBezTo>
                <a:cubicBezTo>
                  <a:pt x="99" y="59"/>
                  <a:pt x="88" y="49"/>
                  <a:pt x="75" y="49"/>
                </a:cubicBezTo>
                <a:close/>
                <a:moveTo>
                  <a:pt x="27" y="120"/>
                </a:moveTo>
                <a:cubicBezTo>
                  <a:pt x="29" y="120"/>
                  <a:pt x="32" y="120"/>
                  <a:pt x="34" y="121"/>
                </a:cubicBezTo>
                <a:cubicBezTo>
                  <a:pt x="30" y="128"/>
                  <a:pt x="28" y="136"/>
                  <a:pt x="28" y="145"/>
                </a:cubicBezTo>
                <a:cubicBezTo>
                  <a:pt x="28" y="196"/>
                  <a:pt x="28" y="196"/>
                  <a:pt x="28" y="196"/>
                </a:cubicBezTo>
                <a:cubicBezTo>
                  <a:pt x="0" y="196"/>
                  <a:pt x="0" y="196"/>
                  <a:pt x="0" y="196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132"/>
                  <a:pt x="12" y="120"/>
                  <a:pt x="27" y="120"/>
                </a:cubicBezTo>
                <a:close/>
                <a:moveTo>
                  <a:pt x="144" y="0"/>
                </a:moveTo>
                <a:cubicBezTo>
                  <a:pt x="124" y="0"/>
                  <a:pt x="108" y="16"/>
                  <a:pt x="108" y="36"/>
                </a:cubicBezTo>
                <a:cubicBezTo>
                  <a:pt x="108" y="56"/>
                  <a:pt x="124" y="72"/>
                  <a:pt x="144" y="72"/>
                </a:cubicBezTo>
                <a:cubicBezTo>
                  <a:pt x="163" y="72"/>
                  <a:pt x="179" y="56"/>
                  <a:pt x="179" y="36"/>
                </a:cubicBezTo>
                <a:cubicBezTo>
                  <a:pt x="179" y="16"/>
                  <a:pt x="163" y="0"/>
                  <a:pt x="144" y="0"/>
                </a:cubicBezTo>
                <a:close/>
                <a:moveTo>
                  <a:pt x="251" y="214"/>
                </a:moveTo>
                <a:cubicBezTo>
                  <a:pt x="208" y="214"/>
                  <a:pt x="208" y="214"/>
                  <a:pt x="208" y="214"/>
                </a:cubicBezTo>
                <a:cubicBezTo>
                  <a:pt x="208" y="137"/>
                  <a:pt x="208" y="137"/>
                  <a:pt x="208" y="137"/>
                </a:cubicBezTo>
                <a:cubicBezTo>
                  <a:pt x="208" y="127"/>
                  <a:pt x="206" y="117"/>
                  <a:pt x="201" y="108"/>
                </a:cubicBezTo>
                <a:cubicBezTo>
                  <a:pt x="205" y="107"/>
                  <a:pt x="208" y="106"/>
                  <a:pt x="212" y="106"/>
                </a:cubicBezTo>
                <a:cubicBezTo>
                  <a:pt x="233" y="106"/>
                  <a:pt x="251" y="124"/>
                  <a:pt x="251" y="145"/>
                </a:cubicBezTo>
                <a:lnTo>
                  <a:pt x="251" y="214"/>
                </a:lnTo>
                <a:close/>
                <a:moveTo>
                  <a:pt x="79" y="137"/>
                </a:moveTo>
                <a:cubicBezTo>
                  <a:pt x="79" y="214"/>
                  <a:pt x="79" y="214"/>
                  <a:pt x="79" y="214"/>
                </a:cubicBezTo>
                <a:cubicBezTo>
                  <a:pt x="37" y="214"/>
                  <a:pt x="37" y="214"/>
                  <a:pt x="37" y="214"/>
                </a:cubicBezTo>
                <a:cubicBezTo>
                  <a:pt x="37" y="145"/>
                  <a:pt x="37" y="145"/>
                  <a:pt x="37" y="145"/>
                </a:cubicBezTo>
                <a:cubicBezTo>
                  <a:pt x="37" y="124"/>
                  <a:pt x="54" y="106"/>
                  <a:pt x="75" y="106"/>
                </a:cubicBezTo>
                <a:cubicBezTo>
                  <a:pt x="79" y="106"/>
                  <a:pt x="83" y="107"/>
                  <a:pt x="86" y="108"/>
                </a:cubicBezTo>
                <a:cubicBezTo>
                  <a:pt x="81" y="117"/>
                  <a:pt x="79" y="127"/>
                  <a:pt x="79" y="137"/>
                </a:cubicBezTo>
                <a:close/>
                <a:moveTo>
                  <a:pt x="88" y="237"/>
                </a:moveTo>
                <a:cubicBezTo>
                  <a:pt x="200" y="237"/>
                  <a:pt x="200" y="237"/>
                  <a:pt x="200" y="237"/>
                </a:cubicBezTo>
                <a:cubicBezTo>
                  <a:pt x="200" y="137"/>
                  <a:pt x="200" y="137"/>
                  <a:pt x="200" y="137"/>
                </a:cubicBezTo>
                <a:cubicBezTo>
                  <a:pt x="200" y="106"/>
                  <a:pt x="174" y="81"/>
                  <a:pt x="144" y="81"/>
                </a:cubicBezTo>
                <a:cubicBezTo>
                  <a:pt x="113" y="81"/>
                  <a:pt x="88" y="106"/>
                  <a:pt x="88" y="137"/>
                </a:cubicBezTo>
                <a:lnTo>
                  <a:pt x="88" y="23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3" name="稻壳儿小白白(http://dwz.cn/Wu2UP)"/>
          <p:cNvSpPr>
            <a:spLocks noChangeArrowheads="1"/>
          </p:cNvSpPr>
          <p:nvPr/>
        </p:nvSpPr>
        <p:spPr bwMode="auto">
          <a:xfrm>
            <a:off x="7294931" y="3704115"/>
            <a:ext cx="638175" cy="638175"/>
          </a:xfrm>
          <a:prstGeom prst="ellipse">
            <a:avLst/>
          </a:prstGeom>
          <a:solidFill>
            <a:srgbClr val="DAB96E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ctr" eaLnBrk="1" hangingPunct="1"/>
            <a:endParaRPr lang="en-US" altLang="zh-CN" sz="2400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24" name="稻壳儿小白白(http://dwz.cn/Wu2UP)"/>
          <p:cNvSpPr>
            <a:spLocks noEditPoints="1"/>
          </p:cNvSpPr>
          <p:nvPr/>
        </p:nvSpPr>
        <p:spPr bwMode="auto">
          <a:xfrm>
            <a:off x="7436218" y="3883503"/>
            <a:ext cx="347663" cy="274637"/>
          </a:xfrm>
          <a:custGeom>
            <a:avLst/>
            <a:gdLst>
              <a:gd name="T0" fmla="*/ 410 w 411"/>
              <a:gd name="T1" fmla="*/ 309 h 324"/>
              <a:gd name="T2" fmla="*/ 410 w 411"/>
              <a:gd name="T3" fmla="*/ 46 h 324"/>
              <a:gd name="T4" fmla="*/ 395 w 411"/>
              <a:gd name="T5" fmla="*/ 32 h 324"/>
              <a:gd name="T6" fmla="*/ 210 w 411"/>
              <a:gd name="T7" fmla="*/ 32 h 324"/>
              <a:gd name="T8" fmla="*/ 200 w 411"/>
              <a:gd name="T9" fmla="*/ 17 h 324"/>
              <a:gd name="T10" fmla="*/ 200 w 411"/>
              <a:gd name="T11" fmla="*/ 15 h 324"/>
              <a:gd name="T12" fmla="*/ 184 w 411"/>
              <a:gd name="T13" fmla="*/ 0 h 324"/>
              <a:gd name="T14" fmla="*/ 86 w 411"/>
              <a:gd name="T15" fmla="*/ 0 h 324"/>
              <a:gd name="T16" fmla="*/ 70 w 411"/>
              <a:gd name="T17" fmla="*/ 15 h 324"/>
              <a:gd name="T18" fmla="*/ 70 w 411"/>
              <a:gd name="T19" fmla="*/ 17 h 324"/>
              <a:gd name="T20" fmla="*/ 60 w 411"/>
              <a:gd name="T21" fmla="*/ 32 h 324"/>
              <a:gd name="T22" fmla="*/ 60 w 411"/>
              <a:gd name="T23" fmla="*/ 32 h 324"/>
              <a:gd name="T24" fmla="*/ 46 w 411"/>
              <a:gd name="T25" fmla="*/ 46 h 324"/>
              <a:gd name="T26" fmla="*/ 46 w 411"/>
              <a:gd name="T27" fmla="*/ 122 h 324"/>
              <a:gd name="T28" fmla="*/ 14 w 411"/>
              <a:gd name="T29" fmla="*/ 122 h 324"/>
              <a:gd name="T30" fmla="*/ 5 w 411"/>
              <a:gd name="T31" fmla="*/ 138 h 324"/>
              <a:gd name="T32" fmla="*/ 38 w 411"/>
              <a:gd name="T33" fmla="*/ 309 h 324"/>
              <a:gd name="T34" fmla="*/ 53 w 411"/>
              <a:gd name="T35" fmla="*/ 324 h 324"/>
              <a:gd name="T36" fmla="*/ 403 w 411"/>
              <a:gd name="T37" fmla="*/ 324 h 324"/>
              <a:gd name="T38" fmla="*/ 410 w 411"/>
              <a:gd name="T39" fmla="*/ 309 h 324"/>
              <a:gd name="T40" fmla="*/ 392 w 411"/>
              <a:gd name="T41" fmla="*/ 144 h 324"/>
              <a:gd name="T42" fmla="*/ 392 w 411"/>
              <a:gd name="T43" fmla="*/ 316 h 324"/>
              <a:gd name="T44" fmla="*/ 359 w 411"/>
              <a:gd name="T45" fmla="*/ 132 h 324"/>
              <a:gd name="T46" fmla="*/ 345 w 411"/>
              <a:gd name="T47" fmla="*/ 123 h 324"/>
              <a:gd name="T48" fmla="*/ 64 w 411"/>
              <a:gd name="T49" fmla="*/ 123 h 324"/>
              <a:gd name="T50" fmla="*/ 64 w 411"/>
              <a:gd name="T51" fmla="*/ 64 h 324"/>
              <a:gd name="T52" fmla="*/ 392 w 411"/>
              <a:gd name="T53" fmla="*/ 64 h 324"/>
              <a:gd name="T54" fmla="*/ 392 w 411"/>
              <a:gd name="T55" fmla="*/ 144 h 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11" h="324">
                <a:moveTo>
                  <a:pt x="410" y="309"/>
                </a:moveTo>
                <a:cubicBezTo>
                  <a:pt x="410" y="46"/>
                  <a:pt x="410" y="46"/>
                  <a:pt x="410" y="46"/>
                </a:cubicBezTo>
                <a:cubicBezTo>
                  <a:pt x="410" y="38"/>
                  <a:pt x="403" y="32"/>
                  <a:pt x="395" y="32"/>
                </a:cubicBezTo>
                <a:cubicBezTo>
                  <a:pt x="210" y="32"/>
                  <a:pt x="210" y="32"/>
                  <a:pt x="210" y="32"/>
                </a:cubicBezTo>
                <a:cubicBezTo>
                  <a:pt x="204" y="32"/>
                  <a:pt x="200" y="21"/>
                  <a:pt x="200" y="17"/>
                </a:cubicBezTo>
                <a:cubicBezTo>
                  <a:pt x="200" y="15"/>
                  <a:pt x="200" y="15"/>
                  <a:pt x="200" y="15"/>
                </a:cubicBezTo>
                <a:cubicBezTo>
                  <a:pt x="200" y="7"/>
                  <a:pt x="193" y="0"/>
                  <a:pt x="184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77" y="0"/>
                  <a:pt x="70" y="7"/>
                  <a:pt x="70" y="15"/>
                </a:cubicBezTo>
                <a:cubicBezTo>
                  <a:pt x="70" y="17"/>
                  <a:pt x="70" y="17"/>
                  <a:pt x="70" y="17"/>
                </a:cubicBezTo>
                <a:cubicBezTo>
                  <a:pt x="70" y="21"/>
                  <a:pt x="66" y="32"/>
                  <a:pt x="60" y="32"/>
                </a:cubicBezTo>
                <a:cubicBezTo>
                  <a:pt x="60" y="32"/>
                  <a:pt x="60" y="32"/>
                  <a:pt x="60" y="32"/>
                </a:cubicBezTo>
                <a:cubicBezTo>
                  <a:pt x="52" y="32"/>
                  <a:pt x="46" y="38"/>
                  <a:pt x="46" y="46"/>
                </a:cubicBezTo>
                <a:cubicBezTo>
                  <a:pt x="46" y="122"/>
                  <a:pt x="46" y="122"/>
                  <a:pt x="46" y="122"/>
                </a:cubicBezTo>
                <a:cubicBezTo>
                  <a:pt x="14" y="122"/>
                  <a:pt x="14" y="122"/>
                  <a:pt x="14" y="122"/>
                </a:cubicBezTo>
                <a:cubicBezTo>
                  <a:pt x="14" y="122"/>
                  <a:pt x="0" y="122"/>
                  <a:pt x="5" y="138"/>
                </a:cubicBezTo>
                <a:cubicBezTo>
                  <a:pt x="38" y="309"/>
                  <a:pt x="38" y="309"/>
                  <a:pt x="38" y="309"/>
                </a:cubicBezTo>
                <a:cubicBezTo>
                  <a:pt x="38" y="317"/>
                  <a:pt x="44" y="324"/>
                  <a:pt x="53" y="324"/>
                </a:cubicBezTo>
                <a:cubicBezTo>
                  <a:pt x="403" y="324"/>
                  <a:pt x="403" y="324"/>
                  <a:pt x="403" y="324"/>
                </a:cubicBezTo>
                <a:cubicBezTo>
                  <a:pt x="411" y="324"/>
                  <a:pt x="410" y="309"/>
                  <a:pt x="410" y="309"/>
                </a:cubicBezTo>
                <a:close/>
                <a:moveTo>
                  <a:pt x="392" y="144"/>
                </a:moveTo>
                <a:cubicBezTo>
                  <a:pt x="392" y="316"/>
                  <a:pt x="392" y="316"/>
                  <a:pt x="392" y="316"/>
                </a:cubicBezTo>
                <a:cubicBezTo>
                  <a:pt x="359" y="132"/>
                  <a:pt x="359" y="132"/>
                  <a:pt x="359" y="132"/>
                </a:cubicBezTo>
                <a:cubicBezTo>
                  <a:pt x="356" y="122"/>
                  <a:pt x="345" y="123"/>
                  <a:pt x="345" y="123"/>
                </a:cubicBezTo>
                <a:cubicBezTo>
                  <a:pt x="64" y="123"/>
                  <a:pt x="64" y="123"/>
                  <a:pt x="64" y="123"/>
                </a:cubicBezTo>
                <a:cubicBezTo>
                  <a:pt x="64" y="64"/>
                  <a:pt x="64" y="64"/>
                  <a:pt x="64" y="64"/>
                </a:cubicBezTo>
                <a:cubicBezTo>
                  <a:pt x="392" y="64"/>
                  <a:pt x="392" y="64"/>
                  <a:pt x="392" y="64"/>
                </a:cubicBezTo>
                <a:lnTo>
                  <a:pt x="392" y="14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5" name="稻壳儿小白白(http://dwz.cn/Wu2UP)"/>
          <p:cNvSpPr>
            <a:spLocks noChangeArrowheads="1"/>
          </p:cNvSpPr>
          <p:nvPr/>
        </p:nvSpPr>
        <p:spPr bwMode="auto">
          <a:xfrm>
            <a:off x="7294931" y="4931830"/>
            <a:ext cx="638175" cy="638175"/>
          </a:xfrm>
          <a:prstGeom prst="ellipse">
            <a:avLst/>
          </a:prstGeom>
          <a:solidFill>
            <a:srgbClr val="DAB96E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ctr" eaLnBrk="1" hangingPunct="1"/>
            <a:endParaRPr lang="en-US" altLang="zh-CN" sz="2400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26" name="稻壳儿小白白(http://dwz.cn/Wu2UP)"/>
          <p:cNvSpPr>
            <a:spLocks noChangeArrowheads="1"/>
          </p:cNvSpPr>
          <p:nvPr/>
        </p:nvSpPr>
        <p:spPr bwMode="auto">
          <a:xfrm>
            <a:off x="7512417" y="5139792"/>
            <a:ext cx="36512" cy="3492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/>
            <a:endParaRPr lang="en-US" altLang="zh-CN" sz="2400">
              <a:solidFill>
                <a:srgbClr val="445469"/>
              </a:solidFill>
              <a:sym typeface="Arial" panose="020B0604020202020204" pitchFamily="34" charset="0"/>
            </a:endParaRPr>
          </a:p>
        </p:txBody>
      </p:sp>
      <p:sp>
        <p:nvSpPr>
          <p:cNvPr id="27" name="稻壳儿小白白(http://dwz.cn/Wu2UP)"/>
          <p:cNvSpPr>
            <a:spLocks noChangeArrowheads="1"/>
          </p:cNvSpPr>
          <p:nvPr/>
        </p:nvSpPr>
        <p:spPr bwMode="auto">
          <a:xfrm>
            <a:off x="7583855" y="5085815"/>
            <a:ext cx="61913" cy="571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/>
            <a:endParaRPr lang="en-US" altLang="zh-CN" sz="2400">
              <a:solidFill>
                <a:srgbClr val="445469"/>
              </a:solidFill>
              <a:sym typeface="Arial" panose="020B0604020202020204" pitchFamily="34" charset="0"/>
            </a:endParaRPr>
          </a:p>
        </p:txBody>
      </p:sp>
      <p:sp>
        <p:nvSpPr>
          <p:cNvPr id="28" name="稻壳儿小白白(http://dwz.cn/Wu2UP)"/>
          <p:cNvSpPr>
            <a:spLocks noChangeArrowheads="1"/>
          </p:cNvSpPr>
          <p:nvPr/>
        </p:nvSpPr>
        <p:spPr bwMode="auto">
          <a:xfrm>
            <a:off x="7687043" y="5141380"/>
            <a:ext cx="38100" cy="3333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/>
            <a:endParaRPr lang="en-US" altLang="zh-CN" sz="2400">
              <a:solidFill>
                <a:srgbClr val="445469"/>
              </a:solidFill>
              <a:sym typeface="Arial" panose="020B0604020202020204" pitchFamily="34" charset="0"/>
            </a:endParaRPr>
          </a:p>
        </p:txBody>
      </p:sp>
      <p:sp>
        <p:nvSpPr>
          <p:cNvPr id="29" name="稻壳儿小白白(http://dwz.cn/Wu2UP)"/>
          <p:cNvSpPr>
            <a:spLocks noChangeArrowheads="1"/>
          </p:cNvSpPr>
          <p:nvPr/>
        </p:nvSpPr>
        <p:spPr bwMode="auto">
          <a:xfrm>
            <a:off x="7501304" y="5355690"/>
            <a:ext cx="228600" cy="57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20" tIns="60960" rIns="121920" bIns="6096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/>
            <a:endParaRPr lang="en-US" altLang="zh-CN" sz="2400">
              <a:solidFill>
                <a:srgbClr val="445469"/>
              </a:solidFill>
              <a:sym typeface="Arial" panose="020B0604020202020204" pitchFamily="34" charset="0"/>
            </a:endParaRPr>
          </a:p>
        </p:txBody>
      </p:sp>
      <p:sp>
        <p:nvSpPr>
          <p:cNvPr id="30" name="稻壳儿小白白(http://dwz.cn/Wu2UP)"/>
          <p:cNvSpPr>
            <a:spLocks noChangeArrowheads="1"/>
          </p:cNvSpPr>
          <p:nvPr/>
        </p:nvSpPr>
        <p:spPr bwMode="auto">
          <a:xfrm>
            <a:off x="7745780" y="5123917"/>
            <a:ext cx="63500" cy="55563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/>
            <a:endParaRPr lang="en-US" altLang="zh-CN" sz="2400">
              <a:solidFill>
                <a:srgbClr val="445469"/>
              </a:solidFill>
              <a:sym typeface="Arial" panose="020B0604020202020204" pitchFamily="34" charset="0"/>
            </a:endParaRPr>
          </a:p>
        </p:txBody>
      </p:sp>
      <p:sp>
        <p:nvSpPr>
          <p:cNvPr id="31" name="稻壳儿小白白(http://dwz.cn/Wu2UP)"/>
          <p:cNvSpPr>
            <a:spLocks noChangeArrowheads="1"/>
          </p:cNvSpPr>
          <p:nvPr/>
        </p:nvSpPr>
        <p:spPr bwMode="auto">
          <a:xfrm>
            <a:off x="7429868" y="5123915"/>
            <a:ext cx="63500" cy="571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/>
            <a:endParaRPr lang="en-US" altLang="zh-CN" sz="2400">
              <a:solidFill>
                <a:srgbClr val="445469"/>
              </a:solidFill>
              <a:sym typeface="Arial" panose="020B0604020202020204" pitchFamily="34" charset="0"/>
            </a:endParaRPr>
          </a:p>
        </p:txBody>
      </p:sp>
      <p:sp>
        <p:nvSpPr>
          <p:cNvPr id="32" name="稻壳儿小白白(http://dwz.cn/Wu2UP)"/>
          <p:cNvSpPr/>
          <p:nvPr/>
        </p:nvSpPr>
        <p:spPr bwMode="auto">
          <a:xfrm>
            <a:off x="7472729" y="5152490"/>
            <a:ext cx="293688" cy="192088"/>
          </a:xfrm>
          <a:custGeom>
            <a:avLst/>
            <a:gdLst>
              <a:gd name="T0" fmla="*/ 316 w 346"/>
              <a:gd name="T1" fmla="*/ 39 h 227"/>
              <a:gd name="T2" fmla="*/ 265 w 346"/>
              <a:gd name="T3" fmla="*/ 85 h 227"/>
              <a:gd name="T4" fmla="*/ 269 w 346"/>
              <a:gd name="T5" fmla="*/ 38 h 227"/>
              <a:gd name="T6" fmla="*/ 253 w 346"/>
              <a:gd name="T7" fmla="*/ 36 h 227"/>
              <a:gd name="T8" fmla="*/ 222 w 346"/>
              <a:gd name="T9" fmla="*/ 75 h 227"/>
              <a:gd name="T10" fmla="*/ 182 w 346"/>
              <a:gd name="T11" fmla="*/ 12 h 227"/>
              <a:gd name="T12" fmla="*/ 152 w 346"/>
              <a:gd name="T13" fmla="*/ 12 h 227"/>
              <a:gd name="T14" fmla="*/ 113 w 346"/>
              <a:gd name="T15" fmla="*/ 74 h 227"/>
              <a:gd name="T16" fmla="*/ 86 w 346"/>
              <a:gd name="T17" fmla="*/ 36 h 227"/>
              <a:gd name="T18" fmla="*/ 71 w 346"/>
              <a:gd name="T19" fmla="*/ 36 h 227"/>
              <a:gd name="T20" fmla="*/ 73 w 346"/>
              <a:gd name="T21" fmla="*/ 88 h 227"/>
              <a:gd name="T22" fmla="*/ 23 w 346"/>
              <a:gd name="T23" fmla="*/ 39 h 227"/>
              <a:gd name="T24" fmla="*/ 0 w 346"/>
              <a:gd name="T25" fmla="*/ 47 h 227"/>
              <a:gd name="T26" fmla="*/ 32 w 346"/>
              <a:gd name="T27" fmla="*/ 227 h 227"/>
              <a:gd name="T28" fmla="*/ 301 w 346"/>
              <a:gd name="T29" fmla="*/ 227 h 227"/>
              <a:gd name="T30" fmla="*/ 346 w 346"/>
              <a:gd name="T31" fmla="*/ 52 h 227"/>
              <a:gd name="T32" fmla="*/ 316 w 346"/>
              <a:gd name="T33" fmla="*/ 39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46" h="227">
                <a:moveTo>
                  <a:pt x="316" y="39"/>
                </a:moveTo>
                <a:cubicBezTo>
                  <a:pt x="265" y="85"/>
                  <a:pt x="265" y="85"/>
                  <a:pt x="265" y="85"/>
                </a:cubicBezTo>
                <a:cubicBezTo>
                  <a:pt x="269" y="38"/>
                  <a:pt x="269" y="38"/>
                  <a:pt x="269" y="38"/>
                </a:cubicBezTo>
                <a:cubicBezTo>
                  <a:pt x="269" y="38"/>
                  <a:pt x="262" y="27"/>
                  <a:pt x="253" y="36"/>
                </a:cubicBezTo>
                <a:cubicBezTo>
                  <a:pt x="222" y="75"/>
                  <a:pt x="222" y="75"/>
                  <a:pt x="222" y="75"/>
                </a:cubicBezTo>
                <a:cubicBezTo>
                  <a:pt x="182" y="12"/>
                  <a:pt x="182" y="12"/>
                  <a:pt x="182" y="12"/>
                </a:cubicBezTo>
                <a:cubicBezTo>
                  <a:pt x="182" y="12"/>
                  <a:pt x="171" y="0"/>
                  <a:pt x="152" y="12"/>
                </a:cubicBezTo>
                <a:cubicBezTo>
                  <a:pt x="113" y="74"/>
                  <a:pt x="113" y="74"/>
                  <a:pt x="113" y="74"/>
                </a:cubicBezTo>
                <a:cubicBezTo>
                  <a:pt x="86" y="36"/>
                  <a:pt x="86" y="36"/>
                  <a:pt x="86" y="36"/>
                </a:cubicBezTo>
                <a:cubicBezTo>
                  <a:pt x="86" y="36"/>
                  <a:pt x="79" y="25"/>
                  <a:pt x="71" y="36"/>
                </a:cubicBezTo>
                <a:cubicBezTo>
                  <a:pt x="73" y="88"/>
                  <a:pt x="73" y="88"/>
                  <a:pt x="73" y="88"/>
                </a:cubicBezTo>
                <a:cubicBezTo>
                  <a:pt x="23" y="39"/>
                  <a:pt x="23" y="39"/>
                  <a:pt x="23" y="39"/>
                </a:cubicBezTo>
                <a:cubicBezTo>
                  <a:pt x="23" y="39"/>
                  <a:pt x="7" y="32"/>
                  <a:pt x="0" y="47"/>
                </a:cubicBezTo>
                <a:cubicBezTo>
                  <a:pt x="32" y="227"/>
                  <a:pt x="32" y="227"/>
                  <a:pt x="32" y="227"/>
                </a:cubicBezTo>
                <a:cubicBezTo>
                  <a:pt x="301" y="227"/>
                  <a:pt x="301" y="227"/>
                  <a:pt x="301" y="227"/>
                </a:cubicBezTo>
                <a:cubicBezTo>
                  <a:pt x="346" y="52"/>
                  <a:pt x="346" y="52"/>
                  <a:pt x="346" y="52"/>
                </a:cubicBezTo>
                <a:cubicBezTo>
                  <a:pt x="346" y="52"/>
                  <a:pt x="341" y="29"/>
                  <a:pt x="316" y="3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33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8068043" y="1034951"/>
            <a:ext cx="3350072" cy="8463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34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8068043" y="2317661"/>
            <a:ext cx="3350072" cy="8463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35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8068043" y="3597628"/>
            <a:ext cx="3350072" cy="8463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36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8055341" y="4751524"/>
            <a:ext cx="3350072" cy="8463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398786" y="249708"/>
            <a:ext cx="670385" cy="604428"/>
            <a:chOff x="5424755" y="1340768"/>
            <a:chExt cx="670560" cy="604586"/>
          </a:xfrm>
        </p:grpSpPr>
        <p:grpSp>
          <p:nvGrpSpPr>
            <p:cNvPr id="38" name="组合 37"/>
            <p:cNvGrpSpPr/>
            <p:nvPr/>
          </p:nvGrpSpPr>
          <p:grpSpPr>
            <a:xfrm>
              <a:off x="5424755" y="1340768"/>
              <a:ext cx="670560" cy="604586"/>
              <a:chOff x="3720691" y="2824413"/>
              <a:chExt cx="1341120" cy="1209172"/>
            </a:xfrm>
          </p:grpSpPr>
          <p:sp>
            <p:nvSpPr>
              <p:cNvPr id="40" name="Freeform 5"/>
              <p:cNvSpPr/>
              <p:nvPr/>
            </p:nvSpPr>
            <p:spPr bwMode="auto">
              <a:xfrm rot="1855731">
                <a:off x="3720691" y="2824413"/>
                <a:ext cx="1341120" cy="1209172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gradFill>
                <a:gsLst>
                  <a:gs pos="0">
                    <a:srgbClr val="D3D3D3"/>
                  </a:gs>
                  <a:gs pos="100000">
                    <a:srgbClr val="F9F9F9"/>
                  </a:gs>
                </a:gsLst>
                <a:lin ang="16200000" scaled="0"/>
              </a:gradFill>
              <a:ln w="12700" cap="flat">
                <a:noFill/>
                <a:prstDash val="solid"/>
                <a:miter lim="800000"/>
              </a:ln>
              <a:effectLst>
                <a:outerShdw blurRad="190500" dist="1143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16" tIns="45708" rIns="91416" bIns="45708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41" name="Freeform 5"/>
              <p:cNvSpPr/>
              <p:nvPr/>
            </p:nvSpPr>
            <p:spPr bwMode="auto">
              <a:xfrm rot="1855731">
                <a:off x="3764581" y="2863367"/>
                <a:ext cx="1264630" cy="1140208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gradFill>
                <a:gsLst>
                  <a:gs pos="0">
                    <a:srgbClr val="D3D3D3"/>
                  </a:gs>
                  <a:gs pos="100000">
                    <a:srgbClr val="F9F9F9"/>
                  </a:gs>
                </a:gsLst>
                <a:lin ang="21594000" scaled="0"/>
              </a:gradFill>
              <a:ln w="12700" cap="flat">
                <a:noFill/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16" tIns="45708" rIns="91416" bIns="45708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39" name="Freeform 5"/>
            <p:cNvSpPr/>
            <p:nvPr/>
          </p:nvSpPr>
          <p:spPr bwMode="auto">
            <a:xfrm rot="1855731">
              <a:off x="5470180" y="1383052"/>
              <a:ext cx="576760" cy="520015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noFill/>
            <a:ln w="9525" cap="flat">
              <a:solidFill>
                <a:srgbClr val="414455"/>
              </a:solidFill>
              <a:prstDash val="sysDash"/>
              <a:miter lim="800000"/>
            </a:ln>
            <a:effectLst/>
          </p:spPr>
          <p:txBody>
            <a:bodyPr vert="horz" wrap="square" lIns="91416" tIns="45708" rIns="91416" bIns="45708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42" name="文本框 9"/>
          <p:cNvSpPr txBox="1"/>
          <p:nvPr/>
        </p:nvSpPr>
        <p:spPr>
          <a:xfrm>
            <a:off x="1115790" y="368459"/>
            <a:ext cx="2674290" cy="346228"/>
          </a:xfrm>
          <a:prstGeom prst="rect">
            <a:avLst/>
          </a:prstGeom>
          <a:noFill/>
        </p:spPr>
        <p:txBody>
          <a:bodyPr wrap="square" lIns="68561" tIns="34280" rIns="68561" bIns="3428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/>
            <a:r>
              <a:rPr lang="zh-CN" altLang="en-US" b="1" dirty="0">
                <a:solidFill>
                  <a:srgbClr val="DAB96E"/>
                </a:solidFill>
                <a:latin typeface="微软雅黑" panose="020B0503020204020204" charset="-122"/>
                <a:ea typeface="微软雅黑" panose="020B0503020204020204" charset="-122"/>
              </a:rPr>
              <a:t>关键技术与实践难点</a:t>
            </a:r>
          </a:p>
        </p:txBody>
      </p:sp>
      <p:cxnSp>
        <p:nvCxnSpPr>
          <p:cNvPr id="43" name="直接连接符 42"/>
          <p:cNvCxnSpPr/>
          <p:nvPr/>
        </p:nvCxnSpPr>
        <p:spPr>
          <a:xfrm flipV="1">
            <a:off x="1187780" y="714687"/>
            <a:ext cx="10686636" cy="13717"/>
          </a:xfrm>
          <a:prstGeom prst="line">
            <a:avLst/>
          </a:prstGeom>
          <a:ln>
            <a:solidFill>
              <a:srgbClr val="DAB96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reeform 126"/>
          <p:cNvSpPr>
            <a:spLocks noChangeAspect="1" noEditPoints="1"/>
          </p:cNvSpPr>
          <p:nvPr/>
        </p:nvSpPr>
        <p:spPr bwMode="auto">
          <a:xfrm>
            <a:off x="602883" y="410698"/>
            <a:ext cx="267832" cy="335140"/>
          </a:xfrm>
          <a:custGeom>
            <a:avLst/>
            <a:gdLst>
              <a:gd name="T0" fmla="*/ 48 w 81"/>
              <a:gd name="T1" fmla="*/ 27 h 101"/>
              <a:gd name="T2" fmla="*/ 4 w 81"/>
              <a:gd name="T3" fmla="*/ 48 h 101"/>
              <a:gd name="T4" fmla="*/ 0 w 81"/>
              <a:gd name="T5" fmla="*/ 31 h 101"/>
              <a:gd name="T6" fmla="*/ 58 w 81"/>
              <a:gd name="T7" fmla="*/ 90 h 101"/>
              <a:gd name="T8" fmla="*/ 81 w 81"/>
              <a:gd name="T9" fmla="*/ 98 h 101"/>
              <a:gd name="T10" fmla="*/ 58 w 81"/>
              <a:gd name="T11" fmla="*/ 90 h 101"/>
              <a:gd name="T12" fmla="*/ 53 w 81"/>
              <a:gd name="T13" fmla="*/ 101 h 101"/>
              <a:gd name="T14" fmla="*/ 29 w 81"/>
              <a:gd name="T15" fmla="*/ 98 h 101"/>
              <a:gd name="T16" fmla="*/ 0 w 81"/>
              <a:gd name="T17" fmla="*/ 90 h 101"/>
              <a:gd name="T18" fmla="*/ 29 w 81"/>
              <a:gd name="T19" fmla="*/ 87 h 101"/>
              <a:gd name="T20" fmla="*/ 38 w 81"/>
              <a:gd name="T21" fmla="*/ 76 h 101"/>
              <a:gd name="T22" fmla="*/ 0 w 81"/>
              <a:gd name="T23" fmla="*/ 72 h 101"/>
              <a:gd name="T24" fmla="*/ 4 w 81"/>
              <a:gd name="T25" fmla="*/ 54 h 101"/>
              <a:gd name="T26" fmla="*/ 48 w 81"/>
              <a:gd name="T27" fmla="*/ 76 h 101"/>
              <a:gd name="T28" fmla="*/ 44 w 81"/>
              <a:gd name="T29" fmla="*/ 87 h 101"/>
              <a:gd name="T30" fmla="*/ 53 w 81"/>
              <a:gd name="T31" fmla="*/ 90 h 101"/>
              <a:gd name="T32" fmla="*/ 4 w 81"/>
              <a:gd name="T33" fmla="*/ 0 h 101"/>
              <a:gd name="T34" fmla="*/ 48 w 81"/>
              <a:gd name="T35" fmla="*/ 21 h 101"/>
              <a:gd name="T36" fmla="*/ 0 w 81"/>
              <a:gd name="T37" fmla="*/ 17 h 101"/>
              <a:gd name="T38" fmla="*/ 4 w 81"/>
              <a:gd name="T39" fmla="*/ 0 h 101"/>
              <a:gd name="T40" fmla="*/ 53 w 81"/>
              <a:gd name="T41" fmla="*/ 76 h 101"/>
              <a:gd name="T42" fmla="*/ 81 w 81"/>
              <a:gd name="T43" fmla="*/ 72 h 101"/>
              <a:gd name="T44" fmla="*/ 77 w 81"/>
              <a:gd name="T45" fmla="*/ 54 h 101"/>
              <a:gd name="T46" fmla="*/ 59 w 81"/>
              <a:gd name="T47" fmla="*/ 8 h 101"/>
              <a:gd name="T48" fmla="*/ 69 w 81"/>
              <a:gd name="T49" fmla="*/ 13 h 101"/>
              <a:gd name="T50" fmla="*/ 59 w 81"/>
              <a:gd name="T51" fmla="*/ 8 h 101"/>
              <a:gd name="T52" fmla="*/ 69 w 81"/>
              <a:gd name="T53" fmla="*/ 63 h 101"/>
              <a:gd name="T54" fmla="*/ 59 w 81"/>
              <a:gd name="T55" fmla="*/ 67 h 101"/>
              <a:gd name="T56" fmla="*/ 59 w 81"/>
              <a:gd name="T57" fmla="*/ 35 h 101"/>
              <a:gd name="T58" fmla="*/ 69 w 81"/>
              <a:gd name="T59" fmla="*/ 40 h 101"/>
              <a:gd name="T60" fmla="*/ 59 w 81"/>
              <a:gd name="T61" fmla="*/ 35 h 101"/>
              <a:gd name="T62" fmla="*/ 53 w 81"/>
              <a:gd name="T63" fmla="*/ 21 h 101"/>
              <a:gd name="T64" fmla="*/ 81 w 81"/>
              <a:gd name="T65" fmla="*/ 17 h 101"/>
              <a:gd name="T66" fmla="*/ 77 w 81"/>
              <a:gd name="T67" fmla="*/ 0 h 101"/>
              <a:gd name="T68" fmla="*/ 53 w 81"/>
              <a:gd name="T69" fmla="*/ 27 h 101"/>
              <a:gd name="T70" fmla="*/ 77 w 81"/>
              <a:gd name="T71" fmla="*/ 48 h 101"/>
              <a:gd name="T72" fmla="*/ 81 w 81"/>
              <a:gd name="T73" fmla="*/ 31 h 101"/>
              <a:gd name="T74" fmla="*/ 53 w 81"/>
              <a:gd name="T75" fmla="*/ 27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81" h="101">
                <a:moveTo>
                  <a:pt x="4" y="27"/>
                </a:moveTo>
                <a:cubicBezTo>
                  <a:pt x="48" y="27"/>
                  <a:pt x="48" y="27"/>
                  <a:pt x="48" y="27"/>
                </a:cubicBezTo>
                <a:cubicBezTo>
                  <a:pt x="48" y="48"/>
                  <a:pt x="48" y="48"/>
                  <a:pt x="4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46"/>
                  <a:pt x="0" y="44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29"/>
                  <a:pt x="2" y="27"/>
                  <a:pt x="4" y="27"/>
                </a:cubicBezTo>
                <a:close/>
                <a:moveTo>
                  <a:pt x="58" y="90"/>
                </a:moveTo>
                <a:cubicBezTo>
                  <a:pt x="81" y="90"/>
                  <a:pt x="81" y="90"/>
                  <a:pt x="81" y="90"/>
                </a:cubicBezTo>
                <a:cubicBezTo>
                  <a:pt x="81" y="98"/>
                  <a:pt x="81" y="98"/>
                  <a:pt x="81" y="98"/>
                </a:cubicBezTo>
                <a:cubicBezTo>
                  <a:pt x="58" y="98"/>
                  <a:pt x="58" y="98"/>
                  <a:pt x="58" y="98"/>
                </a:cubicBezTo>
                <a:cubicBezTo>
                  <a:pt x="58" y="90"/>
                  <a:pt x="58" y="90"/>
                  <a:pt x="58" y="90"/>
                </a:cubicBezTo>
                <a:close/>
                <a:moveTo>
                  <a:pt x="53" y="98"/>
                </a:moveTo>
                <a:cubicBezTo>
                  <a:pt x="53" y="101"/>
                  <a:pt x="53" y="101"/>
                  <a:pt x="53" y="101"/>
                </a:cubicBezTo>
                <a:cubicBezTo>
                  <a:pt x="29" y="101"/>
                  <a:pt x="29" y="101"/>
                  <a:pt x="29" y="101"/>
                </a:cubicBezTo>
                <a:cubicBezTo>
                  <a:pt x="29" y="98"/>
                  <a:pt x="29" y="98"/>
                  <a:pt x="29" y="98"/>
                </a:cubicBezTo>
                <a:cubicBezTo>
                  <a:pt x="0" y="98"/>
                  <a:pt x="0" y="98"/>
                  <a:pt x="0" y="98"/>
                </a:cubicBezTo>
                <a:cubicBezTo>
                  <a:pt x="0" y="90"/>
                  <a:pt x="0" y="90"/>
                  <a:pt x="0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29" y="87"/>
                  <a:pt x="29" y="87"/>
                  <a:pt x="29" y="87"/>
                </a:cubicBezTo>
                <a:cubicBezTo>
                  <a:pt x="38" y="87"/>
                  <a:pt x="38" y="87"/>
                  <a:pt x="38" y="87"/>
                </a:cubicBezTo>
                <a:cubicBezTo>
                  <a:pt x="38" y="76"/>
                  <a:pt x="38" y="76"/>
                  <a:pt x="38" y="76"/>
                </a:cubicBezTo>
                <a:cubicBezTo>
                  <a:pt x="4" y="76"/>
                  <a:pt x="4" y="76"/>
                  <a:pt x="4" y="76"/>
                </a:cubicBezTo>
                <a:cubicBezTo>
                  <a:pt x="2" y="76"/>
                  <a:pt x="0" y="74"/>
                  <a:pt x="0" y="72"/>
                </a:cubicBezTo>
                <a:cubicBezTo>
                  <a:pt x="0" y="58"/>
                  <a:pt x="0" y="58"/>
                  <a:pt x="0" y="58"/>
                </a:cubicBezTo>
                <a:cubicBezTo>
                  <a:pt x="0" y="56"/>
                  <a:pt x="2" y="54"/>
                  <a:pt x="4" y="54"/>
                </a:cubicBezTo>
                <a:cubicBezTo>
                  <a:pt x="48" y="54"/>
                  <a:pt x="48" y="54"/>
                  <a:pt x="48" y="54"/>
                </a:cubicBezTo>
                <a:cubicBezTo>
                  <a:pt x="48" y="76"/>
                  <a:pt x="48" y="76"/>
                  <a:pt x="48" y="76"/>
                </a:cubicBezTo>
                <a:cubicBezTo>
                  <a:pt x="44" y="76"/>
                  <a:pt x="44" y="76"/>
                  <a:pt x="44" y="76"/>
                </a:cubicBezTo>
                <a:cubicBezTo>
                  <a:pt x="44" y="87"/>
                  <a:pt x="44" y="87"/>
                  <a:pt x="44" y="87"/>
                </a:cubicBezTo>
                <a:cubicBezTo>
                  <a:pt x="53" y="87"/>
                  <a:pt x="53" y="87"/>
                  <a:pt x="53" y="87"/>
                </a:cubicBezTo>
                <a:cubicBezTo>
                  <a:pt x="53" y="90"/>
                  <a:pt x="53" y="90"/>
                  <a:pt x="53" y="90"/>
                </a:cubicBezTo>
                <a:cubicBezTo>
                  <a:pt x="53" y="98"/>
                  <a:pt x="53" y="98"/>
                  <a:pt x="53" y="98"/>
                </a:cubicBezTo>
                <a:close/>
                <a:moveTo>
                  <a:pt x="4" y="0"/>
                </a:moveTo>
                <a:cubicBezTo>
                  <a:pt x="48" y="0"/>
                  <a:pt x="48" y="0"/>
                  <a:pt x="48" y="0"/>
                </a:cubicBezTo>
                <a:cubicBezTo>
                  <a:pt x="48" y="21"/>
                  <a:pt x="48" y="21"/>
                  <a:pt x="48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2" y="21"/>
                  <a:pt x="0" y="19"/>
                  <a:pt x="0" y="17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lose/>
                <a:moveTo>
                  <a:pt x="53" y="54"/>
                </a:moveTo>
                <a:cubicBezTo>
                  <a:pt x="53" y="76"/>
                  <a:pt x="53" y="76"/>
                  <a:pt x="53" y="76"/>
                </a:cubicBezTo>
                <a:cubicBezTo>
                  <a:pt x="77" y="76"/>
                  <a:pt x="77" y="76"/>
                  <a:pt x="77" y="76"/>
                </a:cubicBezTo>
                <a:cubicBezTo>
                  <a:pt x="79" y="76"/>
                  <a:pt x="81" y="74"/>
                  <a:pt x="81" y="72"/>
                </a:cubicBezTo>
                <a:cubicBezTo>
                  <a:pt x="81" y="58"/>
                  <a:pt x="81" y="58"/>
                  <a:pt x="81" y="58"/>
                </a:cubicBezTo>
                <a:cubicBezTo>
                  <a:pt x="81" y="56"/>
                  <a:pt x="79" y="54"/>
                  <a:pt x="77" y="54"/>
                </a:cubicBezTo>
                <a:cubicBezTo>
                  <a:pt x="53" y="54"/>
                  <a:pt x="53" y="54"/>
                  <a:pt x="53" y="54"/>
                </a:cubicBezTo>
                <a:close/>
                <a:moveTo>
                  <a:pt x="59" y="8"/>
                </a:moveTo>
                <a:cubicBezTo>
                  <a:pt x="69" y="8"/>
                  <a:pt x="69" y="8"/>
                  <a:pt x="69" y="8"/>
                </a:cubicBezTo>
                <a:cubicBezTo>
                  <a:pt x="69" y="13"/>
                  <a:pt x="69" y="13"/>
                  <a:pt x="69" y="13"/>
                </a:cubicBezTo>
                <a:cubicBezTo>
                  <a:pt x="59" y="13"/>
                  <a:pt x="59" y="13"/>
                  <a:pt x="59" y="13"/>
                </a:cubicBezTo>
                <a:cubicBezTo>
                  <a:pt x="59" y="8"/>
                  <a:pt x="59" y="8"/>
                  <a:pt x="59" y="8"/>
                </a:cubicBezTo>
                <a:close/>
                <a:moveTo>
                  <a:pt x="59" y="63"/>
                </a:moveTo>
                <a:cubicBezTo>
                  <a:pt x="69" y="63"/>
                  <a:pt x="69" y="63"/>
                  <a:pt x="69" y="63"/>
                </a:cubicBezTo>
                <a:cubicBezTo>
                  <a:pt x="69" y="67"/>
                  <a:pt x="69" y="67"/>
                  <a:pt x="69" y="67"/>
                </a:cubicBezTo>
                <a:cubicBezTo>
                  <a:pt x="59" y="67"/>
                  <a:pt x="59" y="67"/>
                  <a:pt x="59" y="67"/>
                </a:cubicBezTo>
                <a:cubicBezTo>
                  <a:pt x="59" y="63"/>
                  <a:pt x="59" y="63"/>
                  <a:pt x="59" y="63"/>
                </a:cubicBezTo>
                <a:close/>
                <a:moveTo>
                  <a:pt x="59" y="35"/>
                </a:moveTo>
                <a:cubicBezTo>
                  <a:pt x="69" y="35"/>
                  <a:pt x="69" y="35"/>
                  <a:pt x="69" y="35"/>
                </a:cubicBezTo>
                <a:cubicBezTo>
                  <a:pt x="69" y="40"/>
                  <a:pt x="69" y="40"/>
                  <a:pt x="69" y="40"/>
                </a:cubicBezTo>
                <a:cubicBezTo>
                  <a:pt x="59" y="40"/>
                  <a:pt x="59" y="40"/>
                  <a:pt x="59" y="40"/>
                </a:cubicBezTo>
                <a:cubicBezTo>
                  <a:pt x="59" y="35"/>
                  <a:pt x="59" y="35"/>
                  <a:pt x="59" y="35"/>
                </a:cubicBezTo>
                <a:close/>
                <a:moveTo>
                  <a:pt x="53" y="0"/>
                </a:moveTo>
                <a:cubicBezTo>
                  <a:pt x="53" y="21"/>
                  <a:pt x="53" y="21"/>
                  <a:pt x="53" y="21"/>
                </a:cubicBezTo>
                <a:cubicBezTo>
                  <a:pt x="77" y="21"/>
                  <a:pt x="77" y="21"/>
                  <a:pt x="77" y="21"/>
                </a:cubicBezTo>
                <a:cubicBezTo>
                  <a:pt x="79" y="21"/>
                  <a:pt x="81" y="19"/>
                  <a:pt x="81" y="17"/>
                </a:cubicBezTo>
                <a:cubicBezTo>
                  <a:pt x="81" y="4"/>
                  <a:pt x="81" y="4"/>
                  <a:pt x="81" y="4"/>
                </a:cubicBezTo>
                <a:cubicBezTo>
                  <a:pt x="81" y="2"/>
                  <a:pt x="79" y="0"/>
                  <a:pt x="77" y="0"/>
                </a:cubicBezTo>
                <a:cubicBezTo>
                  <a:pt x="53" y="0"/>
                  <a:pt x="53" y="0"/>
                  <a:pt x="53" y="0"/>
                </a:cubicBezTo>
                <a:close/>
                <a:moveTo>
                  <a:pt x="53" y="27"/>
                </a:moveTo>
                <a:cubicBezTo>
                  <a:pt x="53" y="48"/>
                  <a:pt x="53" y="48"/>
                  <a:pt x="53" y="48"/>
                </a:cubicBezTo>
                <a:cubicBezTo>
                  <a:pt x="77" y="48"/>
                  <a:pt x="77" y="48"/>
                  <a:pt x="77" y="48"/>
                </a:cubicBezTo>
                <a:cubicBezTo>
                  <a:pt x="79" y="48"/>
                  <a:pt x="81" y="46"/>
                  <a:pt x="81" y="44"/>
                </a:cubicBezTo>
                <a:cubicBezTo>
                  <a:pt x="81" y="31"/>
                  <a:pt x="81" y="31"/>
                  <a:pt x="81" y="31"/>
                </a:cubicBezTo>
                <a:cubicBezTo>
                  <a:pt x="81" y="29"/>
                  <a:pt x="79" y="27"/>
                  <a:pt x="77" y="27"/>
                </a:cubicBezTo>
                <a:lnTo>
                  <a:pt x="53" y="27"/>
                </a:lnTo>
                <a:close/>
              </a:path>
            </a:pathLst>
          </a:custGeom>
          <a:solidFill>
            <a:srgbClr val="DAB96E"/>
          </a:solidFill>
          <a:ln>
            <a:noFill/>
          </a:ln>
        </p:spPr>
        <p:txBody>
          <a:bodyPr vert="horz" wrap="square" lIns="91416" tIns="45708" rIns="91416" bIns="4570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圆角矩形 44"/>
          <p:cNvSpPr/>
          <p:nvPr/>
        </p:nvSpPr>
        <p:spPr>
          <a:xfrm>
            <a:off x="7145107" y="321920"/>
            <a:ext cx="889000" cy="304800"/>
          </a:xfrm>
          <a:prstGeom prst="roundRect">
            <a:avLst>
              <a:gd name="adj" fmla="val 50000"/>
            </a:avLst>
          </a:prstGeom>
          <a:solidFill>
            <a:srgbClr val="DAB96E"/>
          </a:solidFill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spcBef>
                <a:spcPct val="0"/>
              </a:spcBef>
              <a:defRPr/>
            </a:pPr>
            <a:r>
              <a:rPr kumimoji="1" lang="zh-CN" altLang="en-US" sz="1000" b="1" dirty="0">
                <a:solidFill>
                  <a:schemeClr val="bg1"/>
                </a:solidFill>
                <a:latin typeface="Arial" panose="020B0604020202020204"/>
              </a:rPr>
              <a:t>选题背景</a:t>
            </a:r>
            <a:endParaRPr lang="zh-CN" altLang="en-US" sz="1000" b="1" dirty="0">
              <a:solidFill>
                <a:schemeClr val="bg1"/>
              </a:solidFill>
              <a:latin typeface="Arial" panose="020B0604020202020204"/>
              <a:sym typeface="微软雅黑" panose="020B0503020204020204" charset="-122"/>
            </a:endParaRPr>
          </a:p>
        </p:txBody>
      </p:sp>
      <p:sp>
        <p:nvSpPr>
          <p:cNvPr id="46" name="圆角矩形 45"/>
          <p:cNvSpPr/>
          <p:nvPr/>
        </p:nvSpPr>
        <p:spPr>
          <a:xfrm>
            <a:off x="8476010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/>
              </a:rPr>
              <a:t>研究意义</a:t>
            </a:r>
          </a:p>
        </p:txBody>
      </p:sp>
      <p:sp>
        <p:nvSpPr>
          <p:cNvPr id="47" name="圆角矩形 46"/>
          <p:cNvSpPr/>
          <p:nvPr/>
        </p:nvSpPr>
        <p:spPr>
          <a:xfrm>
            <a:off x="9730713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dirty="0">
                <a:solidFill>
                  <a:schemeClr val="bg1"/>
                </a:solidFill>
                <a:latin typeface="Arial" panose="020B0604020202020204"/>
              </a:rPr>
              <a:t>理论基础</a:t>
            </a:r>
            <a:endParaRPr lang="zh-CN" altLang="en-US" sz="1000" dirty="0">
              <a:solidFill>
                <a:schemeClr val="bg1"/>
              </a:solidFill>
              <a:latin typeface="Arial" panose="020B0604020202020204"/>
            </a:endParaRPr>
          </a:p>
        </p:txBody>
      </p:sp>
      <p:sp>
        <p:nvSpPr>
          <p:cNvPr id="48" name="圆角矩形 47"/>
          <p:cNvSpPr/>
          <p:nvPr/>
        </p:nvSpPr>
        <p:spPr>
          <a:xfrm>
            <a:off x="10985416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dirty="0">
                <a:solidFill>
                  <a:schemeClr val="bg1"/>
                </a:solidFill>
                <a:latin typeface="Arial" panose="020B0604020202020204"/>
              </a:rPr>
              <a:t>贡献创新</a:t>
            </a:r>
            <a:endParaRPr lang="zh-CN" altLang="en-US" sz="1000" dirty="0">
              <a:solidFill>
                <a:schemeClr val="bg1"/>
              </a:solidFill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稻壳儿小白白(http://dwz.cn/Wu2UP)"/>
          <p:cNvSpPr>
            <a:spLocks noChangeAspect="1"/>
          </p:cNvSpPr>
          <p:nvPr/>
        </p:nvSpPr>
        <p:spPr bwMode="auto">
          <a:xfrm>
            <a:off x="6609557" y="2627313"/>
            <a:ext cx="1938337" cy="1908175"/>
          </a:xfrm>
          <a:custGeom>
            <a:avLst/>
            <a:gdLst>
              <a:gd name="T0" fmla="*/ 145 w 145"/>
              <a:gd name="T1" fmla="*/ 74 h 143"/>
              <a:gd name="T2" fmla="*/ 133 w 145"/>
              <a:gd name="T3" fmla="*/ 88 h 143"/>
              <a:gd name="T4" fmla="*/ 8 w 145"/>
              <a:gd name="T5" fmla="*/ 143 h 143"/>
              <a:gd name="T6" fmla="*/ 2 w 145"/>
              <a:gd name="T7" fmla="*/ 141 h 143"/>
              <a:gd name="T8" fmla="*/ 0 w 145"/>
              <a:gd name="T9" fmla="*/ 135 h 143"/>
              <a:gd name="T10" fmla="*/ 6 w 145"/>
              <a:gd name="T11" fmla="*/ 108 h 143"/>
              <a:gd name="T12" fmla="*/ 50 w 145"/>
              <a:gd name="T13" fmla="*/ 73 h 143"/>
              <a:gd name="T14" fmla="*/ 21 w 145"/>
              <a:gd name="T15" fmla="*/ 44 h 143"/>
              <a:gd name="T16" fmla="*/ 29 w 145"/>
              <a:gd name="T17" fmla="*/ 8 h 143"/>
              <a:gd name="T18" fmla="*/ 36 w 145"/>
              <a:gd name="T19" fmla="*/ 1 h 143"/>
              <a:gd name="T20" fmla="*/ 44 w 145"/>
              <a:gd name="T21" fmla="*/ 3 h 143"/>
              <a:gd name="T22" fmla="*/ 138 w 145"/>
              <a:gd name="T23" fmla="*/ 61 h 143"/>
              <a:gd name="T24" fmla="*/ 145 w 145"/>
              <a:gd name="T25" fmla="*/ 74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45" h="143">
                <a:moveTo>
                  <a:pt x="145" y="74"/>
                </a:moveTo>
                <a:cubicBezTo>
                  <a:pt x="145" y="82"/>
                  <a:pt x="133" y="88"/>
                  <a:pt x="133" y="88"/>
                </a:cubicBezTo>
                <a:cubicBezTo>
                  <a:pt x="8" y="143"/>
                  <a:pt x="8" y="143"/>
                  <a:pt x="8" y="143"/>
                </a:cubicBezTo>
                <a:cubicBezTo>
                  <a:pt x="8" y="143"/>
                  <a:pt x="4" y="143"/>
                  <a:pt x="2" y="141"/>
                </a:cubicBezTo>
                <a:cubicBezTo>
                  <a:pt x="0" y="139"/>
                  <a:pt x="0" y="135"/>
                  <a:pt x="0" y="135"/>
                </a:cubicBezTo>
                <a:cubicBezTo>
                  <a:pt x="6" y="108"/>
                  <a:pt x="6" y="108"/>
                  <a:pt x="6" y="108"/>
                </a:cubicBezTo>
                <a:cubicBezTo>
                  <a:pt x="6" y="108"/>
                  <a:pt x="50" y="92"/>
                  <a:pt x="50" y="73"/>
                </a:cubicBezTo>
                <a:cubicBezTo>
                  <a:pt x="49" y="57"/>
                  <a:pt x="21" y="44"/>
                  <a:pt x="21" y="44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31" y="3"/>
                  <a:pt x="36" y="1"/>
                </a:cubicBezTo>
                <a:cubicBezTo>
                  <a:pt x="40" y="0"/>
                  <a:pt x="44" y="3"/>
                  <a:pt x="44" y="3"/>
                </a:cubicBezTo>
                <a:cubicBezTo>
                  <a:pt x="138" y="61"/>
                  <a:pt x="138" y="61"/>
                  <a:pt x="138" y="61"/>
                </a:cubicBezTo>
                <a:cubicBezTo>
                  <a:pt x="138" y="61"/>
                  <a:pt x="145" y="65"/>
                  <a:pt x="145" y="74"/>
                </a:cubicBezTo>
                <a:close/>
              </a:path>
            </a:pathLst>
          </a:custGeom>
          <a:solidFill>
            <a:srgbClr val="DAB96E"/>
          </a:solidFill>
          <a:ln>
            <a:noFill/>
          </a:ln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3" name="稻壳儿小白白(http://dwz.cn/Wu2UP)"/>
          <p:cNvSpPr/>
          <p:nvPr/>
        </p:nvSpPr>
        <p:spPr bwMode="auto">
          <a:xfrm>
            <a:off x="5611017" y="2867025"/>
            <a:ext cx="1481139" cy="1458912"/>
          </a:xfrm>
          <a:custGeom>
            <a:avLst/>
            <a:gdLst>
              <a:gd name="T0" fmla="*/ 145 w 145"/>
              <a:gd name="T1" fmla="*/ 74 h 143"/>
              <a:gd name="T2" fmla="*/ 133 w 145"/>
              <a:gd name="T3" fmla="*/ 88 h 143"/>
              <a:gd name="T4" fmla="*/ 8 w 145"/>
              <a:gd name="T5" fmla="*/ 143 h 143"/>
              <a:gd name="T6" fmla="*/ 2 w 145"/>
              <a:gd name="T7" fmla="*/ 141 h 143"/>
              <a:gd name="T8" fmla="*/ 0 w 145"/>
              <a:gd name="T9" fmla="*/ 135 h 143"/>
              <a:gd name="T10" fmla="*/ 6 w 145"/>
              <a:gd name="T11" fmla="*/ 108 h 143"/>
              <a:gd name="T12" fmla="*/ 50 w 145"/>
              <a:gd name="T13" fmla="*/ 73 h 143"/>
              <a:gd name="T14" fmla="*/ 21 w 145"/>
              <a:gd name="T15" fmla="*/ 44 h 143"/>
              <a:gd name="T16" fmla="*/ 29 w 145"/>
              <a:gd name="T17" fmla="*/ 8 h 143"/>
              <a:gd name="T18" fmla="*/ 36 w 145"/>
              <a:gd name="T19" fmla="*/ 1 h 143"/>
              <a:gd name="T20" fmla="*/ 44 w 145"/>
              <a:gd name="T21" fmla="*/ 3 h 143"/>
              <a:gd name="T22" fmla="*/ 138 w 145"/>
              <a:gd name="T23" fmla="*/ 61 h 143"/>
              <a:gd name="T24" fmla="*/ 145 w 145"/>
              <a:gd name="T25" fmla="*/ 74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45" h="143">
                <a:moveTo>
                  <a:pt x="145" y="74"/>
                </a:moveTo>
                <a:cubicBezTo>
                  <a:pt x="145" y="82"/>
                  <a:pt x="133" y="88"/>
                  <a:pt x="133" y="88"/>
                </a:cubicBezTo>
                <a:cubicBezTo>
                  <a:pt x="8" y="143"/>
                  <a:pt x="8" y="143"/>
                  <a:pt x="8" y="143"/>
                </a:cubicBezTo>
                <a:cubicBezTo>
                  <a:pt x="8" y="143"/>
                  <a:pt x="4" y="143"/>
                  <a:pt x="2" y="141"/>
                </a:cubicBezTo>
                <a:cubicBezTo>
                  <a:pt x="0" y="139"/>
                  <a:pt x="0" y="135"/>
                  <a:pt x="0" y="135"/>
                </a:cubicBezTo>
                <a:cubicBezTo>
                  <a:pt x="6" y="108"/>
                  <a:pt x="6" y="108"/>
                  <a:pt x="6" y="108"/>
                </a:cubicBezTo>
                <a:cubicBezTo>
                  <a:pt x="6" y="108"/>
                  <a:pt x="50" y="92"/>
                  <a:pt x="50" y="73"/>
                </a:cubicBezTo>
                <a:cubicBezTo>
                  <a:pt x="49" y="57"/>
                  <a:pt x="21" y="44"/>
                  <a:pt x="21" y="44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31" y="3"/>
                  <a:pt x="36" y="1"/>
                </a:cubicBezTo>
                <a:cubicBezTo>
                  <a:pt x="40" y="0"/>
                  <a:pt x="44" y="3"/>
                  <a:pt x="44" y="3"/>
                </a:cubicBezTo>
                <a:cubicBezTo>
                  <a:pt x="138" y="61"/>
                  <a:pt x="138" y="61"/>
                  <a:pt x="138" y="61"/>
                </a:cubicBezTo>
                <a:cubicBezTo>
                  <a:pt x="138" y="61"/>
                  <a:pt x="145" y="65"/>
                  <a:pt x="145" y="74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4" name="稻壳儿小白白(http://dwz.cn/Wu2UP)"/>
          <p:cNvSpPr/>
          <p:nvPr/>
        </p:nvSpPr>
        <p:spPr bwMode="auto">
          <a:xfrm>
            <a:off x="4691856" y="2986087"/>
            <a:ext cx="1295400" cy="1265238"/>
          </a:xfrm>
          <a:custGeom>
            <a:avLst/>
            <a:gdLst>
              <a:gd name="T0" fmla="*/ 127 w 127"/>
              <a:gd name="T1" fmla="*/ 64 h 124"/>
              <a:gd name="T2" fmla="*/ 117 w 127"/>
              <a:gd name="T3" fmla="*/ 76 h 124"/>
              <a:gd name="T4" fmla="*/ 8 w 127"/>
              <a:gd name="T5" fmla="*/ 124 h 124"/>
              <a:gd name="T6" fmla="*/ 2 w 127"/>
              <a:gd name="T7" fmla="*/ 123 h 124"/>
              <a:gd name="T8" fmla="*/ 1 w 127"/>
              <a:gd name="T9" fmla="*/ 118 h 124"/>
              <a:gd name="T10" fmla="*/ 6 w 127"/>
              <a:gd name="T11" fmla="*/ 94 h 124"/>
              <a:gd name="T12" fmla="*/ 39 w 127"/>
              <a:gd name="T13" fmla="*/ 62 h 124"/>
              <a:gd name="T14" fmla="*/ 19 w 127"/>
              <a:gd name="T15" fmla="*/ 38 h 124"/>
              <a:gd name="T16" fmla="*/ 26 w 127"/>
              <a:gd name="T17" fmla="*/ 6 h 124"/>
              <a:gd name="T18" fmla="*/ 32 w 127"/>
              <a:gd name="T19" fmla="*/ 1 h 124"/>
              <a:gd name="T20" fmla="*/ 39 w 127"/>
              <a:gd name="T21" fmla="*/ 2 h 124"/>
              <a:gd name="T22" fmla="*/ 121 w 127"/>
              <a:gd name="T23" fmla="*/ 52 h 124"/>
              <a:gd name="T24" fmla="*/ 127 w 127"/>
              <a:gd name="T25" fmla="*/ 6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27" h="124">
                <a:moveTo>
                  <a:pt x="127" y="64"/>
                </a:moveTo>
                <a:cubicBezTo>
                  <a:pt x="127" y="71"/>
                  <a:pt x="117" y="76"/>
                  <a:pt x="117" y="76"/>
                </a:cubicBezTo>
                <a:cubicBezTo>
                  <a:pt x="8" y="124"/>
                  <a:pt x="8" y="124"/>
                  <a:pt x="8" y="124"/>
                </a:cubicBezTo>
                <a:cubicBezTo>
                  <a:pt x="8" y="124"/>
                  <a:pt x="4" y="124"/>
                  <a:pt x="2" y="123"/>
                </a:cubicBezTo>
                <a:cubicBezTo>
                  <a:pt x="0" y="121"/>
                  <a:pt x="1" y="118"/>
                  <a:pt x="1" y="118"/>
                </a:cubicBezTo>
                <a:cubicBezTo>
                  <a:pt x="6" y="94"/>
                  <a:pt x="6" y="94"/>
                  <a:pt x="6" y="94"/>
                </a:cubicBezTo>
                <a:cubicBezTo>
                  <a:pt x="6" y="94"/>
                  <a:pt x="39" y="81"/>
                  <a:pt x="39" y="62"/>
                </a:cubicBezTo>
                <a:cubicBezTo>
                  <a:pt x="40" y="48"/>
                  <a:pt x="19" y="38"/>
                  <a:pt x="19" y="38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6"/>
                  <a:pt x="28" y="2"/>
                  <a:pt x="32" y="1"/>
                </a:cubicBezTo>
                <a:cubicBezTo>
                  <a:pt x="36" y="0"/>
                  <a:pt x="39" y="2"/>
                  <a:pt x="39" y="2"/>
                </a:cubicBezTo>
                <a:cubicBezTo>
                  <a:pt x="121" y="52"/>
                  <a:pt x="121" y="52"/>
                  <a:pt x="121" y="52"/>
                </a:cubicBezTo>
                <a:cubicBezTo>
                  <a:pt x="121" y="52"/>
                  <a:pt x="127" y="57"/>
                  <a:pt x="127" y="64"/>
                </a:cubicBezTo>
                <a:close/>
              </a:path>
            </a:pathLst>
          </a:custGeom>
          <a:solidFill>
            <a:srgbClr val="DAB96E"/>
          </a:solidFill>
          <a:ln>
            <a:noFill/>
          </a:ln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5" name="稻壳儿小白白(http://dwz.cn/Wu2UP)"/>
          <p:cNvSpPr/>
          <p:nvPr/>
        </p:nvSpPr>
        <p:spPr bwMode="auto">
          <a:xfrm>
            <a:off x="3969543" y="3113087"/>
            <a:ext cx="1028700" cy="1041400"/>
          </a:xfrm>
          <a:custGeom>
            <a:avLst/>
            <a:gdLst>
              <a:gd name="T0" fmla="*/ 15 w 101"/>
              <a:gd name="T1" fmla="*/ 31 h 102"/>
              <a:gd name="T2" fmla="*/ 21 w 101"/>
              <a:gd name="T3" fmla="*/ 5 h 102"/>
              <a:gd name="T4" fmla="*/ 26 w 101"/>
              <a:gd name="T5" fmla="*/ 1 h 102"/>
              <a:gd name="T6" fmla="*/ 32 w 101"/>
              <a:gd name="T7" fmla="*/ 2 h 102"/>
              <a:gd name="T8" fmla="*/ 95 w 101"/>
              <a:gd name="T9" fmla="*/ 41 h 102"/>
              <a:gd name="T10" fmla="*/ 101 w 101"/>
              <a:gd name="T11" fmla="*/ 51 h 102"/>
              <a:gd name="T12" fmla="*/ 94 w 101"/>
              <a:gd name="T13" fmla="*/ 63 h 102"/>
              <a:gd name="T14" fmla="*/ 6 w 101"/>
              <a:gd name="T15" fmla="*/ 102 h 102"/>
              <a:gd name="T16" fmla="*/ 2 w 101"/>
              <a:gd name="T17" fmla="*/ 101 h 102"/>
              <a:gd name="T18" fmla="*/ 0 w 101"/>
              <a:gd name="T19" fmla="*/ 97 h 102"/>
              <a:gd name="T20" fmla="*/ 5 w 101"/>
              <a:gd name="T21" fmla="*/ 77 h 102"/>
              <a:gd name="T22" fmla="*/ 15 w 101"/>
              <a:gd name="T23" fmla="*/ 31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1" h="102">
                <a:moveTo>
                  <a:pt x="15" y="31"/>
                </a:moveTo>
                <a:cubicBezTo>
                  <a:pt x="21" y="5"/>
                  <a:pt x="21" y="5"/>
                  <a:pt x="21" y="5"/>
                </a:cubicBezTo>
                <a:cubicBezTo>
                  <a:pt x="21" y="5"/>
                  <a:pt x="22" y="2"/>
                  <a:pt x="26" y="1"/>
                </a:cubicBezTo>
                <a:cubicBezTo>
                  <a:pt x="29" y="0"/>
                  <a:pt x="32" y="2"/>
                  <a:pt x="32" y="2"/>
                </a:cubicBezTo>
                <a:cubicBezTo>
                  <a:pt x="95" y="41"/>
                  <a:pt x="95" y="41"/>
                  <a:pt x="95" y="41"/>
                </a:cubicBezTo>
                <a:cubicBezTo>
                  <a:pt x="95" y="41"/>
                  <a:pt x="101" y="46"/>
                  <a:pt x="101" y="51"/>
                </a:cubicBezTo>
                <a:cubicBezTo>
                  <a:pt x="101" y="60"/>
                  <a:pt x="94" y="63"/>
                  <a:pt x="94" y="63"/>
                </a:cubicBezTo>
                <a:cubicBezTo>
                  <a:pt x="6" y="102"/>
                  <a:pt x="6" y="102"/>
                  <a:pt x="6" y="102"/>
                </a:cubicBezTo>
                <a:cubicBezTo>
                  <a:pt x="6" y="102"/>
                  <a:pt x="3" y="102"/>
                  <a:pt x="2" y="101"/>
                </a:cubicBezTo>
                <a:cubicBezTo>
                  <a:pt x="0" y="99"/>
                  <a:pt x="0" y="97"/>
                  <a:pt x="0" y="97"/>
                </a:cubicBezTo>
                <a:cubicBezTo>
                  <a:pt x="5" y="77"/>
                  <a:pt x="5" y="77"/>
                  <a:pt x="5" y="77"/>
                </a:cubicBezTo>
                <a:lnTo>
                  <a:pt x="15" y="31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" name="稻壳儿小白白(http://dwz.cn/Wu2UP)"/>
          <p:cNvSpPr/>
          <p:nvPr/>
        </p:nvSpPr>
        <p:spPr bwMode="auto">
          <a:xfrm>
            <a:off x="7944644" y="3030537"/>
            <a:ext cx="2549525" cy="287338"/>
          </a:xfrm>
          <a:custGeom>
            <a:avLst/>
            <a:gdLst>
              <a:gd name="T0" fmla="*/ 0 w 1600200"/>
              <a:gd name="T1" fmla="*/ 552450 h 552450"/>
              <a:gd name="T2" fmla="*/ 171450 w 1600200"/>
              <a:gd name="T3" fmla="*/ 0 h 552450"/>
              <a:gd name="T4" fmla="*/ 1600200 w 1600200"/>
              <a:gd name="T5" fmla="*/ 0 h 552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00200" h="552450">
                <a:moveTo>
                  <a:pt x="0" y="552450"/>
                </a:moveTo>
                <a:lnTo>
                  <a:pt x="171450" y="0"/>
                </a:lnTo>
                <a:lnTo>
                  <a:pt x="1600200" y="0"/>
                </a:lnTo>
              </a:path>
            </a:pathLst>
          </a:custGeom>
          <a:noFill/>
          <a:ln w="12700" cap="flat" cmpd="sng">
            <a:solidFill>
              <a:srgbClr val="C8161D"/>
            </a:solidFill>
            <a:round/>
            <a:headEnd type="oval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7" name="稻壳儿小白白(http://dwz.cn/Wu2UP)"/>
          <p:cNvSpPr/>
          <p:nvPr/>
        </p:nvSpPr>
        <p:spPr bwMode="auto">
          <a:xfrm flipH="1">
            <a:off x="1697831" y="3338512"/>
            <a:ext cx="2551112" cy="287338"/>
          </a:xfrm>
          <a:custGeom>
            <a:avLst/>
            <a:gdLst>
              <a:gd name="T0" fmla="*/ 0 w 1600200"/>
              <a:gd name="T1" fmla="*/ 552450 h 552450"/>
              <a:gd name="T2" fmla="*/ 171450 w 1600200"/>
              <a:gd name="T3" fmla="*/ 0 h 552450"/>
              <a:gd name="T4" fmla="*/ 1600200 w 1600200"/>
              <a:gd name="T5" fmla="*/ 0 h 552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00200" h="552450">
                <a:moveTo>
                  <a:pt x="0" y="552450"/>
                </a:moveTo>
                <a:lnTo>
                  <a:pt x="171450" y="0"/>
                </a:lnTo>
                <a:lnTo>
                  <a:pt x="1600200" y="0"/>
                </a:lnTo>
              </a:path>
            </a:pathLst>
          </a:custGeom>
          <a:noFill/>
          <a:ln w="12700" cap="flat" cmpd="sng">
            <a:solidFill>
              <a:srgbClr val="C8161D"/>
            </a:solidFill>
            <a:round/>
            <a:headEnd type="oval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8" name="稻壳儿小白白(http://dwz.cn/Wu2UP)"/>
          <p:cNvSpPr/>
          <p:nvPr/>
        </p:nvSpPr>
        <p:spPr bwMode="auto">
          <a:xfrm>
            <a:off x="6352382" y="2330450"/>
            <a:ext cx="673100" cy="1001712"/>
          </a:xfrm>
          <a:custGeom>
            <a:avLst/>
            <a:gdLst>
              <a:gd name="T0" fmla="*/ 0 w 647700"/>
              <a:gd name="T1" fmla="*/ 965200 h 965200"/>
              <a:gd name="T2" fmla="*/ 101600 w 647700"/>
              <a:gd name="T3" fmla="*/ 520700 h 965200"/>
              <a:gd name="T4" fmla="*/ 647700 w 647700"/>
              <a:gd name="T5" fmla="*/ 0 h 965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47700" h="965200">
                <a:moveTo>
                  <a:pt x="0" y="965200"/>
                </a:moveTo>
                <a:lnTo>
                  <a:pt x="101600" y="520700"/>
                </a:lnTo>
                <a:lnTo>
                  <a:pt x="647700" y="0"/>
                </a:lnTo>
              </a:path>
            </a:pathLst>
          </a:custGeom>
          <a:noFill/>
          <a:ln w="12700" cap="flat" cmpd="sng">
            <a:solidFill>
              <a:srgbClr val="C8161D"/>
            </a:solidFill>
            <a:round/>
            <a:headEnd type="oval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9" name="稻壳儿小白白(http://dwz.cn/Wu2UP)"/>
          <p:cNvSpPr/>
          <p:nvPr/>
        </p:nvSpPr>
        <p:spPr bwMode="auto">
          <a:xfrm flipH="1">
            <a:off x="4639469" y="2322512"/>
            <a:ext cx="673100" cy="1003300"/>
          </a:xfrm>
          <a:custGeom>
            <a:avLst/>
            <a:gdLst>
              <a:gd name="T0" fmla="*/ 0 w 647700"/>
              <a:gd name="T1" fmla="*/ 965200 h 965200"/>
              <a:gd name="T2" fmla="*/ 101600 w 647700"/>
              <a:gd name="T3" fmla="*/ 520700 h 965200"/>
              <a:gd name="T4" fmla="*/ 647700 w 647700"/>
              <a:gd name="T5" fmla="*/ 0 h 965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47700" h="965200">
                <a:moveTo>
                  <a:pt x="0" y="965200"/>
                </a:moveTo>
                <a:lnTo>
                  <a:pt x="101600" y="520700"/>
                </a:lnTo>
                <a:lnTo>
                  <a:pt x="647700" y="0"/>
                </a:lnTo>
              </a:path>
            </a:pathLst>
          </a:custGeom>
          <a:noFill/>
          <a:ln w="12700" cap="flat" cmpd="sng">
            <a:solidFill>
              <a:srgbClr val="C8161D"/>
            </a:solidFill>
            <a:round/>
            <a:headEnd type="oval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0" name="稻壳儿小白白(http://dwz.cn/Wu2UP)"/>
          <p:cNvSpPr>
            <a:spLocks noChangeAspect="1" noEditPoints="1"/>
          </p:cNvSpPr>
          <p:nvPr/>
        </p:nvSpPr>
        <p:spPr bwMode="auto">
          <a:xfrm>
            <a:off x="4414045" y="3495675"/>
            <a:ext cx="225425" cy="241300"/>
          </a:xfrm>
          <a:custGeom>
            <a:avLst/>
            <a:gdLst>
              <a:gd name="T0" fmla="*/ 67 w 376"/>
              <a:gd name="T1" fmla="*/ 3 h 401"/>
              <a:gd name="T2" fmla="*/ 62 w 376"/>
              <a:gd name="T3" fmla="*/ 3 h 401"/>
              <a:gd name="T4" fmla="*/ 0 w 376"/>
              <a:gd name="T5" fmla="*/ 159 h 401"/>
              <a:gd name="T6" fmla="*/ 65 w 376"/>
              <a:gd name="T7" fmla="*/ 223 h 401"/>
              <a:gd name="T8" fmla="*/ 129 w 376"/>
              <a:gd name="T9" fmla="*/ 159 h 401"/>
              <a:gd name="T10" fmla="*/ 67 w 376"/>
              <a:gd name="T11" fmla="*/ 3 h 401"/>
              <a:gd name="T12" fmla="*/ 313 w 376"/>
              <a:gd name="T13" fmla="*/ 3 h 401"/>
              <a:gd name="T14" fmla="*/ 309 w 376"/>
              <a:gd name="T15" fmla="*/ 3 h 401"/>
              <a:gd name="T16" fmla="*/ 246 w 376"/>
              <a:gd name="T17" fmla="*/ 159 h 401"/>
              <a:gd name="T18" fmla="*/ 311 w 376"/>
              <a:gd name="T19" fmla="*/ 223 h 401"/>
              <a:gd name="T20" fmla="*/ 376 w 376"/>
              <a:gd name="T21" fmla="*/ 159 h 401"/>
              <a:gd name="T22" fmla="*/ 313 w 376"/>
              <a:gd name="T23" fmla="*/ 3 h 401"/>
              <a:gd name="T24" fmla="*/ 185 w 376"/>
              <a:gd name="T25" fmla="*/ 180 h 401"/>
              <a:gd name="T26" fmla="*/ 123 w 376"/>
              <a:gd name="T27" fmla="*/ 337 h 401"/>
              <a:gd name="T28" fmla="*/ 188 w 376"/>
              <a:gd name="T29" fmla="*/ 401 h 401"/>
              <a:gd name="T30" fmla="*/ 253 w 376"/>
              <a:gd name="T31" fmla="*/ 337 h 401"/>
              <a:gd name="T32" fmla="*/ 190 w 376"/>
              <a:gd name="T33" fmla="*/ 180 h 401"/>
              <a:gd name="T34" fmla="*/ 185 w 376"/>
              <a:gd name="T35" fmla="*/ 180 h 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76" h="401">
                <a:moveTo>
                  <a:pt x="67" y="3"/>
                </a:moveTo>
                <a:cubicBezTo>
                  <a:pt x="67" y="0"/>
                  <a:pt x="62" y="0"/>
                  <a:pt x="62" y="3"/>
                </a:cubicBezTo>
                <a:cubicBezTo>
                  <a:pt x="52" y="85"/>
                  <a:pt x="0" y="102"/>
                  <a:pt x="0" y="159"/>
                </a:cubicBezTo>
                <a:cubicBezTo>
                  <a:pt x="0" y="195"/>
                  <a:pt x="29" y="223"/>
                  <a:pt x="65" y="223"/>
                </a:cubicBezTo>
                <a:cubicBezTo>
                  <a:pt x="100" y="223"/>
                  <a:pt x="129" y="195"/>
                  <a:pt x="129" y="159"/>
                </a:cubicBezTo>
                <a:cubicBezTo>
                  <a:pt x="129" y="102"/>
                  <a:pt x="77" y="85"/>
                  <a:pt x="67" y="3"/>
                </a:cubicBezTo>
                <a:close/>
                <a:moveTo>
                  <a:pt x="313" y="3"/>
                </a:moveTo>
                <a:cubicBezTo>
                  <a:pt x="313" y="0"/>
                  <a:pt x="309" y="0"/>
                  <a:pt x="309" y="3"/>
                </a:cubicBezTo>
                <a:cubicBezTo>
                  <a:pt x="298" y="85"/>
                  <a:pt x="246" y="102"/>
                  <a:pt x="246" y="159"/>
                </a:cubicBezTo>
                <a:cubicBezTo>
                  <a:pt x="246" y="195"/>
                  <a:pt x="276" y="223"/>
                  <a:pt x="311" y="223"/>
                </a:cubicBezTo>
                <a:cubicBezTo>
                  <a:pt x="346" y="223"/>
                  <a:pt x="376" y="195"/>
                  <a:pt x="376" y="159"/>
                </a:cubicBezTo>
                <a:cubicBezTo>
                  <a:pt x="376" y="102"/>
                  <a:pt x="324" y="85"/>
                  <a:pt x="313" y="3"/>
                </a:cubicBezTo>
                <a:close/>
                <a:moveTo>
                  <a:pt x="185" y="180"/>
                </a:moveTo>
                <a:cubicBezTo>
                  <a:pt x="175" y="263"/>
                  <a:pt x="123" y="280"/>
                  <a:pt x="123" y="337"/>
                </a:cubicBezTo>
                <a:cubicBezTo>
                  <a:pt x="123" y="372"/>
                  <a:pt x="153" y="401"/>
                  <a:pt x="188" y="401"/>
                </a:cubicBezTo>
                <a:cubicBezTo>
                  <a:pt x="223" y="401"/>
                  <a:pt x="253" y="372"/>
                  <a:pt x="253" y="337"/>
                </a:cubicBezTo>
                <a:cubicBezTo>
                  <a:pt x="253" y="280"/>
                  <a:pt x="200" y="263"/>
                  <a:pt x="190" y="180"/>
                </a:cubicBezTo>
                <a:cubicBezTo>
                  <a:pt x="190" y="178"/>
                  <a:pt x="186" y="178"/>
                  <a:pt x="185" y="18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1" name="稻壳儿小白白(http://dwz.cn/Wu2UP)"/>
          <p:cNvSpPr>
            <a:spLocks noChangeAspect="1"/>
          </p:cNvSpPr>
          <p:nvPr/>
        </p:nvSpPr>
        <p:spPr bwMode="auto">
          <a:xfrm>
            <a:off x="7606507" y="3497264"/>
            <a:ext cx="242887" cy="250825"/>
          </a:xfrm>
          <a:custGeom>
            <a:avLst/>
            <a:gdLst>
              <a:gd name="T0" fmla="*/ 103 w 274"/>
              <a:gd name="T1" fmla="*/ 284 h 284"/>
              <a:gd name="T2" fmla="*/ 80 w 274"/>
              <a:gd name="T3" fmla="*/ 273 h 284"/>
              <a:gd name="T4" fmla="*/ 9 w 274"/>
              <a:gd name="T5" fmla="*/ 178 h 284"/>
              <a:gd name="T6" fmla="*/ 14 w 274"/>
              <a:gd name="T7" fmla="*/ 139 h 284"/>
              <a:gd name="T8" fmla="*/ 53 w 274"/>
              <a:gd name="T9" fmla="*/ 145 h 284"/>
              <a:gd name="T10" fmla="*/ 100 w 274"/>
              <a:gd name="T11" fmla="*/ 207 h 284"/>
              <a:gd name="T12" fmla="*/ 219 w 274"/>
              <a:gd name="T13" fmla="*/ 17 h 284"/>
              <a:gd name="T14" fmla="*/ 257 w 274"/>
              <a:gd name="T15" fmla="*/ 8 h 284"/>
              <a:gd name="T16" fmla="*/ 266 w 274"/>
              <a:gd name="T17" fmla="*/ 47 h 284"/>
              <a:gd name="T18" fmla="*/ 126 w 274"/>
              <a:gd name="T19" fmla="*/ 271 h 284"/>
              <a:gd name="T20" fmla="*/ 104 w 274"/>
              <a:gd name="T21" fmla="*/ 284 h 284"/>
              <a:gd name="T22" fmla="*/ 103 w 274"/>
              <a:gd name="T23" fmla="*/ 284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4" h="284">
                <a:moveTo>
                  <a:pt x="103" y="284"/>
                </a:moveTo>
                <a:cubicBezTo>
                  <a:pt x="94" y="284"/>
                  <a:pt x="86" y="280"/>
                  <a:pt x="80" y="273"/>
                </a:cubicBezTo>
                <a:cubicBezTo>
                  <a:pt x="9" y="178"/>
                  <a:pt x="9" y="178"/>
                  <a:pt x="9" y="178"/>
                </a:cubicBezTo>
                <a:cubicBezTo>
                  <a:pt x="0" y="166"/>
                  <a:pt x="2" y="149"/>
                  <a:pt x="14" y="139"/>
                </a:cubicBezTo>
                <a:cubicBezTo>
                  <a:pt x="27" y="130"/>
                  <a:pt x="44" y="133"/>
                  <a:pt x="53" y="145"/>
                </a:cubicBezTo>
                <a:cubicBezTo>
                  <a:pt x="100" y="207"/>
                  <a:pt x="100" y="207"/>
                  <a:pt x="100" y="207"/>
                </a:cubicBezTo>
                <a:cubicBezTo>
                  <a:pt x="219" y="17"/>
                  <a:pt x="219" y="17"/>
                  <a:pt x="219" y="17"/>
                </a:cubicBezTo>
                <a:cubicBezTo>
                  <a:pt x="227" y="4"/>
                  <a:pt x="244" y="0"/>
                  <a:pt x="257" y="8"/>
                </a:cubicBezTo>
                <a:cubicBezTo>
                  <a:pt x="270" y="16"/>
                  <a:pt x="274" y="33"/>
                  <a:pt x="266" y="47"/>
                </a:cubicBezTo>
                <a:cubicBezTo>
                  <a:pt x="126" y="271"/>
                  <a:pt x="126" y="271"/>
                  <a:pt x="126" y="271"/>
                </a:cubicBezTo>
                <a:cubicBezTo>
                  <a:pt x="121" y="279"/>
                  <a:pt x="113" y="283"/>
                  <a:pt x="104" y="284"/>
                </a:cubicBezTo>
                <a:cubicBezTo>
                  <a:pt x="104" y="284"/>
                  <a:pt x="103" y="284"/>
                  <a:pt x="103" y="28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2" name="稻壳儿小白白(http://dwz.cn/Wu2UP)"/>
          <p:cNvSpPr>
            <a:spLocks noEditPoints="1"/>
          </p:cNvSpPr>
          <p:nvPr/>
        </p:nvSpPr>
        <p:spPr bwMode="auto">
          <a:xfrm>
            <a:off x="5261769" y="3514725"/>
            <a:ext cx="258763" cy="222250"/>
          </a:xfrm>
          <a:custGeom>
            <a:avLst/>
            <a:gdLst>
              <a:gd name="T0" fmla="*/ 278 w 288"/>
              <a:gd name="T1" fmla="*/ 0 h 246"/>
              <a:gd name="T2" fmla="*/ 52 w 288"/>
              <a:gd name="T3" fmla="*/ 0 h 246"/>
              <a:gd name="T4" fmla="*/ 42 w 288"/>
              <a:gd name="T5" fmla="*/ 10 h 246"/>
              <a:gd name="T6" fmla="*/ 42 w 288"/>
              <a:gd name="T7" fmla="*/ 43 h 246"/>
              <a:gd name="T8" fmla="*/ 10 w 288"/>
              <a:gd name="T9" fmla="*/ 43 h 246"/>
              <a:gd name="T10" fmla="*/ 0 w 288"/>
              <a:gd name="T11" fmla="*/ 53 h 246"/>
              <a:gd name="T12" fmla="*/ 0 w 288"/>
              <a:gd name="T13" fmla="*/ 219 h 246"/>
              <a:gd name="T14" fmla="*/ 27 w 288"/>
              <a:gd name="T15" fmla="*/ 246 h 246"/>
              <a:gd name="T16" fmla="*/ 52 w 288"/>
              <a:gd name="T17" fmla="*/ 246 h 246"/>
              <a:gd name="T18" fmla="*/ 241 w 288"/>
              <a:gd name="T19" fmla="*/ 246 h 246"/>
              <a:gd name="T20" fmla="*/ 278 w 288"/>
              <a:gd name="T21" fmla="*/ 246 h 246"/>
              <a:gd name="T22" fmla="*/ 288 w 288"/>
              <a:gd name="T23" fmla="*/ 236 h 246"/>
              <a:gd name="T24" fmla="*/ 288 w 288"/>
              <a:gd name="T25" fmla="*/ 10 h 246"/>
              <a:gd name="T26" fmla="*/ 278 w 288"/>
              <a:gd name="T27" fmla="*/ 0 h 246"/>
              <a:gd name="T28" fmla="*/ 271 w 288"/>
              <a:gd name="T29" fmla="*/ 229 h 246"/>
              <a:gd name="T30" fmla="*/ 241 w 288"/>
              <a:gd name="T31" fmla="*/ 229 h 246"/>
              <a:gd name="T32" fmla="*/ 52 w 288"/>
              <a:gd name="T33" fmla="*/ 229 h 246"/>
              <a:gd name="T34" fmla="*/ 27 w 288"/>
              <a:gd name="T35" fmla="*/ 229 h 246"/>
              <a:gd name="T36" fmla="*/ 17 w 288"/>
              <a:gd name="T37" fmla="*/ 219 h 246"/>
              <a:gd name="T38" fmla="*/ 17 w 288"/>
              <a:gd name="T39" fmla="*/ 60 h 246"/>
              <a:gd name="T40" fmla="*/ 42 w 288"/>
              <a:gd name="T41" fmla="*/ 60 h 246"/>
              <a:gd name="T42" fmla="*/ 42 w 288"/>
              <a:gd name="T43" fmla="*/ 214 h 246"/>
              <a:gd name="T44" fmla="*/ 59 w 288"/>
              <a:gd name="T45" fmla="*/ 214 h 246"/>
              <a:gd name="T46" fmla="*/ 59 w 288"/>
              <a:gd name="T47" fmla="*/ 60 h 246"/>
              <a:gd name="T48" fmla="*/ 59 w 288"/>
              <a:gd name="T49" fmla="*/ 60 h 246"/>
              <a:gd name="T50" fmla="*/ 59 w 288"/>
              <a:gd name="T51" fmla="*/ 43 h 246"/>
              <a:gd name="T52" fmla="*/ 59 w 288"/>
              <a:gd name="T53" fmla="*/ 17 h 246"/>
              <a:gd name="T54" fmla="*/ 271 w 288"/>
              <a:gd name="T55" fmla="*/ 17 h 246"/>
              <a:gd name="T56" fmla="*/ 271 w 288"/>
              <a:gd name="T57" fmla="*/ 229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88" h="246">
                <a:moveTo>
                  <a:pt x="278" y="0"/>
                </a:moveTo>
                <a:cubicBezTo>
                  <a:pt x="52" y="0"/>
                  <a:pt x="52" y="0"/>
                  <a:pt x="52" y="0"/>
                </a:cubicBezTo>
                <a:cubicBezTo>
                  <a:pt x="44" y="0"/>
                  <a:pt x="42" y="2"/>
                  <a:pt x="42" y="10"/>
                </a:cubicBezTo>
                <a:cubicBezTo>
                  <a:pt x="42" y="43"/>
                  <a:pt x="42" y="43"/>
                  <a:pt x="42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2" y="43"/>
                  <a:pt x="0" y="45"/>
                  <a:pt x="0" y="53"/>
                </a:cubicBezTo>
                <a:cubicBezTo>
                  <a:pt x="0" y="219"/>
                  <a:pt x="0" y="219"/>
                  <a:pt x="0" y="219"/>
                </a:cubicBezTo>
                <a:cubicBezTo>
                  <a:pt x="0" y="231"/>
                  <a:pt x="14" y="246"/>
                  <a:pt x="27" y="246"/>
                </a:cubicBezTo>
                <a:cubicBezTo>
                  <a:pt x="52" y="246"/>
                  <a:pt x="52" y="246"/>
                  <a:pt x="52" y="246"/>
                </a:cubicBezTo>
                <a:cubicBezTo>
                  <a:pt x="241" y="246"/>
                  <a:pt x="241" y="246"/>
                  <a:pt x="241" y="246"/>
                </a:cubicBezTo>
                <a:cubicBezTo>
                  <a:pt x="278" y="246"/>
                  <a:pt x="278" y="246"/>
                  <a:pt x="278" y="246"/>
                </a:cubicBezTo>
                <a:cubicBezTo>
                  <a:pt x="286" y="246"/>
                  <a:pt x="288" y="244"/>
                  <a:pt x="288" y="236"/>
                </a:cubicBezTo>
                <a:cubicBezTo>
                  <a:pt x="288" y="10"/>
                  <a:pt x="288" y="10"/>
                  <a:pt x="288" y="10"/>
                </a:cubicBezTo>
                <a:cubicBezTo>
                  <a:pt x="288" y="2"/>
                  <a:pt x="286" y="0"/>
                  <a:pt x="278" y="0"/>
                </a:cubicBezTo>
                <a:close/>
                <a:moveTo>
                  <a:pt x="271" y="229"/>
                </a:moveTo>
                <a:cubicBezTo>
                  <a:pt x="241" y="229"/>
                  <a:pt x="241" y="229"/>
                  <a:pt x="241" y="229"/>
                </a:cubicBezTo>
                <a:cubicBezTo>
                  <a:pt x="52" y="229"/>
                  <a:pt x="52" y="229"/>
                  <a:pt x="52" y="229"/>
                </a:cubicBezTo>
                <a:cubicBezTo>
                  <a:pt x="27" y="229"/>
                  <a:pt x="27" y="229"/>
                  <a:pt x="27" y="229"/>
                </a:cubicBezTo>
                <a:cubicBezTo>
                  <a:pt x="24" y="229"/>
                  <a:pt x="17" y="222"/>
                  <a:pt x="17" y="219"/>
                </a:cubicBezTo>
                <a:cubicBezTo>
                  <a:pt x="17" y="60"/>
                  <a:pt x="17" y="60"/>
                  <a:pt x="17" y="60"/>
                </a:cubicBezTo>
                <a:cubicBezTo>
                  <a:pt x="42" y="60"/>
                  <a:pt x="42" y="60"/>
                  <a:pt x="42" y="60"/>
                </a:cubicBezTo>
                <a:cubicBezTo>
                  <a:pt x="42" y="214"/>
                  <a:pt x="42" y="214"/>
                  <a:pt x="42" y="214"/>
                </a:cubicBezTo>
                <a:cubicBezTo>
                  <a:pt x="59" y="214"/>
                  <a:pt x="59" y="214"/>
                  <a:pt x="59" y="214"/>
                </a:cubicBezTo>
                <a:cubicBezTo>
                  <a:pt x="59" y="60"/>
                  <a:pt x="59" y="60"/>
                  <a:pt x="59" y="60"/>
                </a:cubicBezTo>
                <a:cubicBezTo>
                  <a:pt x="59" y="60"/>
                  <a:pt x="59" y="60"/>
                  <a:pt x="59" y="60"/>
                </a:cubicBezTo>
                <a:cubicBezTo>
                  <a:pt x="59" y="43"/>
                  <a:pt x="59" y="43"/>
                  <a:pt x="59" y="43"/>
                </a:cubicBezTo>
                <a:cubicBezTo>
                  <a:pt x="59" y="17"/>
                  <a:pt x="59" y="17"/>
                  <a:pt x="59" y="17"/>
                </a:cubicBezTo>
                <a:cubicBezTo>
                  <a:pt x="271" y="17"/>
                  <a:pt x="271" y="17"/>
                  <a:pt x="271" y="17"/>
                </a:cubicBezTo>
                <a:lnTo>
                  <a:pt x="271" y="22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3" name="稻壳儿小白白(http://dwz.cn/Wu2UP)"/>
          <p:cNvSpPr>
            <a:spLocks noChangeArrowheads="1"/>
          </p:cNvSpPr>
          <p:nvPr/>
        </p:nvSpPr>
        <p:spPr bwMode="auto">
          <a:xfrm>
            <a:off x="5334794" y="3551239"/>
            <a:ext cx="68263" cy="68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/>
            <a:endParaRPr lang="zh-CN" altLang="en-US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14" name="稻壳儿小白白(http://dwz.cn/Wu2UP)"/>
          <p:cNvSpPr>
            <a:spLocks noChangeArrowheads="1"/>
          </p:cNvSpPr>
          <p:nvPr/>
        </p:nvSpPr>
        <p:spPr bwMode="auto">
          <a:xfrm>
            <a:off x="5425282" y="3560764"/>
            <a:ext cx="57151" cy="11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/>
            <a:endParaRPr lang="zh-CN" altLang="en-US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15" name="稻壳儿小白白(http://dwz.cn/Wu2UP)"/>
          <p:cNvSpPr>
            <a:spLocks noChangeArrowheads="1"/>
          </p:cNvSpPr>
          <p:nvPr/>
        </p:nvSpPr>
        <p:spPr bwMode="auto">
          <a:xfrm>
            <a:off x="5425282" y="3595689"/>
            <a:ext cx="57151" cy="11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/>
            <a:endParaRPr lang="zh-CN" altLang="en-US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16" name="稻壳儿小白白(http://dwz.cn/Wu2UP)"/>
          <p:cNvSpPr>
            <a:spLocks noChangeArrowheads="1"/>
          </p:cNvSpPr>
          <p:nvPr/>
        </p:nvSpPr>
        <p:spPr bwMode="auto">
          <a:xfrm>
            <a:off x="5334794" y="3643313"/>
            <a:ext cx="147639" cy="11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/>
            <a:endParaRPr lang="zh-CN" altLang="en-US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17" name="稻壳儿小白白(http://dwz.cn/Wu2UP)"/>
          <p:cNvSpPr>
            <a:spLocks noChangeArrowheads="1"/>
          </p:cNvSpPr>
          <p:nvPr/>
        </p:nvSpPr>
        <p:spPr bwMode="auto">
          <a:xfrm>
            <a:off x="5334794" y="3679825"/>
            <a:ext cx="147639" cy="11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/>
            <a:endParaRPr lang="zh-CN" altLang="en-US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18" name="稻壳儿小白白(http://dwz.cn/Wu2UP)"/>
          <p:cNvSpPr>
            <a:spLocks noChangeArrowheads="1"/>
          </p:cNvSpPr>
          <p:nvPr/>
        </p:nvSpPr>
        <p:spPr bwMode="auto">
          <a:xfrm>
            <a:off x="6352382" y="3475037"/>
            <a:ext cx="301625" cy="300038"/>
          </a:xfrm>
          <a:prstGeom prst="ellipse">
            <a:avLst/>
          </a:prstGeom>
          <a:noFill/>
          <a:ln w="30163" cap="rnd" cmpd="sng">
            <a:solidFill>
              <a:srgbClr val="FFFF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0296" tIns="40148" rIns="80296" bIns="40148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/>
            <a:endParaRPr lang="zh-CN" altLang="en-US" sz="150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19" name="稻壳儿小白白(http://dwz.cn/Wu2UP)"/>
          <p:cNvSpPr/>
          <p:nvPr/>
        </p:nvSpPr>
        <p:spPr bwMode="auto">
          <a:xfrm>
            <a:off x="6398419" y="3514727"/>
            <a:ext cx="155575" cy="141287"/>
          </a:xfrm>
          <a:custGeom>
            <a:avLst/>
            <a:gdLst>
              <a:gd name="T0" fmla="*/ 8 w 95"/>
              <a:gd name="T1" fmla="*/ 33 h 87"/>
              <a:gd name="T2" fmla="*/ 29 w 95"/>
              <a:gd name="T3" fmla="*/ 74 h 87"/>
              <a:gd name="T4" fmla="*/ 57 w 95"/>
              <a:gd name="T5" fmla="*/ 85 h 87"/>
              <a:gd name="T6" fmla="*/ 54 w 95"/>
              <a:gd name="T7" fmla="*/ 81 h 87"/>
              <a:gd name="T8" fmla="*/ 48 w 95"/>
              <a:gd name="T9" fmla="*/ 76 h 87"/>
              <a:gd name="T10" fmla="*/ 45 w 95"/>
              <a:gd name="T11" fmla="*/ 67 h 87"/>
              <a:gd name="T12" fmla="*/ 36 w 95"/>
              <a:gd name="T13" fmla="*/ 64 h 87"/>
              <a:gd name="T14" fmla="*/ 45 w 95"/>
              <a:gd name="T15" fmla="*/ 52 h 87"/>
              <a:gd name="T16" fmla="*/ 71 w 95"/>
              <a:gd name="T17" fmla="*/ 33 h 87"/>
              <a:gd name="T18" fmla="*/ 43 w 95"/>
              <a:gd name="T19" fmla="*/ 3 h 87"/>
              <a:gd name="T20" fmla="*/ 6 w 95"/>
              <a:gd name="T21" fmla="*/ 14 h 87"/>
              <a:gd name="T22" fmla="*/ 8 w 95"/>
              <a:gd name="T23" fmla="*/ 33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5" h="87">
                <a:moveTo>
                  <a:pt x="8" y="33"/>
                </a:moveTo>
                <a:cubicBezTo>
                  <a:pt x="4" y="44"/>
                  <a:pt x="7" y="61"/>
                  <a:pt x="29" y="74"/>
                </a:cubicBezTo>
                <a:cubicBezTo>
                  <a:pt x="51" y="86"/>
                  <a:pt x="55" y="83"/>
                  <a:pt x="57" y="85"/>
                </a:cubicBezTo>
                <a:cubicBezTo>
                  <a:pt x="59" y="87"/>
                  <a:pt x="53" y="87"/>
                  <a:pt x="54" y="81"/>
                </a:cubicBezTo>
                <a:cubicBezTo>
                  <a:pt x="55" y="75"/>
                  <a:pt x="51" y="76"/>
                  <a:pt x="48" y="76"/>
                </a:cubicBezTo>
                <a:cubicBezTo>
                  <a:pt x="45" y="76"/>
                  <a:pt x="44" y="70"/>
                  <a:pt x="45" y="67"/>
                </a:cubicBezTo>
                <a:cubicBezTo>
                  <a:pt x="46" y="63"/>
                  <a:pt x="41" y="71"/>
                  <a:pt x="36" y="64"/>
                </a:cubicBezTo>
                <a:cubicBezTo>
                  <a:pt x="32" y="56"/>
                  <a:pt x="39" y="50"/>
                  <a:pt x="45" y="52"/>
                </a:cubicBezTo>
                <a:cubicBezTo>
                  <a:pt x="61" y="57"/>
                  <a:pt x="59" y="43"/>
                  <a:pt x="71" y="33"/>
                </a:cubicBezTo>
                <a:cubicBezTo>
                  <a:pt x="95" y="15"/>
                  <a:pt x="60" y="5"/>
                  <a:pt x="43" y="3"/>
                </a:cubicBezTo>
                <a:cubicBezTo>
                  <a:pt x="25" y="0"/>
                  <a:pt x="0" y="7"/>
                  <a:pt x="6" y="14"/>
                </a:cubicBezTo>
                <a:cubicBezTo>
                  <a:pt x="12" y="20"/>
                  <a:pt x="9" y="30"/>
                  <a:pt x="8" y="33"/>
                </a:cubicBezTo>
                <a:close/>
              </a:path>
            </a:pathLst>
          </a:custGeom>
          <a:noFill/>
          <a:ln w="30163" cap="rnd" cmpd="sng">
            <a:solidFill>
              <a:srgbClr val="FFFF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0296" tIns="40148" rIns="80296" bIns="40148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0" name="稻壳儿小白白(http://dwz.cn/Wu2UP)"/>
          <p:cNvSpPr/>
          <p:nvPr/>
        </p:nvSpPr>
        <p:spPr bwMode="auto">
          <a:xfrm>
            <a:off x="6482557" y="3624264"/>
            <a:ext cx="117475" cy="138113"/>
          </a:xfrm>
          <a:custGeom>
            <a:avLst/>
            <a:gdLst>
              <a:gd name="T0" fmla="*/ 12 w 73"/>
              <a:gd name="T1" fmla="*/ 32 h 85"/>
              <a:gd name="T2" fmla="*/ 12 w 73"/>
              <a:gd name="T3" fmla="*/ 45 h 85"/>
              <a:gd name="T4" fmla="*/ 25 w 73"/>
              <a:gd name="T5" fmla="*/ 58 h 85"/>
              <a:gd name="T6" fmla="*/ 19 w 73"/>
              <a:gd name="T7" fmla="*/ 80 h 85"/>
              <a:gd name="T8" fmla="*/ 45 w 73"/>
              <a:gd name="T9" fmla="*/ 66 h 85"/>
              <a:gd name="T10" fmla="*/ 66 w 73"/>
              <a:gd name="T11" fmla="*/ 37 h 85"/>
              <a:gd name="T12" fmla="*/ 54 w 73"/>
              <a:gd name="T13" fmla="*/ 24 h 85"/>
              <a:gd name="T14" fmla="*/ 24 w 73"/>
              <a:gd name="T15" fmla="*/ 11 h 85"/>
              <a:gd name="T16" fmla="*/ 12 w 73"/>
              <a:gd name="T17" fmla="*/ 32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3" h="85">
                <a:moveTo>
                  <a:pt x="12" y="32"/>
                </a:moveTo>
                <a:cubicBezTo>
                  <a:pt x="10" y="43"/>
                  <a:pt x="0" y="34"/>
                  <a:pt x="12" y="45"/>
                </a:cubicBezTo>
                <a:cubicBezTo>
                  <a:pt x="23" y="56"/>
                  <a:pt x="26" y="33"/>
                  <a:pt x="25" y="58"/>
                </a:cubicBezTo>
                <a:cubicBezTo>
                  <a:pt x="23" y="83"/>
                  <a:pt x="2" y="85"/>
                  <a:pt x="19" y="80"/>
                </a:cubicBezTo>
                <a:cubicBezTo>
                  <a:pt x="36" y="74"/>
                  <a:pt x="33" y="79"/>
                  <a:pt x="45" y="66"/>
                </a:cubicBezTo>
                <a:cubicBezTo>
                  <a:pt x="58" y="54"/>
                  <a:pt x="60" y="47"/>
                  <a:pt x="66" y="37"/>
                </a:cubicBezTo>
                <a:cubicBezTo>
                  <a:pt x="73" y="27"/>
                  <a:pt x="62" y="31"/>
                  <a:pt x="54" y="24"/>
                </a:cubicBezTo>
                <a:cubicBezTo>
                  <a:pt x="47" y="17"/>
                  <a:pt x="34" y="0"/>
                  <a:pt x="24" y="11"/>
                </a:cubicBezTo>
                <a:cubicBezTo>
                  <a:pt x="14" y="21"/>
                  <a:pt x="12" y="32"/>
                  <a:pt x="12" y="32"/>
                </a:cubicBezTo>
                <a:close/>
              </a:path>
            </a:pathLst>
          </a:custGeom>
          <a:noFill/>
          <a:ln w="30163" cap="rnd" cmpd="sng">
            <a:solidFill>
              <a:srgbClr val="FFFF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0296" tIns="40148" rIns="80296" bIns="40148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1" name="稻壳儿小白白(http://dwz.cn/Wu2UP)"/>
          <p:cNvSpPr/>
          <p:nvPr/>
        </p:nvSpPr>
        <p:spPr bwMode="auto">
          <a:xfrm>
            <a:off x="6546057" y="3481389"/>
            <a:ext cx="103187" cy="193675"/>
          </a:xfrm>
          <a:custGeom>
            <a:avLst/>
            <a:gdLst>
              <a:gd name="T0" fmla="*/ 0 w 63"/>
              <a:gd name="T1" fmla="*/ 0 h 119"/>
              <a:gd name="T2" fmla="*/ 11 w 63"/>
              <a:gd name="T3" fmla="*/ 30 h 119"/>
              <a:gd name="T4" fmla="*/ 46 w 63"/>
              <a:gd name="T5" fmla="*/ 54 h 119"/>
              <a:gd name="T6" fmla="*/ 54 w 63"/>
              <a:gd name="T7" fmla="*/ 81 h 119"/>
              <a:gd name="T8" fmla="*/ 52 w 63"/>
              <a:gd name="T9" fmla="*/ 111 h 119"/>
              <a:gd name="T10" fmla="*/ 63 w 63"/>
              <a:gd name="T11" fmla="*/ 113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3" h="119">
                <a:moveTo>
                  <a:pt x="0" y="0"/>
                </a:moveTo>
                <a:cubicBezTo>
                  <a:pt x="0" y="6"/>
                  <a:pt x="3" y="22"/>
                  <a:pt x="11" y="30"/>
                </a:cubicBezTo>
                <a:cubicBezTo>
                  <a:pt x="19" y="37"/>
                  <a:pt x="45" y="44"/>
                  <a:pt x="46" y="54"/>
                </a:cubicBezTo>
                <a:cubicBezTo>
                  <a:pt x="47" y="64"/>
                  <a:pt x="58" y="71"/>
                  <a:pt x="54" y="81"/>
                </a:cubicBezTo>
                <a:cubicBezTo>
                  <a:pt x="50" y="90"/>
                  <a:pt x="42" y="103"/>
                  <a:pt x="52" y="111"/>
                </a:cubicBezTo>
                <a:cubicBezTo>
                  <a:pt x="61" y="119"/>
                  <a:pt x="63" y="113"/>
                  <a:pt x="63" y="113"/>
                </a:cubicBezTo>
              </a:path>
            </a:pathLst>
          </a:custGeom>
          <a:noFill/>
          <a:ln w="30163" cap="rnd" cmpd="sng">
            <a:solidFill>
              <a:srgbClr val="FFFF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0296" tIns="40148" rIns="80296" bIns="40148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2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676400" y="3435101"/>
            <a:ext cx="3350072" cy="8463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23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8676701" y="3231233"/>
            <a:ext cx="3350072" cy="8463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24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7282657" y="1813223"/>
            <a:ext cx="3350072" cy="8463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25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2351436" y="1444972"/>
            <a:ext cx="3350072" cy="8463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grpSp>
        <p:nvGrpSpPr>
          <p:cNvPr id="26" name="组合 25"/>
          <p:cNvGrpSpPr/>
          <p:nvPr/>
        </p:nvGrpSpPr>
        <p:grpSpPr>
          <a:xfrm>
            <a:off x="398786" y="249708"/>
            <a:ext cx="670385" cy="604428"/>
            <a:chOff x="5424755" y="1340768"/>
            <a:chExt cx="670560" cy="604586"/>
          </a:xfrm>
        </p:grpSpPr>
        <p:grpSp>
          <p:nvGrpSpPr>
            <p:cNvPr id="27" name="组合 26"/>
            <p:cNvGrpSpPr/>
            <p:nvPr/>
          </p:nvGrpSpPr>
          <p:grpSpPr>
            <a:xfrm>
              <a:off x="5424755" y="1340768"/>
              <a:ext cx="670560" cy="604586"/>
              <a:chOff x="3720691" y="2824413"/>
              <a:chExt cx="1341120" cy="1209172"/>
            </a:xfrm>
          </p:grpSpPr>
          <p:sp>
            <p:nvSpPr>
              <p:cNvPr id="29" name="Freeform 5"/>
              <p:cNvSpPr/>
              <p:nvPr/>
            </p:nvSpPr>
            <p:spPr bwMode="auto">
              <a:xfrm rot="1855731">
                <a:off x="3720691" y="2824413"/>
                <a:ext cx="1341120" cy="1209172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gradFill>
                <a:gsLst>
                  <a:gs pos="0">
                    <a:srgbClr val="D3D3D3"/>
                  </a:gs>
                  <a:gs pos="100000">
                    <a:srgbClr val="F9F9F9"/>
                  </a:gs>
                </a:gsLst>
                <a:lin ang="16200000" scaled="0"/>
              </a:gradFill>
              <a:ln w="12700" cap="flat">
                <a:noFill/>
                <a:prstDash val="solid"/>
                <a:miter lim="800000"/>
              </a:ln>
              <a:effectLst>
                <a:outerShdw blurRad="190500" dist="1143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16" tIns="45708" rIns="91416" bIns="45708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30" name="Freeform 5"/>
              <p:cNvSpPr/>
              <p:nvPr/>
            </p:nvSpPr>
            <p:spPr bwMode="auto">
              <a:xfrm rot="1855731">
                <a:off x="3764581" y="2863367"/>
                <a:ext cx="1264630" cy="1140208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gradFill>
                <a:gsLst>
                  <a:gs pos="0">
                    <a:srgbClr val="D3D3D3"/>
                  </a:gs>
                  <a:gs pos="100000">
                    <a:srgbClr val="F9F9F9"/>
                  </a:gs>
                </a:gsLst>
                <a:lin ang="21594000" scaled="0"/>
              </a:gradFill>
              <a:ln w="12700" cap="flat">
                <a:noFill/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16" tIns="45708" rIns="91416" bIns="45708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28" name="Freeform 5"/>
            <p:cNvSpPr/>
            <p:nvPr/>
          </p:nvSpPr>
          <p:spPr bwMode="auto">
            <a:xfrm rot="1855731">
              <a:off x="5470180" y="1383052"/>
              <a:ext cx="576760" cy="520015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noFill/>
            <a:ln w="9525" cap="flat">
              <a:solidFill>
                <a:srgbClr val="414455"/>
              </a:solidFill>
              <a:prstDash val="sysDash"/>
              <a:miter lim="800000"/>
            </a:ln>
            <a:effectLst/>
          </p:spPr>
          <p:txBody>
            <a:bodyPr vert="horz" wrap="square" lIns="91416" tIns="45708" rIns="91416" bIns="45708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31" name="文本框 9"/>
          <p:cNvSpPr txBox="1"/>
          <p:nvPr/>
        </p:nvSpPr>
        <p:spPr>
          <a:xfrm>
            <a:off x="1115790" y="368459"/>
            <a:ext cx="2674290" cy="346228"/>
          </a:xfrm>
          <a:prstGeom prst="rect">
            <a:avLst/>
          </a:prstGeom>
          <a:noFill/>
        </p:spPr>
        <p:txBody>
          <a:bodyPr wrap="square" lIns="68561" tIns="34280" rIns="68561" bIns="3428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/>
            <a:r>
              <a:rPr lang="zh-CN" altLang="en-US" b="1" dirty="0">
                <a:solidFill>
                  <a:srgbClr val="DAB96E"/>
                </a:solidFill>
                <a:latin typeface="微软雅黑" panose="020B0503020204020204" charset="-122"/>
                <a:ea typeface="微软雅黑" panose="020B0503020204020204" charset="-122"/>
              </a:rPr>
              <a:t>关键技术与实践难点</a:t>
            </a:r>
          </a:p>
        </p:txBody>
      </p:sp>
      <p:cxnSp>
        <p:nvCxnSpPr>
          <p:cNvPr id="32" name="直接连接符 31"/>
          <p:cNvCxnSpPr/>
          <p:nvPr/>
        </p:nvCxnSpPr>
        <p:spPr>
          <a:xfrm flipV="1">
            <a:off x="1187780" y="714687"/>
            <a:ext cx="10686636" cy="13717"/>
          </a:xfrm>
          <a:prstGeom prst="line">
            <a:avLst/>
          </a:prstGeom>
          <a:ln>
            <a:solidFill>
              <a:srgbClr val="DAB96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126"/>
          <p:cNvSpPr>
            <a:spLocks noChangeAspect="1" noEditPoints="1"/>
          </p:cNvSpPr>
          <p:nvPr/>
        </p:nvSpPr>
        <p:spPr bwMode="auto">
          <a:xfrm>
            <a:off x="602883" y="410698"/>
            <a:ext cx="267832" cy="335140"/>
          </a:xfrm>
          <a:custGeom>
            <a:avLst/>
            <a:gdLst>
              <a:gd name="T0" fmla="*/ 48 w 81"/>
              <a:gd name="T1" fmla="*/ 27 h 101"/>
              <a:gd name="T2" fmla="*/ 4 w 81"/>
              <a:gd name="T3" fmla="*/ 48 h 101"/>
              <a:gd name="T4" fmla="*/ 0 w 81"/>
              <a:gd name="T5" fmla="*/ 31 h 101"/>
              <a:gd name="T6" fmla="*/ 58 w 81"/>
              <a:gd name="T7" fmla="*/ 90 h 101"/>
              <a:gd name="T8" fmla="*/ 81 w 81"/>
              <a:gd name="T9" fmla="*/ 98 h 101"/>
              <a:gd name="T10" fmla="*/ 58 w 81"/>
              <a:gd name="T11" fmla="*/ 90 h 101"/>
              <a:gd name="T12" fmla="*/ 53 w 81"/>
              <a:gd name="T13" fmla="*/ 101 h 101"/>
              <a:gd name="T14" fmla="*/ 29 w 81"/>
              <a:gd name="T15" fmla="*/ 98 h 101"/>
              <a:gd name="T16" fmla="*/ 0 w 81"/>
              <a:gd name="T17" fmla="*/ 90 h 101"/>
              <a:gd name="T18" fmla="*/ 29 w 81"/>
              <a:gd name="T19" fmla="*/ 87 h 101"/>
              <a:gd name="T20" fmla="*/ 38 w 81"/>
              <a:gd name="T21" fmla="*/ 76 h 101"/>
              <a:gd name="T22" fmla="*/ 0 w 81"/>
              <a:gd name="T23" fmla="*/ 72 h 101"/>
              <a:gd name="T24" fmla="*/ 4 w 81"/>
              <a:gd name="T25" fmla="*/ 54 h 101"/>
              <a:gd name="T26" fmla="*/ 48 w 81"/>
              <a:gd name="T27" fmla="*/ 76 h 101"/>
              <a:gd name="T28" fmla="*/ 44 w 81"/>
              <a:gd name="T29" fmla="*/ 87 h 101"/>
              <a:gd name="T30" fmla="*/ 53 w 81"/>
              <a:gd name="T31" fmla="*/ 90 h 101"/>
              <a:gd name="T32" fmla="*/ 4 w 81"/>
              <a:gd name="T33" fmla="*/ 0 h 101"/>
              <a:gd name="T34" fmla="*/ 48 w 81"/>
              <a:gd name="T35" fmla="*/ 21 h 101"/>
              <a:gd name="T36" fmla="*/ 0 w 81"/>
              <a:gd name="T37" fmla="*/ 17 h 101"/>
              <a:gd name="T38" fmla="*/ 4 w 81"/>
              <a:gd name="T39" fmla="*/ 0 h 101"/>
              <a:gd name="T40" fmla="*/ 53 w 81"/>
              <a:gd name="T41" fmla="*/ 76 h 101"/>
              <a:gd name="T42" fmla="*/ 81 w 81"/>
              <a:gd name="T43" fmla="*/ 72 h 101"/>
              <a:gd name="T44" fmla="*/ 77 w 81"/>
              <a:gd name="T45" fmla="*/ 54 h 101"/>
              <a:gd name="T46" fmla="*/ 59 w 81"/>
              <a:gd name="T47" fmla="*/ 8 h 101"/>
              <a:gd name="T48" fmla="*/ 69 w 81"/>
              <a:gd name="T49" fmla="*/ 13 h 101"/>
              <a:gd name="T50" fmla="*/ 59 w 81"/>
              <a:gd name="T51" fmla="*/ 8 h 101"/>
              <a:gd name="T52" fmla="*/ 69 w 81"/>
              <a:gd name="T53" fmla="*/ 63 h 101"/>
              <a:gd name="T54" fmla="*/ 59 w 81"/>
              <a:gd name="T55" fmla="*/ 67 h 101"/>
              <a:gd name="T56" fmla="*/ 59 w 81"/>
              <a:gd name="T57" fmla="*/ 35 h 101"/>
              <a:gd name="T58" fmla="*/ 69 w 81"/>
              <a:gd name="T59" fmla="*/ 40 h 101"/>
              <a:gd name="T60" fmla="*/ 59 w 81"/>
              <a:gd name="T61" fmla="*/ 35 h 101"/>
              <a:gd name="T62" fmla="*/ 53 w 81"/>
              <a:gd name="T63" fmla="*/ 21 h 101"/>
              <a:gd name="T64" fmla="*/ 81 w 81"/>
              <a:gd name="T65" fmla="*/ 17 h 101"/>
              <a:gd name="T66" fmla="*/ 77 w 81"/>
              <a:gd name="T67" fmla="*/ 0 h 101"/>
              <a:gd name="T68" fmla="*/ 53 w 81"/>
              <a:gd name="T69" fmla="*/ 27 h 101"/>
              <a:gd name="T70" fmla="*/ 77 w 81"/>
              <a:gd name="T71" fmla="*/ 48 h 101"/>
              <a:gd name="T72" fmla="*/ 81 w 81"/>
              <a:gd name="T73" fmla="*/ 31 h 101"/>
              <a:gd name="T74" fmla="*/ 53 w 81"/>
              <a:gd name="T75" fmla="*/ 27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81" h="101">
                <a:moveTo>
                  <a:pt x="4" y="27"/>
                </a:moveTo>
                <a:cubicBezTo>
                  <a:pt x="48" y="27"/>
                  <a:pt x="48" y="27"/>
                  <a:pt x="48" y="27"/>
                </a:cubicBezTo>
                <a:cubicBezTo>
                  <a:pt x="48" y="48"/>
                  <a:pt x="48" y="48"/>
                  <a:pt x="4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46"/>
                  <a:pt x="0" y="44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29"/>
                  <a:pt x="2" y="27"/>
                  <a:pt x="4" y="27"/>
                </a:cubicBezTo>
                <a:close/>
                <a:moveTo>
                  <a:pt x="58" y="90"/>
                </a:moveTo>
                <a:cubicBezTo>
                  <a:pt x="81" y="90"/>
                  <a:pt x="81" y="90"/>
                  <a:pt x="81" y="90"/>
                </a:cubicBezTo>
                <a:cubicBezTo>
                  <a:pt x="81" y="98"/>
                  <a:pt x="81" y="98"/>
                  <a:pt x="81" y="98"/>
                </a:cubicBezTo>
                <a:cubicBezTo>
                  <a:pt x="58" y="98"/>
                  <a:pt x="58" y="98"/>
                  <a:pt x="58" y="98"/>
                </a:cubicBezTo>
                <a:cubicBezTo>
                  <a:pt x="58" y="90"/>
                  <a:pt x="58" y="90"/>
                  <a:pt x="58" y="90"/>
                </a:cubicBezTo>
                <a:close/>
                <a:moveTo>
                  <a:pt x="53" y="98"/>
                </a:moveTo>
                <a:cubicBezTo>
                  <a:pt x="53" y="101"/>
                  <a:pt x="53" y="101"/>
                  <a:pt x="53" y="101"/>
                </a:cubicBezTo>
                <a:cubicBezTo>
                  <a:pt x="29" y="101"/>
                  <a:pt x="29" y="101"/>
                  <a:pt x="29" y="101"/>
                </a:cubicBezTo>
                <a:cubicBezTo>
                  <a:pt x="29" y="98"/>
                  <a:pt x="29" y="98"/>
                  <a:pt x="29" y="98"/>
                </a:cubicBezTo>
                <a:cubicBezTo>
                  <a:pt x="0" y="98"/>
                  <a:pt x="0" y="98"/>
                  <a:pt x="0" y="98"/>
                </a:cubicBezTo>
                <a:cubicBezTo>
                  <a:pt x="0" y="90"/>
                  <a:pt x="0" y="90"/>
                  <a:pt x="0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29" y="87"/>
                  <a:pt x="29" y="87"/>
                  <a:pt x="29" y="87"/>
                </a:cubicBezTo>
                <a:cubicBezTo>
                  <a:pt x="38" y="87"/>
                  <a:pt x="38" y="87"/>
                  <a:pt x="38" y="87"/>
                </a:cubicBezTo>
                <a:cubicBezTo>
                  <a:pt x="38" y="76"/>
                  <a:pt x="38" y="76"/>
                  <a:pt x="38" y="76"/>
                </a:cubicBezTo>
                <a:cubicBezTo>
                  <a:pt x="4" y="76"/>
                  <a:pt x="4" y="76"/>
                  <a:pt x="4" y="76"/>
                </a:cubicBezTo>
                <a:cubicBezTo>
                  <a:pt x="2" y="76"/>
                  <a:pt x="0" y="74"/>
                  <a:pt x="0" y="72"/>
                </a:cubicBezTo>
                <a:cubicBezTo>
                  <a:pt x="0" y="58"/>
                  <a:pt x="0" y="58"/>
                  <a:pt x="0" y="58"/>
                </a:cubicBezTo>
                <a:cubicBezTo>
                  <a:pt x="0" y="56"/>
                  <a:pt x="2" y="54"/>
                  <a:pt x="4" y="54"/>
                </a:cubicBezTo>
                <a:cubicBezTo>
                  <a:pt x="48" y="54"/>
                  <a:pt x="48" y="54"/>
                  <a:pt x="48" y="54"/>
                </a:cubicBezTo>
                <a:cubicBezTo>
                  <a:pt x="48" y="76"/>
                  <a:pt x="48" y="76"/>
                  <a:pt x="48" y="76"/>
                </a:cubicBezTo>
                <a:cubicBezTo>
                  <a:pt x="44" y="76"/>
                  <a:pt x="44" y="76"/>
                  <a:pt x="44" y="76"/>
                </a:cubicBezTo>
                <a:cubicBezTo>
                  <a:pt x="44" y="87"/>
                  <a:pt x="44" y="87"/>
                  <a:pt x="44" y="87"/>
                </a:cubicBezTo>
                <a:cubicBezTo>
                  <a:pt x="53" y="87"/>
                  <a:pt x="53" y="87"/>
                  <a:pt x="53" y="87"/>
                </a:cubicBezTo>
                <a:cubicBezTo>
                  <a:pt x="53" y="90"/>
                  <a:pt x="53" y="90"/>
                  <a:pt x="53" y="90"/>
                </a:cubicBezTo>
                <a:cubicBezTo>
                  <a:pt x="53" y="98"/>
                  <a:pt x="53" y="98"/>
                  <a:pt x="53" y="98"/>
                </a:cubicBezTo>
                <a:close/>
                <a:moveTo>
                  <a:pt x="4" y="0"/>
                </a:moveTo>
                <a:cubicBezTo>
                  <a:pt x="48" y="0"/>
                  <a:pt x="48" y="0"/>
                  <a:pt x="48" y="0"/>
                </a:cubicBezTo>
                <a:cubicBezTo>
                  <a:pt x="48" y="21"/>
                  <a:pt x="48" y="21"/>
                  <a:pt x="48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2" y="21"/>
                  <a:pt x="0" y="19"/>
                  <a:pt x="0" y="17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lose/>
                <a:moveTo>
                  <a:pt x="53" y="54"/>
                </a:moveTo>
                <a:cubicBezTo>
                  <a:pt x="53" y="76"/>
                  <a:pt x="53" y="76"/>
                  <a:pt x="53" y="76"/>
                </a:cubicBezTo>
                <a:cubicBezTo>
                  <a:pt x="77" y="76"/>
                  <a:pt x="77" y="76"/>
                  <a:pt x="77" y="76"/>
                </a:cubicBezTo>
                <a:cubicBezTo>
                  <a:pt x="79" y="76"/>
                  <a:pt x="81" y="74"/>
                  <a:pt x="81" y="72"/>
                </a:cubicBezTo>
                <a:cubicBezTo>
                  <a:pt x="81" y="58"/>
                  <a:pt x="81" y="58"/>
                  <a:pt x="81" y="58"/>
                </a:cubicBezTo>
                <a:cubicBezTo>
                  <a:pt x="81" y="56"/>
                  <a:pt x="79" y="54"/>
                  <a:pt x="77" y="54"/>
                </a:cubicBezTo>
                <a:cubicBezTo>
                  <a:pt x="53" y="54"/>
                  <a:pt x="53" y="54"/>
                  <a:pt x="53" y="54"/>
                </a:cubicBezTo>
                <a:close/>
                <a:moveTo>
                  <a:pt x="59" y="8"/>
                </a:moveTo>
                <a:cubicBezTo>
                  <a:pt x="69" y="8"/>
                  <a:pt x="69" y="8"/>
                  <a:pt x="69" y="8"/>
                </a:cubicBezTo>
                <a:cubicBezTo>
                  <a:pt x="69" y="13"/>
                  <a:pt x="69" y="13"/>
                  <a:pt x="69" y="13"/>
                </a:cubicBezTo>
                <a:cubicBezTo>
                  <a:pt x="59" y="13"/>
                  <a:pt x="59" y="13"/>
                  <a:pt x="59" y="13"/>
                </a:cubicBezTo>
                <a:cubicBezTo>
                  <a:pt x="59" y="8"/>
                  <a:pt x="59" y="8"/>
                  <a:pt x="59" y="8"/>
                </a:cubicBezTo>
                <a:close/>
                <a:moveTo>
                  <a:pt x="59" y="63"/>
                </a:moveTo>
                <a:cubicBezTo>
                  <a:pt x="69" y="63"/>
                  <a:pt x="69" y="63"/>
                  <a:pt x="69" y="63"/>
                </a:cubicBezTo>
                <a:cubicBezTo>
                  <a:pt x="69" y="67"/>
                  <a:pt x="69" y="67"/>
                  <a:pt x="69" y="67"/>
                </a:cubicBezTo>
                <a:cubicBezTo>
                  <a:pt x="59" y="67"/>
                  <a:pt x="59" y="67"/>
                  <a:pt x="59" y="67"/>
                </a:cubicBezTo>
                <a:cubicBezTo>
                  <a:pt x="59" y="63"/>
                  <a:pt x="59" y="63"/>
                  <a:pt x="59" y="63"/>
                </a:cubicBezTo>
                <a:close/>
                <a:moveTo>
                  <a:pt x="59" y="35"/>
                </a:moveTo>
                <a:cubicBezTo>
                  <a:pt x="69" y="35"/>
                  <a:pt x="69" y="35"/>
                  <a:pt x="69" y="35"/>
                </a:cubicBezTo>
                <a:cubicBezTo>
                  <a:pt x="69" y="40"/>
                  <a:pt x="69" y="40"/>
                  <a:pt x="69" y="40"/>
                </a:cubicBezTo>
                <a:cubicBezTo>
                  <a:pt x="59" y="40"/>
                  <a:pt x="59" y="40"/>
                  <a:pt x="59" y="40"/>
                </a:cubicBezTo>
                <a:cubicBezTo>
                  <a:pt x="59" y="35"/>
                  <a:pt x="59" y="35"/>
                  <a:pt x="59" y="35"/>
                </a:cubicBezTo>
                <a:close/>
                <a:moveTo>
                  <a:pt x="53" y="0"/>
                </a:moveTo>
                <a:cubicBezTo>
                  <a:pt x="53" y="21"/>
                  <a:pt x="53" y="21"/>
                  <a:pt x="53" y="21"/>
                </a:cubicBezTo>
                <a:cubicBezTo>
                  <a:pt x="77" y="21"/>
                  <a:pt x="77" y="21"/>
                  <a:pt x="77" y="21"/>
                </a:cubicBezTo>
                <a:cubicBezTo>
                  <a:pt x="79" y="21"/>
                  <a:pt x="81" y="19"/>
                  <a:pt x="81" y="17"/>
                </a:cubicBezTo>
                <a:cubicBezTo>
                  <a:pt x="81" y="4"/>
                  <a:pt x="81" y="4"/>
                  <a:pt x="81" y="4"/>
                </a:cubicBezTo>
                <a:cubicBezTo>
                  <a:pt x="81" y="2"/>
                  <a:pt x="79" y="0"/>
                  <a:pt x="77" y="0"/>
                </a:cubicBezTo>
                <a:cubicBezTo>
                  <a:pt x="53" y="0"/>
                  <a:pt x="53" y="0"/>
                  <a:pt x="53" y="0"/>
                </a:cubicBezTo>
                <a:close/>
                <a:moveTo>
                  <a:pt x="53" y="27"/>
                </a:moveTo>
                <a:cubicBezTo>
                  <a:pt x="53" y="48"/>
                  <a:pt x="53" y="48"/>
                  <a:pt x="53" y="48"/>
                </a:cubicBezTo>
                <a:cubicBezTo>
                  <a:pt x="77" y="48"/>
                  <a:pt x="77" y="48"/>
                  <a:pt x="77" y="48"/>
                </a:cubicBezTo>
                <a:cubicBezTo>
                  <a:pt x="79" y="48"/>
                  <a:pt x="81" y="46"/>
                  <a:pt x="81" y="44"/>
                </a:cubicBezTo>
                <a:cubicBezTo>
                  <a:pt x="81" y="31"/>
                  <a:pt x="81" y="31"/>
                  <a:pt x="81" y="31"/>
                </a:cubicBezTo>
                <a:cubicBezTo>
                  <a:pt x="81" y="29"/>
                  <a:pt x="79" y="27"/>
                  <a:pt x="77" y="27"/>
                </a:cubicBezTo>
                <a:lnTo>
                  <a:pt x="53" y="27"/>
                </a:lnTo>
                <a:close/>
              </a:path>
            </a:pathLst>
          </a:custGeom>
          <a:solidFill>
            <a:srgbClr val="DAB96E"/>
          </a:solidFill>
          <a:ln>
            <a:noFill/>
          </a:ln>
        </p:spPr>
        <p:txBody>
          <a:bodyPr vert="horz" wrap="square" lIns="91416" tIns="45708" rIns="91416" bIns="4570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圆角矩形 33"/>
          <p:cNvSpPr/>
          <p:nvPr/>
        </p:nvSpPr>
        <p:spPr>
          <a:xfrm>
            <a:off x="7145107" y="321920"/>
            <a:ext cx="889000" cy="304800"/>
          </a:xfrm>
          <a:prstGeom prst="roundRect">
            <a:avLst>
              <a:gd name="adj" fmla="val 50000"/>
            </a:avLst>
          </a:prstGeom>
          <a:solidFill>
            <a:srgbClr val="DAB96E"/>
          </a:solidFill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spcBef>
                <a:spcPct val="0"/>
              </a:spcBef>
              <a:defRPr/>
            </a:pPr>
            <a:r>
              <a:rPr kumimoji="1" lang="zh-CN" altLang="en-US" sz="1000" b="1" dirty="0">
                <a:solidFill>
                  <a:schemeClr val="bg1"/>
                </a:solidFill>
                <a:latin typeface="Arial" panose="020B0604020202020204"/>
              </a:rPr>
              <a:t>选题背景</a:t>
            </a:r>
            <a:endParaRPr lang="zh-CN" altLang="en-US" sz="1000" b="1" dirty="0">
              <a:solidFill>
                <a:schemeClr val="bg1"/>
              </a:solidFill>
              <a:latin typeface="Arial" panose="020B0604020202020204"/>
              <a:sym typeface="微软雅黑" panose="020B0503020204020204" charset="-122"/>
            </a:endParaRPr>
          </a:p>
        </p:txBody>
      </p:sp>
      <p:sp>
        <p:nvSpPr>
          <p:cNvPr id="35" name="圆角矩形 34"/>
          <p:cNvSpPr/>
          <p:nvPr/>
        </p:nvSpPr>
        <p:spPr>
          <a:xfrm>
            <a:off x="8476010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/>
              </a:rPr>
              <a:t>研究意义</a:t>
            </a:r>
          </a:p>
        </p:txBody>
      </p:sp>
      <p:sp>
        <p:nvSpPr>
          <p:cNvPr id="36" name="圆角矩形 35"/>
          <p:cNvSpPr/>
          <p:nvPr/>
        </p:nvSpPr>
        <p:spPr>
          <a:xfrm>
            <a:off x="9730713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dirty="0">
                <a:solidFill>
                  <a:schemeClr val="bg1"/>
                </a:solidFill>
                <a:latin typeface="Arial" panose="020B0604020202020204"/>
              </a:rPr>
              <a:t>理论基础</a:t>
            </a:r>
            <a:endParaRPr lang="zh-CN" altLang="en-US" sz="1000" dirty="0">
              <a:solidFill>
                <a:schemeClr val="bg1"/>
              </a:solidFill>
              <a:latin typeface="Arial" panose="020B0604020202020204"/>
            </a:endParaRPr>
          </a:p>
        </p:txBody>
      </p:sp>
      <p:sp>
        <p:nvSpPr>
          <p:cNvPr id="37" name="圆角矩形 36"/>
          <p:cNvSpPr/>
          <p:nvPr/>
        </p:nvSpPr>
        <p:spPr>
          <a:xfrm>
            <a:off x="10985416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dirty="0">
                <a:solidFill>
                  <a:schemeClr val="bg1"/>
                </a:solidFill>
                <a:latin typeface="Arial" panose="020B0604020202020204"/>
              </a:rPr>
              <a:t>贡献创新</a:t>
            </a:r>
            <a:endParaRPr lang="zh-CN" altLang="en-US" sz="1000" dirty="0">
              <a:solidFill>
                <a:schemeClr val="bg1"/>
              </a:solidFill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1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<p:cNvSpPr txBox="1">
            <a:spLocks noChangeArrowheads="1"/>
          </p:cNvSpPr>
          <p:nvPr/>
        </p:nvSpPr>
        <p:spPr bwMode="auto">
          <a:xfrm>
            <a:off x="544210" y="416982"/>
            <a:ext cx="3345605" cy="74866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265" b="1" dirty="0">
                <a:solidFill>
                  <a:schemeClr val="accent1"/>
                </a:solidFill>
                <a:latin typeface="+mj-ea"/>
                <a:ea typeface="+mj-ea"/>
                <a:sym typeface="Calibri" panose="020F0502020204030204" pitchFamily="34" charset="0"/>
              </a:rPr>
              <a:t>目</a:t>
            </a:r>
            <a:r>
              <a:rPr lang="zh-CN" altLang="en-US" sz="4265" b="1" dirty="0" smtClean="0">
                <a:solidFill>
                  <a:schemeClr val="accent1"/>
                </a:solidFill>
                <a:latin typeface="+mj-ea"/>
                <a:ea typeface="+mj-ea"/>
                <a:sym typeface="Calibri" panose="020F0502020204030204" pitchFamily="34" charset="0"/>
              </a:rPr>
              <a:t>录</a:t>
            </a:r>
            <a:endParaRPr lang="en-US" altLang="zh-CN" sz="3735" b="1" dirty="0">
              <a:solidFill>
                <a:schemeClr val="accent1"/>
              </a:solidFill>
              <a:latin typeface="+mj-ea"/>
              <a:ea typeface="+mj-ea"/>
              <a:sym typeface="Calibri" panose="020F0502020204030204" pitchFamily="34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467634" y="3147569"/>
            <a:ext cx="624189" cy="736484"/>
            <a:chOff x="283376" y="2070153"/>
            <a:chExt cx="468142" cy="552363"/>
          </a:xfrm>
        </p:grpSpPr>
        <p:sp>
          <p:nvSpPr>
            <p:cNvPr id="21" name="任意多边形 20"/>
            <p:cNvSpPr/>
            <p:nvPr/>
          </p:nvSpPr>
          <p:spPr>
            <a:xfrm>
              <a:off x="283376" y="2070153"/>
              <a:ext cx="468142" cy="552363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28575">
              <a:solidFill>
                <a:schemeClr val="accent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 b="1" kern="1200"/>
            </a:p>
          </p:txBody>
        </p:sp>
        <p:sp>
          <p:nvSpPr>
            <p:cNvPr id="22" name="矩形 21"/>
            <p:cNvSpPr/>
            <p:nvPr/>
          </p:nvSpPr>
          <p:spPr>
            <a:xfrm>
              <a:off x="306492" y="2171640"/>
              <a:ext cx="420053" cy="3762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665" b="1">
                  <a:solidFill>
                    <a:schemeClr val="accent1"/>
                  </a:solidFill>
                  <a:latin typeface="Arial" panose="020B0604020202020204"/>
                  <a:ea typeface="微软雅黑" panose="020B0503020204020204" charset="-122"/>
                  <a:sym typeface="Calibri" panose="020F0502020204030204" pitchFamily="34" charset="0"/>
                </a:rPr>
                <a:t>01</a:t>
              </a:r>
              <a:endParaRPr lang="zh-CN" altLang="en-US" sz="2400" b="1">
                <a:solidFill>
                  <a:schemeClr val="accent1"/>
                </a:solidFill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3486964" y="3147569"/>
            <a:ext cx="624189" cy="736484"/>
            <a:chOff x="283376" y="2070153"/>
            <a:chExt cx="468142" cy="552363"/>
          </a:xfrm>
        </p:grpSpPr>
        <p:sp>
          <p:nvSpPr>
            <p:cNvPr id="24" name="任意多边形 23"/>
            <p:cNvSpPr/>
            <p:nvPr/>
          </p:nvSpPr>
          <p:spPr>
            <a:xfrm>
              <a:off x="283376" y="2070153"/>
              <a:ext cx="468142" cy="552363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28575">
              <a:solidFill>
                <a:schemeClr val="accent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 b="1" kern="1200"/>
            </a:p>
          </p:txBody>
        </p:sp>
        <p:sp>
          <p:nvSpPr>
            <p:cNvPr id="25" name="矩形 24"/>
            <p:cNvSpPr/>
            <p:nvPr/>
          </p:nvSpPr>
          <p:spPr>
            <a:xfrm>
              <a:off x="306492" y="2171640"/>
              <a:ext cx="420053" cy="3762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665" b="1">
                  <a:solidFill>
                    <a:schemeClr val="accent1"/>
                  </a:solidFill>
                  <a:latin typeface="Arial" panose="020B0604020202020204"/>
                  <a:ea typeface="微软雅黑" panose="020B0503020204020204" charset="-122"/>
                  <a:sym typeface="Calibri" panose="020F0502020204030204" pitchFamily="34" charset="0"/>
                </a:rPr>
                <a:t>02</a:t>
              </a:r>
              <a:endParaRPr lang="zh-CN" altLang="en-US" sz="2400" b="1">
                <a:solidFill>
                  <a:schemeClr val="accent1"/>
                </a:solidFill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5568748" y="3189191"/>
            <a:ext cx="624189" cy="736484"/>
            <a:chOff x="283376" y="2070153"/>
            <a:chExt cx="468142" cy="552363"/>
          </a:xfrm>
        </p:grpSpPr>
        <p:sp>
          <p:nvSpPr>
            <p:cNvPr id="27" name="任意多边形 26"/>
            <p:cNvSpPr/>
            <p:nvPr/>
          </p:nvSpPr>
          <p:spPr>
            <a:xfrm>
              <a:off x="283376" y="2070153"/>
              <a:ext cx="468142" cy="552363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28575">
              <a:solidFill>
                <a:schemeClr val="accent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 b="1" kern="1200"/>
            </a:p>
          </p:txBody>
        </p:sp>
        <p:sp>
          <p:nvSpPr>
            <p:cNvPr id="29" name="矩形 28"/>
            <p:cNvSpPr/>
            <p:nvPr/>
          </p:nvSpPr>
          <p:spPr>
            <a:xfrm>
              <a:off x="306492" y="2171640"/>
              <a:ext cx="420053" cy="3762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665" b="1">
                  <a:solidFill>
                    <a:schemeClr val="accent1"/>
                  </a:solidFill>
                  <a:latin typeface="Arial" panose="020B0604020202020204"/>
                  <a:ea typeface="微软雅黑" panose="020B0503020204020204" charset="-122"/>
                  <a:sym typeface="Calibri" panose="020F0502020204030204" pitchFamily="34" charset="0"/>
                </a:rPr>
                <a:t>03</a:t>
              </a:r>
              <a:endParaRPr lang="zh-CN" altLang="en-US" sz="2400" b="1">
                <a:solidFill>
                  <a:schemeClr val="accent1"/>
                </a:solidFill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7702380" y="3189191"/>
            <a:ext cx="624189" cy="736484"/>
            <a:chOff x="283376" y="2070153"/>
            <a:chExt cx="468142" cy="552363"/>
          </a:xfrm>
        </p:grpSpPr>
        <p:sp>
          <p:nvSpPr>
            <p:cNvPr id="31" name="任意多边形 30"/>
            <p:cNvSpPr/>
            <p:nvPr/>
          </p:nvSpPr>
          <p:spPr>
            <a:xfrm>
              <a:off x="283376" y="2070153"/>
              <a:ext cx="468142" cy="552363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28575">
              <a:solidFill>
                <a:schemeClr val="accent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 b="1" kern="1200"/>
            </a:p>
          </p:txBody>
        </p:sp>
        <p:sp>
          <p:nvSpPr>
            <p:cNvPr id="32" name="矩形 31"/>
            <p:cNvSpPr/>
            <p:nvPr/>
          </p:nvSpPr>
          <p:spPr>
            <a:xfrm>
              <a:off x="306492" y="2171640"/>
              <a:ext cx="420053" cy="3762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665" b="1">
                  <a:solidFill>
                    <a:schemeClr val="accent1"/>
                  </a:solidFill>
                  <a:latin typeface="Arial" panose="020B0604020202020204"/>
                  <a:ea typeface="微软雅黑" panose="020B0503020204020204" charset="-122"/>
                  <a:sym typeface="Calibri" panose="020F0502020204030204" pitchFamily="34" charset="0"/>
                </a:rPr>
                <a:t>04</a:t>
              </a:r>
              <a:endParaRPr lang="zh-CN" altLang="en-US" sz="2400" b="1">
                <a:solidFill>
                  <a:schemeClr val="accent1"/>
                </a:solidFill>
              </a:endParaRPr>
            </a:p>
          </p:txBody>
        </p:sp>
      </p:grpSp>
      <p:cxnSp>
        <p:nvCxnSpPr>
          <p:cNvPr id="33" name="直接连接符 32"/>
          <p:cNvCxnSpPr/>
          <p:nvPr/>
        </p:nvCxnSpPr>
        <p:spPr>
          <a:xfrm flipV="1">
            <a:off x="8663296" y="547216"/>
            <a:ext cx="2699901" cy="13932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flipV="1">
            <a:off x="9060299" y="61571"/>
            <a:ext cx="2699901" cy="1393271"/>
          </a:xfrm>
          <a:prstGeom prst="line">
            <a:avLst/>
          </a:prstGeom>
          <a:ln w="3175">
            <a:solidFill>
              <a:schemeClr val="accent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flipV="1">
            <a:off x="10272137" y="211667"/>
            <a:ext cx="2699901" cy="13932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 flipV="1">
            <a:off x="10669140" y="-273979"/>
            <a:ext cx="2699901" cy="1393271"/>
          </a:xfrm>
          <a:prstGeom prst="line">
            <a:avLst/>
          </a:prstGeom>
          <a:ln w="3175">
            <a:solidFill>
              <a:schemeClr val="accent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581646" y="1165648"/>
            <a:ext cx="14768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514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chemeClr val="accent1"/>
                </a:solidFill>
                <a:latin typeface="+mj-ea"/>
                <a:sym typeface="Calibri" panose="020F0502020204030204" pitchFamily="34" charset="0"/>
              </a:rPr>
              <a:t>CONTENTS</a:t>
            </a:r>
            <a:endParaRPr lang="en-US" altLang="zh-CN" sz="1600" b="1" dirty="0">
              <a:solidFill>
                <a:schemeClr val="accent1"/>
              </a:solidFill>
              <a:latin typeface="+mj-ea"/>
              <a:sym typeface="Calibri" panose="020F0502020204030204" pitchFamily="34" charset="0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9965717" y="3189191"/>
            <a:ext cx="624189" cy="736484"/>
            <a:chOff x="283376" y="2070153"/>
            <a:chExt cx="468142" cy="552363"/>
          </a:xfrm>
        </p:grpSpPr>
        <p:sp>
          <p:nvSpPr>
            <p:cNvPr id="38" name="任意多边形 37"/>
            <p:cNvSpPr/>
            <p:nvPr/>
          </p:nvSpPr>
          <p:spPr>
            <a:xfrm>
              <a:off x="283376" y="2070153"/>
              <a:ext cx="468142" cy="552363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28575">
              <a:solidFill>
                <a:schemeClr val="accent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 b="1" kern="1200"/>
            </a:p>
          </p:txBody>
        </p:sp>
        <p:sp>
          <p:nvSpPr>
            <p:cNvPr id="39" name="矩形 38"/>
            <p:cNvSpPr/>
            <p:nvPr/>
          </p:nvSpPr>
          <p:spPr>
            <a:xfrm>
              <a:off x="304200" y="2171640"/>
              <a:ext cx="424636" cy="37683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665" b="1" dirty="0" smtClean="0">
                  <a:solidFill>
                    <a:schemeClr val="accent1"/>
                  </a:solidFill>
                  <a:latin typeface="Arial" panose="020B0604020202020204"/>
                  <a:ea typeface="微软雅黑" panose="020B0503020204020204" charset="-122"/>
                  <a:sym typeface="Calibri" panose="020F0502020204030204" pitchFamily="34" charset="0"/>
                </a:rPr>
                <a:t>05</a:t>
              </a:r>
              <a:endParaRPr lang="zh-CN" altLang="en-US" sz="2400" b="1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42" name="矩形 41"/>
          <p:cNvSpPr>
            <a:spLocks noChangeArrowheads="1"/>
          </p:cNvSpPr>
          <p:nvPr/>
        </p:nvSpPr>
        <p:spPr bwMode="auto">
          <a:xfrm>
            <a:off x="1259058" y="4159885"/>
            <a:ext cx="957954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DAB96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绪论</a:t>
            </a:r>
          </a:p>
        </p:txBody>
      </p:sp>
      <p:sp>
        <p:nvSpPr>
          <p:cNvPr id="43" name="矩形 42"/>
          <p:cNvSpPr>
            <a:spLocks noChangeArrowheads="1"/>
          </p:cNvSpPr>
          <p:nvPr/>
        </p:nvSpPr>
        <p:spPr bwMode="auto">
          <a:xfrm>
            <a:off x="6935759" y="4148572"/>
            <a:ext cx="2091082" cy="830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DAB96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研究成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AB96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果</a:t>
            </a: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rgbClr val="DAB96E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微软雅黑" panose="020B0503020204020204" charset="-122"/>
            </a:endParaRPr>
          </a:p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AB96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与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DAB96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应用</a:t>
            </a:r>
          </a:p>
        </p:txBody>
      </p:sp>
      <p:sp>
        <p:nvSpPr>
          <p:cNvPr id="44" name="矩形 43"/>
          <p:cNvSpPr>
            <a:spLocks noChangeArrowheads="1"/>
          </p:cNvSpPr>
          <p:nvPr/>
        </p:nvSpPr>
        <p:spPr bwMode="auto">
          <a:xfrm>
            <a:off x="2787572" y="4159886"/>
            <a:ext cx="2067387" cy="830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DAB96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研究方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AB96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法</a:t>
            </a: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rgbClr val="DAB96E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微软雅黑" panose="020B0503020204020204" charset="-122"/>
            </a:endParaRPr>
          </a:p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AB96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与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DAB96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思路</a:t>
            </a:r>
          </a:p>
        </p:txBody>
      </p:sp>
      <p:sp>
        <p:nvSpPr>
          <p:cNvPr id="45" name="矩形 44"/>
          <p:cNvSpPr>
            <a:spLocks noChangeArrowheads="1"/>
          </p:cNvSpPr>
          <p:nvPr/>
        </p:nvSpPr>
        <p:spPr bwMode="auto">
          <a:xfrm>
            <a:off x="4530259" y="4148573"/>
            <a:ext cx="2698689" cy="830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DAB96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关键技术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AB96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与</a:t>
            </a: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rgbClr val="DAB96E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微软雅黑" panose="020B0503020204020204" charset="-122"/>
            </a:endParaRPr>
          </a:p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AB96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实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DAB96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践难点</a:t>
            </a:r>
          </a:p>
        </p:txBody>
      </p:sp>
      <p:sp>
        <p:nvSpPr>
          <p:cNvPr id="46" name="矩形 45"/>
          <p:cNvSpPr>
            <a:spLocks noChangeArrowheads="1"/>
          </p:cNvSpPr>
          <p:nvPr/>
        </p:nvSpPr>
        <p:spPr bwMode="auto">
          <a:xfrm>
            <a:off x="8971635" y="4140996"/>
            <a:ext cx="2650452" cy="830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DAB96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相关建议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AB96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与</a:t>
            </a: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rgbClr val="DAB96E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微软雅黑" panose="020B0503020204020204" charset="-122"/>
            </a:endParaRPr>
          </a:p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AB96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论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DAB96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文总结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 rot="2581990">
            <a:off x="1762120" y="2021894"/>
            <a:ext cx="1666396" cy="1665793"/>
          </a:xfrm>
          <a:prstGeom prst="roundRect">
            <a:avLst>
              <a:gd name="adj" fmla="val 12985"/>
            </a:avLst>
          </a:prstGeom>
          <a:solidFill>
            <a:srgbClr val="DAB96E"/>
          </a:solidFill>
          <a:ln w="25400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</a:ln>
          <a:effectLst>
            <a:innerShdw blurRad="139700" dist="762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355">
              <a:solidFill>
                <a:prstClr val="white"/>
              </a:solidFill>
            </a:endParaRPr>
          </a:p>
        </p:txBody>
      </p:sp>
      <p:sp>
        <p:nvSpPr>
          <p:cNvPr id="3" name="圆角矩形 2"/>
          <p:cNvSpPr/>
          <p:nvPr/>
        </p:nvSpPr>
        <p:spPr>
          <a:xfrm rot="2581990">
            <a:off x="4034838" y="3261968"/>
            <a:ext cx="1319592" cy="1319115"/>
          </a:xfrm>
          <a:prstGeom prst="roundRect">
            <a:avLst>
              <a:gd name="adj" fmla="val 12985"/>
            </a:avLst>
          </a:prstGeom>
          <a:solidFill>
            <a:srgbClr val="DAB96E"/>
          </a:solidFill>
          <a:ln w="25400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</a:ln>
          <a:effectLst>
            <a:innerShdw blurRad="139700" dist="762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355">
              <a:solidFill>
                <a:prstClr val="white"/>
              </a:solidFill>
            </a:endParaRPr>
          </a:p>
        </p:txBody>
      </p:sp>
      <p:sp>
        <p:nvSpPr>
          <p:cNvPr id="4" name="圆角矩形 3"/>
          <p:cNvSpPr/>
          <p:nvPr/>
        </p:nvSpPr>
        <p:spPr>
          <a:xfrm rot="2581990">
            <a:off x="8187868" y="3071628"/>
            <a:ext cx="1319592" cy="1319115"/>
          </a:xfrm>
          <a:prstGeom prst="roundRect">
            <a:avLst>
              <a:gd name="adj" fmla="val 12985"/>
            </a:avLst>
          </a:prstGeom>
          <a:solidFill>
            <a:srgbClr val="DAB96E"/>
          </a:solidFill>
          <a:ln w="25400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</a:ln>
          <a:effectLst>
            <a:innerShdw blurRad="139700" dist="76200" dir="1350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355">
              <a:solidFill>
                <a:prstClr val="white"/>
              </a:solidFill>
            </a:endParaRPr>
          </a:p>
        </p:txBody>
      </p:sp>
      <p:sp>
        <p:nvSpPr>
          <p:cNvPr id="5" name="圆角矩形 4"/>
          <p:cNvSpPr/>
          <p:nvPr/>
        </p:nvSpPr>
        <p:spPr>
          <a:xfrm rot="2581990">
            <a:off x="5843782" y="1868357"/>
            <a:ext cx="1666396" cy="1665793"/>
          </a:xfrm>
          <a:prstGeom prst="roundRect">
            <a:avLst>
              <a:gd name="adj" fmla="val 12985"/>
            </a:avLst>
          </a:prstGeom>
          <a:solidFill>
            <a:srgbClr val="DAB96E"/>
          </a:solidFill>
          <a:ln w="25400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</a:ln>
          <a:effectLst>
            <a:innerShdw blurRad="139700" dist="762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355">
              <a:solidFill>
                <a:prstClr val="white"/>
              </a:solidFill>
            </a:endParaRPr>
          </a:p>
        </p:txBody>
      </p:sp>
      <p:sp>
        <p:nvSpPr>
          <p:cNvPr id="7" name="任意多边形 6"/>
          <p:cNvSpPr/>
          <p:nvPr/>
        </p:nvSpPr>
        <p:spPr>
          <a:xfrm rot="21481990">
            <a:off x="1541010" y="2291484"/>
            <a:ext cx="8078847" cy="2132224"/>
          </a:xfrm>
          <a:custGeom>
            <a:avLst/>
            <a:gdLst>
              <a:gd name="connsiteX0" fmla="*/ 6382501 w 7023637"/>
              <a:gd name="connsiteY0" fmla="*/ 230936 h 1854397"/>
              <a:gd name="connsiteX1" fmla="*/ 6984659 w 7023637"/>
              <a:gd name="connsiteY1" fmla="*/ 833094 h 1854397"/>
              <a:gd name="connsiteX2" fmla="*/ 6984659 w 7023637"/>
              <a:gd name="connsiteY2" fmla="*/ 1021294 h 1854397"/>
              <a:gd name="connsiteX3" fmla="*/ 6382502 w 7023637"/>
              <a:gd name="connsiteY3" fmla="*/ 1623452 h 1854397"/>
              <a:gd name="connsiteX4" fmla="*/ 6238324 w 7023637"/>
              <a:gd name="connsiteY4" fmla="*/ 1652686 h 1854397"/>
              <a:gd name="connsiteX5" fmla="*/ 6233468 w 7023637"/>
              <a:gd name="connsiteY5" fmla="*/ 1649461 h 1854397"/>
              <a:gd name="connsiteX6" fmla="*/ 5619292 w 7023637"/>
              <a:gd name="connsiteY6" fmla="*/ 1035284 h 1854397"/>
              <a:gd name="connsiteX7" fmla="*/ 5381956 w 7023637"/>
              <a:gd name="connsiteY7" fmla="*/ 1035284 h 1854397"/>
              <a:gd name="connsiteX8" fmla="*/ 4622585 w 7023637"/>
              <a:gd name="connsiteY8" fmla="*/ 1794655 h 1854397"/>
              <a:gd name="connsiteX9" fmla="*/ 4612056 w 7023637"/>
              <a:gd name="connsiteY9" fmla="*/ 1810510 h 1854397"/>
              <a:gd name="connsiteX10" fmla="*/ 4564487 w 7023637"/>
              <a:gd name="connsiteY10" fmla="*/ 1842098 h 1854397"/>
              <a:gd name="connsiteX11" fmla="*/ 4423292 w 7023637"/>
              <a:gd name="connsiteY11" fmla="*/ 1835186 h 1854397"/>
              <a:gd name="connsiteX12" fmla="*/ 4387173 w 7023637"/>
              <a:gd name="connsiteY12" fmla="*/ 1808553 h 1854397"/>
              <a:gd name="connsiteX13" fmla="*/ 4380859 w 7023637"/>
              <a:gd name="connsiteY13" fmla="*/ 1799045 h 1854397"/>
              <a:gd name="connsiteX14" fmla="*/ 3621487 w 7023637"/>
              <a:gd name="connsiteY14" fmla="*/ 1039674 h 1854397"/>
              <a:gd name="connsiteX15" fmla="*/ 3439668 w 7023637"/>
              <a:gd name="connsiteY15" fmla="*/ 1002808 h 1854397"/>
              <a:gd name="connsiteX16" fmla="*/ 3407952 w 7023637"/>
              <a:gd name="connsiteY16" fmla="*/ 1023869 h 1854397"/>
              <a:gd name="connsiteX17" fmla="*/ 2808370 w 7023637"/>
              <a:gd name="connsiteY17" fmla="*/ 1623451 h 1854397"/>
              <a:gd name="connsiteX18" fmla="*/ 2620170 w 7023637"/>
              <a:gd name="connsiteY18" fmla="*/ 1623451 h 1854397"/>
              <a:gd name="connsiteX19" fmla="*/ 2194586 w 7023637"/>
              <a:gd name="connsiteY19" fmla="*/ 1197867 h 1854397"/>
              <a:gd name="connsiteX20" fmla="*/ 2194565 w 7023637"/>
              <a:gd name="connsiteY20" fmla="*/ 1197867 h 1854397"/>
              <a:gd name="connsiteX21" fmla="*/ 2042569 w 7023637"/>
              <a:gd name="connsiteY21" fmla="*/ 1045871 h 1854397"/>
              <a:gd name="connsiteX22" fmla="*/ 1805233 w 7023637"/>
              <a:gd name="connsiteY22" fmla="*/ 1045871 h 1854397"/>
              <a:gd name="connsiteX23" fmla="*/ 1045861 w 7023637"/>
              <a:gd name="connsiteY23" fmla="*/ 1805242 h 1854397"/>
              <a:gd name="connsiteX24" fmla="*/ 1045860 w 7023637"/>
              <a:gd name="connsiteY24" fmla="*/ 1805244 h 1854397"/>
              <a:gd name="connsiteX25" fmla="*/ 990345 w 7023637"/>
              <a:gd name="connsiteY25" fmla="*/ 1842109 h 1854397"/>
              <a:gd name="connsiteX26" fmla="*/ 808525 w 7023637"/>
              <a:gd name="connsiteY26" fmla="*/ 1805243 h 1854397"/>
              <a:gd name="connsiteX27" fmla="*/ 49154 w 7023637"/>
              <a:gd name="connsiteY27" fmla="*/ 1045872 h 1854397"/>
              <a:gd name="connsiteX28" fmla="*/ 49154 w 7023637"/>
              <a:gd name="connsiteY28" fmla="*/ 808536 h 1854397"/>
              <a:gd name="connsiteX29" fmla="*/ 808525 w 7023637"/>
              <a:gd name="connsiteY29" fmla="*/ 49164 h 1854397"/>
              <a:gd name="connsiteX30" fmla="*/ 1045861 w 7023637"/>
              <a:gd name="connsiteY30" fmla="*/ 49164 h 1854397"/>
              <a:gd name="connsiteX31" fmla="*/ 1653226 w 7023637"/>
              <a:gd name="connsiteY31" fmla="*/ 656529 h 1854397"/>
              <a:gd name="connsiteX32" fmla="*/ 1653248 w 7023637"/>
              <a:gd name="connsiteY32" fmla="*/ 656529 h 1854397"/>
              <a:gd name="connsiteX33" fmla="*/ 1805243 w 7023637"/>
              <a:gd name="connsiteY33" fmla="*/ 808524 h 1854397"/>
              <a:gd name="connsiteX34" fmla="*/ 2042579 w 7023637"/>
              <a:gd name="connsiteY34" fmla="*/ 808524 h 1854397"/>
              <a:gd name="connsiteX35" fmla="*/ 2112731 w 7023637"/>
              <a:gd name="connsiteY35" fmla="*/ 738372 h 1854397"/>
              <a:gd name="connsiteX36" fmla="*/ 2620169 w 7023637"/>
              <a:gd name="connsiteY36" fmla="*/ 230935 h 1854397"/>
              <a:gd name="connsiteX37" fmla="*/ 2808370 w 7023637"/>
              <a:gd name="connsiteY37" fmla="*/ 230935 h 1854397"/>
              <a:gd name="connsiteX38" fmla="*/ 3236140 w 7023637"/>
              <a:gd name="connsiteY38" fmla="*/ 658705 h 1854397"/>
              <a:gd name="connsiteX39" fmla="*/ 3240530 w 7023637"/>
              <a:gd name="connsiteY39" fmla="*/ 658705 h 1854397"/>
              <a:gd name="connsiteX40" fmla="*/ 3388156 w 7023637"/>
              <a:gd name="connsiteY40" fmla="*/ 806331 h 1854397"/>
              <a:gd name="connsiteX41" fmla="*/ 3625492 w 7023637"/>
              <a:gd name="connsiteY41" fmla="*/ 806331 h 1854397"/>
              <a:gd name="connsiteX42" fmla="*/ 4382672 w 7023637"/>
              <a:gd name="connsiteY42" fmla="*/ 49151 h 1854397"/>
              <a:gd name="connsiteX43" fmla="*/ 4438185 w 7023637"/>
              <a:gd name="connsiteY43" fmla="*/ 12288 h 1854397"/>
              <a:gd name="connsiteX44" fmla="*/ 4579381 w 7023637"/>
              <a:gd name="connsiteY44" fmla="*/ 19201 h 1854397"/>
              <a:gd name="connsiteX45" fmla="*/ 4615497 w 7023637"/>
              <a:gd name="connsiteY45" fmla="*/ 45831 h 1854397"/>
              <a:gd name="connsiteX46" fmla="*/ 4621812 w 7023637"/>
              <a:gd name="connsiteY46" fmla="*/ 55341 h 1854397"/>
              <a:gd name="connsiteX47" fmla="*/ 5381183 w 7023637"/>
              <a:gd name="connsiteY47" fmla="*/ 814712 h 1854397"/>
              <a:gd name="connsiteX48" fmla="*/ 5618519 w 7023637"/>
              <a:gd name="connsiteY48" fmla="*/ 814712 h 1854397"/>
              <a:gd name="connsiteX49" fmla="*/ 6218098 w 7023637"/>
              <a:gd name="connsiteY49" fmla="*/ 215133 h 1854397"/>
              <a:gd name="connsiteX50" fmla="*/ 6238324 w 7023637"/>
              <a:gd name="connsiteY50" fmla="*/ 201702 h 1854397"/>
              <a:gd name="connsiteX51" fmla="*/ 6382501 w 7023637"/>
              <a:gd name="connsiteY51" fmla="*/ 230936 h 185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7023637" h="1854397">
                <a:moveTo>
                  <a:pt x="6382501" y="230936"/>
                </a:moveTo>
                <a:lnTo>
                  <a:pt x="6984659" y="833094"/>
                </a:lnTo>
                <a:cubicBezTo>
                  <a:pt x="7036630" y="885064"/>
                  <a:pt x="7036630" y="969325"/>
                  <a:pt x="6984659" y="1021294"/>
                </a:cubicBezTo>
                <a:lnTo>
                  <a:pt x="6382502" y="1623452"/>
                </a:lnTo>
                <a:cubicBezTo>
                  <a:pt x="6343525" y="1662430"/>
                  <a:pt x="6286384" y="1672174"/>
                  <a:pt x="6238324" y="1652686"/>
                </a:cubicBezTo>
                <a:lnTo>
                  <a:pt x="6233468" y="1649461"/>
                </a:lnTo>
                <a:lnTo>
                  <a:pt x="5619292" y="1035284"/>
                </a:lnTo>
                <a:cubicBezTo>
                  <a:pt x="5553753" y="969745"/>
                  <a:pt x="5447494" y="969745"/>
                  <a:pt x="5381956" y="1035284"/>
                </a:cubicBezTo>
                <a:lnTo>
                  <a:pt x="4622585" y="1794655"/>
                </a:lnTo>
                <a:lnTo>
                  <a:pt x="4612056" y="1810510"/>
                </a:lnTo>
                <a:lnTo>
                  <a:pt x="4564487" y="1842098"/>
                </a:lnTo>
                <a:cubicBezTo>
                  <a:pt x="4519032" y="1860531"/>
                  <a:pt x="4467136" y="1858226"/>
                  <a:pt x="4423292" y="1835186"/>
                </a:cubicBezTo>
                <a:lnTo>
                  <a:pt x="4387173" y="1808553"/>
                </a:lnTo>
                <a:lnTo>
                  <a:pt x="4380859" y="1799045"/>
                </a:lnTo>
                <a:lnTo>
                  <a:pt x="3621487" y="1039674"/>
                </a:lnTo>
                <a:cubicBezTo>
                  <a:pt x="3572333" y="990520"/>
                  <a:pt x="3500274" y="978231"/>
                  <a:pt x="3439668" y="1002808"/>
                </a:cubicBezTo>
                <a:lnTo>
                  <a:pt x="3407952" y="1023869"/>
                </a:lnTo>
                <a:lnTo>
                  <a:pt x="2808370" y="1623451"/>
                </a:lnTo>
                <a:cubicBezTo>
                  <a:pt x="2756400" y="1675421"/>
                  <a:pt x="2672140" y="1675421"/>
                  <a:pt x="2620170" y="1623451"/>
                </a:cubicBezTo>
                <a:lnTo>
                  <a:pt x="2194586" y="1197867"/>
                </a:lnTo>
                <a:lnTo>
                  <a:pt x="2194565" y="1197867"/>
                </a:lnTo>
                <a:lnTo>
                  <a:pt x="2042569" y="1045871"/>
                </a:lnTo>
                <a:cubicBezTo>
                  <a:pt x="1977030" y="980332"/>
                  <a:pt x="1870772" y="980332"/>
                  <a:pt x="1805233" y="1045871"/>
                </a:cubicBezTo>
                <a:lnTo>
                  <a:pt x="1045861" y="1805242"/>
                </a:lnTo>
                <a:lnTo>
                  <a:pt x="1045860" y="1805244"/>
                </a:lnTo>
                <a:lnTo>
                  <a:pt x="990345" y="1842109"/>
                </a:lnTo>
                <a:cubicBezTo>
                  <a:pt x="929738" y="1866686"/>
                  <a:pt x="857679" y="1854397"/>
                  <a:pt x="808525" y="1805243"/>
                </a:cubicBezTo>
                <a:lnTo>
                  <a:pt x="49154" y="1045872"/>
                </a:lnTo>
                <a:cubicBezTo>
                  <a:pt x="-16385" y="980333"/>
                  <a:pt x="-16385" y="874074"/>
                  <a:pt x="49154" y="808536"/>
                </a:cubicBezTo>
                <a:lnTo>
                  <a:pt x="808525" y="49164"/>
                </a:lnTo>
                <a:cubicBezTo>
                  <a:pt x="874064" y="-16375"/>
                  <a:pt x="980322" y="-16375"/>
                  <a:pt x="1045861" y="49164"/>
                </a:cubicBezTo>
                <a:lnTo>
                  <a:pt x="1653226" y="656529"/>
                </a:lnTo>
                <a:lnTo>
                  <a:pt x="1653248" y="656529"/>
                </a:lnTo>
                <a:lnTo>
                  <a:pt x="1805243" y="808524"/>
                </a:lnTo>
                <a:cubicBezTo>
                  <a:pt x="1870782" y="874063"/>
                  <a:pt x="1977040" y="874063"/>
                  <a:pt x="2042579" y="808524"/>
                </a:cubicBezTo>
                <a:lnTo>
                  <a:pt x="2112731" y="738372"/>
                </a:lnTo>
                <a:lnTo>
                  <a:pt x="2620169" y="230935"/>
                </a:lnTo>
                <a:cubicBezTo>
                  <a:pt x="2672139" y="178964"/>
                  <a:pt x="2756399" y="178964"/>
                  <a:pt x="2808370" y="230935"/>
                </a:cubicBezTo>
                <a:lnTo>
                  <a:pt x="3236140" y="658705"/>
                </a:lnTo>
                <a:lnTo>
                  <a:pt x="3240530" y="658705"/>
                </a:lnTo>
                <a:lnTo>
                  <a:pt x="3388156" y="806331"/>
                </a:lnTo>
                <a:cubicBezTo>
                  <a:pt x="3453695" y="871870"/>
                  <a:pt x="3559954" y="871870"/>
                  <a:pt x="3625492" y="806331"/>
                </a:cubicBezTo>
                <a:lnTo>
                  <a:pt x="4382672" y="49151"/>
                </a:lnTo>
                <a:lnTo>
                  <a:pt x="4438185" y="12288"/>
                </a:lnTo>
                <a:cubicBezTo>
                  <a:pt x="4483639" y="-6144"/>
                  <a:pt x="4535536" y="-3840"/>
                  <a:pt x="4579381" y="19201"/>
                </a:cubicBezTo>
                <a:lnTo>
                  <a:pt x="4615497" y="45831"/>
                </a:lnTo>
                <a:lnTo>
                  <a:pt x="4621812" y="55341"/>
                </a:lnTo>
                <a:lnTo>
                  <a:pt x="5381183" y="814712"/>
                </a:lnTo>
                <a:cubicBezTo>
                  <a:pt x="5446722" y="880251"/>
                  <a:pt x="5552980" y="880251"/>
                  <a:pt x="5618519" y="814712"/>
                </a:cubicBezTo>
                <a:lnTo>
                  <a:pt x="6218098" y="215133"/>
                </a:lnTo>
                <a:lnTo>
                  <a:pt x="6238324" y="201702"/>
                </a:lnTo>
                <a:cubicBezTo>
                  <a:pt x="6286383" y="182213"/>
                  <a:pt x="6343523" y="191958"/>
                  <a:pt x="6382501" y="230936"/>
                </a:cubicBezTo>
                <a:close/>
              </a:path>
            </a:pathLst>
          </a:custGeom>
          <a:gradFill>
            <a:gsLst>
              <a:gs pos="100000">
                <a:srgbClr val="F5F5F5"/>
              </a:gs>
              <a:gs pos="0">
                <a:srgbClr val="D9D9D9"/>
              </a:gs>
            </a:gsLst>
            <a:lin ang="5400000" scaled="0"/>
          </a:gradFill>
          <a:ln w="22225"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</a:ln>
          <a:effectLst>
            <a:outerShdw blurRad="1397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355">
              <a:solidFill>
                <a:prstClr val="white"/>
              </a:solidFill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2173725" y="2695151"/>
            <a:ext cx="1133417" cy="706755"/>
            <a:chOff x="3642484" y="4615023"/>
            <a:chExt cx="985377" cy="614667"/>
          </a:xfrm>
        </p:grpSpPr>
        <p:sp>
          <p:nvSpPr>
            <p:cNvPr id="44" name="文本框 45"/>
            <p:cNvSpPr txBox="1"/>
            <p:nvPr/>
          </p:nvSpPr>
          <p:spPr>
            <a:xfrm>
              <a:off x="4005561" y="4615023"/>
              <a:ext cx="622300" cy="614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4000" dirty="0">
                  <a:solidFill>
                    <a:srgbClr val="C8161D"/>
                  </a:solidFill>
                  <a:latin typeface="Impact" panose="020B0806030902050204" pitchFamily="34" charset="0"/>
                </a:rPr>
                <a:t>A</a:t>
              </a:r>
              <a:endParaRPr lang="zh-CN" altLang="en-US" sz="4000" dirty="0">
                <a:solidFill>
                  <a:srgbClr val="C8161D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45" name="文本框 46"/>
            <p:cNvSpPr txBox="1"/>
            <p:nvPr/>
          </p:nvSpPr>
          <p:spPr>
            <a:xfrm>
              <a:off x="3642484" y="4866903"/>
              <a:ext cx="745732" cy="2499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355" dirty="0">
                  <a:solidFill>
                    <a:prstClr val="white">
                      <a:lumMod val="65000"/>
                    </a:prstClr>
                  </a:solidFill>
                  <a:latin typeface="Impact" panose="020B0806030902050204" pitchFamily="34" charset="0"/>
                </a:rPr>
                <a:t>STEP</a:t>
              </a:r>
              <a:endParaRPr lang="zh-CN" altLang="en-US" sz="1355" dirty="0">
                <a:solidFill>
                  <a:prstClr val="white">
                    <a:lumMod val="65000"/>
                  </a:prstClr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4081396" y="2760464"/>
            <a:ext cx="1155145" cy="645161"/>
            <a:chOff x="3629944" y="4615023"/>
            <a:chExt cx="1004267" cy="561097"/>
          </a:xfrm>
        </p:grpSpPr>
        <p:sp>
          <p:nvSpPr>
            <p:cNvPr id="42" name="文本框 49"/>
            <p:cNvSpPr txBox="1"/>
            <p:nvPr/>
          </p:nvSpPr>
          <p:spPr>
            <a:xfrm>
              <a:off x="4011911" y="4615023"/>
              <a:ext cx="622300" cy="5610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3600" dirty="0">
                  <a:solidFill>
                    <a:srgbClr val="C8161D"/>
                  </a:solidFill>
                  <a:latin typeface="Impact" panose="020B0806030902050204" pitchFamily="34" charset="0"/>
                </a:rPr>
                <a:t>B</a:t>
              </a:r>
              <a:endParaRPr lang="zh-CN" altLang="en-US" sz="3600" dirty="0">
                <a:solidFill>
                  <a:srgbClr val="C8161D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43" name="文本框 50"/>
            <p:cNvSpPr txBox="1"/>
            <p:nvPr/>
          </p:nvSpPr>
          <p:spPr>
            <a:xfrm>
              <a:off x="3629944" y="4826601"/>
              <a:ext cx="745732" cy="2820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600" dirty="0">
                  <a:solidFill>
                    <a:prstClr val="white">
                      <a:lumMod val="65000"/>
                    </a:prstClr>
                  </a:solidFill>
                  <a:latin typeface="Impact" panose="020B0806030902050204" pitchFamily="34" charset="0"/>
                </a:rPr>
                <a:t>STEP</a:t>
              </a:r>
              <a:endParaRPr lang="zh-CN" altLang="en-US" sz="1600" dirty="0">
                <a:solidFill>
                  <a:prstClr val="white">
                    <a:lumMod val="65000"/>
                  </a:prstClr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6243896" y="2539888"/>
            <a:ext cx="1148547" cy="706755"/>
            <a:chOff x="3629330" y="4615023"/>
            <a:chExt cx="998531" cy="614667"/>
          </a:xfrm>
        </p:grpSpPr>
        <p:sp>
          <p:nvSpPr>
            <p:cNvPr id="40" name="文本框 52"/>
            <p:cNvSpPr txBox="1"/>
            <p:nvPr/>
          </p:nvSpPr>
          <p:spPr>
            <a:xfrm>
              <a:off x="4005561" y="4615023"/>
              <a:ext cx="622300" cy="614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4000" dirty="0">
                  <a:solidFill>
                    <a:srgbClr val="C8161D"/>
                  </a:solidFill>
                  <a:latin typeface="Impact" panose="020B0806030902050204" pitchFamily="34" charset="0"/>
                </a:rPr>
                <a:t>C</a:t>
              </a:r>
              <a:endParaRPr lang="zh-CN" altLang="en-US" sz="4000" dirty="0">
                <a:solidFill>
                  <a:srgbClr val="C8161D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41" name="文本框 53"/>
            <p:cNvSpPr txBox="1"/>
            <p:nvPr/>
          </p:nvSpPr>
          <p:spPr>
            <a:xfrm>
              <a:off x="3629330" y="4858128"/>
              <a:ext cx="745732" cy="2499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355" dirty="0">
                  <a:solidFill>
                    <a:prstClr val="white">
                      <a:lumMod val="65000"/>
                    </a:prstClr>
                  </a:solidFill>
                  <a:latin typeface="Impact" panose="020B0806030902050204" pitchFamily="34" charset="0"/>
                </a:rPr>
                <a:t>STEP</a:t>
              </a:r>
              <a:endParaRPr lang="zh-CN" altLang="en-US" sz="1355" dirty="0">
                <a:solidFill>
                  <a:prstClr val="white">
                    <a:lumMod val="65000"/>
                  </a:prstClr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8230054" y="2695154"/>
            <a:ext cx="1147802" cy="645161"/>
            <a:chOff x="3636328" y="4615023"/>
            <a:chExt cx="997883" cy="561097"/>
          </a:xfrm>
        </p:grpSpPr>
        <p:sp>
          <p:nvSpPr>
            <p:cNvPr id="38" name="文本框 55"/>
            <p:cNvSpPr txBox="1"/>
            <p:nvPr/>
          </p:nvSpPr>
          <p:spPr>
            <a:xfrm>
              <a:off x="4011911" y="4615023"/>
              <a:ext cx="622300" cy="5610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3600" dirty="0">
                  <a:solidFill>
                    <a:srgbClr val="C8161D"/>
                  </a:solidFill>
                  <a:latin typeface="Impact" panose="020B0806030902050204" pitchFamily="34" charset="0"/>
                </a:rPr>
                <a:t>D</a:t>
              </a:r>
              <a:endParaRPr lang="zh-CN" altLang="en-US" sz="3600" dirty="0">
                <a:solidFill>
                  <a:srgbClr val="C8161D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39" name="文本框 56"/>
            <p:cNvSpPr txBox="1"/>
            <p:nvPr/>
          </p:nvSpPr>
          <p:spPr>
            <a:xfrm>
              <a:off x="3636328" y="4823874"/>
              <a:ext cx="745732" cy="2820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600" dirty="0">
                  <a:solidFill>
                    <a:prstClr val="white">
                      <a:lumMod val="65000"/>
                    </a:prstClr>
                  </a:solidFill>
                  <a:latin typeface="Impact" panose="020B0806030902050204" pitchFamily="34" charset="0"/>
                </a:rPr>
                <a:t>STEP</a:t>
              </a:r>
              <a:endParaRPr lang="zh-CN" altLang="en-US" sz="1600" dirty="0">
                <a:solidFill>
                  <a:prstClr val="white">
                    <a:lumMod val="65000"/>
                  </a:prstClr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6434568" y="3359612"/>
            <a:ext cx="608443" cy="577491"/>
            <a:chOff x="4797" y="1501"/>
            <a:chExt cx="950" cy="902"/>
          </a:xfrm>
          <a:solidFill>
            <a:srgbClr val="DAB96E"/>
          </a:solidFill>
        </p:grpSpPr>
        <p:sp>
          <p:nvSpPr>
            <p:cNvPr id="33" name="Freeform 5"/>
            <p:cNvSpPr/>
            <p:nvPr/>
          </p:nvSpPr>
          <p:spPr bwMode="auto">
            <a:xfrm>
              <a:off x="4797" y="1501"/>
              <a:ext cx="950" cy="902"/>
            </a:xfrm>
            <a:custGeom>
              <a:avLst/>
              <a:gdLst>
                <a:gd name="T0" fmla="*/ 384 w 399"/>
                <a:gd name="T1" fmla="*/ 350 h 379"/>
                <a:gd name="T2" fmla="*/ 371 w 399"/>
                <a:gd name="T3" fmla="*/ 360 h 379"/>
                <a:gd name="T4" fmla="*/ 307 w 399"/>
                <a:gd name="T5" fmla="*/ 360 h 379"/>
                <a:gd name="T6" fmla="*/ 307 w 399"/>
                <a:gd name="T7" fmla="*/ 349 h 379"/>
                <a:gd name="T8" fmla="*/ 297 w 399"/>
                <a:gd name="T9" fmla="*/ 349 h 379"/>
                <a:gd name="T10" fmla="*/ 297 w 399"/>
                <a:gd name="T11" fmla="*/ 360 h 379"/>
                <a:gd name="T12" fmla="*/ 224 w 399"/>
                <a:gd name="T13" fmla="*/ 360 h 379"/>
                <a:gd name="T14" fmla="*/ 224 w 399"/>
                <a:gd name="T15" fmla="*/ 349 h 379"/>
                <a:gd name="T16" fmla="*/ 215 w 399"/>
                <a:gd name="T17" fmla="*/ 349 h 379"/>
                <a:gd name="T18" fmla="*/ 215 w 399"/>
                <a:gd name="T19" fmla="*/ 360 h 379"/>
                <a:gd name="T20" fmla="*/ 141 w 399"/>
                <a:gd name="T21" fmla="*/ 360 h 379"/>
                <a:gd name="T22" fmla="*/ 141 w 399"/>
                <a:gd name="T23" fmla="*/ 349 h 379"/>
                <a:gd name="T24" fmla="*/ 132 w 399"/>
                <a:gd name="T25" fmla="*/ 349 h 379"/>
                <a:gd name="T26" fmla="*/ 132 w 399"/>
                <a:gd name="T27" fmla="*/ 360 h 379"/>
                <a:gd name="T28" fmla="*/ 59 w 399"/>
                <a:gd name="T29" fmla="*/ 360 h 379"/>
                <a:gd name="T30" fmla="*/ 59 w 399"/>
                <a:gd name="T31" fmla="*/ 349 h 379"/>
                <a:gd name="T32" fmla="*/ 49 w 399"/>
                <a:gd name="T33" fmla="*/ 349 h 379"/>
                <a:gd name="T34" fmla="*/ 49 w 399"/>
                <a:gd name="T35" fmla="*/ 360 h 379"/>
                <a:gd name="T36" fmla="*/ 20 w 399"/>
                <a:gd name="T37" fmla="*/ 360 h 379"/>
                <a:gd name="T38" fmla="*/ 20 w 399"/>
                <a:gd name="T39" fmla="*/ 331 h 379"/>
                <a:gd name="T40" fmla="*/ 31 w 399"/>
                <a:gd name="T41" fmla="*/ 331 h 379"/>
                <a:gd name="T42" fmla="*/ 31 w 399"/>
                <a:gd name="T43" fmla="*/ 322 h 379"/>
                <a:gd name="T44" fmla="*/ 20 w 399"/>
                <a:gd name="T45" fmla="*/ 322 h 379"/>
                <a:gd name="T46" fmla="*/ 20 w 399"/>
                <a:gd name="T47" fmla="*/ 244 h 379"/>
                <a:gd name="T48" fmla="*/ 31 w 399"/>
                <a:gd name="T49" fmla="*/ 244 h 379"/>
                <a:gd name="T50" fmla="*/ 31 w 399"/>
                <a:gd name="T51" fmla="*/ 235 h 379"/>
                <a:gd name="T52" fmla="*/ 20 w 399"/>
                <a:gd name="T53" fmla="*/ 235 h 379"/>
                <a:gd name="T54" fmla="*/ 20 w 399"/>
                <a:gd name="T55" fmla="*/ 157 h 379"/>
                <a:gd name="T56" fmla="*/ 31 w 399"/>
                <a:gd name="T57" fmla="*/ 157 h 379"/>
                <a:gd name="T58" fmla="*/ 31 w 399"/>
                <a:gd name="T59" fmla="*/ 148 h 379"/>
                <a:gd name="T60" fmla="*/ 20 w 399"/>
                <a:gd name="T61" fmla="*/ 148 h 379"/>
                <a:gd name="T62" fmla="*/ 20 w 399"/>
                <a:gd name="T63" fmla="*/ 70 h 379"/>
                <a:gd name="T64" fmla="*/ 31 w 399"/>
                <a:gd name="T65" fmla="*/ 70 h 379"/>
                <a:gd name="T66" fmla="*/ 31 w 399"/>
                <a:gd name="T67" fmla="*/ 61 h 379"/>
                <a:gd name="T68" fmla="*/ 20 w 399"/>
                <a:gd name="T69" fmla="*/ 61 h 379"/>
                <a:gd name="T70" fmla="*/ 20 w 399"/>
                <a:gd name="T71" fmla="*/ 28 h 379"/>
                <a:gd name="T72" fmla="*/ 30 w 399"/>
                <a:gd name="T73" fmla="*/ 14 h 379"/>
                <a:gd name="T74" fmla="*/ 16 w 399"/>
                <a:gd name="T75" fmla="*/ 0 h 379"/>
                <a:gd name="T76" fmla="*/ 1 w 399"/>
                <a:gd name="T77" fmla="*/ 14 h 379"/>
                <a:gd name="T78" fmla="*/ 11 w 399"/>
                <a:gd name="T79" fmla="*/ 28 h 379"/>
                <a:gd name="T80" fmla="*/ 11 w 399"/>
                <a:gd name="T81" fmla="*/ 61 h 379"/>
                <a:gd name="T82" fmla="*/ 0 w 399"/>
                <a:gd name="T83" fmla="*/ 61 h 379"/>
                <a:gd name="T84" fmla="*/ 0 w 399"/>
                <a:gd name="T85" fmla="*/ 70 h 379"/>
                <a:gd name="T86" fmla="*/ 11 w 399"/>
                <a:gd name="T87" fmla="*/ 70 h 379"/>
                <a:gd name="T88" fmla="*/ 11 w 399"/>
                <a:gd name="T89" fmla="*/ 148 h 379"/>
                <a:gd name="T90" fmla="*/ 0 w 399"/>
                <a:gd name="T91" fmla="*/ 148 h 379"/>
                <a:gd name="T92" fmla="*/ 0 w 399"/>
                <a:gd name="T93" fmla="*/ 157 h 379"/>
                <a:gd name="T94" fmla="*/ 11 w 399"/>
                <a:gd name="T95" fmla="*/ 157 h 379"/>
                <a:gd name="T96" fmla="*/ 11 w 399"/>
                <a:gd name="T97" fmla="*/ 235 h 379"/>
                <a:gd name="T98" fmla="*/ 0 w 399"/>
                <a:gd name="T99" fmla="*/ 235 h 379"/>
                <a:gd name="T100" fmla="*/ 0 w 399"/>
                <a:gd name="T101" fmla="*/ 244 h 379"/>
                <a:gd name="T102" fmla="*/ 11 w 399"/>
                <a:gd name="T103" fmla="*/ 244 h 379"/>
                <a:gd name="T104" fmla="*/ 11 w 399"/>
                <a:gd name="T105" fmla="*/ 322 h 379"/>
                <a:gd name="T106" fmla="*/ 0 w 399"/>
                <a:gd name="T107" fmla="*/ 322 h 379"/>
                <a:gd name="T108" fmla="*/ 0 w 399"/>
                <a:gd name="T109" fmla="*/ 331 h 379"/>
                <a:gd name="T110" fmla="*/ 11 w 399"/>
                <a:gd name="T111" fmla="*/ 331 h 379"/>
                <a:gd name="T112" fmla="*/ 11 w 399"/>
                <a:gd name="T113" fmla="*/ 369 h 379"/>
                <a:gd name="T114" fmla="*/ 371 w 399"/>
                <a:gd name="T115" fmla="*/ 369 h 379"/>
                <a:gd name="T116" fmla="*/ 384 w 399"/>
                <a:gd name="T117" fmla="*/ 379 h 379"/>
                <a:gd name="T118" fmla="*/ 399 w 399"/>
                <a:gd name="T119" fmla="*/ 365 h 379"/>
                <a:gd name="T120" fmla="*/ 384 w 399"/>
                <a:gd name="T121" fmla="*/ 35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99" h="379">
                  <a:moveTo>
                    <a:pt x="384" y="350"/>
                  </a:moveTo>
                  <a:cubicBezTo>
                    <a:pt x="378" y="350"/>
                    <a:pt x="373" y="354"/>
                    <a:pt x="371" y="360"/>
                  </a:cubicBezTo>
                  <a:cubicBezTo>
                    <a:pt x="307" y="360"/>
                    <a:pt x="307" y="360"/>
                    <a:pt x="307" y="360"/>
                  </a:cubicBezTo>
                  <a:cubicBezTo>
                    <a:pt x="307" y="349"/>
                    <a:pt x="307" y="349"/>
                    <a:pt x="307" y="349"/>
                  </a:cubicBezTo>
                  <a:cubicBezTo>
                    <a:pt x="297" y="349"/>
                    <a:pt x="297" y="349"/>
                    <a:pt x="297" y="349"/>
                  </a:cubicBezTo>
                  <a:cubicBezTo>
                    <a:pt x="297" y="360"/>
                    <a:pt x="297" y="360"/>
                    <a:pt x="297" y="360"/>
                  </a:cubicBezTo>
                  <a:cubicBezTo>
                    <a:pt x="224" y="360"/>
                    <a:pt x="224" y="360"/>
                    <a:pt x="224" y="360"/>
                  </a:cubicBezTo>
                  <a:cubicBezTo>
                    <a:pt x="224" y="349"/>
                    <a:pt x="224" y="349"/>
                    <a:pt x="224" y="349"/>
                  </a:cubicBezTo>
                  <a:cubicBezTo>
                    <a:pt x="215" y="349"/>
                    <a:pt x="215" y="349"/>
                    <a:pt x="215" y="349"/>
                  </a:cubicBezTo>
                  <a:cubicBezTo>
                    <a:pt x="215" y="360"/>
                    <a:pt x="215" y="360"/>
                    <a:pt x="215" y="360"/>
                  </a:cubicBezTo>
                  <a:cubicBezTo>
                    <a:pt x="141" y="360"/>
                    <a:pt x="141" y="360"/>
                    <a:pt x="141" y="360"/>
                  </a:cubicBezTo>
                  <a:cubicBezTo>
                    <a:pt x="141" y="349"/>
                    <a:pt x="141" y="349"/>
                    <a:pt x="141" y="349"/>
                  </a:cubicBezTo>
                  <a:cubicBezTo>
                    <a:pt x="132" y="349"/>
                    <a:pt x="132" y="349"/>
                    <a:pt x="132" y="349"/>
                  </a:cubicBezTo>
                  <a:cubicBezTo>
                    <a:pt x="132" y="360"/>
                    <a:pt x="132" y="360"/>
                    <a:pt x="132" y="360"/>
                  </a:cubicBezTo>
                  <a:cubicBezTo>
                    <a:pt x="59" y="360"/>
                    <a:pt x="59" y="360"/>
                    <a:pt x="59" y="360"/>
                  </a:cubicBezTo>
                  <a:cubicBezTo>
                    <a:pt x="59" y="349"/>
                    <a:pt x="59" y="349"/>
                    <a:pt x="59" y="349"/>
                  </a:cubicBezTo>
                  <a:cubicBezTo>
                    <a:pt x="49" y="349"/>
                    <a:pt x="49" y="349"/>
                    <a:pt x="49" y="349"/>
                  </a:cubicBezTo>
                  <a:cubicBezTo>
                    <a:pt x="49" y="360"/>
                    <a:pt x="49" y="360"/>
                    <a:pt x="49" y="360"/>
                  </a:cubicBezTo>
                  <a:cubicBezTo>
                    <a:pt x="20" y="360"/>
                    <a:pt x="20" y="360"/>
                    <a:pt x="20" y="360"/>
                  </a:cubicBezTo>
                  <a:cubicBezTo>
                    <a:pt x="20" y="331"/>
                    <a:pt x="20" y="331"/>
                    <a:pt x="20" y="331"/>
                  </a:cubicBezTo>
                  <a:cubicBezTo>
                    <a:pt x="31" y="331"/>
                    <a:pt x="31" y="331"/>
                    <a:pt x="31" y="331"/>
                  </a:cubicBezTo>
                  <a:cubicBezTo>
                    <a:pt x="31" y="322"/>
                    <a:pt x="31" y="322"/>
                    <a:pt x="31" y="322"/>
                  </a:cubicBezTo>
                  <a:cubicBezTo>
                    <a:pt x="20" y="322"/>
                    <a:pt x="20" y="322"/>
                    <a:pt x="20" y="322"/>
                  </a:cubicBezTo>
                  <a:cubicBezTo>
                    <a:pt x="20" y="244"/>
                    <a:pt x="20" y="244"/>
                    <a:pt x="20" y="244"/>
                  </a:cubicBezTo>
                  <a:cubicBezTo>
                    <a:pt x="31" y="244"/>
                    <a:pt x="31" y="244"/>
                    <a:pt x="31" y="244"/>
                  </a:cubicBezTo>
                  <a:cubicBezTo>
                    <a:pt x="31" y="235"/>
                    <a:pt x="31" y="235"/>
                    <a:pt x="31" y="235"/>
                  </a:cubicBezTo>
                  <a:cubicBezTo>
                    <a:pt x="20" y="235"/>
                    <a:pt x="20" y="235"/>
                    <a:pt x="20" y="235"/>
                  </a:cubicBezTo>
                  <a:cubicBezTo>
                    <a:pt x="20" y="157"/>
                    <a:pt x="20" y="157"/>
                    <a:pt x="20" y="157"/>
                  </a:cubicBezTo>
                  <a:cubicBezTo>
                    <a:pt x="31" y="157"/>
                    <a:pt x="31" y="157"/>
                    <a:pt x="31" y="15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20" y="148"/>
                    <a:pt x="20" y="148"/>
                    <a:pt x="20" y="148"/>
                  </a:cubicBezTo>
                  <a:cubicBezTo>
                    <a:pt x="20" y="70"/>
                    <a:pt x="20" y="70"/>
                    <a:pt x="20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20" y="61"/>
                    <a:pt x="20" y="61"/>
                    <a:pt x="20" y="61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6" y="26"/>
                    <a:pt x="30" y="21"/>
                    <a:pt x="30" y="14"/>
                  </a:cubicBezTo>
                  <a:cubicBezTo>
                    <a:pt x="30" y="6"/>
                    <a:pt x="24" y="0"/>
                    <a:pt x="16" y="0"/>
                  </a:cubicBezTo>
                  <a:cubicBezTo>
                    <a:pt x="8" y="0"/>
                    <a:pt x="1" y="6"/>
                    <a:pt x="1" y="14"/>
                  </a:cubicBezTo>
                  <a:cubicBezTo>
                    <a:pt x="1" y="21"/>
                    <a:pt x="5" y="26"/>
                    <a:pt x="11" y="28"/>
                  </a:cubicBezTo>
                  <a:cubicBezTo>
                    <a:pt x="11" y="61"/>
                    <a:pt x="11" y="61"/>
                    <a:pt x="11" y="61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11" y="70"/>
                    <a:pt x="11" y="70"/>
                    <a:pt x="11" y="70"/>
                  </a:cubicBezTo>
                  <a:cubicBezTo>
                    <a:pt x="11" y="148"/>
                    <a:pt x="11" y="148"/>
                    <a:pt x="1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11" y="157"/>
                    <a:pt x="11" y="157"/>
                    <a:pt x="11" y="157"/>
                  </a:cubicBezTo>
                  <a:cubicBezTo>
                    <a:pt x="11" y="235"/>
                    <a:pt x="11" y="235"/>
                    <a:pt x="11" y="235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0" y="244"/>
                    <a:pt x="0" y="244"/>
                    <a:pt x="0" y="244"/>
                  </a:cubicBezTo>
                  <a:cubicBezTo>
                    <a:pt x="11" y="244"/>
                    <a:pt x="11" y="244"/>
                    <a:pt x="11" y="244"/>
                  </a:cubicBezTo>
                  <a:cubicBezTo>
                    <a:pt x="11" y="322"/>
                    <a:pt x="11" y="322"/>
                    <a:pt x="11" y="322"/>
                  </a:cubicBezTo>
                  <a:cubicBezTo>
                    <a:pt x="0" y="322"/>
                    <a:pt x="0" y="322"/>
                    <a:pt x="0" y="322"/>
                  </a:cubicBezTo>
                  <a:cubicBezTo>
                    <a:pt x="0" y="331"/>
                    <a:pt x="0" y="331"/>
                    <a:pt x="0" y="331"/>
                  </a:cubicBezTo>
                  <a:cubicBezTo>
                    <a:pt x="11" y="331"/>
                    <a:pt x="11" y="331"/>
                    <a:pt x="11" y="331"/>
                  </a:cubicBezTo>
                  <a:cubicBezTo>
                    <a:pt x="11" y="369"/>
                    <a:pt x="11" y="369"/>
                    <a:pt x="11" y="369"/>
                  </a:cubicBezTo>
                  <a:cubicBezTo>
                    <a:pt x="371" y="369"/>
                    <a:pt x="371" y="369"/>
                    <a:pt x="371" y="369"/>
                  </a:cubicBezTo>
                  <a:cubicBezTo>
                    <a:pt x="373" y="375"/>
                    <a:pt x="378" y="379"/>
                    <a:pt x="384" y="379"/>
                  </a:cubicBezTo>
                  <a:cubicBezTo>
                    <a:pt x="392" y="379"/>
                    <a:pt x="399" y="372"/>
                    <a:pt x="399" y="365"/>
                  </a:cubicBezTo>
                  <a:cubicBezTo>
                    <a:pt x="399" y="357"/>
                    <a:pt x="392" y="350"/>
                    <a:pt x="384" y="3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5">
                <a:solidFill>
                  <a:prstClr val="black"/>
                </a:solidFill>
              </a:endParaRPr>
            </a:p>
          </p:txBody>
        </p:sp>
        <p:sp>
          <p:nvSpPr>
            <p:cNvPr id="34" name="Freeform 6"/>
            <p:cNvSpPr/>
            <p:nvPr/>
          </p:nvSpPr>
          <p:spPr bwMode="auto">
            <a:xfrm>
              <a:off x="4868" y="1594"/>
              <a:ext cx="793" cy="667"/>
            </a:xfrm>
            <a:custGeom>
              <a:avLst/>
              <a:gdLst>
                <a:gd name="T0" fmla="*/ 206 w 333"/>
                <a:gd name="T1" fmla="*/ 121 h 280"/>
                <a:gd name="T2" fmla="*/ 189 w 333"/>
                <a:gd name="T3" fmla="*/ 104 h 280"/>
                <a:gd name="T4" fmla="*/ 101 w 333"/>
                <a:gd name="T5" fmla="*/ 193 h 280"/>
                <a:gd name="T6" fmla="*/ 80 w 333"/>
                <a:gd name="T7" fmla="*/ 172 h 280"/>
                <a:gd name="T8" fmla="*/ 0 w 333"/>
                <a:gd name="T9" fmla="*/ 252 h 280"/>
                <a:gd name="T10" fmla="*/ 0 w 333"/>
                <a:gd name="T11" fmla="*/ 276 h 280"/>
                <a:gd name="T12" fmla="*/ 8 w 333"/>
                <a:gd name="T13" fmla="*/ 276 h 280"/>
                <a:gd name="T14" fmla="*/ 8 w 333"/>
                <a:gd name="T15" fmla="*/ 280 h 280"/>
                <a:gd name="T16" fmla="*/ 70 w 333"/>
                <a:gd name="T17" fmla="*/ 217 h 280"/>
                <a:gd name="T18" fmla="*/ 115 w 333"/>
                <a:gd name="T19" fmla="*/ 262 h 280"/>
                <a:gd name="T20" fmla="*/ 201 w 333"/>
                <a:gd name="T21" fmla="*/ 176 h 280"/>
                <a:gd name="T22" fmla="*/ 251 w 333"/>
                <a:gd name="T23" fmla="*/ 226 h 280"/>
                <a:gd name="T24" fmla="*/ 333 w 333"/>
                <a:gd name="T25" fmla="*/ 137 h 280"/>
                <a:gd name="T26" fmla="*/ 333 w 333"/>
                <a:gd name="T27" fmla="*/ 0 h 280"/>
                <a:gd name="T28" fmla="*/ 206 w 333"/>
                <a:gd name="T29" fmla="*/ 121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33" h="280">
                  <a:moveTo>
                    <a:pt x="206" y="121"/>
                  </a:moveTo>
                  <a:cubicBezTo>
                    <a:pt x="206" y="121"/>
                    <a:pt x="192" y="107"/>
                    <a:pt x="189" y="104"/>
                  </a:cubicBezTo>
                  <a:cubicBezTo>
                    <a:pt x="185" y="108"/>
                    <a:pt x="101" y="193"/>
                    <a:pt x="101" y="193"/>
                  </a:cubicBezTo>
                  <a:cubicBezTo>
                    <a:pt x="101" y="193"/>
                    <a:pt x="84" y="176"/>
                    <a:pt x="80" y="172"/>
                  </a:cubicBezTo>
                  <a:cubicBezTo>
                    <a:pt x="0" y="252"/>
                    <a:pt x="0" y="252"/>
                    <a:pt x="0" y="252"/>
                  </a:cubicBezTo>
                  <a:cubicBezTo>
                    <a:pt x="0" y="276"/>
                    <a:pt x="0" y="276"/>
                    <a:pt x="0" y="276"/>
                  </a:cubicBezTo>
                  <a:cubicBezTo>
                    <a:pt x="4" y="276"/>
                    <a:pt x="8" y="276"/>
                    <a:pt x="8" y="276"/>
                  </a:cubicBezTo>
                  <a:cubicBezTo>
                    <a:pt x="8" y="280"/>
                    <a:pt x="8" y="280"/>
                    <a:pt x="8" y="280"/>
                  </a:cubicBezTo>
                  <a:cubicBezTo>
                    <a:pt x="70" y="217"/>
                    <a:pt x="70" y="217"/>
                    <a:pt x="70" y="217"/>
                  </a:cubicBezTo>
                  <a:cubicBezTo>
                    <a:pt x="70" y="217"/>
                    <a:pt x="106" y="253"/>
                    <a:pt x="115" y="262"/>
                  </a:cubicBezTo>
                  <a:cubicBezTo>
                    <a:pt x="127" y="251"/>
                    <a:pt x="201" y="176"/>
                    <a:pt x="201" y="176"/>
                  </a:cubicBezTo>
                  <a:cubicBezTo>
                    <a:pt x="201" y="176"/>
                    <a:pt x="240" y="216"/>
                    <a:pt x="251" y="226"/>
                  </a:cubicBezTo>
                  <a:cubicBezTo>
                    <a:pt x="260" y="216"/>
                    <a:pt x="312" y="160"/>
                    <a:pt x="333" y="137"/>
                  </a:cubicBezTo>
                  <a:cubicBezTo>
                    <a:pt x="333" y="0"/>
                    <a:pt x="333" y="0"/>
                    <a:pt x="333" y="0"/>
                  </a:cubicBezTo>
                  <a:lnTo>
                    <a:pt x="206" y="1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5">
                <a:solidFill>
                  <a:prstClr val="black"/>
                </a:solidFill>
              </a:endParaRPr>
            </a:p>
          </p:txBody>
        </p:sp>
        <p:sp>
          <p:nvSpPr>
            <p:cNvPr id="35" name="Freeform 7"/>
            <p:cNvSpPr/>
            <p:nvPr/>
          </p:nvSpPr>
          <p:spPr bwMode="auto">
            <a:xfrm>
              <a:off x="4868" y="1563"/>
              <a:ext cx="793" cy="621"/>
            </a:xfrm>
            <a:custGeom>
              <a:avLst/>
              <a:gdLst>
                <a:gd name="T0" fmla="*/ 491 w 793"/>
                <a:gd name="T1" fmla="*/ 288 h 621"/>
                <a:gd name="T2" fmla="*/ 458 w 793"/>
                <a:gd name="T3" fmla="*/ 252 h 621"/>
                <a:gd name="T4" fmla="*/ 450 w 793"/>
                <a:gd name="T5" fmla="*/ 248 h 621"/>
                <a:gd name="T6" fmla="*/ 446 w 793"/>
                <a:gd name="T7" fmla="*/ 252 h 621"/>
                <a:gd name="T8" fmla="*/ 241 w 793"/>
                <a:gd name="T9" fmla="*/ 457 h 621"/>
                <a:gd name="T10" fmla="*/ 198 w 793"/>
                <a:gd name="T11" fmla="*/ 414 h 621"/>
                <a:gd name="T12" fmla="*/ 191 w 793"/>
                <a:gd name="T13" fmla="*/ 409 h 621"/>
                <a:gd name="T14" fmla="*/ 0 w 793"/>
                <a:gd name="T15" fmla="*/ 600 h 621"/>
                <a:gd name="T16" fmla="*/ 0 w 793"/>
                <a:gd name="T17" fmla="*/ 609 h 621"/>
                <a:gd name="T18" fmla="*/ 0 w 793"/>
                <a:gd name="T19" fmla="*/ 621 h 621"/>
                <a:gd name="T20" fmla="*/ 191 w 793"/>
                <a:gd name="T21" fmla="*/ 431 h 621"/>
                <a:gd name="T22" fmla="*/ 236 w 793"/>
                <a:gd name="T23" fmla="*/ 474 h 621"/>
                <a:gd name="T24" fmla="*/ 241 w 793"/>
                <a:gd name="T25" fmla="*/ 479 h 621"/>
                <a:gd name="T26" fmla="*/ 246 w 793"/>
                <a:gd name="T27" fmla="*/ 474 h 621"/>
                <a:gd name="T28" fmla="*/ 450 w 793"/>
                <a:gd name="T29" fmla="*/ 269 h 621"/>
                <a:gd name="T30" fmla="*/ 486 w 793"/>
                <a:gd name="T31" fmla="*/ 302 h 621"/>
                <a:gd name="T32" fmla="*/ 491 w 793"/>
                <a:gd name="T33" fmla="*/ 307 h 621"/>
                <a:gd name="T34" fmla="*/ 496 w 793"/>
                <a:gd name="T35" fmla="*/ 302 h 621"/>
                <a:gd name="T36" fmla="*/ 793 w 793"/>
                <a:gd name="T37" fmla="*/ 19 h 621"/>
                <a:gd name="T38" fmla="*/ 793 w 793"/>
                <a:gd name="T39" fmla="*/ 0 h 621"/>
                <a:gd name="T40" fmla="*/ 491 w 793"/>
                <a:gd name="T41" fmla="*/ 288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3" h="621">
                  <a:moveTo>
                    <a:pt x="491" y="288"/>
                  </a:moveTo>
                  <a:lnTo>
                    <a:pt x="458" y="252"/>
                  </a:lnTo>
                  <a:lnTo>
                    <a:pt x="450" y="248"/>
                  </a:lnTo>
                  <a:lnTo>
                    <a:pt x="446" y="252"/>
                  </a:lnTo>
                  <a:lnTo>
                    <a:pt x="241" y="457"/>
                  </a:lnTo>
                  <a:lnTo>
                    <a:pt x="198" y="414"/>
                  </a:lnTo>
                  <a:lnTo>
                    <a:pt x="191" y="409"/>
                  </a:lnTo>
                  <a:lnTo>
                    <a:pt x="0" y="600"/>
                  </a:lnTo>
                  <a:lnTo>
                    <a:pt x="0" y="609"/>
                  </a:lnTo>
                  <a:lnTo>
                    <a:pt x="0" y="621"/>
                  </a:lnTo>
                  <a:lnTo>
                    <a:pt x="191" y="431"/>
                  </a:lnTo>
                  <a:lnTo>
                    <a:pt x="236" y="474"/>
                  </a:lnTo>
                  <a:lnTo>
                    <a:pt x="241" y="479"/>
                  </a:lnTo>
                  <a:lnTo>
                    <a:pt x="246" y="474"/>
                  </a:lnTo>
                  <a:lnTo>
                    <a:pt x="450" y="269"/>
                  </a:lnTo>
                  <a:lnTo>
                    <a:pt x="486" y="302"/>
                  </a:lnTo>
                  <a:lnTo>
                    <a:pt x="491" y="307"/>
                  </a:lnTo>
                  <a:lnTo>
                    <a:pt x="496" y="302"/>
                  </a:lnTo>
                  <a:lnTo>
                    <a:pt x="793" y="19"/>
                  </a:lnTo>
                  <a:lnTo>
                    <a:pt x="793" y="0"/>
                  </a:lnTo>
                  <a:lnTo>
                    <a:pt x="491" y="28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5">
                <a:solidFill>
                  <a:prstClr val="black"/>
                </a:solidFill>
              </a:endParaRPr>
            </a:p>
          </p:txBody>
        </p:sp>
        <p:sp>
          <p:nvSpPr>
            <p:cNvPr id="36" name="Freeform 8"/>
            <p:cNvSpPr/>
            <p:nvPr/>
          </p:nvSpPr>
          <p:spPr bwMode="auto">
            <a:xfrm>
              <a:off x="4868" y="1984"/>
              <a:ext cx="793" cy="360"/>
            </a:xfrm>
            <a:custGeom>
              <a:avLst/>
              <a:gdLst>
                <a:gd name="T0" fmla="*/ 251 w 333"/>
                <a:gd name="T1" fmla="*/ 89 h 151"/>
                <a:gd name="T2" fmla="*/ 201 w 333"/>
                <a:gd name="T3" fmla="*/ 39 h 151"/>
                <a:gd name="T4" fmla="*/ 115 w 333"/>
                <a:gd name="T5" fmla="*/ 125 h 151"/>
                <a:gd name="T6" fmla="*/ 70 w 333"/>
                <a:gd name="T7" fmla="*/ 80 h 151"/>
                <a:gd name="T8" fmla="*/ 0 w 333"/>
                <a:gd name="T9" fmla="*/ 150 h 151"/>
                <a:gd name="T10" fmla="*/ 0 w 333"/>
                <a:gd name="T11" fmla="*/ 151 h 151"/>
                <a:gd name="T12" fmla="*/ 13 w 333"/>
                <a:gd name="T13" fmla="*/ 151 h 151"/>
                <a:gd name="T14" fmla="*/ 13 w 333"/>
                <a:gd name="T15" fmla="*/ 140 h 151"/>
                <a:gd name="T16" fmla="*/ 35 w 333"/>
                <a:gd name="T17" fmla="*/ 140 h 151"/>
                <a:gd name="T18" fmla="*/ 35 w 333"/>
                <a:gd name="T19" fmla="*/ 151 h 151"/>
                <a:gd name="T20" fmla="*/ 96 w 333"/>
                <a:gd name="T21" fmla="*/ 151 h 151"/>
                <a:gd name="T22" fmla="*/ 96 w 333"/>
                <a:gd name="T23" fmla="*/ 140 h 151"/>
                <a:gd name="T24" fmla="*/ 118 w 333"/>
                <a:gd name="T25" fmla="*/ 140 h 151"/>
                <a:gd name="T26" fmla="*/ 118 w 333"/>
                <a:gd name="T27" fmla="*/ 151 h 151"/>
                <a:gd name="T28" fmla="*/ 178 w 333"/>
                <a:gd name="T29" fmla="*/ 151 h 151"/>
                <a:gd name="T30" fmla="*/ 178 w 333"/>
                <a:gd name="T31" fmla="*/ 140 h 151"/>
                <a:gd name="T32" fmla="*/ 200 w 333"/>
                <a:gd name="T33" fmla="*/ 140 h 151"/>
                <a:gd name="T34" fmla="*/ 200 w 333"/>
                <a:gd name="T35" fmla="*/ 151 h 151"/>
                <a:gd name="T36" fmla="*/ 261 w 333"/>
                <a:gd name="T37" fmla="*/ 151 h 151"/>
                <a:gd name="T38" fmla="*/ 261 w 333"/>
                <a:gd name="T39" fmla="*/ 140 h 151"/>
                <a:gd name="T40" fmla="*/ 283 w 333"/>
                <a:gd name="T41" fmla="*/ 140 h 151"/>
                <a:gd name="T42" fmla="*/ 283 w 333"/>
                <a:gd name="T43" fmla="*/ 151 h 151"/>
                <a:gd name="T44" fmla="*/ 333 w 333"/>
                <a:gd name="T45" fmla="*/ 151 h 151"/>
                <a:gd name="T46" fmla="*/ 333 w 333"/>
                <a:gd name="T47" fmla="*/ 0 h 151"/>
                <a:gd name="T48" fmla="*/ 251 w 333"/>
                <a:gd name="T49" fmla="*/ 89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33" h="151">
                  <a:moveTo>
                    <a:pt x="251" y="89"/>
                  </a:moveTo>
                  <a:cubicBezTo>
                    <a:pt x="251" y="89"/>
                    <a:pt x="205" y="43"/>
                    <a:pt x="201" y="39"/>
                  </a:cubicBezTo>
                  <a:cubicBezTo>
                    <a:pt x="197" y="43"/>
                    <a:pt x="115" y="125"/>
                    <a:pt x="115" y="125"/>
                  </a:cubicBezTo>
                  <a:cubicBezTo>
                    <a:pt x="115" y="125"/>
                    <a:pt x="75" y="84"/>
                    <a:pt x="70" y="80"/>
                  </a:cubicBezTo>
                  <a:cubicBezTo>
                    <a:pt x="0" y="150"/>
                    <a:pt x="0" y="150"/>
                    <a:pt x="0" y="150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13" y="151"/>
                    <a:pt x="13" y="151"/>
                    <a:pt x="13" y="151"/>
                  </a:cubicBezTo>
                  <a:cubicBezTo>
                    <a:pt x="13" y="148"/>
                    <a:pt x="13" y="140"/>
                    <a:pt x="13" y="140"/>
                  </a:cubicBezTo>
                  <a:cubicBezTo>
                    <a:pt x="35" y="140"/>
                    <a:pt x="35" y="140"/>
                    <a:pt x="35" y="140"/>
                  </a:cubicBezTo>
                  <a:cubicBezTo>
                    <a:pt x="35" y="140"/>
                    <a:pt x="35" y="148"/>
                    <a:pt x="35" y="151"/>
                  </a:cubicBezTo>
                  <a:cubicBezTo>
                    <a:pt x="96" y="151"/>
                    <a:pt x="96" y="151"/>
                    <a:pt x="96" y="151"/>
                  </a:cubicBezTo>
                  <a:cubicBezTo>
                    <a:pt x="96" y="148"/>
                    <a:pt x="96" y="140"/>
                    <a:pt x="96" y="140"/>
                  </a:cubicBezTo>
                  <a:cubicBezTo>
                    <a:pt x="118" y="140"/>
                    <a:pt x="118" y="140"/>
                    <a:pt x="118" y="140"/>
                  </a:cubicBezTo>
                  <a:cubicBezTo>
                    <a:pt x="118" y="140"/>
                    <a:pt x="118" y="148"/>
                    <a:pt x="118" y="151"/>
                  </a:cubicBezTo>
                  <a:cubicBezTo>
                    <a:pt x="178" y="151"/>
                    <a:pt x="178" y="151"/>
                    <a:pt x="178" y="151"/>
                  </a:cubicBezTo>
                  <a:cubicBezTo>
                    <a:pt x="178" y="148"/>
                    <a:pt x="178" y="140"/>
                    <a:pt x="178" y="140"/>
                  </a:cubicBezTo>
                  <a:cubicBezTo>
                    <a:pt x="200" y="140"/>
                    <a:pt x="200" y="140"/>
                    <a:pt x="200" y="140"/>
                  </a:cubicBezTo>
                  <a:cubicBezTo>
                    <a:pt x="200" y="140"/>
                    <a:pt x="200" y="148"/>
                    <a:pt x="200" y="151"/>
                  </a:cubicBezTo>
                  <a:cubicBezTo>
                    <a:pt x="261" y="151"/>
                    <a:pt x="261" y="151"/>
                    <a:pt x="261" y="151"/>
                  </a:cubicBezTo>
                  <a:cubicBezTo>
                    <a:pt x="261" y="148"/>
                    <a:pt x="261" y="140"/>
                    <a:pt x="261" y="140"/>
                  </a:cubicBezTo>
                  <a:cubicBezTo>
                    <a:pt x="283" y="140"/>
                    <a:pt x="283" y="140"/>
                    <a:pt x="283" y="140"/>
                  </a:cubicBezTo>
                  <a:cubicBezTo>
                    <a:pt x="283" y="140"/>
                    <a:pt x="283" y="148"/>
                    <a:pt x="283" y="151"/>
                  </a:cubicBezTo>
                  <a:cubicBezTo>
                    <a:pt x="333" y="151"/>
                    <a:pt x="333" y="151"/>
                    <a:pt x="333" y="151"/>
                  </a:cubicBezTo>
                  <a:cubicBezTo>
                    <a:pt x="333" y="0"/>
                    <a:pt x="333" y="0"/>
                    <a:pt x="333" y="0"/>
                  </a:cubicBezTo>
                  <a:lnTo>
                    <a:pt x="251" y="8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5">
                <a:solidFill>
                  <a:prstClr val="black"/>
                </a:solidFill>
              </a:endParaRPr>
            </a:p>
          </p:txBody>
        </p:sp>
        <p:sp>
          <p:nvSpPr>
            <p:cNvPr id="37" name="Freeform 9"/>
            <p:cNvSpPr/>
            <p:nvPr/>
          </p:nvSpPr>
          <p:spPr bwMode="auto">
            <a:xfrm>
              <a:off x="4868" y="1951"/>
              <a:ext cx="793" cy="381"/>
            </a:xfrm>
            <a:custGeom>
              <a:avLst/>
              <a:gdLst>
                <a:gd name="T0" fmla="*/ 598 w 793"/>
                <a:gd name="T1" fmla="*/ 212 h 381"/>
                <a:gd name="T2" fmla="*/ 479 w 793"/>
                <a:gd name="T3" fmla="*/ 95 h 381"/>
                <a:gd name="T4" fmla="*/ 474 w 793"/>
                <a:gd name="T5" fmla="*/ 100 h 381"/>
                <a:gd name="T6" fmla="*/ 274 w 793"/>
                <a:gd name="T7" fmla="*/ 300 h 381"/>
                <a:gd name="T8" fmla="*/ 167 w 793"/>
                <a:gd name="T9" fmla="*/ 193 h 381"/>
                <a:gd name="T10" fmla="*/ 0 w 793"/>
                <a:gd name="T11" fmla="*/ 360 h 381"/>
                <a:gd name="T12" fmla="*/ 0 w 793"/>
                <a:gd name="T13" fmla="*/ 369 h 381"/>
                <a:gd name="T14" fmla="*/ 0 w 793"/>
                <a:gd name="T15" fmla="*/ 381 h 381"/>
                <a:gd name="T16" fmla="*/ 167 w 793"/>
                <a:gd name="T17" fmla="*/ 212 h 381"/>
                <a:gd name="T18" fmla="*/ 274 w 793"/>
                <a:gd name="T19" fmla="*/ 319 h 381"/>
                <a:gd name="T20" fmla="*/ 281 w 793"/>
                <a:gd name="T21" fmla="*/ 314 h 381"/>
                <a:gd name="T22" fmla="*/ 479 w 793"/>
                <a:gd name="T23" fmla="*/ 117 h 381"/>
                <a:gd name="T24" fmla="*/ 593 w 793"/>
                <a:gd name="T25" fmla="*/ 229 h 381"/>
                <a:gd name="T26" fmla="*/ 598 w 793"/>
                <a:gd name="T27" fmla="*/ 233 h 381"/>
                <a:gd name="T28" fmla="*/ 603 w 793"/>
                <a:gd name="T29" fmla="*/ 229 h 381"/>
                <a:gd name="T30" fmla="*/ 793 w 793"/>
                <a:gd name="T31" fmla="*/ 24 h 381"/>
                <a:gd name="T32" fmla="*/ 793 w 793"/>
                <a:gd name="T33" fmla="*/ 0 h 381"/>
                <a:gd name="T34" fmla="*/ 598 w 793"/>
                <a:gd name="T35" fmla="*/ 212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93" h="381">
                  <a:moveTo>
                    <a:pt x="598" y="212"/>
                  </a:moveTo>
                  <a:lnTo>
                    <a:pt x="479" y="95"/>
                  </a:lnTo>
                  <a:lnTo>
                    <a:pt x="474" y="100"/>
                  </a:lnTo>
                  <a:lnTo>
                    <a:pt x="274" y="300"/>
                  </a:lnTo>
                  <a:lnTo>
                    <a:pt x="167" y="193"/>
                  </a:lnTo>
                  <a:lnTo>
                    <a:pt x="0" y="360"/>
                  </a:lnTo>
                  <a:lnTo>
                    <a:pt x="0" y="369"/>
                  </a:lnTo>
                  <a:lnTo>
                    <a:pt x="0" y="381"/>
                  </a:lnTo>
                  <a:lnTo>
                    <a:pt x="167" y="212"/>
                  </a:lnTo>
                  <a:lnTo>
                    <a:pt x="274" y="319"/>
                  </a:lnTo>
                  <a:lnTo>
                    <a:pt x="281" y="314"/>
                  </a:lnTo>
                  <a:lnTo>
                    <a:pt x="479" y="117"/>
                  </a:lnTo>
                  <a:lnTo>
                    <a:pt x="593" y="229"/>
                  </a:lnTo>
                  <a:lnTo>
                    <a:pt x="598" y="233"/>
                  </a:lnTo>
                  <a:lnTo>
                    <a:pt x="603" y="229"/>
                  </a:lnTo>
                  <a:lnTo>
                    <a:pt x="793" y="24"/>
                  </a:lnTo>
                  <a:lnTo>
                    <a:pt x="793" y="0"/>
                  </a:lnTo>
                  <a:lnTo>
                    <a:pt x="598" y="2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5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oup 12"/>
          <p:cNvGrpSpPr>
            <a:grpSpLocks noChangeAspect="1"/>
          </p:cNvGrpSpPr>
          <p:nvPr/>
        </p:nvGrpSpPr>
        <p:grpSpPr bwMode="auto">
          <a:xfrm>
            <a:off x="2315130" y="3558557"/>
            <a:ext cx="591414" cy="565961"/>
            <a:chOff x="851" y="1961"/>
            <a:chExt cx="773" cy="740"/>
          </a:xfrm>
          <a:solidFill>
            <a:srgbClr val="DAB96E"/>
          </a:solidFill>
        </p:grpSpPr>
        <p:sp>
          <p:nvSpPr>
            <p:cNvPr id="27" name="Freeform 13"/>
            <p:cNvSpPr>
              <a:spLocks noEditPoints="1"/>
            </p:cNvSpPr>
            <p:nvPr/>
          </p:nvSpPr>
          <p:spPr bwMode="auto">
            <a:xfrm>
              <a:off x="851" y="2424"/>
              <a:ext cx="277" cy="277"/>
            </a:xfrm>
            <a:custGeom>
              <a:avLst/>
              <a:gdLst>
                <a:gd name="T0" fmla="*/ 116 w 116"/>
                <a:gd name="T1" fmla="*/ 67 h 116"/>
                <a:gd name="T2" fmla="*/ 116 w 116"/>
                <a:gd name="T3" fmla="*/ 49 h 116"/>
                <a:gd name="T4" fmla="*/ 106 w 116"/>
                <a:gd name="T5" fmla="*/ 49 h 116"/>
                <a:gd name="T6" fmla="*/ 98 w 116"/>
                <a:gd name="T7" fmla="*/ 31 h 116"/>
                <a:gd name="T8" fmla="*/ 106 w 116"/>
                <a:gd name="T9" fmla="*/ 23 h 116"/>
                <a:gd name="T10" fmla="*/ 93 w 116"/>
                <a:gd name="T11" fmla="*/ 10 h 116"/>
                <a:gd name="T12" fmla="*/ 85 w 116"/>
                <a:gd name="T13" fmla="*/ 18 h 116"/>
                <a:gd name="T14" fmla="*/ 67 w 116"/>
                <a:gd name="T15" fmla="*/ 11 h 116"/>
                <a:gd name="T16" fmla="*/ 67 w 116"/>
                <a:gd name="T17" fmla="*/ 0 h 116"/>
                <a:gd name="T18" fmla="*/ 49 w 116"/>
                <a:gd name="T19" fmla="*/ 0 h 116"/>
                <a:gd name="T20" fmla="*/ 49 w 116"/>
                <a:gd name="T21" fmla="*/ 11 h 116"/>
                <a:gd name="T22" fmla="*/ 31 w 116"/>
                <a:gd name="T23" fmla="*/ 18 h 116"/>
                <a:gd name="T24" fmla="*/ 23 w 116"/>
                <a:gd name="T25" fmla="*/ 10 h 116"/>
                <a:gd name="T26" fmla="*/ 10 w 116"/>
                <a:gd name="T27" fmla="*/ 23 h 116"/>
                <a:gd name="T28" fmla="*/ 18 w 116"/>
                <a:gd name="T29" fmla="*/ 31 h 116"/>
                <a:gd name="T30" fmla="*/ 11 w 116"/>
                <a:gd name="T31" fmla="*/ 49 h 116"/>
                <a:gd name="T32" fmla="*/ 0 w 116"/>
                <a:gd name="T33" fmla="*/ 49 h 116"/>
                <a:gd name="T34" fmla="*/ 0 w 116"/>
                <a:gd name="T35" fmla="*/ 67 h 116"/>
                <a:gd name="T36" fmla="*/ 11 w 116"/>
                <a:gd name="T37" fmla="*/ 67 h 116"/>
                <a:gd name="T38" fmla="*/ 18 w 116"/>
                <a:gd name="T39" fmla="*/ 85 h 116"/>
                <a:gd name="T40" fmla="*/ 10 w 116"/>
                <a:gd name="T41" fmla="*/ 93 h 116"/>
                <a:gd name="T42" fmla="*/ 23 w 116"/>
                <a:gd name="T43" fmla="*/ 106 h 116"/>
                <a:gd name="T44" fmla="*/ 31 w 116"/>
                <a:gd name="T45" fmla="*/ 98 h 116"/>
                <a:gd name="T46" fmla="*/ 49 w 116"/>
                <a:gd name="T47" fmla="*/ 106 h 116"/>
                <a:gd name="T48" fmla="*/ 49 w 116"/>
                <a:gd name="T49" fmla="*/ 116 h 116"/>
                <a:gd name="T50" fmla="*/ 67 w 116"/>
                <a:gd name="T51" fmla="*/ 116 h 116"/>
                <a:gd name="T52" fmla="*/ 67 w 116"/>
                <a:gd name="T53" fmla="*/ 106 h 116"/>
                <a:gd name="T54" fmla="*/ 85 w 116"/>
                <a:gd name="T55" fmla="*/ 98 h 116"/>
                <a:gd name="T56" fmla="*/ 93 w 116"/>
                <a:gd name="T57" fmla="*/ 106 h 116"/>
                <a:gd name="T58" fmla="*/ 106 w 116"/>
                <a:gd name="T59" fmla="*/ 93 h 116"/>
                <a:gd name="T60" fmla="*/ 98 w 116"/>
                <a:gd name="T61" fmla="*/ 85 h 116"/>
                <a:gd name="T62" fmla="*/ 106 w 116"/>
                <a:gd name="T63" fmla="*/ 67 h 116"/>
                <a:gd name="T64" fmla="*/ 116 w 116"/>
                <a:gd name="T65" fmla="*/ 67 h 116"/>
                <a:gd name="T66" fmla="*/ 58 w 116"/>
                <a:gd name="T67" fmla="*/ 88 h 116"/>
                <a:gd name="T68" fmla="*/ 28 w 116"/>
                <a:gd name="T69" fmla="*/ 58 h 116"/>
                <a:gd name="T70" fmla="*/ 58 w 116"/>
                <a:gd name="T71" fmla="*/ 28 h 116"/>
                <a:gd name="T72" fmla="*/ 88 w 116"/>
                <a:gd name="T73" fmla="*/ 58 h 116"/>
                <a:gd name="T74" fmla="*/ 58 w 116"/>
                <a:gd name="T75" fmla="*/ 88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6" h="116">
                  <a:moveTo>
                    <a:pt x="116" y="67"/>
                  </a:moveTo>
                  <a:cubicBezTo>
                    <a:pt x="116" y="49"/>
                    <a:pt x="116" y="49"/>
                    <a:pt x="116" y="49"/>
                  </a:cubicBezTo>
                  <a:cubicBezTo>
                    <a:pt x="106" y="49"/>
                    <a:pt x="106" y="49"/>
                    <a:pt x="106" y="49"/>
                  </a:cubicBezTo>
                  <a:cubicBezTo>
                    <a:pt x="104" y="42"/>
                    <a:pt x="102" y="36"/>
                    <a:pt x="98" y="31"/>
                  </a:cubicBezTo>
                  <a:cubicBezTo>
                    <a:pt x="106" y="23"/>
                    <a:pt x="106" y="23"/>
                    <a:pt x="106" y="23"/>
                  </a:cubicBezTo>
                  <a:cubicBezTo>
                    <a:pt x="93" y="10"/>
                    <a:pt x="93" y="10"/>
                    <a:pt x="93" y="10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0" y="14"/>
                    <a:pt x="74" y="12"/>
                    <a:pt x="67" y="1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2" y="12"/>
                    <a:pt x="36" y="14"/>
                    <a:pt x="31" y="18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4" y="36"/>
                    <a:pt x="12" y="42"/>
                    <a:pt x="11" y="49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11" y="67"/>
                    <a:pt x="11" y="67"/>
                    <a:pt x="11" y="67"/>
                  </a:cubicBezTo>
                  <a:cubicBezTo>
                    <a:pt x="12" y="74"/>
                    <a:pt x="14" y="80"/>
                    <a:pt x="18" y="85"/>
                  </a:cubicBezTo>
                  <a:cubicBezTo>
                    <a:pt x="10" y="93"/>
                    <a:pt x="10" y="93"/>
                    <a:pt x="10" y="93"/>
                  </a:cubicBezTo>
                  <a:cubicBezTo>
                    <a:pt x="23" y="106"/>
                    <a:pt x="23" y="106"/>
                    <a:pt x="23" y="106"/>
                  </a:cubicBezTo>
                  <a:cubicBezTo>
                    <a:pt x="31" y="98"/>
                    <a:pt x="31" y="98"/>
                    <a:pt x="31" y="98"/>
                  </a:cubicBezTo>
                  <a:cubicBezTo>
                    <a:pt x="36" y="102"/>
                    <a:pt x="42" y="104"/>
                    <a:pt x="49" y="106"/>
                  </a:cubicBezTo>
                  <a:cubicBezTo>
                    <a:pt x="49" y="116"/>
                    <a:pt x="49" y="116"/>
                    <a:pt x="49" y="116"/>
                  </a:cubicBezTo>
                  <a:cubicBezTo>
                    <a:pt x="67" y="116"/>
                    <a:pt x="67" y="116"/>
                    <a:pt x="67" y="116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74" y="104"/>
                    <a:pt x="80" y="102"/>
                    <a:pt x="85" y="98"/>
                  </a:cubicBezTo>
                  <a:cubicBezTo>
                    <a:pt x="93" y="106"/>
                    <a:pt x="93" y="106"/>
                    <a:pt x="93" y="106"/>
                  </a:cubicBezTo>
                  <a:cubicBezTo>
                    <a:pt x="106" y="93"/>
                    <a:pt x="106" y="93"/>
                    <a:pt x="106" y="93"/>
                  </a:cubicBezTo>
                  <a:cubicBezTo>
                    <a:pt x="98" y="85"/>
                    <a:pt x="98" y="85"/>
                    <a:pt x="98" y="85"/>
                  </a:cubicBezTo>
                  <a:cubicBezTo>
                    <a:pt x="102" y="80"/>
                    <a:pt x="104" y="74"/>
                    <a:pt x="106" y="67"/>
                  </a:cubicBezTo>
                  <a:lnTo>
                    <a:pt x="116" y="67"/>
                  </a:lnTo>
                  <a:close/>
                  <a:moveTo>
                    <a:pt x="58" y="88"/>
                  </a:moveTo>
                  <a:cubicBezTo>
                    <a:pt x="41" y="88"/>
                    <a:pt x="28" y="75"/>
                    <a:pt x="28" y="58"/>
                  </a:cubicBezTo>
                  <a:cubicBezTo>
                    <a:pt x="28" y="41"/>
                    <a:pt x="41" y="28"/>
                    <a:pt x="58" y="28"/>
                  </a:cubicBezTo>
                  <a:cubicBezTo>
                    <a:pt x="75" y="28"/>
                    <a:pt x="88" y="41"/>
                    <a:pt x="88" y="58"/>
                  </a:cubicBezTo>
                  <a:cubicBezTo>
                    <a:pt x="88" y="75"/>
                    <a:pt x="75" y="88"/>
                    <a:pt x="58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5">
                <a:solidFill>
                  <a:prstClr val="black"/>
                </a:solidFill>
              </a:endParaRPr>
            </a:p>
          </p:txBody>
        </p:sp>
        <p:sp>
          <p:nvSpPr>
            <p:cNvPr id="28" name="Freeform 14"/>
            <p:cNvSpPr>
              <a:spLocks noEditPoints="1"/>
            </p:cNvSpPr>
            <p:nvPr/>
          </p:nvSpPr>
          <p:spPr bwMode="auto">
            <a:xfrm>
              <a:off x="1202" y="2424"/>
              <a:ext cx="279" cy="277"/>
            </a:xfrm>
            <a:custGeom>
              <a:avLst/>
              <a:gdLst>
                <a:gd name="T0" fmla="*/ 117 w 117"/>
                <a:gd name="T1" fmla="*/ 67 h 116"/>
                <a:gd name="T2" fmla="*/ 117 w 117"/>
                <a:gd name="T3" fmla="*/ 49 h 116"/>
                <a:gd name="T4" fmla="*/ 106 w 117"/>
                <a:gd name="T5" fmla="*/ 49 h 116"/>
                <a:gd name="T6" fmla="*/ 98 w 117"/>
                <a:gd name="T7" fmla="*/ 31 h 116"/>
                <a:gd name="T8" fmla="*/ 106 w 117"/>
                <a:gd name="T9" fmla="*/ 23 h 116"/>
                <a:gd name="T10" fmla="*/ 93 w 117"/>
                <a:gd name="T11" fmla="*/ 10 h 116"/>
                <a:gd name="T12" fmla="*/ 86 w 117"/>
                <a:gd name="T13" fmla="*/ 18 h 116"/>
                <a:gd name="T14" fmla="*/ 67 w 117"/>
                <a:gd name="T15" fmla="*/ 11 h 116"/>
                <a:gd name="T16" fmla="*/ 67 w 117"/>
                <a:gd name="T17" fmla="*/ 0 h 116"/>
                <a:gd name="T18" fmla="*/ 49 w 117"/>
                <a:gd name="T19" fmla="*/ 0 h 116"/>
                <a:gd name="T20" fmla="*/ 49 w 117"/>
                <a:gd name="T21" fmla="*/ 11 h 116"/>
                <a:gd name="T22" fmla="*/ 31 w 117"/>
                <a:gd name="T23" fmla="*/ 18 h 116"/>
                <a:gd name="T24" fmla="*/ 24 w 117"/>
                <a:gd name="T25" fmla="*/ 10 h 116"/>
                <a:gd name="T26" fmla="*/ 11 w 117"/>
                <a:gd name="T27" fmla="*/ 23 h 116"/>
                <a:gd name="T28" fmla="*/ 18 w 117"/>
                <a:gd name="T29" fmla="*/ 31 h 116"/>
                <a:gd name="T30" fmla="*/ 11 w 117"/>
                <a:gd name="T31" fmla="*/ 49 h 116"/>
                <a:gd name="T32" fmla="*/ 0 w 117"/>
                <a:gd name="T33" fmla="*/ 49 h 116"/>
                <a:gd name="T34" fmla="*/ 0 w 117"/>
                <a:gd name="T35" fmla="*/ 67 h 116"/>
                <a:gd name="T36" fmla="*/ 11 w 117"/>
                <a:gd name="T37" fmla="*/ 67 h 116"/>
                <a:gd name="T38" fmla="*/ 18 w 117"/>
                <a:gd name="T39" fmla="*/ 85 h 116"/>
                <a:gd name="T40" fmla="*/ 11 w 117"/>
                <a:gd name="T41" fmla="*/ 93 h 116"/>
                <a:gd name="T42" fmla="*/ 24 w 117"/>
                <a:gd name="T43" fmla="*/ 106 h 116"/>
                <a:gd name="T44" fmla="*/ 31 w 117"/>
                <a:gd name="T45" fmla="*/ 98 h 116"/>
                <a:gd name="T46" fmla="*/ 49 w 117"/>
                <a:gd name="T47" fmla="*/ 106 h 116"/>
                <a:gd name="T48" fmla="*/ 49 w 117"/>
                <a:gd name="T49" fmla="*/ 116 h 116"/>
                <a:gd name="T50" fmla="*/ 67 w 117"/>
                <a:gd name="T51" fmla="*/ 116 h 116"/>
                <a:gd name="T52" fmla="*/ 67 w 117"/>
                <a:gd name="T53" fmla="*/ 106 h 116"/>
                <a:gd name="T54" fmla="*/ 86 w 117"/>
                <a:gd name="T55" fmla="*/ 98 h 116"/>
                <a:gd name="T56" fmla="*/ 93 w 117"/>
                <a:gd name="T57" fmla="*/ 106 h 116"/>
                <a:gd name="T58" fmla="*/ 106 w 117"/>
                <a:gd name="T59" fmla="*/ 93 h 116"/>
                <a:gd name="T60" fmla="*/ 98 w 117"/>
                <a:gd name="T61" fmla="*/ 85 h 116"/>
                <a:gd name="T62" fmla="*/ 106 w 117"/>
                <a:gd name="T63" fmla="*/ 67 h 116"/>
                <a:gd name="T64" fmla="*/ 117 w 117"/>
                <a:gd name="T65" fmla="*/ 67 h 116"/>
                <a:gd name="T66" fmla="*/ 58 w 117"/>
                <a:gd name="T67" fmla="*/ 88 h 116"/>
                <a:gd name="T68" fmla="*/ 28 w 117"/>
                <a:gd name="T69" fmla="*/ 58 h 116"/>
                <a:gd name="T70" fmla="*/ 58 w 117"/>
                <a:gd name="T71" fmla="*/ 28 h 116"/>
                <a:gd name="T72" fmla="*/ 89 w 117"/>
                <a:gd name="T73" fmla="*/ 58 h 116"/>
                <a:gd name="T74" fmla="*/ 58 w 117"/>
                <a:gd name="T75" fmla="*/ 88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7" h="116">
                  <a:moveTo>
                    <a:pt x="117" y="67"/>
                  </a:moveTo>
                  <a:cubicBezTo>
                    <a:pt x="117" y="49"/>
                    <a:pt x="117" y="49"/>
                    <a:pt x="117" y="49"/>
                  </a:cubicBezTo>
                  <a:cubicBezTo>
                    <a:pt x="106" y="49"/>
                    <a:pt x="106" y="49"/>
                    <a:pt x="106" y="49"/>
                  </a:cubicBezTo>
                  <a:cubicBezTo>
                    <a:pt x="105" y="42"/>
                    <a:pt x="102" y="36"/>
                    <a:pt x="98" y="31"/>
                  </a:cubicBezTo>
                  <a:cubicBezTo>
                    <a:pt x="106" y="23"/>
                    <a:pt x="106" y="23"/>
                    <a:pt x="106" y="23"/>
                  </a:cubicBezTo>
                  <a:cubicBezTo>
                    <a:pt x="93" y="10"/>
                    <a:pt x="93" y="10"/>
                    <a:pt x="93" y="10"/>
                  </a:cubicBezTo>
                  <a:cubicBezTo>
                    <a:pt x="86" y="18"/>
                    <a:pt x="86" y="18"/>
                    <a:pt x="86" y="18"/>
                  </a:cubicBezTo>
                  <a:cubicBezTo>
                    <a:pt x="80" y="14"/>
                    <a:pt x="74" y="12"/>
                    <a:pt x="67" y="1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3" y="12"/>
                    <a:pt x="37" y="14"/>
                    <a:pt x="31" y="18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5" y="36"/>
                    <a:pt x="12" y="42"/>
                    <a:pt x="11" y="49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11" y="67"/>
                    <a:pt x="11" y="67"/>
                    <a:pt x="11" y="67"/>
                  </a:cubicBezTo>
                  <a:cubicBezTo>
                    <a:pt x="12" y="74"/>
                    <a:pt x="15" y="80"/>
                    <a:pt x="18" y="85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24" y="106"/>
                    <a:pt x="24" y="106"/>
                    <a:pt x="24" y="106"/>
                  </a:cubicBezTo>
                  <a:cubicBezTo>
                    <a:pt x="31" y="98"/>
                    <a:pt x="31" y="98"/>
                    <a:pt x="31" y="98"/>
                  </a:cubicBezTo>
                  <a:cubicBezTo>
                    <a:pt x="37" y="102"/>
                    <a:pt x="43" y="104"/>
                    <a:pt x="49" y="106"/>
                  </a:cubicBezTo>
                  <a:cubicBezTo>
                    <a:pt x="49" y="116"/>
                    <a:pt x="49" y="116"/>
                    <a:pt x="49" y="116"/>
                  </a:cubicBezTo>
                  <a:cubicBezTo>
                    <a:pt x="67" y="116"/>
                    <a:pt x="67" y="116"/>
                    <a:pt x="67" y="116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74" y="104"/>
                    <a:pt x="80" y="102"/>
                    <a:pt x="86" y="98"/>
                  </a:cubicBezTo>
                  <a:cubicBezTo>
                    <a:pt x="93" y="106"/>
                    <a:pt x="93" y="106"/>
                    <a:pt x="93" y="106"/>
                  </a:cubicBezTo>
                  <a:cubicBezTo>
                    <a:pt x="106" y="93"/>
                    <a:pt x="106" y="93"/>
                    <a:pt x="106" y="93"/>
                  </a:cubicBezTo>
                  <a:cubicBezTo>
                    <a:pt x="98" y="85"/>
                    <a:pt x="98" y="85"/>
                    <a:pt x="98" y="85"/>
                  </a:cubicBezTo>
                  <a:cubicBezTo>
                    <a:pt x="102" y="80"/>
                    <a:pt x="105" y="74"/>
                    <a:pt x="106" y="67"/>
                  </a:cubicBezTo>
                  <a:lnTo>
                    <a:pt x="117" y="67"/>
                  </a:lnTo>
                  <a:close/>
                  <a:moveTo>
                    <a:pt x="58" y="88"/>
                  </a:moveTo>
                  <a:cubicBezTo>
                    <a:pt x="42" y="88"/>
                    <a:pt x="28" y="75"/>
                    <a:pt x="28" y="58"/>
                  </a:cubicBezTo>
                  <a:cubicBezTo>
                    <a:pt x="28" y="41"/>
                    <a:pt x="42" y="28"/>
                    <a:pt x="58" y="28"/>
                  </a:cubicBezTo>
                  <a:cubicBezTo>
                    <a:pt x="75" y="28"/>
                    <a:pt x="89" y="41"/>
                    <a:pt x="89" y="58"/>
                  </a:cubicBezTo>
                  <a:cubicBezTo>
                    <a:pt x="89" y="75"/>
                    <a:pt x="75" y="88"/>
                    <a:pt x="58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5">
                <a:solidFill>
                  <a:prstClr val="black"/>
                </a:solidFill>
              </a:endParaRPr>
            </a:p>
          </p:txBody>
        </p:sp>
        <p:sp>
          <p:nvSpPr>
            <p:cNvPr id="29" name="Freeform 15"/>
            <p:cNvSpPr>
              <a:spLocks noEditPoints="1"/>
            </p:cNvSpPr>
            <p:nvPr/>
          </p:nvSpPr>
          <p:spPr bwMode="auto">
            <a:xfrm>
              <a:off x="1059" y="2259"/>
              <a:ext cx="217" cy="220"/>
            </a:xfrm>
            <a:custGeom>
              <a:avLst/>
              <a:gdLst>
                <a:gd name="T0" fmla="*/ 90 w 91"/>
                <a:gd name="T1" fmla="*/ 42 h 92"/>
                <a:gd name="T2" fmla="*/ 88 w 91"/>
                <a:gd name="T3" fmla="*/ 45 h 92"/>
                <a:gd name="T4" fmla="*/ 91 w 91"/>
                <a:gd name="T5" fmla="*/ 44 h 92"/>
                <a:gd name="T6" fmla="*/ 90 w 91"/>
                <a:gd name="T7" fmla="*/ 42 h 92"/>
                <a:gd name="T8" fmla="*/ 80 w 91"/>
                <a:gd name="T9" fmla="*/ 57 h 92"/>
                <a:gd name="T10" fmla="*/ 81 w 91"/>
                <a:gd name="T11" fmla="*/ 51 h 92"/>
                <a:gd name="T12" fmla="*/ 73 w 91"/>
                <a:gd name="T13" fmla="*/ 56 h 92"/>
                <a:gd name="T14" fmla="*/ 61 w 91"/>
                <a:gd name="T15" fmla="*/ 56 h 92"/>
                <a:gd name="T16" fmla="*/ 35 w 91"/>
                <a:gd name="T17" fmla="*/ 62 h 92"/>
                <a:gd name="T18" fmla="*/ 28 w 91"/>
                <a:gd name="T19" fmla="*/ 36 h 92"/>
                <a:gd name="T20" fmla="*/ 54 w 91"/>
                <a:gd name="T21" fmla="*/ 29 h 92"/>
                <a:gd name="T22" fmla="*/ 66 w 91"/>
                <a:gd name="T23" fmla="*/ 6 h 92"/>
                <a:gd name="T24" fmla="*/ 60 w 91"/>
                <a:gd name="T25" fmla="*/ 3 h 92"/>
                <a:gd name="T26" fmla="*/ 56 w 91"/>
                <a:gd name="T27" fmla="*/ 10 h 92"/>
                <a:gd name="T28" fmla="*/ 45 w 91"/>
                <a:gd name="T29" fmla="*/ 9 h 92"/>
                <a:gd name="T30" fmla="*/ 43 w 91"/>
                <a:gd name="T31" fmla="*/ 0 h 92"/>
                <a:gd name="T32" fmla="*/ 37 w 91"/>
                <a:gd name="T33" fmla="*/ 1 h 92"/>
                <a:gd name="T34" fmla="*/ 27 w 91"/>
                <a:gd name="T35" fmla="*/ 9 h 92"/>
                <a:gd name="T36" fmla="*/ 27 w 91"/>
                <a:gd name="T37" fmla="*/ 13 h 92"/>
                <a:gd name="T38" fmla="*/ 19 w 91"/>
                <a:gd name="T39" fmla="*/ 19 h 92"/>
                <a:gd name="T40" fmla="*/ 15 w 91"/>
                <a:gd name="T41" fmla="*/ 17 h 92"/>
                <a:gd name="T42" fmla="*/ 15 w 91"/>
                <a:gd name="T43" fmla="*/ 20 h 92"/>
                <a:gd name="T44" fmla="*/ 9 w 91"/>
                <a:gd name="T45" fmla="*/ 30 h 92"/>
                <a:gd name="T46" fmla="*/ 8 w 91"/>
                <a:gd name="T47" fmla="*/ 34 h 92"/>
                <a:gd name="T48" fmla="*/ 9 w 91"/>
                <a:gd name="T49" fmla="*/ 35 h 92"/>
                <a:gd name="T50" fmla="*/ 8 w 91"/>
                <a:gd name="T51" fmla="*/ 45 h 92"/>
                <a:gd name="T52" fmla="*/ 5 w 91"/>
                <a:gd name="T53" fmla="*/ 46 h 92"/>
                <a:gd name="T54" fmla="*/ 0 w 91"/>
                <a:gd name="T55" fmla="*/ 54 h 92"/>
                <a:gd name="T56" fmla="*/ 3 w 91"/>
                <a:gd name="T57" fmla="*/ 65 h 92"/>
                <a:gd name="T58" fmla="*/ 12 w 91"/>
                <a:gd name="T59" fmla="*/ 63 h 92"/>
                <a:gd name="T60" fmla="*/ 18 w 91"/>
                <a:gd name="T61" fmla="*/ 72 h 92"/>
                <a:gd name="T62" fmla="*/ 13 w 91"/>
                <a:gd name="T63" fmla="*/ 79 h 92"/>
                <a:gd name="T64" fmla="*/ 29 w 91"/>
                <a:gd name="T65" fmla="*/ 89 h 92"/>
                <a:gd name="T66" fmla="*/ 34 w 91"/>
                <a:gd name="T67" fmla="*/ 81 h 92"/>
                <a:gd name="T68" fmla="*/ 44 w 91"/>
                <a:gd name="T69" fmla="*/ 83 h 92"/>
                <a:gd name="T70" fmla="*/ 46 w 91"/>
                <a:gd name="T71" fmla="*/ 92 h 92"/>
                <a:gd name="T72" fmla="*/ 64 w 91"/>
                <a:gd name="T73" fmla="*/ 88 h 92"/>
                <a:gd name="T74" fmla="*/ 62 w 91"/>
                <a:gd name="T75" fmla="*/ 79 h 92"/>
                <a:gd name="T76" fmla="*/ 71 w 91"/>
                <a:gd name="T77" fmla="*/ 72 h 92"/>
                <a:gd name="T78" fmla="*/ 78 w 91"/>
                <a:gd name="T79" fmla="*/ 77 h 92"/>
                <a:gd name="T80" fmla="*/ 88 w 91"/>
                <a:gd name="T81" fmla="*/ 62 h 92"/>
                <a:gd name="T82" fmla="*/ 80 w 91"/>
                <a:gd name="T83" fmla="*/ 5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1" h="92">
                  <a:moveTo>
                    <a:pt x="90" y="42"/>
                  </a:moveTo>
                  <a:cubicBezTo>
                    <a:pt x="89" y="43"/>
                    <a:pt x="89" y="44"/>
                    <a:pt x="88" y="45"/>
                  </a:cubicBezTo>
                  <a:cubicBezTo>
                    <a:pt x="91" y="44"/>
                    <a:pt x="91" y="44"/>
                    <a:pt x="91" y="44"/>
                  </a:cubicBezTo>
                  <a:lnTo>
                    <a:pt x="90" y="42"/>
                  </a:lnTo>
                  <a:close/>
                  <a:moveTo>
                    <a:pt x="80" y="57"/>
                  </a:moveTo>
                  <a:cubicBezTo>
                    <a:pt x="81" y="55"/>
                    <a:pt x="81" y="53"/>
                    <a:pt x="81" y="51"/>
                  </a:cubicBezTo>
                  <a:cubicBezTo>
                    <a:pt x="79" y="54"/>
                    <a:pt x="76" y="55"/>
                    <a:pt x="73" y="56"/>
                  </a:cubicBezTo>
                  <a:cubicBezTo>
                    <a:pt x="69" y="58"/>
                    <a:pt x="64" y="58"/>
                    <a:pt x="61" y="56"/>
                  </a:cubicBezTo>
                  <a:cubicBezTo>
                    <a:pt x="55" y="65"/>
                    <a:pt x="44" y="67"/>
                    <a:pt x="35" y="62"/>
                  </a:cubicBezTo>
                  <a:cubicBezTo>
                    <a:pt x="26" y="57"/>
                    <a:pt x="23" y="45"/>
                    <a:pt x="28" y="36"/>
                  </a:cubicBezTo>
                  <a:cubicBezTo>
                    <a:pt x="34" y="27"/>
                    <a:pt x="45" y="25"/>
                    <a:pt x="54" y="29"/>
                  </a:cubicBezTo>
                  <a:cubicBezTo>
                    <a:pt x="56" y="21"/>
                    <a:pt x="62" y="13"/>
                    <a:pt x="66" y="6"/>
                  </a:cubicBezTo>
                  <a:cubicBezTo>
                    <a:pt x="60" y="3"/>
                    <a:pt x="60" y="3"/>
                    <a:pt x="60" y="3"/>
                  </a:cubicBezTo>
                  <a:cubicBezTo>
                    <a:pt x="56" y="10"/>
                    <a:pt x="56" y="10"/>
                    <a:pt x="56" y="10"/>
                  </a:cubicBezTo>
                  <a:cubicBezTo>
                    <a:pt x="52" y="9"/>
                    <a:pt x="49" y="9"/>
                    <a:pt x="45" y="9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4" y="4"/>
                    <a:pt x="31" y="7"/>
                    <a:pt x="27" y="9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4" y="15"/>
                    <a:pt x="21" y="17"/>
                    <a:pt x="19" y="19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5" y="18"/>
                    <a:pt x="15" y="19"/>
                    <a:pt x="15" y="20"/>
                  </a:cubicBezTo>
                  <a:cubicBezTo>
                    <a:pt x="14" y="24"/>
                    <a:pt x="12" y="28"/>
                    <a:pt x="9" y="30"/>
                  </a:cubicBezTo>
                  <a:cubicBezTo>
                    <a:pt x="9" y="32"/>
                    <a:pt x="8" y="33"/>
                    <a:pt x="8" y="34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8" y="38"/>
                    <a:pt x="8" y="42"/>
                    <a:pt x="8" y="45"/>
                  </a:cubicBezTo>
                  <a:cubicBezTo>
                    <a:pt x="5" y="46"/>
                    <a:pt x="5" y="46"/>
                    <a:pt x="5" y="46"/>
                  </a:cubicBezTo>
                  <a:cubicBezTo>
                    <a:pt x="4" y="49"/>
                    <a:pt x="2" y="52"/>
                    <a:pt x="0" y="54"/>
                  </a:cubicBezTo>
                  <a:cubicBezTo>
                    <a:pt x="3" y="65"/>
                    <a:pt x="3" y="65"/>
                    <a:pt x="3" y="65"/>
                  </a:cubicBezTo>
                  <a:cubicBezTo>
                    <a:pt x="12" y="63"/>
                    <a:pt x="12" y="63"/>
                    <a:pt x="12" y="63"/>
                  </a:cubicBezTo>
                  <a:cubicBezTo>
                    <a:pt x="13" y="66"/>
                    <a:pt x="16" y="69"/>
                    <a:pt x="18" y="72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29" y="89"/>
                    <a:pt x="29" y="89"/>
                    <a:pt x="29" y="89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7" y="82"/>
                    <a:pt x="41" y="83"/>
                    <a:pt x="44" y="83"/>
                  </a:cubicBezTo>
                  <a:cubicBezTo>
                    <a:pt x="46" y="92"/>
                    <a:pt x="46" y="92"/>
                    <a:pt x="46" y="92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79"/>
                    <a:pt x="62" y="79"/>
                    <a:pt x="62" y="79"/>
                  </a:cubicBezTo>
                  <a:cubicBezTo>
                    <a:pt x="65" y="77"/>
                    <a:pt x="68" y="75"/>
                    <a:pt x="71" y="72"/>
                  </a:cubicBezTo>
                  <a:cubicBezTo>
                    <a:pt x="78" y="77"/>
                    <a:pt x="78" y="77"/>
                    <a:pt x="78" y="77"/>
                  </a:cubicBezTo>
                  <a:cubicBezTo>
                    <a:pt x="88" y="62"/>
                    <a:pt x="88" y="62"/>
                    <a:pt x="88" y="62"/>
                  </a:cubicBezTo>
                  <a:lnTo>
                    <a:pt x="80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5">
                <a:solidFill>
                  <a:prstClr val="black"/>
                </a:solidFill>
              </a:endParaRPr>
            </a:p>
          </p:txBody>
        </p:sp>
        <p:sp>
          <p:nvSpPr>
            <p:cNvPr id="30" name="Freeform 16"/>
            <p:cNvSpPr/>
            <p:nvPr/>
          </p:nvSpPr>
          <p:spPr bwMode="auto">
            <a:xfrm>
              <a:off x="1014" y="2014"/>
              <a:ext cx="460" cy="389"/>
            </a:xfrm>
            <a:custGeom>
              <a:avLst/>
              <a:gdLst>
                <a:gd name="T0" fmla="*/ 193 w 193"/>
                <a:gd name="T1" fmla="*/ 50 h 163"/>
                <a:gd name="T2" fmla="*/ 160 w 193"/>
                <a:gd name="T3" fmla="*/ 69 h 163"/>
                <a:gd name="T4" fmla="*/ 119 w 193"/>
                <a:gd name="T5" fmla="*/ 115 h 163"/>
                <a:gd name="T6" fmla="*/ 81 w 193"/>
                <a:gd name="T7" fmla="*/ 153 h 163"/>
                <a:gd name="T8" fmla="*/ 91 w 193"/>
                <a:gd name="T9" fmla="*/ 110 h 163"/>
                <a:gd name="T10" fmla="*/ 94 w 193"/>
                <a:gd name="T11" fmla="*/ 89 h 163"/>
                <a:gd name="T12" fmla="*/ 56 w 193"/>
                <a:gd name="T13" fmla="*/ 97 h 163"/>
                <a:gd name="T14" fmla="*/ 30 w 193"/>
                <a:gd name="T15" fmla="*/ 111 h 163"/>
                <a:gd name="T16" fmla="*/ 22 w 193"/>
                <a:gd name="T17" fmla="*/ 130 h 163"/>
                <a:gd name="T18" fmla="*/ 11 w 193"/>
                <a:gd name="T19" fmla="*/ 156 h 163"/>
                <a:gd name="T20" fmla="*/ 2 w 193"/>
                <a:gd name="T21" fmla="*/ 149 h 163"/>
                <a:gd name="T22" fmla="*/ 5 w 193"/>
                <a:gd name="T23" fmla="*/ 126 h 163"/>
                <a:gd name="T24" fmla="*/ 10 w 193"/>
                <a:gd name="T25" fmla="*/ 99 h 163"/>
                <a:gd name="T26" fmla="*/ 46 w 193"/>
                <a:gd name="T27" fmla="*/ 71 h 163"/>
                <a:gd name="T28" fmla="*/ 64 w 193"/>
                <a:gd name="T29" fmla="*/ 55 h 163"/>
                <a:gd name="T30" fmla="*/ 92 w 193"/>
                <a:gd name="T31" fmla="*/ 44 h 163"/>
                <a:gd name="T32" fmla="*/ 137 w 193"/>
                <a:gd name="T33" fmla="*/ 19 h 163"/>
                <a:gd name="T34" fmla="*/ 175 w 193"/>
                <a:gd name="T35" fmla="*/ 0 h 163"/>
                <a:gd name="T36" fmla="*/ 193 w 193"/>
                <a:gd name="T37" fmla="*/ 5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3" h="163">
                  <a:moveTo>
                    <a:pt x="193" y="50"/>
                  </a:moveTo>
                  <a:cubicBezTo>
                    <a:pt x="177" y="50"/>
                    <a:pt x="161" y="57"/>
                    <a:pt x="160" y="69"/>
                  </a:cubicBezTo>
                  <a:cubicBezTo>
                    <a:pt x="158" y="81"/>
                    <a:pt x="128" y="106"/>
                    <a:pt x="119" y="115"/>
                  </a:cubicBezTo>
                  <a:cubicBezTo>
                    <a:pt x="114" y="129"/>
                    <a:pt x="96" y="163"/>
                    <a:pt x="81" y="153"/>
                  </a:cubicBezTo>
                  <a:cubicBezTo>
                    <a:pt x="66" y="144"/>
                    <a:pt x="89" y="114"/>
                    <a:pt x="91" y="110"/>
                  </a:cubicBezTo>
                  <a:cubicBezTo>
                    <a:pt x="98" y="100"/>
                    <a:pt x="100" y="94"/>
                    <a:pt x="94" y="89"/>
                  </a:cubicBezTo>
                  <a:cubicBezTo>
                    <a:pt x="89" y="84"/>
                    <a:pt x="69" y="100"/>
                    <a:pt x="56" y="97"/>
                  </a:cubicBezTo>
                  <a:cubicBezTo>
                    <a:pt x="50" y="103"/>
                    <a:pt x="37" y="114"/>
                    <a:pt x="30" y="111"/>
                  </a:cubicBezTo>
                  <a:cubicBezTo>
                    <a:pt x="30" y="116"/>
                    <a:pt x="28" y="129"/>
                    <a:pt x="22" y="130"/>
                  </a:cubicBezTo>
                  <a:cubicBezTo>
                    <a:pt x="23" y="135"/>
                    <a:pt x="20" y="154"/>
                    <a:pt x="11" y="156"/>
                  </a:cubicBezTo>
                  <a:cubicBezTo>
                    <a:pt x="2" y="157"/>
                    <a:pt x="0" y="154"/>
                    <a:pt x="2" y="149"/>
                  </a:cubicBezTo>
                  <a:cubicBezTo>
                    <a:pt x="3" y="145"/>
                    <a:pt x="3" y="132"/>
                    <a:pt x="5" y="126"/>
                  </a:cubicBezTo>
                  <a:cubicBezTo>
                    <a:pt x="7" y="120"/>
                    <a:pt x="8" y="105"/>
                    <a:pt x="10" y="99"/>
                  </a:cubicBezTo>
                  <a:cubicBezTo>
                    <a:pt x="12" y="94"/>
                    <a:pt x="42" y="75"/>
                    <a:pt x="46" y="71"/>
                  </a:cubicBezTo>
                  <a:cubicBezTo>
                    <a:pt x="50" y="66"/>
                    <a:pt x="62" y="58"/>
                    <a:pt x="64" y="55"/>
                  </a:cubicBezTo>
                  <a:cubicBezTo>
                    <a:pt x="66" y="53"/>
                    <a:pt x="85" y="47"/>
                    <a:pt x="92" y="44"/>
                  </a:cubicBezTo>
                  <a:cubicBezTo>
                    <a:pt x="98" y="40"/>
                    <a:pt x="124" y="22"/>
                    <a:pt x="137" y="19"/>
                  </a:cubicBezTo>
                  <a:cubicBezTo>
                    <a:pt x="151" y="16"/>
                    <a:pt x="160" y="9"/>
                    <a:pt x="175" y="0"/>
                  </a:cubicBezTo>
                  <a:lnTo>
                    <a:pt x="193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5">
                <a:solidFill>
                  <a:prstClr val="black"/>
                </a:solidFill>
              </a:endParaRPr>
            </a:p>
          </p:txBody>
        </p:sp>
        <p:sp>
          <p:nvSpPr>
            <p:cNvPr id="31" name="Freeform 17"/>
            <p:cNvSpPr/>
            <p:nvPr/>
          </p:nvSpPr>
          <p:spPr bwMode="auto">
            <a:xfrm>
              <a:off x="1419" y="1985"/>
              <a:ext cx="103" cy="160"/>
            </a:xfrm>
            <a:custGeom>
              <a:avLst/>
              <a:gdLst>
                <a:gd name="T0" fmla="*/ 67 w 103"/>
                <a:gd name="T1" fmla="*/ 0 h 160"/>
                <a:gd name="T2" fmla="*/ 0 w 103"/>
                <a:gd name="T3" fmla="*/ 26 h 160"/>
                <a:gd name="T4" fmla="*/ 53 w 103"/>
                <a:gd name="T5" fmla="*/ 160 h 160"/>
                <a:gd name="T6" fmla="*/ 103 w 103"/>
                <a:gd name="T7" fmla="*/ 143 h 160"/>
                <a:gd name="T8" fmla="*/ 67 w 103"/>
                <a:gd name="T9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60">
                  <a:moveTo>
                    <a:pt x="67" y="0"/>
                  </a:moveTo>
                  <a:lnTo>
                    <a:pt x="0" y="26"/>
                  </a:lnTo>
                  <a:lnTo>
                    <a:pt x="53" y="160"/>
                  </a:lnTo>
                  <a:lnTo>
                    <a:pt x="103" y="143"/>
                  </a:lnTo>
                  <a:lnTo>
                    <a:pt x="6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5">
                <a:solidFill>
                  <a:prstClr val="black"/>
                </a:solidFill>
              </a:endParaRPr>
            </a:p>
          </p:txBody>
        </p:sp>
        <p:sp>
          <p:nvSpPr>
            <p:cNvPr id="32" name="Freeform 18"/>
            <p:cNvSpPr/>
            <p:nvPr/>
          </p:nvSpPr>
          <p:spPr bwMode="auto">
            <a:xfrm>
              <a:off x="1474" y="1961"/>
              <a:ext cx="150" cy="191"/>
            </a:xfrm>
            <a:custGeom>
              <a:avLst/>
              <a:gdLst>
                <a:gd name="T0" fmla="*/ 26 w 63"/>
                <a:gd name="T1" fmla="*/ 1 h 80"/>
                <a:gd name="T2" fmla="*/ 0 w 63"/>
                <a:gd name="T3" fmla="*/ 9 h 80"/>
                <a:gd name="T4" fmla="*/ 21 w 63"/>
                <a:gd name="T5" fmla="*/ 80 h 80"/>
                <a:gd name="T6" fmla="*/ 56 w 63"/>
                <a:gd name="T7" fmla="*/ 72 h 80"/>
                <a:gd name="T8" fmla="*/ 58 w 63"/>
                <a:gd name="T9" fmla="*/ 48 h 80"/>
                <a:gd name="T10" fmla="*/ 39 w 63"/>
                <a:gd name="T11" fmla="*/ 31 h 80"/>
                <a:gd name="T12" fmla="*/ 46 w 63"/>
                <a:gd name="T13" fmla="*/ 8 h 80"/>
                <a:gd name="T14" fmla="*/ 26 w 63"/>
                <a:gd name="T15" fmla="*/ 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" h="80">
                  <a:moveTo>
                    <a:pt x="26" y="1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21" y="80"/>
                    <a:pt x="21" y="80"/>
                    <a:pt x="21" y="80"/>
                  </a:cubicBezTo>
                  <a:cubicBezTo>
                    <a:pt x="56" y="72"/>
                    <a:pt x="56" y="72"/>
                    <a:pt x="56" y="72"/>
                  </a:cubicBezTo>
                  <a:cubicBezTo>
                    <a:pt x="56" y="72"/>
                    <a:pt x="63" y="56"/>
                    <a:pt x="58" y="48"/>
                  </a:cubicBezTo>
                  <a:cubicBezTo>
                    <a:pt x="53" y="40"/>
                    <a:pt x="41" y="40"/>
                    <a:pt x="39" y="31"/>
                  </a:cubicBezTo>
                  <a:cubicBezTo>
                    <a:pt x="37" y="22"/>
                    <a:pt x="48" y="16"/>
                    <a:pt x="46" y="8"/>
                  </a:cubicBezTo>
                  <a:cubicBezTo>
                    <a:pt x="43" y="0"/>
                    <a:pt x="35" y="1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5">
                <a:solidFill>
                  <a:prstClr val="black"/>
                </a:solidFill>
              </a:endParaRPr>
            </a:p>
          </p:txBody>
        </p:sp>
      </p:grpSp>
      <p:grpSp>
        <p:nvGrpSpPr>
          <p:cNvPr id="14" name="Group 21"/>
          <p:cNvGrpSpPr>
            <a:grpSpLocks noChangeAspect="1"/>
          </p:cNvGrpSpPr>
          <p:nvPr/>
        </p:nvGrpSpPr>
        <p:grpSpPr bwMode="auto">
          <a:xfrm>
            <a:off x="4241554" y="3678637"/>
            <a:ext cx="739201" cy="258467"/>
            <a:chOff x="4095" y="2571"/>
            <a:chExt cx="1155" cy="404"/>
          </a:xfrm>
          <a:solidFill>
            <a:srgbClr val="DAB96E"/>
          </a:solidFill>
        </p:grpSpPr>
        <p:sp>
          <p:nvSpPr>
            <p:cNvPr id="24" name="Freeform 22"/>
            <p:cNvSpPr>
              <a:spLocks noEditPoints="1"/>
            </p:cNvSpPr>
            <p:nvPr/>
          </p:nvSpPr>
          <p:spPr bwMode="auto">
            <a:xfrm>
              <a:off x="4741" y="2730"/>
              <a:ext cx="242" cy="245"/>
            </a:xfrm>
            <a:custGeom>
              <a:avLst/>
              <a:gdLst>
                <a:gd name="T0" fmla="*/ 31 w 102"/>
                <a:gd name="T1" fmla="*/ 65 h 102"/>
                <a:gd name="T2" fmla="*/ 11 w 102"/>
                <a:gd name="T3" fmla="*/ 66 h 102"/>
                <a:gd name="T4" fmla="*/ 8 w 102"/>
                <a:gd name="T5" fmla="*/ 70 h 102"/>
                <a:gd name="T6" fmla="*/ 0 w 102"/>
                <a:gd name="T7" fmla="*/ 79 h 102"/>
                <a:gd name="T8" fmla="*/ 11 w 102"/>
                <a:gd name="T9" fmla="*/ 87 h 102"/>
                <a:gd name="T10" fmla="*/ 36 w 102"/>
                <a:gd name="T11" fmla="*/ 66 h 102"/>
                <a:gd name="T12" fmla="*/ 31 w 102"/>
                <a:gd name="T13" fmla="*/ 65 h 102"/>
                <a:gd name="T14" fmla="*/ 33 w 102"/>
                <a:gd name="T15" fmla="*/ 87 h 102"/>
                <a:gd name="T16" fmla="*/ 43 w 102"/>
                <a:gd name="T17" fmla="*/ 102 h 102"/>
                <a:gd name="T18" fmla="*/ 70 w 102"/>
                <a:gd name="T19" fmla="*/ 77 h 102"/>
                <a:gd name="T20" fmla="*/ 70 w 102"/>
                <a:gd name="T21" fmla="*/ 77 h 102"/>
                <a:gd name="T22" fmla="*/ 43 w 102"/>
                <a:gd name="T23" fmla="*/ 67 h 102"/>
                <a:gd name="T24" fmla="*/ 33 w 102"/>
                <a:gd name="T25" fmla="*/ 87 h 102"/>
                <a:gd name="T26" fmla="*/ 76 w 102"/>
                <a:gd name="T27" fmla="*/ 80 h 102"/>
                <a:gd name="T28" fmla="*/ 74 w 102"/>
                <a:gd name="T29" fmla="*/ 84 h 102"/>
                <a:gd name="T30" fmla="*/ 84 w 102"/>
                <a:gd name="T31" fmla="*/ 99 h 102"/>
                <a:gd name="T32" fmla="*/ 102 w 102"/>
                <a:gd name="T33" fmla="*/ 89 h 102"/>
                <a:gd name="T34" fmla="*/ 76 w 102"/>
                <a:gd name="T35" fmla="*/ 80 h 102"/>
                <a:gd name="T36" fmla="*/ 68 w 102"/>
                <a:gd name="T37" fmla="*/ 3 h 102"/>
                <a:gd name="T38" fmla="*/ 38 w 102"/>
                <a:gd name="T39" fmla="*/ 2 h 102"/>
                <a:gd name="T40" fmla="*/ 32 w 102"/>
                <a:gd name="T41" fmla="*/ 13 h 102"/>
                <a:gd name="T42" fmla="*/ 46 w 102"/>
                <a:gd name="T43" fmla="*/ 14 h 102"/>
                <a:gd name="T44" fmla="*/ 70 w 102"/>
                <a:gd name="T45" fmla="*/ 8 h 102"/>
                <a:gd name="T46" fmla="*/ 70 w 102"/>
                <a:gd name="T47" fmla="*/ 6 h 102"/>
                <a:gd name="T48" fmla="*/ 68 w 102"/>
                <a:gd name="T49" fmla="*/ 3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2" h="102">
                  <a:moveTo>
                    <a:pt x="31" y="65"/>
                  </a:moveTo>
                  <a:cubicBezTo>
                    <a:pt x="24" y="65"/>
                    <a:pt x="17" y="65"/>
                    <a:pt x="11" y="66"/>
                  </a:cubicBezTo>
                  <a:cubicBezTo>
                    <a:pt x="8" y="70"/>
                    <a:pt x="8" y="70"/>
                    <a:pt x="8" y="70"/>
                  </a:cubicBezTo>
                  <a:cubicBezTo>
                    <a:pt x="6" y="73"/>
                    <a:pt x="3" y="76"/>
                    <a:pt x="0" y="79"/>
                  </a:cubicBezTo>
                  <a:cubicBezTo>
                    <a:pt x="2" y="83"/>
                    <a:pt x="5" y="87"/>
                    <a:pt x="11" y="87"/>
                  </a:cubicBezTo>
                  <a:cubicBezTo>
                    <a:pt x="21" y="87"/>
                    <a:pt x="28" y="79"/>
                    <a:pt x="36" y="66"/>
                  </a:cubicBezTo>
                  <a:cubicBezTo>
                    <a:pt x="34" y="65"/>
                    <a:pt x="33" y="65"/>
                    <a:pt x="31" y="65"/>
                  </a:cubicBezTo>
                  <a:close/>
                  <a:moveTo>
                    <a:pt x="33" y="87"/>
                  </a:moveTo>
                  <a:cubicBezTo>
                    <a:pt x="30" y="92"/>
                    <a:pt x="34" y="102"/>
                    <a:pt x="43" y="102"/>
                  </a:cubicBezTo>
                  <a:cubicBezTo>
                    <a:pt x="53" y="102"/>
                    <a:pt x="61" y="93"/>
                    <a:pt x="70" y="77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0" y="73"/>
                    <a:pt x="50" y="70"/>
                    <a:pt x="43" y="67"/>
                  </a:cubicBezTo>
                  <a:cubicBezTo>
                    <a:pt x="38" y="76"/>
                    <a:pt x="34" y="84"/>
                    <a:pt x="33" y="87"/>
                  </a:cubicBezTo>
                  <a:close/>
                  <a:moveTo>
                    <a:pt x="76" y="80"/>
                  </a:moveTo>
                  <a:cubicBezTo>
                    <a:pt x="76" y="81"/>
                    <a:pt x="75" y="83"/>
                    <a:pt x="74" y="84"/>
                  </a:cubicBezTo>
                  <a:cubicBezTo>
                    <a:pt x="71" y="89"/>
                    <a:pt x="75" y="99"/>
                    <a:pt x="84" y="99"/>
                  </a:cubicBezTo>
                  <a:cubicBezTo>
                    <a:pt x="91" y="99"/>
                    <a:pt x="96" y="95"/>
                    <a:pt x="102" y="89"/>
                  </a:cubicBezTo>
                  <a:cubicBezTo>
                    <a:pt x="93" y="86"/>
                    <a:pt x="85" y="83"/>
                    <a:pt x="76" y="80"/>
                  </a:cubicBezTo>
                  <a:close/>
                  <a:moveTo>
                    <a:pt x="68" y="3"/>
                  </a:moveTo>
                  <a:cubicBezTo>
                    <a:pt x="62" y="0"/>
                    <a:pt x="52" y="0"/>
                    <a:pt x="38" y="2"/>
                  </a:cubicBezTo>
                  <a:cubicBezTo>
                    <a:pt x="36" y="6"/>
                    <a:pt x="34" y="10"/>
                    <a:pt x="32" y="13"/>
                  </a:cubicBezTo>
                  <a:cubicBezTo>
                    <a:pt x="36" y="14"/>
                    <a:pt x="41" y="14"/>
                    <a:pt x="46" y="14"/>
                  </a:cubicBezTo>
                  <a:cubicBezTo>
                    <a:pt x="61" y="14"/>
                    <a:pt x="68" y="11"/>
                    <a:pt x="70" y="8"/>
                  </a:cubicBezTo>
                  <a:cubicBezTo>
                    <a:pt x="70" y="8"/>
                    <a:pt x="71" y="8"/>
                    <a:pt x="70" y="6"/>
                  </a:cubicBezTo>
                  <a:cubicBezTo>
                    <a:pt x="70" y="4"/>
                    <a:pt x="69" y="3"/>
                    <a:pt x="68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5">
                <a:solidFill>
                  <a:prstClr val="black"/>
                </a:solidFill>
              </a:endParaRPr>
            </a:p>
          </p:txBody>
        </p:sp>
        <p:sp>
          <p:nvSpPr>
            <p:cNvPr id="25" name="Freeform 23"/>
            <p:cNvSpPr/>
            <p:nvPr/>
          </p:nvSpPr>
          <p:spPr bwMode="auto">
            <a:xfrm>
              <a:off x="4095" y="2706"/>
              <a:ext cx="648" cy="236"/>
            </a:xfrm>
            <a:custGeom>
              <a:avLst/>
              <a:gdLst>
                <a:gd name="T0" fmla="*/ 267 w 273"/>
                <a:gd name="T1" fmla="*/ 76 h 98"/>
                <a:gd name="T2" fmla="*/ 259 w 273"/>
                <a:gd name="T3" fmla="*/ 75 h 98"/>
                <a:gd name="T4" fmla="*/ 232 w 273"/>
                <a:gd name="T5" fmla="*/ 87 h 98"/>
                <a:gd name="T6" fmla="*/ 194 w 273"/>
                <a:gd name="T7" fmla="*/ 49 h 98"/>
                <a:gd name="T8" fmla="*/ 232 w 273"/>
                <a:gd name="T9" fmla="*/ 11 h 98"/>
                <a:gd name="T10" fmla="*/ 259 w 273"/>
                <a:gd name="T11" fmla="*/ 23 h 98"/>
                <a:gd name="T12" fmla="*/ 270 w 273"/>
                <a:gd name="T13" fmla="*/ 21 h 98"/>
                <a:gd name="T14" fmla="*/ 273 w 273"/>
                <a:gd name="T15" fmla="*/ 21 h 98"/>
                <a:gd name="T16" fmla="*/ 232 w 273"/>
                <a:gd name="T17" fmla="*/ 0 h 98"/>
                <a:gd name="T18" fmla="*/ 183 w 273"/>
                <a:gd name="T19" fmla="*/ 43 h 98"/>
                <a:gd name="T20" fmla="*/ 90 w 273"/>
                <a:gd name="T21" fmla="*/ 43 h 98"/>
                <a:gd name="T22" fmla="*/ 90 w 273"/>
                <a:gd name="T23" fmla="*/ 12 h 98"/>
                <a:gd name="T24" fmla="*/ 79 w 273"/>
                <a:gd name="T25" fmla="*/ 12 h 98"/>
                <a:gd name="T26" fmla="*/ 79 w 273"/>
                <a:gd name="T27" fmla="*/ 34 h 98"/>
                <a:gd name="T28" fmla="*/ 69 w 273"/>
                <a:gd name="T29" fmla="*/ 34 h 98"/>
                <a:gd name="T30" fmla="*/ 69 w 273"/>
                <a:gd name="T31" fmla="*/ 24 h 98"/>
                <a:gd name="T32" fmla="*/ 52 w 273"/>
                <a:gd name="T33" fmla="*/ 24 h 98"/>
                <a:gd name="T34" fmla="*/ 52 w 273"/>
                <a:gd name="T35" fmla="*/ 43 h 98"/>
                <a:gd name="T36" fmla="*/ 44 w 273"/>
                <a:gd name="T37" fmla="*/ 43 h 98"/>
                <a:gd name="T38" fmla="*/ 44 w 273"/>
                <a:gd name="T39" fmla="*/ 13 h 98"/>
                <a:gd name="T40" fmla="*/ 24 w 273"/>
                <a:gd name="T41" fmla="*/ 13 h 98"/>
                <a:gd name="T42" fmla="*/ 24 w 273"/>
                <a:gd name="T43" fmla="*/ 43 h 98"/>
                <a:gd name="T44" fmla="*/ 6 w 273"/>
                <a:gd name="T45" fmla="*/ 43 h 98"/>
                <a:gd name="T46" fmla="*/ 0 w 273"/>
                <a:gd name="T47" fmla="*/ 49 h 98"/>
                <a:gd name="T48" fmla="*/ 6 w 273"/>
                <a:gd name="T49" fmla="*/ 55 h 98"/>
                <a:gd name="T50" fmla="*/ 24 w 273"/>
                <a:gd name="T51" fmla="*/ 55 h 98"/>
                <a:gd name="T52" fmla="*/ 24 w 273"/>
                <a:gd name="T53" fmla="*/ 81 h 98"/>
                <a:gd name="T54" fmla="*/ 44 w 273"/>
                <a:gd name="T55" fmla="*/ 81 h 98"/>
                <a:gd name="T56" fmla="*/ 44 w 273"/>
                <a:gd name="T57" fmla="*/ 71 h 98"/>
                <a:gd name="T58" fmla="*/ 54 w 273"/>
                <a:gd name="T59" fmla="*/ 71 h 98"/>
                <a:gd name="T60" fmla="*/ 54 w 273"/>
                <a:gd name="T61" fmla="*/ 77 h 98"/>
                <a:gd name="T62" fmla="*/ 65 w 273"/>
                <a:gd name="T63" fmla="*/ 77 h 98"/>
                <a:gd name="T64" fmla="*/ 65 w 273"/>
                <a:gd name="T65" fmla="*/ 61 h 98"/>
                <a:gd name="T66" fmla="*/ 76 w 273"/>
                <a:gd name="T67" fmla="*/ 61 h 98"/>
                <a:gd name="T68" fmla="*/ 76 w 273"/>
                <a:gd name="T69" fmla="*/ 83 h 98"/>
                <a:gd name="T70" fmla="*/ 93 w 273"/>
                <a:gd name="T71" fmla="*/ 83 h 98"/>
                <a:gd name="T72" fmla="*/ 93 w 273"/>
                <a:gd name="T73" fmla="*/ 55 h 98"/>
                <a:gd name="T74" fmla="*/ 183 w 273"/>
                <a:gd name="T75" fmla="*/ 55 h 98"/>
                <a:gd name="T76" fmla="*/ 232 w 273"/>
                <a:gd name="T77" fmla="*/ 98 h 98"/>
                <a:gd name="T78" fmla="*/ 273 w 273"/>
                <a:gd name="T79" fmla="*/ 76 h 98"/>
                <a:gd name="T80" fmla="*/ 267 w 273"/>
                <a:gd name="T81" fmla="*/ 76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73" h="98">
                  <a:moveTo>
                    <a:pt x="267" y="76"/>
                  </a:moveTo>
                  <a:cubicBezTo>
                    <a:pt x="264" y="76"/>
                    <a:pt x="262" y="76"/>
                    <a:pt x="259" y="75"/>
                  </a:cubicBezTo>
                  <a:cubicBezTo>
                    <a:pt x="252" y="82"/>
                    <a:pt x="242" y="87"/>
                    <a:pt x="232" y="87"/>
                  </a:cubicBezTo>
                  <a:cubicBezTo>
                    <a:pt x="211" y="87"/>
                    <a:pt x="194" y="70"/>
                    <a:pt x="194" y="49"/>
                  </a:cubicBezTo>
                  <a:cubicBezTo>
                    <a:pt x="194" y="28"/>
                    <a:pt x="211" y="11"/>
                    <a:pt x="232" y="11"/>
                  </a:cubicBezTo>
                  <a:cubicBezTo>
                    <a:pt x="242" y="11"/>
                    <a:pt x="252" y="15"/>
                    <a:pt x="259" y="23"/>
                  </a:cubicBezTo>
                  <a:cubicBezTo>
                    <a:pt x="263" y="22"/>
                    <a:pt x="267" y="21"/>
                    <a:pt x="270" y="21"/>
                  </a:cubicBezTo>
                  <a:cubicBezTo>
                    <a:pt x="270" y="21"/>
                    <a:pt x="271" y="21"/>
                    <a:pt x="273" y="21"/>
                  </a:cubicBezTo>
                  <a:cubicBezTo>
                    <a:pt x="264" y="8"/>
                    <a:pt x="249" y="0"/>
                    <a:pt x="232" y="0"/>
                  </a:cubicBezTo>
                  <a:cubicBezTo>
                    <a:pt x="206" y="0"/>
                    <a:pt x="186" y="19"/>
                    <a:pt x="183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90" y="12"/>
                    <a:pt x="90" y="12"/>
                    <a:pt x="90" y="12"/>
                  </a:cubicBezTo>
                  <a:cubicBezTo>
                    <a:pt x="79" y="12"/>
                    <a:pt x="79" y="12"/>
                    <a:pt x="79" y="12"/>
                  </a:cubicBezTo>
                  <a:cubicBezTo>
                    <a:pt x="79" y="34"/>
                    <a:pt x="79" y="34"/>
                    <a:pt x="79" y="34"/>
                  </a:cubicBezTo>
                  <a:cubicBezTo>
                    <a:pt x="69" y="34"/>
                    <a:pt x="69" y="34"/>
                    <a:pt x="69" y="34"/>
                  </a:cubicBezTo>
                  <a:cubicBezTo>
                    <a:pt x="69" y="24"/>
                    <a:pt x="69" y="24"/>
                    <a:pt x="69" y="24"/>
                  </a:cubicBezTo>
                  <a:cubicBezTo>
                    <a:pt x="52" y="24"/>
                    <a:pt x="52" y="24"/>
                    <a:pt x="52" y="24"/>
                  </a:cubicBezTo>
                  <a:cubicBezTo>
                    <a:pt x="52" y="43"/>
                    <a:pt x="52" y="43"/>
                    <a:pt x="52" y="43"/>
                  </a:cubicBezTo>
                  <a:cubicBezTo>
                    <a:pt x="44" y="43"/>
                    <a:pt x="44" y="43"/>
                    <a:pt x="44" y="4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6" y="43"/>
                    <a:pt x="6" y="43"/>
                    <a:pt x="6" y="43"/>
                  </a:cubicBezTo>
                  <a:cubicBezTo>
                    <a:pt x="3" y="43"/>
                    <a:pt x="0" y="46"/>
                    <a:pt x="0" y="49"/>
                  </a:cubicBezTo>
                  <a:cubicBezTo>
                    <a:pt x="0" y="52"/>
                    <a:pt x="3" y="55"/>
                    <a:pt x="6" y="55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81"/>
                    <a:pt x="24" y="81"/>
                    <a:pt x="24" y="81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71"/>
                    <a:pt x="44" y="71"/>
                    <a:pt x="44" y="71"/>
                  </a:cubicBezTo>
                  <a:cubicBezTo>
                    <a:pt x="54" y="71"/>
                    <a:pt x="54" y="71"/>
                    <a:pt x="54" y="71"/>
                  </a:cubicBezTo>
                  <a:cubicBezTo>
                    <a:pt x="54" y="77"/>
                    <a:pt x="54" y="77"/>
                    <a:pt x="54" y="77"/>
                  </a:cubicBezTo>
                  <a:cubicBezTo>
                    <a:pt x="65" y="77"/>
                    <a:pt x="65" y="77"/>
                    <a:pt x="65" y="77"/>
                  </a:cubicBezTo>
                  <a:cubicBezTo>
                    <a:pt x="65" y="61"/>
                    <a:pt x="65" y="61"/>
                    <a:pt x="65" y="61"/>
                  </a:cubicBezTo>
                  <a:cubicBezTo>
                    <a:pt x="76" y="61"/>
                    <a:pt x="76" y="61"/>
                    <a:pt x="76" y="61"/>
                  </a:cubicBezTo>
                  <a:cubicBezTo>
                    <a:pt x="76" y="83"/>
                    <a:pt x="76" y="83"/>
                    <a:pt x="76" y="83"/>
                  </a:cubicBezTo>
                  <a:cubicBezTo>
                    <a:pt x="93" y="83"/>
                    <a:pt x="93" y="83"/>
                    <a:pt x="93" y="83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183" y="55"/>
                    <a:pt x="183" y="55"/>
                    <a:pt x="183" y="55"/>
                  </a:cubicBezTo>
                  <a:cubicBezTo>
                    <a:pt x="186" y="79"/>
                    <a:pt x="206" y="98"/>
                    <a:pt x="232" y="98"/>
                  </a:cubicBezTo>
                  <a:cubicBezTo>
                    <a:pt x="249" y="98"/>
                    <a:pt x="264" y="89"/>
                    <a:pt x="273" y="76"/>
                  </a:cubicBezTo>
                  <a:lnTo>
                    <a:pt x="267" y="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5">
                <a:solidFill>
                  <a:prstClr val="black"/>
                </a:solidFill>
              </a:endParaRPr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auto">
            <a:xfrm>
              <a:off x="4594" y="2571"/>
              <a:ext cx="656" cy="380"/>
            </a:xfrm>
            <a:custGeom>
              <a:avLst/>
              <a:gdLst>
                <a:gd name="T0" fmla="*/ 22 w 276"/>
                <a:gd name="T1" fmla="*/ 75 h 158"/>
                <a:gd name="T2" fmla="*/ 0 w 276"/>
                <a:gd name="T3" fmla="*/ 84 h 158"/>
                <a:gd name="T4" fmla="*/ 4 w 276"/>
                <a:gd name="T5" fmla="*/ 95 h 158"/>
                <a:gd name="T6" fmla="*/ 40 w 276"/>
                <a:gd name="T7" fmla="*/ 81 h 158"/>
                <a:gd name="T8" fmla="*/ 22 w 276"/>
                <a:gd name="T9" fmla="*/ 75 h 158"/>
                <a:gd name="T10" fmla="*/ 252 w 276"/>
                <a:gd name="T11" fmla="*/ 68 h 158"/>
                <a:gd name="T12" fmla="*/ 151 w 276"/>
                <a:gd name="T13" fmla="*/ 0 h 158"/>
                <a:gd name="T14" fmla="*/ 51 w 276"/>
                <a:gd name="T15" fmla="*/ 41 h 158"/>
                <a:gd name="T16" fmla="*/ 36 w 276"/>
                <a:gd name="T17" fmla="*/ 50 h 158"/>
                <a:gd name="T18" fmla="*/ 67 w 276"/>
                <a:gd name="T19" fmla="*/ 70 h 158"/>
                <a:gd name="T20" fmla="*/ 140 w 276"/>
                <a:gd name="T21" fmla="*/ 70 h 158"/>
                <a:gd name="T22" fmla="*/ 108 w 276"/>
                <a:gd name="T23" fmla="*/ 88 h 158"/>
                <a:gd name="T24" fmla="*/ 60 w 276"/>
                <a:gd name="T25" fmla="*/ 85 h 158"/>
                <a:gd name="T26" fmla="*/ 25 w 276"/>
                <a:gd name="T27" fmla="*/ 107 h 158"/>
                <a:gd name="T28" fmla="*/ 57 w 276"/>
                <a:gd name="T29" fmla="*/ 124 h 158"/>
                <a:gd name="T30" fmla="*/ 93 w 276"/>
                <a:gd name="T31" fmla="*/ 123 h 158"/>
                <a:gd name="T32" fmla="*/ 212 w 276"/>
                <a:gd name="T33" fmla="*/ 158 h 158"/>
                <a:gd name="T34" fmla="*/ 276 w 276"/>
                <a:gd name="T35" fmla="*/ 133 h 158"/>
                <a:gd name="T36" fmla="*/ 276 w 276"/>
                <a:gd name="T37" fmla="*/ 61 h 158"/>
                <a:gd name="T38" fmla="*/ 252 w 276"/>
                <a:gd name="T39" fmla="*/ 6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76" h="158">
                  <a:moveTo>
                    <a:pt x="22" y="75"/>
                  </a:moveTo>
                  <a:cubicBezTo>
                    <a:pt x="13" y="75"/>
                    <a:pt x="6" y="78"/>
                    <a:pt x="0" y="84"/>
                  </a:cubicBezTo>
                  <a:cubicBezTo>
                    <a:pt x="0" y="88"/>
                    <a:pt x="1" y="91"/>
                    <a:pt x="4" y="95"/>
                  </a:cubicBezTo>
                  <a:cubicBezTo>
                    <a:pt x="12" y="102"/>
                    <a:pt x="29" y="89"/>
                    <a:pt x="40" y="81"/>
                  </a:cubicBezTo>
                  <a:cubicBezTo>
                    <a:pt x="35" y="77"/>
                    <a:pt x="28" y="75"/>
                    <a:pt x="22" y="75"/>
                  </a:cubicBezTo>
                  <a:close/>
                  <a:moveTo>
                    <a:pt x="252" y="68"/>
                  </a:moveTo>
                  <a:cubicBezTo>
                    <a:pt x="231" y="67"/>
                    <a:pt x="177" y="0"/>
                    <a:pt x="151" y="0"/>
                  </a:cubicBezTo>
                  <a:cubicBezTo>
                    <a:pt x="126" y="0"/>
                    <a:pt x="70" y="29"/>
                    <a:pt x="51" y="41"/>
                  </a:cubicBezTo>
                  <a:cubicBezTo>
                    <a:pt x="47" y="43"/>
                    <a:pt x="42" y="46"/>
                    <a:pt x="36" y="50"/>
                  </a:cubicBezTo>
                  <a:cubicBezTo>
                    <a:pt x="48" y="53"/>
                    <a:pt x="59" y="60"/>
                    <a:pt x="67" y="70"/>
                  </a:cubicBezTo>
                  <a:cubicBezTo>
                    <a:pt x="97" y="59"/>
                    <a:pt x="135" y="51"/>
                    <a:pt x="140" y="70"/>
                  </a:cubicBezTo>
                  <a:cubicBezTo>
                    <a:pt x="143" y="82"/>
                    <a:pt x="130" y="88"/>
                    <a:pt x="108" y="88"/>
                  </a:cubicBezTo>
                  <a:cubicBezTo>
                    <a:pt x="87" y="88"/>
                    <a:pt x="70" y="85"/>
                    <a:pt x="60" y="85"/>
                  </a:cubicBezTo>
                  <a:cubicBezTo>
                    <a:pt x="49" y="85"/>
                    <a:pt x="25" y="93"/>
                    <a:pt x="25" y="107"/>
                  </a:cubicBezTo>
                  <a:cubicBezTo>
                    <a:pt x="25" y="121"/>
                    <a:pt x="49" y="124"/>
                    <a:pt x="57" y="124"/>
                  </a:cubicBezTo>
                  <a:cubicBezTo>
                    <a:pt x="65" y="124"/>
                    <a:pt x="78" y="123"/>
                    <a:pt x="93" y="123"/>
                  </a:cubicBezTo>
                  <a:cubicBezTo>
                    <a:pt x="114" y="123"/>
                    <a:pt x="175" y="158"/>
                    <a:pt x="212" y="158"/>
                  </a:cubicBezTo>
                  <a:cubicBezTo>
                    <a:pt x="249" y="158"/>
                    <a:pt x="268" y="140"/>
                    <a:pt x="276" y="133"/>
                  </a:cubicBezTo>
                  <a:cubicBezTo>
                    <a:pt x="276" y="122"/>
                    <a:pt x="276" y="61"/>
                    <a:pt x="276" y="61"/>
                  </a:cubicBezTo>
                  <a:cubicBezTo>
                    <a:pt x="261" y="68"/>
                    <a:pt x="259" y="69"/>
                    <a:pt x="252" y="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5"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Group 27"/>
          <p:cNvGrpSpPr>
            <a:grpSpLocks noChangeAspect="1"/>
          </p:cNvGrpSpPr>
          <p:nvPr/>
        </p:nvGrpSpPr>
        <p:grpSpPr bwMode="auto">
          <a:xfrm>
            <a:off x="8542940" y="3516017"/>
            <a:ext cx="382011" cy="388551"/>
            <a:chOff x="4766" y="1799"/>
            <a:chExt cx="629" cy="640"/>
          </a:xfrm>
          <a:solidFill>
            <a:srgbClr val="DAB96E"/>
          </a:solidFill>
        </p:grpSpPr>
        <p:sp>
          <p:nvSpPr>
            <p:cNvPr id="20" name="Freeform 28"/>
            <p:cNvSpPr>
              <a:spLocks noEditPoints="1"/>
            </p:cNvSpPr>
            <p:nvPr/>
          </p:nvSpPr>
          <p:spPr bwMode="auto">
            <a:xfrm>
              <a:off x="5017" y="2057"/>
              <a:ext cx="191" cy="191"/>
            </a:xfrm>
            <a:custGeom>
              <a:avLst/>
              <a:gdLst>
                <a:gd name="T0" fmla="*/ 40 w 80"/>
                <a:gd name="T1" fmla="*/ 61 h 80"/>
                <a:gd name="T2" fmla="*/ 20 w 80"/>
                <a:gd name="T3" fmla="*/ 40 h 80"/>
                <a:gd name="T4" fmla="*/ 40 w 80"/>
                <a:gd name="T5" fmla="*/ 20 h 80"/>
                <a:gd name="T6" fmla="*/ 61 w 80"/>
                <a:gd name="T7" fmla="*/ 40 h 80"/>
                <a:gd name="T8" fmla="*/ 40 w 80"/>
                <a:gd name="T9" fmla="*/ 61 h 80"/>
                <a:gd name="T10" fmla="*/ 40 w 80"/>
                <a:gd name="T11" fmla="*/ 61 h 80"/>
                <a:gd name="T12" fmla="*/ 34 w 80"/>
                <a:gd name="T13" fmla="*/ 0 h 80"/>
                <a:gd name="T14" fmla="*/ 34 w 80"/>
                <a:gd name="T15" fmla="*/ 8 h 80"/>
                <a:gd name="T16" fmla="*/ 22 w 80"/>
                <a:gd name="T17" fmla="*/ 13 h 80"/>
                <a:gd name="T18" fmla="*/ 17 w 80"/>
                <a:gd name="T19" fmla="*/ 8 h 80"/>
                <a:gd name="T20" fmla="*/ 8 w 80"/>
                <a:gd name="T21" fmla="*/ 16 h 80"/>
                <a:gd name="T22" fmla="*/ 13 w 80"/>
                <a:gd name="T23" fmla="*/ 22 h 80"/>
                <a:gd name="T24" fmla="*/ 8 w 80"/>
                <a:gd name="T25" fmla="*/ 34 h 80"/>
                <a:gd name="T26" fmla="*/ 0 w 80"/>
                <a:gd name="T27" fmla="*/ 34 h 80"/>
                <a:gd name="T28" fmla="*/ 0 w 80"/>
                <a:gd name="T29" fmla="*/ 47 h 80"/>
                <a:gd name="T30" fmla="*/ 8 w 80"/>
                <a:gd name="T31" fmla="*/ 47 h 80"/>
                <a:gd name="T32" fmla="*/ 13 w 80"/>
                <a:gd name="T33" fmla="*/ 59 h 80"/>
                <a:gd name="T34" fmla="*/ 8 w 80"/>
                <a:gd name="T35" fmla="*/ 64 h 80"/>
                <a:gd name="T36" fmla="*/ 17 w 80"/>
                <a:gd name="T37" fmla="*/ 73 h 80"/>
                <a:gd name="T38" fmla="*/ 22 w 80"/>
                <a:gd name="T39" fmla="*/ 68 h 80"/>
                <a:gd name="T40" fmla="*/ 34 w 80"/>
                <a:gd name="T41" fmla="*/ 73 h 80"/>
                <a:gd name="T42" fmla="*/ 34 w 80"/>
                <a:gd name="T43" fmla="*/ 80 h 80"/>
                <a:gd name="T44" fmla="*/ 47 w 80"/>
                <a:gd name="T45" fmla="*/ 80 h 80"/>
                <a:gd name="T46" fmla="*/ 47 w 80"/>
                <a:gd name="T47" fmla="*/ 73 h 80"/>
                <a:gd name="T48" fmla="*/ 59 w 80"/>
                <a:gd name="T49" fmla="*/ 68 h 80"/>
                <a:gd name="T50" fmla="*/ 64 w 80"/>
                <a:gd name="T51" fmla="*/ 73 h 80"/>
                <a:gd name="T52" fmla="*/ 73 w 80"/>
                <a:gd name="T53" fmla="*/ 64 h 80"/>
                <a:gd name="T54" fmla="*/ 68 w 80"/>
                <a:gd name="T55" fmla="*/ 59 h 80"/>
                <a:gd name="T56" fmla="*/ 73 w 80"/>
                <a:gd name="T57" fmla="*/ 47 h 80"/>
                <a:gd name="T58" fmla="*/ 80 w 80"/>
                <a:gd name="T59" fmla="*/ 47 h 80"/>
                <a:gd name="T60" fmla="*/ 80 w 80"/>
                <a:gd name="T61" fmla="*/ 34 h 80"/>
                <a:gd name="T62" fmla="*/ 73 w 80"/>
                <a:gd name="T63" fmla="*/ 34 h 80"/>
                <a:gd name="T64" fmla="*/ 68 w 80"/>
                <a:gd name="T65" fmla="*/ 22 h 80"/>
                <a:gd name="T66" fmla="*/ 73 w 80"/>
                <a:gd name="T67" fmla="*/ 16 h 80"/>
                <a:gd name="T68" fmla="*/ 64 w 80"/>
                <a:gd name="T69" fmla="*/ 8 h 80"/>
                <a:gd name="T70" fmla="*/ 59 w 80"/>
                <a:gd name="T71" fmla="*/ 13 h 80"/>
                <a:gd name="T72" fmla="*/ 47 w 80"/>
                <a:gd name="T73" fmla="*/ 8 h 80"/>
                <a:gd name="T74" fmla="*/ 47 w 80"/>
                <a:gd name="T75" fmla="*/ 0 h 80"/>
                <a:gd name="T76" fmla="*/ 34 w 80"/>
                <a:gd name="T7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0" h="80">
                  <a:moveTo>
                    <a:pt x="40" y="61"/>
                  </a:moveTo>
                  <a:cubicBezTo>
                    <a:pt x="29" y="61"/>
                    <a:pt x="20" y="52"/>
                    <a:pt x="20" y="40"/>
                  </a:cubicBezTo>
                  <a:cubicBezTo>
                    <a:pt x="20" y="29"/>
                    <a:pt x="29" y="20"/>
                    <a:pt x="40" y="20"/>
                  </a:cubicBezTo>
                  <a:cubicBezTo>
                    <a:pt x="52" y="20"/>
                    <a:pt x="61" y="29"/>
                    <a:pt x="61" y="40"/>
                  </a:cubicBezTo>
                  <a:cubicBezTo>
                    <a:pt x="61" y="52"/>
                    <a:pt x="52" y="61"/>
                    <a:pt x="40" y="61"/>
                  </a:cubicBezTo>
                  <a:cubicBezTo>
                    <a:pt x="40" y="61"/>
                    <a:pt x="40" y="61"/>
                    <a:pt x="40" y="61"/>
                  </a:cubicBezTo>
                  <a:moveTo>
                    <a:pt x="34" y="0"/>
                  </a:moveTo>
                  <a:cubicBezTo>
                    <a:pt x="34" y="8"/>
                    <a:pt x="34" y="8"/>
                    <a:pt x="34" y="8"/>
                  </a:cubicBezTo>
                  <a:cubicBezTo>
                    <a:pt x="30" y="9"/>
                    <a:pt x="25" y="10"/>
                    <a:pt x="22" y="13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0" y="25"/>
                    <a:pt x="9" y="30"/>
                    <a:pt x="8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9" y="51"/>
                    <a:pt x="10" y="55"/>
                    <a:pt x="13" y="59"/>
                  </a:cubicBezTo>
                  <a:cubicBezTo>
                    <a:pt x="8" y="64"/>
                    <a:pt x="8" y="64"/>
                    <a:pt x="8" y="64"/>
                  </a:cubicBezTo>
                  <a:cubicBezTo>
                    <a:pt x="17" y="73"/>
                    <a:pt x="17" y="73"/>
                    <a:pt x="17" y="73"/>
                  </a:cubicBezTo>
                  <a:cubicBezTo>
                    <a:pt x="22" y="68"/>
                    <a:pt x="22" y="68"/>
                    <a:pt x="22" y="68"/>
                  </a:cubicBezTo>
                  <a:cubicBezTo>
                    <a:pt x="25" y="70"/>
                    <a:pt x="30" y="72"/>
                    <a:pt x="34" y="73"/>
                  </a:cubicBezTo>
                  <a:cubicBezTo>
                    <a:pt x="34" y="80"/>
                    <a:pt x="34" y="80"/>
                    <a:pt x="34" y="80"/>
                  </a:cubicBezTo>
                  <a:cubicBezTo>
                    <a:pt x="47" y="80"/>
                    <a:pt x="47" y="80"/>
                    <a:pt x="47" y="80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51" y="72"/>
                    <a:pt x="55" y="70"/>
                    <a:pt x="59" y="68"/>
                  </a:cubicBezTo>
                  <a:cubicBezTo>
                    <a:pt x="64" y="73"/>
                    <a:pt x="64" y="73"/>
                    <a:pt x="64" y="73"/>
                  </a:cubicBezTo>
                  <a:cubicBezTo>
                    <a:pt x="73" y="64"/>
                    <a:pt x="73" y="64"/>
                    <a:pt x="73" y="64"/>
                  </a:cubicBezTo>
                  <a:cubicBezTo>
                    <a:pt x="68" y="59"/>
                    <a:pt x="68" y="59"/>
                    <a:pt x="68" y="59"/>
                  </a:cubicBezTo>
                  <a:cubicBezTo>
                    <a:pt x="70" y="55"/>
                    <a:pt x="72" y="51"/>
                    <a:pt x="73" y="47"/>
                  </a:cubicBezTo>
                  <a:cubicBezTo>
                    <a:pt x="80" y="47"/>
                    <a:pt x="80" y="47"/>
                    <a:pt x="80" y="47"/>
                  </a:cubicBezTo>
                  <a:cubicBezTo>
                    <a:pt x="80" y="34"/>
                    <a:pt x="80" y="34"/>
                    <a:pt x="80" y="34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72" y="30"/>
                    <a:pt x="70" y="25"/>
                    <a:pt x="68" y="22"/>
                  </a:cubicBezTo>
                  <a:cubicBezTo>
                    <a:pt x="73" y="16"/>
                    <a:pt x="73" y="16"/>
                    <a:pt x="73" y="16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59" y="13"/>
                    <a:pt x="59" y="13"/>
                    <a:pt x="59" y="13"/>
                  </a:cubicBezTo>
                  <a:cubicBezTo>
                    <a:pt x="55" y="10"/>
                    <a:pt x="51" y="9"/>
                    <a:pt x="47" y="8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34" y="0"/>
                    <a:pt x="34" y="0"/>
                    <a:pt x="3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5">
                <a:solidFill>
                  <a:prstClr val="black"/>
                </a:solidFill>
              </a:endParaRPr>
            </a:p>
          </p:txBody>
        </p:sp>
        <p:sp>
          <p:nvSpPr>
            <p:cNvPr id="21" name="Freeform 29"/>
            <p:cNvSpPr>
              <a:spLocks noEditPoints="1"/>
            </p:cNvSpPr>
            <p:nvPr/>
          </p:nvSpPr>
          <p:spPr bwMode="auto">
            <a:xfrm>
              <a:off x="5203" y="1799"/>
              <a:ext cx="192" cy="174"/>
            </a:xfrm>
            <a:custGeom>
              <a:avLst/>
              <a:gdLst>
                <a:gd name="T0" fmla="*/ 40 w 80"/>
                <a:gd name="T1" fmla="*/ 53 h 73"/>
                <a:gd name="T2" fmla="*/ 27 w 80"/>
                <a:gd name="T3" fmla="*/ 40 h 73"/>
                <a:gd name="T4" fmla="*/ 40 w 80"/>
                <a:gd name="T5" fmla="*/ 27 h 73"/>
                <a:gd name="T6" fmla="*/ 53 w 80"/>
                <a:gd name="T7" fmla="*/ 40 h 73"/>
                <a:gd name="T8" fmla="*/ 40 w 80"/>
                <a:gd name="T9" fmla="*/ 53 h 73"/>
                <a:gd name="T10" fmla="*/ 34 w 80"/>
                <a:gd name="T11" fmla="*/ 0 h 73"/>
                <a:gd name="T12" fmla="*/ 34 w 80"/>
                <a:gd name="T13" fmla="*/ 7 h 73"/>
                <a:gd name="T14" fmla="*/ 21 w 80"/>
                <a:gd name="T15" fmla="*/ 12 h 73"/>
                <a:gd name="T16" fmla="*/ 16 w 80"/>
                <a:gd name="T17" fmla="*/ 7 h 73"/>
                <a:gd name="T18" fmla="*/ 7 w 80"/>
                <a:gd name="T19" fmla="*/ 16 h 73"/>
                <a:gd name="T20" fmla="*/ 13 w 80"/>
                <a:gd name="T21" fmla="*/ 21 h 73"/>
                <a:gd name="T22" fmla="*/ 7 w 80"/>
                <a:gd name="T23" fmla="*/ 34 h 73"/>
                <a:gd name="T24" fmla="*/ 0 w 80"/>
                <a:gd name="T25" fmla="*/ 34 h 73"/>
                <a:gd name="T26" fmla="*/ 0 w 80"/>
                <a:gd name="T27" fmla="*/ 39 h 73"/>
                <a:gd name="T28" fmla="*/ 22 w 80"/>
                <a:gd name="T29" fmla="*/ 48 h 73"/>
                <a:gd name="T30" fmla="*/ 18 w 80"/>
                <a:gd name="T31" fmla="*/ 57 h 73"/>
                <a:gd name="T32" fmla="*/ 27 w 80"/>
                <a:gd name="T33" fmla="*/ 63 h 73"/>
                <a:gd name="T34" fmla="*/ 34 w 80"/>
                <a:gd name="T35" fmla="*/ 56 h 73"/>
                <a:gd name="T36" fmla="*/ 49 w 80"/>
                <a:gd name="T37" fmla="*/ 72 h 73"/>
                <a:gd name="T38" fmla="*/ 59 w 80"/>
                <a:gd name="T39" fmla="*/ 67 h 73"/>
                <a:gd name="T40" fmla="*/ 64 w 80"/>
                <a:gd name="T41" fmla="*/ 73 h 73"/>
                <a:gd name="T42" fmla="*/ 73 w 80"/>
                <a:gd name="T43" fmla="*/ 64 h 73"/>
                <a:gd name="T44" fmla="*/ 67 w 80"/>
                <a:gd name="T45" fmla="*/ 59 h 73"/>
                <a:gd name="T46" fmla="*/ 73 w 80"/>
                <a:gd name="T47" fmla="*/ 46 h 73"/>
                <a:gd name="T48" fmla="*/ 80 w 80"/>
                <a:gd name="T49" fmla="*/ 46 h 73"/>
                <a:gd name="T50" fmla="*/ 80 w 80"/>
                <a:gd name="T51" fmla="*/ 34 h 73"/>
                <a:gd name="T52" fmla="*/ 73 w 80"/>
                <a:gd name="T53" fmla="*/ 34 h 73"/>
                <a:gd name="T54" fmla="*/ 67 w 80"/>
                <a:gd name="T55" fmla="*/ 21 h 73"/>
                <a:gd name="T56" fmla="*/ 73 w 80"/>
                <a:gd name="T57" fmla="*/ 16 h 73"/>
                <a:gd name="T58" fmla="*/ 64 w 80"/>
                <a:gd name="T59" fmla="*/ 7 h 73"/>
                <a:gd name="T60" fmla="*/ 59 w 80"/>
                <a:gd name="T61" fmla="*/ 12 h 73"/>
                <a:gd name="T62" fmla="*/ 46 w 80"/>
                <a:gd name="T63" fmla="*/ 7 h 73"/>
                <a:gd name="T64" fmla="*/ 46 w 80"/>
                <a:gd name="T65" fmla="*/ 0 h 73"/>
                <a:gd name="T66" fmla="*/ 34 w 80"/>
                <a:gd name="T6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0" h="73">
                  <a:moveTo>
                    <a:pt x="40" y="53"/>
                  </a:moveTo>
                  <a:cubicBezTo>
                    <a:pt x="33" y="53"/>
                    <a:pt x="27" y="47"/>
                    <a:pt x="27" y="40"/>
                  </a:cubicBezTo>
                  <a:cubicBezTo>
                    <a:pt x="27" y="33"/>
                    <a:pt x="33" y="27"/>
                    <a:pt x="40" y="27"/>
                  </a:cubicBezTo>
                  <a:cubicBezTo>
                    <a:pt x="47" y="27"/>
                    <a:pt x="53" y="33"/>
                    <a:pt x="53" y="40"/>
                  </a:cubicBezTo>
                  <a:cubicBezTo>
                    <a:pt x="53" y="47"/>
                    <a:pt x="47" y="53"/>
                    <a:pt x="40" y="53"/>
                  </a:cubicBezTo>
                  <a:moveTo>
                    <a:pt x="34" y="0"/>
                  </a:moveTo>
                  <a:cubicBezTo>
                    <a:pt x="34" y="7"/>
                    <a:pt x="34" y="7"/>
                    <a:pt x="34" y="7"/>
                  </a:cubicBezTo>
                  <a:cubicBezTo>
                    <a:pt x="29" y="8"/>
                    <a:pt x="25" y="10"/>
                    <a:pt x="21" y="12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0" y="25"/>
                    <a:pt x="8" y="29"/>
                    <a:pt x="7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22" y="48"/>
                    <a:pt x="22" y="48"/>
                    <a:pt x="22" y="48"/>
                  </a:cubicBezTo>
                  <a:cubicBezTo>
                    <a:pt x="22" y="48"/>
                    <a:pt x="19" y="56"/>
                    <a:pt x="18" y="57"/>
                  </a:cubicBezTo>
                  <a:cubicBezTo>
                    <a:pt x="21" y="59"/>
                    <a:pt x="24" y="61"/>
                    <a:pt x="27" y="63"/>
                  </a:cubicBezTo>
                  <a:cubicBezTo>
                    <a:pt x="28" y="62"/>
                    <a:pt x="34" y="56"/>
                    <a:pt x="34" y="56"/>
                  </a:cubicBezTo>
                  <a:cubicBezTo>
                    <a:pt x="49" y="72"/>
                    <a:pt x="49" y="72"/>
                    <a:pt x="49" y="72"/>
                  </a:cubicBezTo>
                  <a:cubicBezTo>
                    <a:pt x="53" y="71"/>
                    <a:pt x="56" y="69"/>
                    <a:pt x="59" y="67"/>
                  </a:cubicBezTo>
                  <a:cubicBezTo>
                    <a:pt x="64" y="73"/>
                    <a:pt x="64" y="73"/>
                    <a:pt x="64" y="73"/>
                  </a:cubicBezTo>
                  <a:cubicBezTo>
                    <a:pt x="73" y="64"/>
                    <a:pt x="73" y="64"/>
                    <a:pt x="73" y="64"/>
                  </a:cubicBezTo>
                  <a:cubicBezTo>
                    <a:pt x="67" y="59"/>
                    <a:pt x="67" y="59"/>
                    <a:pt x="67" y="59"/>
                  </a:cubicBezTo>
                  <a:cubicBezTo>
                    <a:pt x="70" y="55"/>
                    <a:pt x="72" y="51"/>
                    <a:pt x="73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34"/>
                    <a:pt x="80" y="34"/>
                    <a:pt x="80" y="34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72" y="29"/>
                    <a:pt x="70" y="25"/>
                    <a:pt x="67" y="21"/>
                  </a:cubicBezTo>
                  <a:cubicBezTo>
                    <a:pt x="73" y="16"/>
                    <a:pt x="73" y="16"/>
                    <a:pt x="73" y="16"/>
                  </a:cubicBezTo>
                  <a:cubicBezTo>
                    <a:pt x="64" y="7"/>
                    <a:pt x="64" y="7"/>
                    <a:pt x="64" y="7"/>
                  </a:cubicBezTo>
                  <a:cubicBezTo>
                    <a:pt x="59" y="12"/>
                    <a:pt x="59" y="12"/>
                    <a:pt x="59" y="12"/>
                  </a:cubicBezTo>
                  <a:cubicBezTo>
                    <a:pt x="55" y="10"/>
                    <a:pt x="51" y="8"/>
                    <a:pt x="46" y="7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34" y="0"/>
                    <a:pt x="34" y="0"/>
                    <a:pt x="3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5">
                <a:solidFill>
                  <a:prstClr val="black"/>
                </a:solidFill>
              </a:endParaRPr>
            </a:p>
          </p:txBody>
        </p:sp>
        <p:sp>
          <p:nvSpPr>
            <p:cNvPr id="22" name="Freeform 30"/>
            <p:cNvSpPr/>
            <p:nvPr/>
          </p:nvSpPr>
          <p:spPr bwMode="auto">
            <a:xfrm>
              <a:off x="4766" y="2248"/>
              <a:ext cx="191" cy="191"/>
            </a:xfrm>
            <a:custGeom>
              <a:avLst/>
              <a:gdLst>
                <a:gd name="T0" fmla="*/ 17 w 80"/>
                <a:gd name="T1" fmla="*/ 0 h 80"/>
                <a:gd name="T2" fmla="*/ 8 w 80"/>
                <a:gd name="T3" fmla="*/ 10 h 80"/>
                <a:gd name="T4" fmla="*/ 13 w 80"/>
                <a:gd name="T5" fmla="*/ 16 h 80"/>
                <a:gd name="T6" fmla="*/ 8 w 80"/>
                <a:gd name="T7" fmla="*/ 29 h 80"/>
                <a:gd name="T8" fmla="*/ 0 w 80"/>
                <a:gd name="T9" fmla="*/ 29 h 80"/>
                <a:gd name="T10" fmla="*/ 0 w 80"/>
                <a:gd name="T11" fmla="*/ 43 h 80"/>
                <a:gd name="T12" fmla="*/ 8 w 80"/>
                <a:gd name="T13" fmla="*/ 43 h 80"/>
                <a:gd name="T14" fmla="*/ 13 w 80"/>
                <a:gd name="T15" fmla="*/ 57 h 80"/>
                <a:gd name="T16" fmla="*/ 8 w 80"/>
                <a:gd name="T17" fmla="*/ 63 h 80"/>
                <a:gd name="T18" fmla="*/ 17 w 80"/>
                <a:gd name="T19" fmla="*/ 72 h 80"/>
                <a:gd name="T20" fmla="*/ 23 w 80"/>
                <a:gd name="T21" fmla="*/ 67 h 80"/>
                <a:gd name="T22" fmla="*/ 37 w 80"/>
                <a:gd name="T23" fmla="*/ 72 h 80"/>
                <a:gd name="T24" fmla="*/ 37 w 80"/>
                <a:gd name="T25" fmla="*/ 80 h 80"/>
                <a:gd name="T26" fmla="*/ 51 w 80"/>
                <a:gd name="T27" fmla="*/ 80 h 80"/>
                <a:gd name="T28" fmla="*/ 51 w 80"/>
                <a:gd name="T29" fmla="*/ 72 h 80"/>
                <a:gd name="T30" fmla="*/ 64 w 80"/>
                <a:gd name="T31" fmla="*/ 67 h 80"/>
                <a:gd name="T32" fmla="*/ 70 w 80"/>
                <a:gd name="T33" fmla="*/ 72 h 80"/>
                <a:gd name="T34" fmla="*/ 80 w 80"/>
                <a:gd name="T35" fmla="*/ 63 h 80"/>
                <a:gd name="T36" fmla="*/ 74 w 80"/>
                <a:gd name="T37" fmla="*/ 57 h 80"/>
                <a:gd name="T38" fmla="*/ 78 w 80"/>
                <a:gd name="T39" fmla="*/ 49 h 80"/>
                <a:gd name="T40" fmla="*/ 74 w 80"/>
                <a:gd name="T41" fmla="*/ 53 h 80"/>
                <a:gd name="T42" fmla="*/ 53 w 80"/>
                <a:gd name="T43" fmla="*/ 32 h 80"/>
                <a:gd name="T44" fmla="*/ 60 w 80"/>
                <a:gd name="T45" fmla="*/ 24 h 80"/>
                <a:gd name="T46" fmla="*/ 53 w 80"/>
                <a:gd name="T47" fmla="*/ 13 h 80"/>
                <a:gd name="T48" fmla="*/ 43 w 80"/>
                <a:gd name="T49" fmla="*/ 17 h 80"/>
                <a:gd name="T50" fmla="*/ 37 w 80"/>
                <a:gd name="T51" fmla="*/ 0 h 80"/>
                <a:gd name="T52" fmla="*/ 37 w 80"/>
                <a:gd name="T53" fmla="*/ 0 h 80"/>
                <a:gd name="T54" fmla="*/ 23 w 80"/>
                <a:gd name="T55" fmla="*/ 6 h 80"/>
                <a:gd name="T56" fmla="*/ 17 w 80"/>
                <a:gd name="T5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0" h="80">
                  <a:moveTo>
                    <a:pt x="17" y="0"/>
                  </a:moveTo>
                  <a:cubicBezTo>
                    <a:pt x="8" y="10"/>
                    <a:pt x="8" y="10"/>
                    <a:pt x="8" y="10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1" y="20"/>
                    <a:pt x="9" y="24"/>
                    <a:pt x="8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9" y="48"/>
                    <a:pt x="11" y="53"/>
                    <a:pt x="13" y="57"/>
                  </a:cubicBezTo>
                  <a:cubicBezTo>
                    <a:pt x="8" y="63"/>
                    <a:pt x="8" y="63"/>
                    <a:pt x="8" y="63"/>
                  </a:cubicBezTo>
                  <a:cubicBezTo>
                    <a:pt x="17" y="72"/>
                    <a:pt x="17" y="72"/>
                    <a:pt x="17" y="72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7" y="69"/>
                    <a:pt x="32" y="71"/>
                    <a:pt x="37" y="72"/>
                  </a:cubicBezTo>
                  <a:cubicBezTo>
                    <a:pt x="37" y="80"/>
                    <a:pt x="37" y="80"/>
                    <a:pt x="37" y="80"/>
                  </a:cubicBezTo>
                  <a:cubicBezTo>
                    <a:pt x="51" y="80"/>
                    <a:pt x="51" y="80"/>
                    <a:pt x="51" y="80"/>
                  </a:cubicBezTo>
                  <a:cubicBezTo>
                    <a:pt x="51" y="72"/>
                    <a:pt x="51" y="72"/>
                    <a:pt x="51" y="72"/>
                  </a:cubicBezTo>
                  <a:cubicBezTo>
                    <a:pt x="56" y="71"/>
                    <a:pt x="60" y="69"/>
                    <a:pt x="64" y="67"/>
                  </a:cubicBezTo>
                  <a:cubicBezTo>
                    <a:pt x="70" y="72"/>
                    <a:pt x="70" y="72"/>
                    <a:pt x="70" y="72"/>
                  </a:cubicBezTo>
                  <a:cubicBezTo>
                    <a:pt x="80" y="63"/>
                    <a:pt x="80" y="63"/>
                    <a:pt x="80" y="63"/>
                  </a:cubicBezTo>
                  <a:cubicBezTo>
                    <a:pt x="74" y="57"/>
                    <a:pt x="74" y="57"/>
                    <a:pt x="74" y="57"/>
                  </a:cubicBezTo>
                  <a:cubicBezTo>
                    <a:pt x="76" y="54"/>
                    <a:pt x="77" y="52"/>
                    <a:pt x="78" y="49"/>
                  </a:cubicBezTo>
                  <a:cubicBezTo>
                    <a:pt x="76" y="51"/>
                    <a:pt x="74" y="53"/>
                    <a:pt x="74" y="53"/>
                  </a:cubicBezTo>
                  <a:cubicBezTo>
                    <a:pt x="53" y="32"/>
                    <a:pt x="53" y="32"/>
                    <a:pt x="53" y="32"/>
                  </a:cubicBezTo>
                  <a:cubicBezTo>
                    <a:pt x="53" y="32"/>
                    <a:pt x="59" y="26"/>
                    <a:pt x="60" y="24"/>
                  </a:cubicBezTo>
                  <a:cubicBezTo>
                    <a:pt x="57" y="21"/>
                    <a:pt x="55" y="17"/>
                    <a:pt x="53" y="13"/>
                  </a:cubicBezTo>
                  <a:cubicBezTo>
                    <a:pt x="51" y="14"/>
                    <a:pt x="43" y="17"/>
                    <a:pt x="43" y="17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2" y="1"/>
                    <a:pt x="27" y="3"/>
                    <a:pt x="23" y="6"/>
                  </a:cubicBezTo>
                  <a:cubicBezTo>
                    <a:pt x="17" y="0"/>
                    <a:pt x="17" y="0"/>
                    <a:pt x="1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5">
                <a:solidFill>
                  <a:prstClr val="black"/>
                </a:solidFill>
              </a:endParaRPr>
            </a:p>
          </p:txBody>
        </p:sp>
        <p:sp>
          <p:nvSpPr>
            <p:cNvPr id="23" name="Freeform 31"/>
            <p:cNvSpPr>
              <a:spLocks noEditPoints="1"/>
            </p:cNvSpPr>
            <p:nvPr/>
          </p:nvSpPr>
          <p:spPr bwMode="auto">
            <a:xfrm>
              <a:off x="4852" y="1892"/>
              <a:ext cx="523" cy="523"/>
            </a:xfrm>
            <a:custGeom>
              <a:avLst/>
              <a:gdLst>
                <a:gd name="T0" fmla="*/ 49 w 219"/>
                <a:gd name="T1" fmla="*/ 159 h 219"/>
                <a:gd name="T2" fmla="*/ 74 w 219"/>
                <a:gd name="T3" fmla="*/ 159 h 219"/>
                <a:gd name="T4" fmla="*/ 156 w 219"/>
                <a:gd name="T5" fmla="*/ 172 h 219"/>
                <a:gd name="T6" fmla="*/ 156 w 219"/>
                <a:gd name="T7" fmla="*/ 147 h 219"/>
                <a:gd name="T8" fmla="*/ 156 w 219"/>
                <a:gd name="T9" fmla="*/ 172 h 219"/>
                <a:gd name="T10" fmla="*/ 92 w 219"/>
                <a:gd name="T11" fmla="*/ 74 h 219"/>
                <a:gd name="T12" fmla="*/ 97 w 219"/>
                <a:gd name="T13" fmla="*/ 63 h 219"/>
                <a:gd name="T14" fmla="*/ 122 w 219"/>
                <a:gd name="T15" fmla="*/ 72 h 219"/>
                <a:gd name="T16" fmla="*/ 133 w 219"/>
                <a:gd name="T17" fmla="*/ 68 h 219"/>
                <a:gd name="T18" fmla="*/ 145 w 219"/>
                <a:gd name="T19" fmla="*/ 92 h 219"/>
                <a:gd name="T20" fmla="*/ 150 w 219"/>
                <a:gd name="T21" fmla="*/ 97 h 219"/>
                <a:gd name="T22" fmla="*/ 156 w 219"/>
                <a:gd name="T23" fmla="*/ 122 h 219"/>
                <a:gd name="T24" fmla="*/ 145 w 219"/>
                <a:gd name="T25" fmla="*/ 127 h 219"/>
                <a:gd name="T26" fmla="*/ 133 w 219"/>
                <a:gd name="T27" fmla="*/ 151 h 219"/>
                <a:gd name="T28" fmla="*/ 122 w 219"/>
                <a:gd name="T29" fmla="*/ 147 h 219"/>
                <a:gd name="T30" fmla="*/ 97 w 219"/>
                <a:gd name="T31" fmla="*/ 156 h 219"/>
                <a:gd name="T32" fmla="*/ 92 w 219"/>
                <a:gd name="T33" fmla="*/ 145 h 219"/>
                <a:gd name="T34" fmla="*/ 68 w 219"/>
                <a:gd name="T35" fmla="*/ 133 h 219"/>
                <a:gd name="T36" fmla="*/ 72 w 219"/>
                <a:gd name="T37" fmla="*/ 122 h 219"/>
                <a:gd name="T38" fmla="*/ 63 w 219"/>
                <a:gd name="T39" fmla="*/ 97 h 219"/>
                <a:gd name="T40" fmla="*/ 72 w 219"/>
                <a:gd name="T41" fmla="*/ 97 h 219"/>
                <a:gd name="T42" fmla="*/ 68 w 219"/>
                <a:gd name="T43" fmla="*/ 85 h 219"/>
                <a:gd name="T44" fmla="*/ 92 w 219"/>
                <a:gd name="T45" fmla="*/ 74 h 219"/>
                <a:gd name="T46" fmla="*/ 143 w 219"/>
                <a:gd name="T47" fmla="*/ 59 h 219"/>
                <a:gd name="T48" fmla="*/ 168 w 219"/>
                <a:gd name="T49" fmla="*/ 59 h 219"/>
                <a:gd name="T50" fmla="*/ 61 w 219"/>
                <a:gd name="T51" fmla="*/ 71 h 219"/>
                <a:gd name="T52" fmla="*/ 61 w 219"/>
                <a:gd name="T53" fmla="*/ 46 h 219"/>
                <a:gd name="T54" fmla="*/ 61 w 219"/>
                <a:gd name="T55" fmla="*/ 71 h 219"/>
                <a:gd name="T56" fmla="*/ 101 w 219"/>
                <a:gd name="T57" fmla="*/ 0 h 219"/>
                <a:gd name="T58" fmla="*/ 81 w 219"/>
                <a:gd name="T59" fmla="*/ 13 h 219"/>
                <a:gd name="T60" fmla="*/ 61 w 219"/>
                <a:gd name="T61" fmla="*/ 11 h 219"/>
                <a:gd name="T62" fmla="*/ 45 w 219"/>
                <a:gd name="T63" fmla="*/ 32 h 219"/>
                <a:gd name="T64" fmla="*/ 26 w 219"/>
                <a:gd name="T65" fmla="*/ 38 h 219"/>
                <a:gd name="T66" fmla="*/ 21 w 219"/>
                <a:gd name="T67" fmla="*/ 62 h 219"/>
                <a:gd name="T68" fmla="*/ 5 w 219"/>
                <a:gd name="T69" fmla="*/ 74 h 219"/>
                <a:gd name="T70" fmla="*/ 9 w 219"/>
                <a:gd name="T71" fmla="*/ 101 h 219"/>
                <a:gd name="T72" fmla="*/ 0 w 219"/>
                <a:gd name="T73" fmla="*/ 118 h 219"/>
                <a:gd name="T74" fmla="*/ 13 w 219"/>
                <a:gd name="T75" fmla="*/ 138 h 219"/>
                <a:gd name="T76" fmla="*/ 11 w 219"/>
                <a:gd name="T77" fmla="*/ 158 h 219"/>
                <a:gd name="T78" fmla="*/ 32 w 219"/>
                <a:gd name="T79" fmla="*/ 174 h 219"/>
                <a:gd name="T80" fmla="*/ 38 w 219"/>
                <a:gd name="T81" fmla="*/ 193 h 219"/>
                <a:gd name="T82" fmla="*/ 62 w 219"/>
                <a:gd name="T83" fmla="*/ 198 h 219"/>
                <a:gd name="T84" fmla="*/ 74 w 219"/>
                <a:gd name="T85" fmla="*/ 213 h 219"/>
                <a:gd name="T86" fmla="*/ 101 w 219"/>
                <a:gd name="T87" fmla="*/ 210 h 219"/>
                <a:gd name="T88" fmla="*/ 118 w 219"/>
                <a:gd name="T89" fmla="*/ 219 h 219"/>
                <a:gd name="T90" fmla="*/ 138 w 219"/>
                <a:gd name="T91" fmla="*/ 206 h 219"/>
                <a:gd name="T92" fmla="*/ 158 w 219"/>
                <a:gd name="T93" fmla="*/ 208 h 219"/>
                <a:gd name="T94" fmla="*/ 174 w 219"/>
                <a:gd name="T95" fmla="*/ 186 h 219"/>
                <a:gd name="T96" fmla="*/ 193 w 219"/>
                <a:gd name="T97" fmla="*/ 181 h 219"/>
                <a:gd name="T98" fmla="*/ 198 w 219"/>
                <a:gd name="T99" fmla="*/ 157 h 219"/>
                <a:gd name="T100" fmla="*/ 213 w 219"/>
                <a:gd name="T101" fmla="*/ 145 h 219"/>
                <a:gd name="T102" fmla="*/ 210 w 219"/>
                <a:gd name="T103" fmla="*/ 118 h 219"/>
                <a:gd name="T104" fmla="*/ 219 w 219"/>
                <a:gd name="T105" fmla="*/ 101 h 219"/>
                <a:gd name="T106" fmla="*/ 206 w 219"/>
                <a:gd name="T107" fmla="*/ 81 h 219"/>
                <a:gd name="T108" fmla="*/ 208 w 219"/>
                <a:gd name="T109" fmla="*/ 61 h 219"/>
                <a:gd name="T110" fmla="*/ 187 w 219"/>
                <a:gd name="T111" fmla="*/ 45 h 219"/>
                <a:gd name="T112" fmla="*/ 181 w 219"/>
                <a:gd name="T113" fmla="*/ 26 h 219"/>
                <a:gd name="T114" fmla="*/ 157 w 219"/>
                <a:gd name="T115" fmla="*/ 21 h 219"/>
                <a:gd name="T116" fmla="*/ 145 w 219"/>
                <a:gd name="T117" fmla="*/ 5 h 219"/>
                <a:gd name="T118" fmla="*/ 118 w 219"/>
                <a:gd name="T119" fmla="*/ 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19" h="219">
                  <a:moveTo>
                    <a:pt x="61" y="172"/>
                  </a:moveTo>
                  <a:cubicBezTo>
                    <a:pt x="54" y="172"/>
                    <a:pt x="49" y="166"/>
                    <a:pt x="49" y="159"/>
                  </a:cubicBezTo>
                  <a:cubicBezTo>
                    <a:pt x="49" y="152"/>
                    <a:pt x="54" y="147"/>
                    <a:pt x="61" y="147"/>
                  </a:cubicBezTo>
                  <a:cubicBezTo>
                    <a:pt x="68" y="147"/>
                    <a:pt x="74" y="152"/>
                    <a:pt x="74" y="159"/>
                  </a:cubicBezTo>
                  <a:cubicBezTo>
                    <a:pt x="74" y="166"/>
                    <a:pt x="68" y="172"/>
                    <a:pt x="61" y="172"/>
                  </a:cubicBezTo>
                  <a:moveTo>
                    <a:pt x="156" y="172"/>
                  </a:moveTo>
                  <a:cubicBezTo>
                    <a:pt x="149" y="172"/>
                    <a:pt x="143" y="166"/>
                    <a:pt x="143" y="159"/>
                  </a:cubicBezTo>
                  <a:cubicBezTo>
                    <a:pt x="143" y="152"/>
                    <a:pt x="149" y="147"/>
                    <a:pt x="156" y="147"/>
                  </a:cubicBezTo>
                  <a:cubicBezTo>
                    <a:pt x="163" y="147"/>
                    <a:pt x="168" y="152"/>
                    <a:pt x="168" y="159"/>
                  </a:cubicBezTo>
                  <a:cubicBezTo>
                    <a:pt x="168" y="166"/>
                    <a:pt x="163" y="172"/>
                    <a:pt x="156" y="172"/>
                  </a:cubicBezTo>
                  <a:cubicBezTo>
                    <a:pt x="156" y="172"/>
                    <a:pt x="156" y="172"/>
                    <a:pt x="156" y="172"/>
                  </a:cubicBezTo>
                  <a:moveTo>
                    <a:pt x="92" y="74"/>
                  </a:moveTo>
                  <a:cubicBezTo>
                    <a:pt x="94" y="73"/>
                    <a:pt x="95" y="73"/>
                    <a:pt x="97" y="72"/>
                  </a:cubicBezTo>
                  <a:cubicBezTo>
                    <a:pt x="97" y="71"/>
                    <a:pt x="97" y="63"/>
                    <a:pt x="97" y="63"/>
                  </a:cubicBezTo>
                  <a:cubicBezTo>
                    <a:pt x="122" y="63"/>
                    <a:pt x="122" y="63"/>
                    <a:pt x="122" y="63"/>
                  </a:cubicBezTo>
                  <a:cubicBezTo>
                    <a:pt x="122" y="63"/>
                    <a:pt x="122" y="71"/>
                    <a:pt x="122" y="72"/>
                  </a:cubicBezTo>
                  <a:cubicBezTo>
                    <a:pt x="124" y="73"/>
                    <a:pt x="125" y="73"/>
                    <a:pt x="127" y="74"/>
                  </a:cubicBezTo>
                  <a:cubicBezTo>
                    <a:pt x="128" y="73"/>
                    <a:pt x="133" y="68"/>
                    <a:pt x="133" y="68"/>
                  </a:cubicBezTo>
                  <a:cubicBezTo>
                    <a:pt x="151" y="85"/>
                    <a:pt x="151" y="85"/>
                    <a:pt x="151" y="85"/>
                  </a:cubicBezTo>
                  <a:cubicBezTo>
                    <a:pt x="151" y="85"/>
                    <a:pt x="146" y="91"/>
                    <a:pt x="145" y="92"/>
                  </a:cubicBezTo>
                  <a:cubicBezTo>
                    <a:pt x="145" y="93"/>
                    <a:pt x="146" y="95"/>
                    <a:pt x="147" y="97"/>
                  </a:cubicBezTo>
                  <a:cubicBezTo>
                    <a:pt x="147" y="97"/>
                    <a:pt x="148" y="97"/>
                    <a:pt x="150" y="97"/>
                  </a:cubicBezTo>
                  <a:cubicBezTo>
                    <a:pt x="152" y="97"/>
                    <a:pt x="156" y="97"/>
                    <a:pt x="156" y="97"/>
                  </a:cubicBezTo>
                  <a:cubicBezTo>
                    <a:pt x="156" y="122"/>
                    <a:pt x="156" y="122"/>
                    <a:pt x="156" y="122"/>
                  </a:cubicBezTo>
                  <a:cubicBezTo>
                    <a:pt x="156" y="122"/>
                    <a:pt x="148" y="122"/>
                    <a:pt x="147" y="122"/>
                  </a:cubicBezTo>
                  <a:cubicBezTo>
                    <a:pt x="146" y="124"/>
                    <a:pt x="145" y="125"/>
                    <a:pt x="145" y="127"/>
                  </a:cubicBezTo>
                  <a:cubicBezTo>
                    <a:pt x="146" y="128"/>
                    <a:pt x="151" y="133"/>
                    <a:pt x="151" y="133"/>
                  </a:cubicBezTo>
                  <a:cubicBezTo>
                    <a:pt x="133" y="151"/>
                    <a:pt x="133" y="151"/>
                    <a:pt x="133" y="151"/>
                  </a:cubicBezTo>
                  <a:cubicBezTo>
                    <a:pt x="133" y="151"/>
                    <a:pt x="128" y="145"/>
                    <a:pt x="127" y="145"/>
                  </a:cubicBezTo>
                  <a:cubicBezTo>
                    <a:pt x="125" y="145"/>
                    <a:pt x="124" y="146"/>
                    <a:pt x="122" y="147"/>
                  </a:cubicBezTo>
                  <a:cubicBezTo>
                    <a:pt x="122" y="148"/>
                    <a:pt x="122" y="156"/>
                    <a:pt x="122" y="156"/>
                  </a:cubicBezTo>
                  <a:cubicBezTo>
                    <a:pt x="97" y="156"/>
                    <a:pt x="97" y="156"/>
                    <a:pt x="97" y="156"/>
                  </a:cubicBezTo>
                  <a:cubicBezTo>
                    <a:pt x="97" y="156"/>
                    <a:pt x="97" y="148"/>
                    <a:pt x="97" y="147"/>
                  </a:cubicBezTo>
                  <a:cubicBezTo>
                    <a:pt x="95" y="146"/>
                    <a:pt x="94" y="145"/>
                    <a:pt x="92" y="145"/>
                  </a:cubicBezTo>
                  <a:cubicBezTo>
                    <a:pt x="91" y="145"/>
                    <a:pt x="86" y="151"/>
                    <a:pt x="86" y="151"/>
                  </a:cubicBezTo>
                  <a:cubicBezTo>
                    <a:pt x="68" y="133"/>
                    <a:pt x="68" y="133"/>
                    <a:pt x="68" y="133"/>
                  </a:cubicBezTo>
                  <a:cubicBezTo>
                    <a:pt x="68" y="133"/>
                    <a:pt x="73" y="128"/>
                    <a:pt x="74" y="127"/>
                  </a:cubicBezTo>
                  <a:cubicBezTo>
                    <a:pt x="73" y="125"/>
                    <a:pt x="73" y="124"/>
                    <a:pt x="72" y="122"/>
                  </a:cubicBezTo>
                  <a:cubicBezTo>
                    <a:pt x="71" y="122"/>
                    <a:pt x="63" y="122"/>
                    <a:pt x="63" y="122"/>
                  </a:cubicBezTo>
                  <a:cubicBezTo>
                    <a:pt x="63" y="97"/>
                    <a:pt x="63" y="97"/>
                    <a:pt x="63" y="97"/>
                  </a:cubicBezTo>
                  <a:cubicBezTo>
                    <a:pt x="63" y="97"/>
                    <a:pt x="67" y="97"/>
                    <a:pt x="69" y="97"/>
                  </a:cubicBezTo>
                  <a:cubicBezTo>
                    <a:pt x="71" y="97"/>
                    <a:pt x="72" y="97"/>
                    <a:pt x="72" y="97"/>
                  </a:cubicBezTo>
                  <a:cubicBezTo>
                    <a:pt x="73" y="95"/>
                    <a:pt x="73" y="93"/>
                    <a:pt x="74" y="92"/>
                  </a:cubicBezTo>
                  <a:cubicBezTo>
                    <a:pt x="73" y="91"/>
                    <a:pt x="68" y="85"/>
                    <a:pt x="68" y="85"/>
                  </a:cubicBezTo>
                  <a:cubicBezTo>
                    <a:pt x="86" y="68"/>
                    <a:pt x="86" y="68"/>
                    <a:pt x="86" y="68"/>
                  </a:cubicBezTo>
                  <a:cubicBezTo>
                    <a:pt x="86" y="68"/>
                    <a:pt x="91" y="73"/>
                    <a:pt x="92" y="74"/>
                  </a:cubicBezTo>
                  <a:moveTo>
                    <a:pt x="156" y="71"/>
                  </a:moveTo>
                  <a:cubicBezTo>
                    <a:pt x="149" y="71"/>
                    <a:pt x="143" y="65"/>
                    <a:pt x="143" y="59"/>
                  </a:cubicBezTo>
                  <a:cubicBezTo>
                    <a:pt x="143" y="52"/>
                    <a:pt x="149" y="46"/>
                    <a:pt x="156" y="46"/>
                  </a:cubicBezTo>
                  <a:cubicBezTo>
                    <a:pt x="163" y="46"/>
                    <a:pt x="168" y="52"/>
                    <a:pt x="168" y="59"/>
                  </a:cubicBezTo>
                  <a:cubicBezTo>
                    <a:pt x="168" y="65"/>
                    <a:pt x="163" y="71"/>
                    <a:pt x="156" y="71"/>
                  </a:cubicBezTo>
                  <a:moveTo>
                    <a:pt x="61" y="71"/>
                  </a:moveTo>
                  <a:cubicBezTo>
                    <a:pt x="54" y="71"/>
                    <a:pt x="49" y="65"/>
                    <a:pt x="49" y="59"/>
                  </a:cubicBezTo>
                  <a:cubicBezTo>
                    <a:pt x="49" y="52"/>
                    <a:pt x="54" y="46"/>
                    <a:pt x="61" y="46"/>
                  </a:cubicBezTo>
                  <a:cubicBezTo>
                    <a:pt x="68" y="46"/>
                    <a:pt x="74" y="52"/>
                    <a:pt x="74" y="59"/>
                  </a:cubicBezTo>
                  <a:cubicBezTo>
                    <a:pt x="74" y="65"/>
                    <a:pt x="68" y="71"/>
                    <a:pt x="61" y="71"/>
                  </a:cubicBezTo>
                  <a:moveTo>
                    <a:pt x="118" y="0"/>
                  </a:moveTo>
                  <a:cubicBezTo>
                    <a:pt x="101" y="0"/>
                    <a:pt x="101" y="0"/>
                    <a:pt x="101" y="0"/>
                  </a:cubicBezTo>
                  <a:cubicBezTo>
                    <a:pt x="101" y="9"/>
                    <a:pt x="101" y="9"/>
                    <a:pt x="101" y="9"/>
                  </a:cubicBezTo>
                  <a:cubicBezTo>
                    <a:pt x="94" y="10"/>
                    <a:pt x="87" y="11"/>
                    <a:pt x="81" y="13"/>
                  </a:cubicBezTo>
                  <a:cubicBezTo>
                    <a:pt x="77" y="4"/>
                    <a:pt x="77" y="4"/>
                    <a:pt x="77" y="4"/>
                  </a:cubicBezTo>
                  <a:cubicBezTo>
                    <a:pt x="61" y="11"/>
                    <a:pt x="61" y="11"/>
                    <a:pt x="61" y="11"/>
                  </a:cubicBezTo>
                  <a:cubicBezTo>
                    <a:pt x="64" y="19"/>
                    <a:pt x="64" y="19"/>
                    <a:pt x="64" y="19"/>
                  </a:cubicBezTo>
                  <a:cubicBezTo>
                    <a:pt x="57" y="23"/>
                    <a:pt x="51" y="27"/>
                    <a:pt x="45" y="32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28" y="50"/>
                    <a:pt x="24" y="55"/>
                    <a:pt x="21" y="62"/>
                  </a:cubicBezTo>
                  <a:cubicBezTo>
                    <a:pt x="12" y="58"/>
                    <a:pt x="12" y="58"/>
                    <a:pt x="12" y="58"/>
                  </a:cubicBezTo>
                  <a:cubicBezTo>
                    <a:pt x="5" y="74"/>
                    <a:pt x="5" y="74"/>
                    <a:pt x="5" y="74"/>
                  </a:cubicBezTo>
                  <a:cubicBezTo>
                    <a:pt x="14" y="78"/>
                    <a:pt x="14" y="78"/>
                    <a:pt x="14" y="78"/>
                  </a:cubicBezTo>
                  <a:cubicBezTo>
                    <a:pt x="11" y="85"/>
                    <a:pt x="10" y="93"/>
                    <a:pt x="9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9" y="118"/>
                    <a:pt x="9" y="118"/>
                    <a:pt x="9" y="118"/>
                  </a:cubicBezTo>
                  <a:cubicBezTo>
                    <a:pt x="10" y="125"/>
                    <a:pt x="11" y="132"/>
                    <a:pt x="13" y="138"/>
                  </a:cubicBezTo>
                  <a:cubicBezTo>
                    <a:pt x="4" y="142"/>
                    <a:pt x="4" y="142"/>
                    <a:pt x="4" y="142"/>
                  </a:cubicBezTo>
                  <a:cubicBezTo>
                    <a:pt x="11" y="158"/>
                    <a:pt x="11" y="158"/>
                    <a:pt x="11" y="158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23" y="161"/>
                    <a:pt x="27" y="168"/>
                    <a:pt x="32" y="174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38" y="193"/>
                    <a:pt x="38" y="193"/>
                    <a:pt x="38" y="193"/>
                  </a:cubicBezTo>
                  <a:cubicBezTo>
                    <a:pt x="45" y="186"/>
                    <a:pt x="45" y="186"/>
                    <a:pt x="45" y="186"/>
                  </a:cubicBezTo>
                  <a:cubicBezTo>
                    <a:pt x="50" y="191"/>
                    <a:pt x="56" y="195"/>
                    <a:pt x="62" y="198"/>
                  </a:cubicBezTo>
                  <a:cubicBezTo>
                    <a:pt x="58" y="206"/>
                    <a:pt x="58" y="206"/>
                    <a:pt x="58" y="206"/>
                  </a:cubicBezTo>
                  <a:cubicBezTo>
                    <a:pt x="74" y="213"/>
                    <a:pt x="74" y="213"/>
                    <a:pt x="74" y="213"/>
                  </a:cubicBezTo>
                  <a:cubicBezTo>
                    <a:pt x="78" y="205"/>
                    <a:pt x="78" y="205"/>
                    <a:pt x="78" y="205"/>
                  </a:cubicBezTo>
                  <a:cubicBezTo>
                    <a:pt x="85" y="207"/>
                    <a:pt x="93" y="209"/>
                    <a:pt x="101" y="210"/>
                  </a:cubicBezTo>
                  <a:cubicBezTo>
                    <a:pt x="101" y="219"/>
                    <a:pt x="101" y="219"/>
                    <a:pt x="101" y="219"/>
                  </a:cubicBezTo>
                  <a:cubicBezTo>
                    <a:pt x="118" y="219"/>
                    <a:pt x="118" y="219"/>
                    <a:pt x="118" y="219"/>
                  </a:cubicBezTo>
                  <a:cubicBezTo>
                    <a:pt x="118" y="210"/>
                    <a:pt x="118" y="210"/>
                    <a:pt x="118" y="210"/>
                  </a:cubicBezTo>
                  <a:cubicBezTo>
                    <a:pt x="125" y="209"/>
                    <a:pt x="132" y="208"/>
                    <a:pt x="138" y="206"/>
                  </a:cubicBezTo>
                  <a:cubicBezTo>
                    <a:pt x="142" y="214"/>
                    <a:pt x="142" y="214"/>
                    <a:pt x="142" y="214"/>
                  </a:cubicBezTo>
                  <a:cubicBezTo>
                    <a:pt x="158" y="208"/>
                    <a:pt x="158" y="208"/>
                    <a:pt x="158" y="208"/>
                  </a:cubicBezTo>
                  <a:cubicBezTo>
                    <a:pt x="155" y="199"/>
                    <a:pt x="155" y="199"/>
                    <a:pt x="155" y="199"/>
                  </a:cubicBezTo>
                  <a:cubicBezTo>
                    <a:pt x="162" y="196"/>
                    <a:pt x="168" y="191"/>
                    <a:pt x="174" y="186"/>
                  </a:cubicBezTo>
                  <a:cubicBezTo>
                    <a:pt x="181" y="193"/>
                    <a:pt x="181" y="193"/>
                    <a:pt x="181" y="193"/>
                  </a:cubicBezTo>
                  <a:cubicBezTo>
                    <a:pt x="193" y="181"/>
                    <a:pt x="193" y="181"/>
                    <a:pt x="193" y="181"/>
                  </a:cubicBezTo>
                  <a:cubicBezTo>
                    <a:pt x="187" y="174"/>
                    <a:pt x="187" y="174"/>
                    <a:pt x="187" y="174"/>
                  </a:cubicBezTo>
                  <a:cubicBezTo>
                    <a:pt x="191" y="169"/>
                    <a:pt x="195" y="163"/>
                    <a:pt x="198" y="157"/>
                  </a:cubicBezTo>
                  <a:cubicBezTo>
                    <a:pt x="206" y="161"/>
                    <a:pt x="206" y="161"/>
                    <a:pt x="206" y="161"/>
                  </a:cubicBezTo>
                  <a:cubicBezTo>
                    <a:pt x="213" y="145"/>
                    <a:pt x="213" y="145"/>
                    <a:pt x="213" y="145"/>
                  </a:cubicBezTo>
                  <a:cubicBezTo>
                    <a:pt x="205" y="141"/>
                    <a:pt x="205" y="141"/>
                    <a:pt x="205" y="141"/>
                  </a:cubicBezTo>
                  <a:cubicBezTo>
                    <a:pt x="207" y="134"/>
                    <a:pt x="209" y="126"/>
                    <a:pt x="210" y="118"/>
                  </a:cubicBezTo>
                  <a:cubicBezTo>
                    <a:pt x="219" y="118"/>
                    <a:pt x="219" y="118"/>
                    <a:pt x="219" y="118"/>
                  </a:cubicBezTo>
                  <a:cubicBezTo>
                    <a:pt x="219" y="101"/>
                    <a:pt x="219" y="101"/>
                    <a:pt x="219" y="101"/>
                  </a:cubicBezTo>
                  <a:cubicBezTo>
                    <a:pt x="210" y="101"/>
                    <a:pt x="210" y="101"/>
                    <a:pt x="210" y="101"/>
                  </a:cubicBezTo>
                  <a:cubicBezTo>
                    <a:pt x="209" y="94"/>
                    <a:pt x="208" y="87"/>
                    <a:pt x="206" y="81"/>
                  </a:cubicBezTo>
                  <a:cubicBezTo>
                    <a:pt x="214" y="77"/>
                    <a:pt x="214" y="77"/>
                    <a:pt x="214" y="77"/>
                  </a:cubicBezTo>
                  <a:cubicBezTo>
                    <a:pt x="208" y="61"/>
                    <a:pt x="208" y="61"/>
                    <a:pt x="208" y="61"/>
                  </a:cubicBezTo>
                  <a:cubicBezTo>
                    <a:pt x="199" y="64"/>
                    <a:pt x="199" y="64"/>
                    <a:pt x="199" y="64"/>
                  </a:cubicBezTo>
                  <a:cubicBezTo>
                    <a:pt x="196" y="57"/>
                    <a:pt x="192" y="51"/>
                    <a:pt x="187" y="45"/>
                  </a:cubicBezTo>
                  <a:cubicBezTo>
                    <a:pt x="193" y="38"/>
                    <a:pt x="193" y="38"/>
                    <a:pt x="193" y="38"/>
                  </a:cubicBezTo>
                  <a:cubicBezTo>
                    <a:pt x="181" y="26"/>
                    <a:pt x="181" y="26"/>
                    <a:pt x="181" y="26"/>
                  </a:cubicBezTo>
                  <a:cubicBezTo>
                    <a:pt x="174" y="32"/>
                    <a:pt x="174" y="32"/>
                    <a:pt x="174" y="32"/>
                  </a:cubicBezTo>
                  <a:cubicBezTo>
                    <a:pt x="169" y="28"/>
                    <a:pt x="163" y="24"/>
                    <a:pt x="157" y="21"/>
                  </a:cubicBezTo>
                  <a:cubicBezTo>
                    <a:pt x="161" y="12"/>
                    <a:pt x="161" y="12"/>
                    <a:pt x="161" y="12"/>
                  </a:cubicBezTo>
                  <a:cubicBezTo>
                    <a:pt x="145" y="5"/>
                    <a:pt x="145" y="5"/>
                    <a:pt x="145" y="5"/>
                  </a:cubicBezTo>
                  <a:cubicBezTo>
                    <a:pt x="141" y="14"/>
                    <a:pt x="141" y="14"/>
                    <a:pt x="141" y="14"/>
                  </a:cubicBezTo>
                  <a:cubicBezTo>
                    <a:pt x="134" y="11"/>
                    <a:pt x="126" y="10"/>
                    <a:pt x="118" y="9"/>
                  </a:cubicBezTo>
                  <a:cubicBezTo>
                    <a:pt x="118" y="0"/>
                    <a:pt x="118" y="0"/>
                    <a:pt x="11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355">
                <a:solidFill>
                  <a:prstClr val="black"/>
                </a:solidFill>
              </a:endParaRPr>
            </a:p>
          </p:txBody>
        </p:sp>
      </p:grpSp>
      <p:sp>
        <p:nvSpPr>
          <p:cNvPr id="16" name="Freeform 35"/>
          <p:cNvSpPr>
            <a:spLocks noEditPoints="1"/>
          </p:cNvSpPr>
          <p:nvPr/>
        </p:nvSpPr>
        <p:spPr bwMode="auto">
          <a:xfrm>
            <a:off x="4481708" y="3406064"/>
            <a:ext cx="302756" cy="189563"/>
          </a:xfrm>
          <a:custGeom>
            <a:avLst/>
            <a:gdLst>
              <a:gd name="T0" fmla="*/ 10 w 193"/>
              <a:gd name="T1" fmla="*/ 0 h 120"/>
              <a:gd name="T2" fmla="*/ 0 w 193"/>
              <a:gd name="T3" fmla="*/ 9 h 120"/>
              <a:gd name="T4" fmla="*/ 10 w 193"/>
              <a:gd name="T5" fmla="*/ 18 h 120"/>
              <a:gd name="T6" fmla="*/ 19 w 193"/>
              <a:gd name="T7" fmla="*/ 9 h 120"/>
              <a:gd name="T8" fmla="*/ 10 w 193"/>
              <a:gd name="T9" fmla="*/ 0 h 120"/>
              <a:gd name="T10" fmla="*/ 145 w 193"/>
              <a:gd name="T11" fmla="*/ 33 h 120"/>
              <a:gd name="T12" fmla="*/ 130 w 193"/>
              <a:gd name="T13" fmla="*/ 48 h 120"/>
              <a:gd name="T14" fmla="*/ 145 w 193"/>
              <a:gd name="T15" fmla="*/ 63 h 120"/>
              <a:gd name="T16" fmla="*/ 160 w 193"/>
              <a:gd name="T17" fmla="*/ 48 h 120"/>
              <a:gd name="T18" fmla="*/ 145 w 193"/>
              <a:gd name="T19" fmla="*/ 33 h 120"/>
              <a:gd name="T20" fmla="*/ 49 w 193"/>
              <a:gd name="T21" fmla="*/ 33 h 120"/>
              <a:gd name="T22" fmla="*/ 34 w 193"/>
              <a:gd name="T23" fmla="*/ 48 h 120"/>
              <a:gd name="T24" fmla="*/ 49 w 193"/>
              <a:gd name="T25" fmla="*/ 63 h 120"/>
              <a:gd name="T26" fmla="*/ 64 w 193"/>
              <a:gd name="T27" fmla="*/ 48 h 120"/>
              <a:gd name="T28" fmla="*/ 49 w 193"/>
              <a:gd name="T29" fmla="*/ 33 h 120"/>
              <a:gd name="T30" fmla="*/ 97 w 193"/>
              <a:gd name="T31" fmla="*/ 73 h 120"/>
              <a:gd name="T32" fmla="*/ 73 w 193"/>
              <a:gd name="T33" fmla="*/ 96 h 120"/>
              <a:gd name="T34" fmla="*/ 97 w 193"/>
              <a:gd name="T35" fmla="*/ 120 h 120"/>
              <a:gd name="T36" fmla="*/ 120 w 193"/>
              <a:gd name="T37" fmla="*/ 96 h 120"/>
              <a:gd name="T38" fmla="*/ 97 w 193"/>
              <a:gd name="T39" fmla="*/ 73 h 120"/>
              <a:gd name="T40" fmla="*/ 184 w 193"/>
              <a:gd name="T41" fmla="*/ 0 h 120"/>
              <a:gd name="T42" fmla="*/ 175 w 193"/>
              <a:gd name="T43" fmla="*/ 9 h 120"/>
              <a:gd name="T44" fmla="*/ 184 w 193"/>
              <a:gd name="T45" fmla="*/ 18 h 120"/>
              <a:gd name="T46" fmla="*/ 193 w 193"/>
              <a:gd name="T47" fmla="*/ 9 h 120"/>
              <a:gd name="T48" fmla="*/ 184 w 193"/>
              <a:gd name="T49" fmla="*/ 0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93" h="120">
                <a:moveTo>
                  <a:pt x="10" y="0"/>
                </a:moveTo>
                <a:cubicBezTo>
                  <a:pt x="5" y="0"/>
                  <a:pt x="0" y="4"/>
                  <a:pt x="0" y="9"/>
                </a:cubicBezTo>
                <a:cubicBezTo>
                  <a:pt x="0" y="14"/>
                  <a:pt x="5" y="18"/>
                  <a:pt x="10" y="18"/>
                </a:cubicBezTo>
                <a:cubicBezTo>
                  <a:pt x="15" y="18"/>
                  <a:pt x="19" y="14"/>
                  <a:pt x="19" y="9"/>
                </a:cubicBezTo>
                <a:cubicBezTo>
                  <a:pt x="19" y="4"/>
                  <a:pt x="15" y="0"/>
                  <a:pt x="10" y="0"/>
                </a:cubicBezTo>
                <a:moveTo>
                  <a:pt x="145" y="33"/>
                </a:moveTo>
                <a:cubicBezTo>
                  <a:pt x="136" y="33"/>
                  <a:pt x="130" y="40"/>
                  <a:pt x="130" y="48"/>
                </a:cubicBezTo>
                <a:cubicBezTo>
                  <a:pt x="130" y="57"/>
                  <a:pt x="136" y="63"/>
                  <a:pt x="145" y="63"/>
                </a:cubicBezTo>
                <a:cubicBezTo>
                  <a:pt x="153" y="63"/>
                  <a:pt x="160" y="57"/>
                  <a:pt x="160" y="48"/>
                </a:cubicBezTo>
                <a:cubicBezTo>
                  <a:pt x="160" y="40"/>
                  <a:pt x="153" y="33"/>
                  <a:pt x="145" y="33"/>
                </a:cubicBezTo>
                <a:moveTo>
                  <a:pt x="49" y="33"/>
                </a:moveTo>
                <a:cubicBezTo>
                  <a:pt x="41" y="33"/>
                  <a:pt x="34" y="40"/>
                  <a:pt x="34" y="48"/>
                </a:cubicBezTo>
                <a:cubicBezTo>
                  <a:pt x="34" y="57"/>
                  <a:pt x="41" y="63"/>
                  <a:pt x="49" y="63"/>
                </a:cubicBezTo>
                <a:cubicBezTo>
                  <a:pt x="57" y="63"/>
                  <a:pt x="64" y="57"/>
                  <a:pt x="64" y="48"/>
                </a:cubicBezTo>
                <a:cubicBezTo>
                  <a:pt x="64" y="40"/>
                  <a:pt x="57" y="33"/>
                  <a:pt x="49" y="33"/>
                </a:cubicBezTo>
                <a:moveTo>
                  <a:pt x="97" y="73"/>
                </a:moveTo>
                <a:cubicBezTo>
                  <a:pt x="84" y="73"/>
                  <a:pt x="73" y="83"/>
                  <a:pt x="73" y="96"/>
                </a:cubicBezTo>
                <a:cubicBezTo>
                  <a:pt x="73" y="109"/>
                  <a:pt x="84" y="120"/>
                  <a:pt x="97" y="120"/>
                </a:cubicBezTo>
                <a:cubicBezTo>
                  <a:pt x="110" y="120"/>
                  <a:pt x="120" y="109"/>
                  <a:pt x="120" y="96"/>
                </a:cubicBezTo>
                <a:cubicBezTo>
                  <a:pt x="120" y="83"/>
                  <a:pt x="110" y="73"/>
                  <a:pt x="97" y="73"/>
                </a:cubicBezTo>
                <a:moveTo>
                  <a:pt x="184" y="0"/>
                </a:moveTo>
                <a:cubicBezTo>
                  <a:pt x="179" y="0"/>
                  <a:pt x="175" y="4"/>
                  <a:pt x="175" y="9"/>
                </a:cubicBezTo>
                <a:cubicBezTo>
                  <a:pt x="175" y="14"/>
                  <a:pt x="179" y="18"/>
                  <a:pt x="184" y="18"/>
                </a:cubicBezTo>
                <a:cubicBezTo>
                  <a:pt x="189" y="18"/>
                  <a:pt x="193" y="14"/>
                  <a:pt x="193" y="9"/>
                </a:cubicBezTo>
                <a:cubicBezTo>
                  <a:pt x="193" y="4"/>
                  <a:pt x="189" y="0"/>
                  <a:pt x="184" y="0"/>
                </a:cubicBezTo>
              </a:path>
            </a:pathLst>
          </a:custGeom>
          <a:solidFill>
            <a:srgbClr val="DAB96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1355">
              <a:solidFill>
                <a:prstClr val="black"/>
              </a:solidFill>
            </a:endParaRPr>
          </a:p>
        </p:txBody>
      </p:sp>
      <p:sp>
        <p:nvSpPr>
          <p:cNvPr id="17" name="Freeform 35"/>
          <p:cNvSpPr>
            <a:spLocks noEditPoints="1"/>
          </p:cNvSpPr>
          <p:nvPr/>
        </p:nvSpPr>
        <p:spPr bwMode="auto">
          <a:xfrm>
            <a:off x="2486704" y="3399295"/>
            <a:ext cx="302756" cy="189563"/>
          </a:xfrm>
          <a:custGeom>
            <a:avLst/>
            <a:gdLst>
              <a:gd name="T0" fmla="*/ 10 w 193"/>
              <a:gd name="T1" fmla="*/ 0 h 120"/>
              <a:gd name="T2" fmla="*/ 0 w 193"/>
              <a:gd name="T3" fmla="*/ 9 h 120"/>
              <a:gd name="T4" fmla="*/ 10 w 193"/>
              <a:gd name="T5" fmla="*/ 18 h 120"/>
              <a:gd name="T6" fmla="*/ 19 w 193"/>
              <a:gd name="T7" fmla="*/ 9 h 120"/>
              <a:gd name="T8" fmla="*/ 10 w 193"/>
              <a:gd name="T9" fmla="*/ 0 h 120"/>
              <a:gd name="T10" fmla="*/ 145 w 193"/>
              <a:gd name="T11" fmla="*/ 33 h 120"/>
              <a:gd name="T12" fmla="*/ 130 w 193"/>
              <a:gd name="T13" fmla="*/ 48 h 120"/>
              <a:gd name="T14" fmla="*/ 145 w 193"/>
              <a:gd name="T15" fmla="*/ 63 h 120"/>
              <a:gd name="T16" fmla="*/ 160 w 193"/>
              <a:gd name="T17" fmla="*/ 48 h 120"/>
              <a:gd name="T18" fmla="*/ 145 w 193"/>
              <a:gd name="T19" fmla="*/ 33 h 120"/>
              <a:gd name="T20" fmla="*/ 49 w 193"/>
              <a:gd name="T21" fmla="*/ 33 h 120"/>
              <a:gd name="T22" fmla="*/ 34 w 193"/>
              <a:gd name="T23" fmla="*/ 48 h 120"/>
              <a:gd name="T24" fmla="*/ 49 w 193"/>
              <a:gd name="T25" fmla="*/ 63 h 120"/>
              <a:gd name="T26" fmla="*/ 64 w 193"/>
              <a:gd name="T27" fmla="*/ 48 h 120"/>
              <a:gd name="T28" fmla="*/ 49 w 193"/>
              <a:gd name="T29" fmla="*/ 33 h 120"/>
              <a:gd name="T30" fmla="*/ 97 w 193"/>
              <a:gd name="T31" fmla="*/ 73 h 120"/>
              <a:gd name="T32" fmla="*/ 73 w 193"/>
              <a:gd name="T33" fmla="*/ 96 h 120"/>
              <a:gd name="T34" fmla="*/ 97 w 193"/>
              <a:gd name="T35" fmla="*/ 120 h 120"/>
              <a:gd name="T36" fmla="*/ 120 w 193"/>
              <a:gd name="T37" fmla="*/ 96 h 120"/>
              <a:gd name="T38" fmla="*/ 97 w 193"/>
              <a:gd name="T39" fmla="*/ 73 h 120"/>
              <a:gd name="T40" fmla="*/ 184 w 193"/>
              <a:gd name="T41" fmla="*/ 0 h 120"/>
              <a:gd name="T42" fmla="*/ 175 w 193"/>
              <a:gd name="T43" fmla="*/ 9 h 120"/>
              <a:gd name="T44" fmla="*/ 184 w 193"/>
              <a:gd name="T45" fmla="*/ 18 h 120"/>
              <a:gd name="T46" fmla="*/ 193 w 193"/>
              <a:gd name="T47" fmla="*/ 9 h 120"/>
              <a:gd name="T48" fmla="*/ 184 w 193"/>
              <a:gd name="T49" fmla="*/ 0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93" h="120">
                <a:moveTo>
                  <a:pt x="10" y="0"/>
                </a:moveTo>
                <a:cubicBezTo>
                  <a:pt x="5" y="0"/>
                  <a:pt x="0" y="4"/>
                  <a:pt x="0" y="9"/>
                </a:cubicBezTo>
                <a:cubicBezTo>
                  <a:pt x="0" y="14"/>
                  <a:pt x="5" y="18"/>
                  <a:pt x="10" y="18"/>
                </a:cubicBezTo>
                <a:cubicBezTo>
                  <a:pt x="15" y="18"/>
                  <a:pt x="19" y="14"/>
                  <a:pt x="19" y="9"/>
                </a:cubicBezTo>
                <a:cubicBezTo>
                  <a:pt x="19" y="4"/>
                  <a:pt x="15" y="0"/>
                  <a:pt x="10" y="0"/>
                </a:cubicBezTo>
                <a:moveTo>
                  <a:pt x="145" y="33"/>
                </a:moveTo>
                <a:cubicBezTo>
                  <a:pt x="136" y="33"/>
                  <a:pt x="130" y="40"/>
                  <a:pt x="130" y="48"/>
                </a:cubicBezTo>
                <a:cubicBezTo>
                  <a:pt x="130" y="57"/>
                  <a:pt x="136" y="63"/>
                  <a:pt x="145" y="63"/>
                </a:cubicBezTo>
                <a:cubicBezTo>
                  <a:pt x="153" y="63"/>
                  <a:pt x="160" y="57"/>
                  <a:pt x="160" y="48"/>
                </a:cubicBezTo>
                <a:cubicBezTo>
                  <a:pt x="160" y="40"/>
                  <a:pt x="153" y="33"/>
                  <a:pt x="145" y="33"/>
                </a:cubicBezTo>
                <a:moveTo>
                  <a:pt x="49" y="33"/>
                </a:moveTo>
                <a:cubicBezTo>
                  <a:pt x="41" y="33"/>
                  <a:pt x="34" y="40"/>
                  <a:pt x="34" y="48"/>
                </a:cubicBezTo>
                <a:cubicBezTo>
                  <a:pt x="34" y="57"/>
                  <a:pt x="41" y="63"/>
                  <a:pt x="49" y="63"/>
                </a:cubicBezTo>
                <a:cubicBezTo>
                  <a:pt x="57" y="63"/>
                  <a:pt x="64" y="57"/>
                  <a:pt x="64" y="48"/>
                </a:cubicBezTo>
                <a:cubicBezTo>
                  <a:pt x="64" y="40"/>
                  <a:pt x="57" y="33"/>
                  <a:pt x="49" y="33"/>
                </a:cubicBezTo>
                <a:moveTo>
                  <a:pt x="97" y="73"/>
                </a:moveTo>
                <a:cubicBezTo>
                  <a:pt x="84" y="73"/>
                  <a:pt x="73" y="83"/>
                  <a:pt x="73" y="96"/>
                </a:cubicBezTo>
                <a:cubicBezTo>
                  <a:pt x="73" y="109"/>
                  <a:pt x="84" y="120"/>
                  <a:pt x="97" y="120"/>
                </a:cubicBezTo>
                <a:cubicBezTo>
                  <a:pt x="110" y="120"/>
                  <a:pt x="120" y="109"/>
                  <a:pt x="120" y="96"/>
                </a:cubicBezTo>
                <a:cubicBezTo>
                  <a:pt x="120" y="83"/>
                  <a:pt x="110" y="73"/>
                  <a:pt x="97" y="73"/>
                </a:cubicBezTo>
                <a:moveTo>
                  <a:pt x="184" y="0"/>
                </a:moveTo>
                <a:cubicBezTo>
                  <a:pt x="179" y="0"/>
                  <a:pt x="175" y="4"/>
                  <a:pt x="175" y="9"/>
                </a:cubicBezTo>
                <a:cubicBezTo>
                  <a:pt x="175" y="14"/>
                  <a:pt x="179" y="18"/>
                  <a:pt x="184" y="18"/>
                </a:cubicBezTo>
                <a:cubicBezTo>
                  <a:pt x="189" y="18"/>
                  <a:pt x="193" y="14"/>
                  <a:pt x="193" y="9"/>
                </a:cubicBezTo>
                <a:cubicBezTo>
                  <a:pt x="193" y="4"/>
                  <a:pt x="189" y="0"/>
                  <a:pt x="184" y="0"/>
                </a:cubicBezTo>
              </a:path>
            </a:pathLst>
          </a:custGeom>
          <a:solidFill>
            <a:srgbClr val="DAB96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1355">
              <a:solidFill>
                <a:prstClr val="black"/>
              </a:solidFill>
            </a:endParaRPr>
          </a:p>
        </p:txBody>
      </p:sp>
      <p:sp>
        <p:nvSpPr>
          <p:cNvPr id="18" name="Freeform 35"/>
          <p:cNvSpPr>
            <a:spLocks noEditPoints="1"/>
          </p:cNvSpPr>
          <p:nvPr/>
        </p:nvSpPr>
        <p:spPr bwMode="auto">
          <a:xfrm>
            <a:off x="6603409" y="3232329"/>
            <a:ext cx="302756" cy="189563"/>
          </a:xfrm>
          <a:custGeom>
            <a:avLst/>
            <a:gdLst>
              <a:gd name="T0" fmla="*/ 10 w 193"/>
              <a:gd name="T1" fmla="*/ 0 h 120"/>
              <a:gd name="T2" fmla="*/ 0 w 193"/>
              <a:gd name="T3" fmla="*/ 9 h 120"/>
              <a:gd name="T4" fmla="*/ 10 w 193"/>
              <a:gd name="T5" fmla="*/ 18 h 120"/>
              <a:gd name="T6" fmla="*/ 19 w 193"/>
              <a:gd name="T7" fmla="*/ 9 h 120"/>
              <a:gd name="T8" fmla="*/ 10 w 193"/>
              <a:gd name="T9" fmla="*/ 0 h 120"/>
              <a:gd name="T10" fmla="*/ 145 w 193"/>
              <a:gd name="T11" fmla="*/ 33 h 120"/>
              <a:gd name="T12" fmla="*/ 130 w 193"/>
              <a:gd name="T13" fmla="*/ 48 h 120"/>
              <a:gd name="T14" fmla="*/ 145 w 193"/>
              <a:gd name="T15" fmla="*/ 63 h 120"/>
              <a:gd name="T16" fmla="*/ 160 w 193"/>
              <a:gd name="T17" fmla="*/ 48 h 120"/>
              <a:gd name="T18" fmla="*/ 145 w 193"/>
              <a:gd name="T19" fmla="*/ 33 h 120"/>
              <a:gd name="T20" fmla="*/ 49 w 193"/>
              <a:gd name="T21" fmla="*/ 33 h 120"/>
              <a:gd name="T22" fmla="*/ 34 w 193"/>
              <a:gd name="T23" fmla="*/ 48 h 120"/>
              <a:gd name="T24" fmla="*/ 49 w 193"/>
              <a:gd name="T25" fmla="*/ 63 h 120"/>
              <a:gd name="T26" fmla="*/ 64 w 193"/>
              <a:gd name="T27" fmla="*/ 48 h 120"/>
              <a:gd name="T28" fmla="*/ 49 w 193"/>
              <a:gd name="T29" fmla="*/ 33 h 120"/>
              <a:gd name="T30" fmla="*/ 97 w 193"/>
              <a:gd name="T31" fmla="*/ 73 h 120"/>
              <a:gd name="T32" fmla="*/ 73 w 193"/>
              <a:gd name="T33" fmla="*/ 96 h 120"/>
              <a:gd name="T34" fmla="*/ 97 w 193"/>
              <a:gd name="T35" fmla="*/ 120 h 120"/>
              <a:gd name="T36" fmla="*/ 120 w 193"/>
              <a:gd name="T37" fmla="*/ 96 h 120"/>
              <a:gd name="T38" fmla="*/ 97 w 193"/>
              <a:gd name="T39" fmla="*/ 73 h 120"/>
              <a:gd name="T40" fmla="*/ 184 w 193"/>
              <a:gd name="T41" fmla="*/ 0 h 120"/>
              <a:gd name="T42" fmla="*/ 175 w 193"/>
              <a:gd name="T43" fmla="*/ 9 h 120"/>
              <a:gd name="T44" fmla="*/ 184 w 193"/>
              <a:gd name="T45" fmla="*/ 18 h 120"/>
              <a:gd name="T46" fmla="*/ 193 w 193"/>
              <a:gd name="T47" fmla="*/ 9 h 120"/>
              <a:gd name="T48" fmla="*/ 184 w 193"/>
              <a:gd name="T49" fmla="*/ 0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93" h="120">
                <a:moveTo>
                  <a:pt x="10" y="0"/>
                </a:moveTo>
                <a:cubicBezTo>
                  <a:pt x="5" y="0"/>
                  <a:pt x="0" y="4"/>
                  <a:pt x="0" y="9"/>
                </a:cubicBezTo>
                <a:cubicBezTo>
                  <a:pt x="0" y="14"/>
                  <a:pt x="5" y="18"/>
                  <a:pt x="10" y="18"/>
                </a:cubicBezTo>
                <a:cubicBezTo>
                  <a:pt x="15" y="18"/>
                  <a:pt x="19" y="14"/>
                  <a:pt x="19" y="9"/>
                </a:cubicBezTo>
                <a:cubicBezTo>
                  <a:pt x="19" y="4"/>
                  <a:pt x="15" y="0"/>
                  <a:pt x="10" y="0"/>
                </a:cubicBezTo>
                <a:moveTo>
                  <a:pt x="145" y="33"/>
                </a:moveTo>
                <a:cubicBezTo>
                  <a:pt x="136" y="33"/>
                  <a:pt x="130" y="40"/>
                  <a:pt x="130" y="48"/>
                </a:cubicBezTo>
                <a:cubicBezTo>
                  <a:pt x="130" y="57"/>
                  <a:pt x="136" y="63"/>
                  <a:pt x="145" y="63"/>
                </a:cubicBezTo>
                <a:cubicBezTo>
                  <a:pt x="153" y="63"/>
                  <a:pt x="160" y="57"/>
                  <a:pt x="160" y="48"/>
                </a:cubicBezTo>
                <a:cubicBezTo>
                  <a:pt x="160" y="40"/>
                  <a:pt x="153" y="33"/>
                  <a:pt x="145" y="33"/>
                </a:cubicBezTo>
                <a:moveTo>
                  <a:pt x="49" y="33"/>
                </a:moveTo>
                <a:cubicBezTo>
                  <a:pt x="41" y="33"/>
                  <a:pt x="34" y="40"/>
                  <a:pt x="34" y="48"/>
                </a:cubicBezTo>
                <a:cubicBezTo>
                  <a:pt x="34" y="57"/>
                  <a:pt x="41" y="63"/>
                  <a:pt x="49" y="63"/>
                </a:cubicBezTo>
                <a:cubicBezTo>
                  <a:pt x="57" y="63"/>
                  <a:pt x="64" y="57"/>
                  <a:pt x="64" y="48"/>
                </a:cubicBezTo>
                <a:cubicBezTo>
                  <a:pt x="64" y="40"/>
                  <a:pt x="57" y="33"/>
                  <a:pt x="49" y="33"/>
                </a:cubicBezTo>
                <a:moveTo>
                  <a:pt x="97" y="73"/>
                </a:moveTo>
                <a:cubicBezTo>
                  <a:pt x="84" y="73"/>
                  <a:pt x="73" y="83"/>
                  <a:pt x="73" y="96"/>
                </a:cubicBezTo>
                <a:cubicBezTo>
                  <a:pt x="73" y="109"/>
                  <a:pt x="84" y="120"/>
                  <a:pt x="97" y="120"/>
                </a:cubicBezTo>
                <a:cubicBezTo>
                  <a:pt x="110" y="120"/>
                  <a:pt x="120" y="109"/>
                  <a:pt x="120" y="96"/>
                </a:cubicBezTo>
                <a:cubicBezTo>
                  <a:pt x="120" y="83"/>
                  <a:pt x="110" y="73"/>
                  <a:pt x="97" y="73"/>
                </a:cubicBezTo>
                <a:moveTo>
                  <a:pt x="184" y="0"/>
                </a:moveTo>
                <a:cubicBezTo>
                  <a:pt x="179" y="0"/>
                  <a:pt x="175" y="4"/>
                  <a:pt x="175" y="9"/>
                </a:cubicBezTo>
                <a:cubicBezTo>
                  <a:pt x="175" y="14"/>
                  <a:pt x="179" y="18"/>
                  <a:pt x="184" y="18"/>
                </a:cubicBezTo>
                <a:cubicBezTo>
                  <a:pt x="189" y="18"/>
                  <a:pt x="193" y="14"/>
                  <a:pt x="193" y="9"/>
                </a:cubicBezTo>
                <a:cubicBezTo>
                  <a:pt x="193" y="4"/>
                  <a:pt x="189" y="0"/>
                  <a:pt x="184" y="0"/>
                </a:cubicBezTo>
              </a:path>
            </a:pathLst>
          </a:custGeom>
          <a:solidFill>
            <a:srgbClr val="C816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1355">
              <a:solidFill>
                <a:prstClr val="black"/>
              </a:solidFill>
            </a:endParaRPr>
          </a:p>
        </p:txBody>
      </p:sp>
      <p:sp>
        <p:nvSpPr>
          <p:cNvPr id="19" name="Freeform 35"/>
          <p:cNvSpPr>
            <a:spLocks noEditPoints="1"/>
          </p:cNvSpPr>
          <p:nvPr/>
        </p:nvSpPr>
        <p:spPr bwMode="auto">
          <a:xfrm>
            <a:off x="8622951" y="3313252"/>
            <a:ext cx="302756" cy="189563"/>
          </a:xfrm>
          <a:custGeom>
            <a:avLst/>
            <a:gdLst>
              <a:gd name="T0" fmla="*/ 10 w 193"/>
              <a:gd name="T1" fmla="*/ 0 h 120"/>
              <a:gd name="T2" fmla="*/ 0 w 193"/>
              <a:gd name="T3" fmla="*/ 9 h 120"/>
              <a:gd name="T4" fmla="*/ 10 w 193"/>
              <a:gd name="T5" fmla="*/ 18 h 120"/>
              <a:gd name="T6" fmla="*/ 19 w 193"/>
              <a:gd name="T7" fmla="*/ 9 h 120"/>
              <a:gd name="T8" fmla="*/ 10 w 193"/>
              <a:gd name="T9" fmla="*/ 0 h 120"/>
              <a:gd name="T10" fmla="*/ 145 w 193"/>
              <a:gd name="T11" fmla="*/ 33 h 120"/>
              <a:gd name="T12" fmla="*/ 130 w 193"/>
              <a:gd name="T13" fmla="*/ 48 h 120"/>
              <a:gd name="T14" fmla="*/ 145 w 193"/>
              <a:gd name="T15" fmla="*/ 63 h 120"/>
              <a:gd name="T16" fmla="*/ 160 w 193"/>
              <a:gd name="T17" fmla="*/ 48 h 120"/>
              <a:gd name="T18" fmla="*/ 145 w 193"/>
              <a:gd name="T19" fmla="*/ 33 h 120"/>
              <a:gd name="T20" fmla="*/ 49 w 193"/>
              <a:gd name="T21" fmla="*/ 33 h 120"/>
              <a:gd name="T22" fmla="*/ 34 w 193"/>
              <a:gd name="T23" fmla="*/ 48 h 120"/>
              <a:gd name="T24" fmla="*/ 49 w 193"/>
              <a:gd name="T25" fmla="*/ 63 h 120"/>
              <a:gd name="T26" fmla="*/ 64 w 193"/>
              <a:gd name="T27" fmla="*/ 48 h 120"/>
              <a:gd name="T28" fmla="*/ 49 w 193"/>
              <a:gd name="T29" fmla="*/ 33 h 120"/>
              <a:gd name="T30" fmla="*/ 97 w 193"/>
              <a:gd name="T31" fmla="*/ 73 h 120"/>
              <a:gd name="T32" fmla="*/ 73 w 193"/>
              <a:gd name="T33" fmla="*/ 96 h 120"/>
              <a:gd name="T34" fmla="*/ 97 w 193"/>
              <a:gd name="T35" fmla="*/ 120 h 120"/>
              <a:gd name="T36" fmla="*/ 120 w 193"/>
              <a:gd name="T37" fmla="*/ 96 h 120"/>
              <a:gd name="T38" fmla="*/ 97 w 193"/>
              <a:gd name="T39" fmla="*/ 73 h 120"/>
              <a:gd name="T40" fmla="*/ 184 w 193"/>
              <a:gd name="T41" fmla="*/ 0 h 120"/>
              <a:gd name="T42" fmla="*/ 175 w 193"/>
              <a:gd name="T43" fmla="*/ 9 h 120"/>
              <a:gd name="T44" fmla="*/ 184 w 193"/>
              <a:gd name="T45" fmla="*/ 18 h 120"/>
              <a:gd name="T46" fmla="*/ 193 w 193"/>
              <a:gd name="T47" fmla="*/ 9 h 120"/>
              <a:gd name="T48" fmla="*/ 184 w 193"/>
              <a:gd name="T49" fmla="*/ 0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93" h="120">
                <a:moveTo>
                  <a:pt x="10" y="0"/>
                </a:moveTo>
                <a:cubicBezTo>
                  <a:pt x="5" y="0"/>
                  <a:pt x="0" y="4"/>
                  <a:pt x="0" y="9"/>
                </a:cubicBezTo>
                <a:cubicBezTo>
                  <a:pt x="0" y="14"/>
                  <a:pt x="5" y="18"/>
                  <a:pt x="10" y="18"/>
                </a:cubicBezTo>
                <a:cubicBezTo>
                  <a:pt x="15" y="18"/>
                  <a:pt x="19" y="14"/>
                  <a:pt x="19" y="9"/>
                </a:cubicBezTo>
                <a:cubicBezTo>
                  <a:pt x="19" y="4"/>
                  <a:pt x="15" y="0"/>
                  <a:pt x="10" y="0"/>
                </a:cubicBezTo>
                <a:moveTo>
                  <a:pt x="145" y="33"/>
                </a:moveTo>
                <a:cubicBezTo>
                  <a:pt x="136" y="33"/>
                  <a:pt x="130" y="40"/>
                  <a:pt x="130" y="48"/>
                </a:cubicBezTo>
                <a:cubicBezTo>
                  <a:pt x="130" y="57"/>
                  <a:pt x="136" y="63"/>
                  <a:pt x="145" y="63"/>
                </a:cubicBezTo>
                <a:cubicBezTo>
                  <a:pt x="153" y="63"/>
                  <a:pt x="160" y="57"/>
                  <a:pt x="160" y="48"/>
                </a:cubicBezTo>
                <a:cubicBezTo>
                  <a:pt x="160" y="40"/>
                  <a:pt x="153" y="33"/>
                  <a:pt x="145" y="33"/>
                </a:cubicBezTo>
                <a:moveTo>
                  <a:pt x="49" y="33"/>
                </a:moveTo>
                <a:cubicBezTo>
                  <a:pt x="41" y="33"/>
                  <a:pt x="34" y="40"/>
                  <a:pt x="34" y="48"/>
                </a:cubicBezTo>
                <a:cubicBezTo>
                  <a:pt x="34" y="57"/>
                  <a:pt x="41" y="63"/>
                  <a:pt x="49" y="63"/>
                </a:cubicBezTo>
                <a:cubicBezTo>
                  <a:pt x="57" y="63"/>
                  <a:pt x="64" y="57"/>
                  <a:pt x="64" y="48"/>
                </a:cubicBezTo>
                <a:cubicBezTo>
                  <a:pt x="64" y="40"/>
                  <a:pt x="57" y="33"/>
                  <a:pt x="49" y="33"/>
                </a:cubicBezTo>
                <a:moveTo>
                  <a:pt x="97" y="73"/>
                </a:moveTo>
                <a:cubicBezTo>
                  <a:pt x="84" y="73"/>
                  <a:pt x="73" y="83"/>
                  <a:pt x="73" y="96"/>
                </a:cubicBezTo>
                <a:cubicBezTo>
                  <a:pt x="73" y="109"/>
                  <a:pt x="84" y="120"/>
                  <a:pt x="97" y="120"/>
                </a:cubicBezTo>
                <a:cubicBezTo>
                  <a:pt x="110" y="120"/>
                  <a:pt x="120" y="109"/>
                  <a:pt x="120" y="96"/>
                </a:cubicBezTo>
                <a:cubicBezTo>
                  <a:pt x="120" y="83"/>
                  <a:pt x="110" y="73"/>
                  <a:pt x="97" y="73"/>
                </a:cubicBezTo>
                <a:moveTo>
                  <a:pt x="184" y="0"/>
                </a:moveTo>
                <a:cubicBezTo>
                  <a:pt x="179" y="0"/>
                  <a:pt x="175" y="4"/>
                  <a:pt x="175" y="9"/>
                </a:cubicBezTo>
                <a:cubicBezTo>
                  <a:pt x="175" y="14"/>
                  <a:pt x="179" y="18"/>
                  <a:pt x="184" y="18"/>
                </a:cubicBezTo>
                <a:cubicBezTo>
                  <a:pt x="189" y="18"/>
                  <a:pt x="193" y="14"/>
                  <a:pt x="193" y="9"/>
                </a:cubicBezTo>
                <a:cubicBezTo>
                  <a:pt x="193" y="4"/>
                  <a:pt x="189" y="0"/>
                  <a:pt x="184" y="0"/>
                </a:cubicBezTo>
              </a:path>
            </a:pathLst>
          </a:custGeom>
          <a:solidFill>
            <a:srgbClr val="DAB96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1355">
              <a:solidFill>
                <a:prstClr val="black"/>
              </a:solidFill>
            </a:endParaRPr>
          </a:p>
        </p:txBody>
      </p:sp>
      <p:sp>
        <p:nvSpPr>
          <p:cNvPr id="46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1210842" y="4699450"/>
            <a:ext cx="3350072" cy="8463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47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5919029" y="4699450"/>
            <a:ext cx="3350072" cy="8463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48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3134839" y="1049866"/>
            <a:ext cx="3350072" cy="8463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49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7843026" y="1049866"/>
            <a:ext cx="3350072" cy="8463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grpSp>
        <p:nvGrpSpPr>
          <p:cNvPr id="50" name="组合 49"/>
          <p:cNvGrpSpPr/>
          <p:nvPr/>
        </p:nvGrpSpPr>
        <p:grpSpPr>
          <a:xfrm>
            <a:off x="398786" y="249708"/>
            <a:ext cx="670385" cy="604428"/>
            <a:chOff x="5424755" y="1340768"/>
            <a:chExt cx="670560" cy="604586"/>
          </a:xfrm>
        </p:grpSpPr>
        <p:grpSp>
          <p:nvGrpSpPr>
            <p:cNvPr id="51" name="组合 50"/>
            <p:cNvGrpSpPr/>
            <p:nvPr/>
          </p:nvGrpSpPr>
          <p:grpSpPr>
            <a:xfrm>
              <a:off x="5424755" y="1340768"/>
              <a:ext cx="670560" cy="604586"/>
              <a:chOff x="3720691" y="2824413"/>
              <a:chExt cx="1341120" cy="1209172"/>
            </a:xfrm>
          </p:grpSpPr>
          <p:sp>
            <p:nvSpPr>
              <p:cNvPr id="53" name="Freeform 5"/>
              <p:cNvSpPr/>
              <p:nvPr/>
            </p:nvSpPr>
            <p:spPr bwMode="auto">
              <a:xfrm rot="1855731">
                <a:off x="3720691" y="2824413"/>
                <a:ext cx="1341120" cy="1209172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gradFill>
                <a:gsLst>
                  <a:gs pos="0">
                    <a:srgbClr val="D3D3D3"/>
                  </a:gs>
                  <a:gs pos="100000">
                    <a:srgbClr val="F9F9F9"/>
                  </a:gs>
                </a:gsLst>
                <a:lin ang="16200000" scaled="0"/>
              </a:gradFill>
              <a:ln w="12700" cap="flat">
                <a:noFill/>
                <a:prstDash val="solid"/>
                <a:miter lim="800000"/>
              </a:ln>
              <a:effectLst>
                <a:outerShdw blurRad="190500" dist="1143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16" tIns="45708" rIns="91416" bIns="45708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54" name="Freeform 5"/>
              <p:cNvSpPr/>
              <p:nvPr/>
            </p:nvSpPr>
            <p:spPr bwMode="auto">
              <a:xfrm rot="1855731">
                <a:off x="3764581" y="2863367"/>
                <a:ext cx="1264630" cy="1140208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gradFill>
                <a:gsLst>
                  <a:gs pos="0">
                    <a:srgbClr val="D3D3D3"/>
                  </a:gs>
                  <a:gs pos="100000">
                    <a:srgbClr val="F9F9F9"/>
                  </a:gs>
                </a:gsLst>
                <a:lin ang="21594000" scaled="0"/>
              </a:gradFill>
              <a:ln w="12700" cap="flat">
                <a:noFill/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16" tIns="45708" rIns="91416" bIns="45708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52" name="Freeform 5"/>
            <p:cNvSpPr/>
            <p:nvPr/>
          </p:nvSpPr>
          <p:spPr bwMode="auto">
            <a:xfrm rot="1855731">
              <a:off x="5470180" y="1383052"/>
              <a:ext cx="576760" cy="520015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noFill/>
            <a:ln w="9525" cap="flat">
              <a:solidFill>
                <a:srgbClr val="414455"/>
              </a:solidFill>
              <a:prstDash val="sysDash"/>
              <a:miter lim="800000"/>
            </a:ln>
            <a:effectLst/>
          </p:spPr>
          <p:txBody>
            <a:bodyPr vert="horz" wrap="square" lIns="91416" tIns="45708" rIns="91416" bIns="45708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55" name="文本框 9"/>
          <p:cNvSpPr txBox="1"/>
          <p:nvPr/>
        </p:nvSpPr>
        <p:spPr>
          <a:xfrm>
            <a:off x="1115790" y="368459"/>
            <a:ext cx="2674290" cy="346228"/>
          </a:xfrm>
          <a:prstGeom prst="rect">
            <a:avLst/>
          </a:prstGeom>
          <a:noFill/>
        </p:spPr>
        <p:txBody>
          <a:bodyPr wrap="square" lIns="68561" tIns="34280" rIns="68561" bIns="3428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/>
            <a:r>
              <a:rPr lang="zh-CN" altLang="en-US" b="1" dirty="0">
                <a:solidFill>
                  <a:srgbClr val="DAB96E"/>
                </a:solidFill>
                <a:latin typeface="微软雅黑" panose="020B0503020204020204" charset="-122"/>
                <a:ea typeface="微软雅黑" panose="020B0503020204020204" charset="-122"/>
              </a:rPr>
              <a:t>关键技术与实践难点</a:t>
            </a:r>
          </a:p>
        </p:txBody>
      </p:sp>
      <p:cxnSp>
        <p:nvCxnSpPr>
          <p:cNvPr id="56" name="直接连接符 55"/>
          <p:cNvCxnSpPr/>
          <p:nvPr/>
        </p:nvCxnSpPr>
        <p:spPr>
          <a:xfrm flipV="1">
            <a:off x="1187780" y="714687"/>
            <a:ext cx="10686636" cy="13717"/>
          </a:xfrm>
          <a:prstGeom prst="line">
            <a:avLst/>
          </a:prstGeom>
          <a:ln>
            <a:solidFill>
              <a:srgbClr val="DAB96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Freeform 126"/>
          <p:cNvSpPr>
            <a:spLocks noChangeAspect="1" noEditPoints="1"/>
          </p:cNvSpPr>
          <p:nvPr/>
        </p:nvSpPr>
        <p:spPr bwMode="auto">
          <a:xfrm>
            <a:off x="602883" y="410698"/>
            <a:ext cx="267832" cy="335140"/>
          </a:xfrm>
          <a:custGeom>
            <a:avLst/>
            <a:gdLst>
              <a:gd name="T0" fmla="*/ 48 w 81"/>
              <a:gd name="T1" fmla="*/ 27 h 101"/>
              <a:gd name="T2" fmla="*/ 4 w 81"/>
              <a:gd name="T3" fmla="*/ 48 h 101"/>
              <a:gd name="T4" fmla="*/ 0 w 81"/>
              <a:gd name="T5" fmla="*/ 31 h 101"/>
              <a:gd name="T6" fmla="*/ 58 w 81"/>
              <a:gd name="T7" fmla="*/ 90 h 101"/>
              <a:gd name="T8" fmla="*/ 81 w 81"/>
              <a:gd name="T9" fmla="*/ 98 h 101"/>
              <a:gd name="T10" fmla="*/ 58 w 81"/>
              <a:gd name="T11" fmla="*/ 90 h 101"/>
              <a:gd name="T12" fmla="*/ 53 w 81"/>
              <a:gd name="T13" fmla="*/ 101 h 101"/>
              <a:gd name="T14" fmla="*/ 29 w 81"/>
              <a:gd name="T15" fmla="*/ 98 h 101"/>
              <a:gd name="T16" fmla="*/ 0 w 81"/>
              <a:gd name="T17" fmla="*/ 90 h 101"/>
              <a:gd name="T18" fmla="*/ 29 w 81"/>
              <a:gd name="T19" fmla="*/ 87 h 101"/>
              <a:gd name="T20" fmla="*/ 38 w 81"/>
              <a:gd name="T21" fmla="*/ 76 h 101"/>
              <a:gd name="T22" fmla="*/ 0 w 81"/>
              <a:gd name="T23" fmla="*/ 72 h 101"/>
              <a:gd name="T24" fmla="*/ 4 w 81"/>
              <a:gd name="T25" fmla="*/ 54 h 101"/>
              <a:gd name="T26" fmla="*/ 48 w 81"/>
              <a:gd name="T27" fmla="*/ 76 h 101"/>
              <a:gd name="T28" fmla="*/ 44 w 81"/>
              <a:gd name="T29" fmla="*/ 87 h 101"/>
              <a:gd name="T30" fmla="*/ 53 w 81"/>
              <a:gd name="T31" fmla="*/ 90 h 101"/>
              <a:gd name="T32" fmla="*/ 4 w 81"/>
              <a:gd name="T33" fmla="*/ 0 h 101"/>
              <a:gd name="T34" fmla="*/ 48 w 81"/>
              <a:gd name="T35" fmla="*/ 21 h 101"/>
              <a:gd name="T36" fmla="*/ 0 w 81"/>
              <a:gd name="T37" fmla="*/ 17 h 101"/>
              <a:gd name="T38" fmla="*/ 4 w 81"/>
              <a:gd name="T39" fmla="*/ 0 h 101"/>
              <a:gd name="T40" fmla="*/ 53 w 81"/>
              <a:gd name="T41" fmla="*/ 76 h 101"/>
              <a:gd name="T42" fmla="*/ 81 w 81"/>
              <a:gd name="T43" fmla="*/ 72 h 101"/>
              <a:gd name="T44" fmla="*/ 77 w 81"/>
              <a:gd name="T45" fmla="*/ 54 h 101"/>
              <a:gd name="T46" fmla="*/ 59 w 81"/>
              <a:gd name="T47" fmla="*/ 8 h 101"/>
              <a:gd name="T48" fmla="*/ 69 w 81"/>
              <a:gd name="T49" fmla="*/ 13 h 101"/>
              <a:gd name="T50" fmla="*/ 59 w 81"/>
              <a:gd name="T51" fmla="*/ 8 h 101"/>
              <a:gd name="T52" fmla="*/ 69 w 81"/>
              <a:gd name="T53" fmla="*/ 63 h 101"/>
              <a:gd name="T54" fmla="*/ 59 w 81"/>
              <a:gd name="T55" fmla="*/ 67 h 101"/>
              <a:gd name="T56" fmla="*/ 59 w 81"/>
              <a:gd name="T57" fmla="*/ 35 h 101"/>
              <a:gd name="T58" fmla="*/ 69 w 81"/>
              <a:gd name="T59" fmla="*/ 40 h 101"/>
              <a:gd name="T60" fmla="*/ 59 w 81"/>
              <a:gd name="T61" fmla="*/ 35 h 101"/>
              <a:gd name="T62" fmla="*/ 53 w 81"/>
              <a:gd name="T63" fmla="*/ 21 h 101"/>
              <a:gd name="T64" fmla="*/ 81 w 81"/>
              <a:gd name="T65" fmla="*/ 17 h 101"/>
              <a:gd name="T66" fmla="*/ 77 w 81"/>
              <a:gd name="T67" fmla="*/ 0 h 101"/>
              <a:gd name="T68" fmla="*/ 53 w 81"/>
              <a:gd name="T69" fmla="*/ 27 h 101"/>
              <a:gd name="T70" fmla="*/ 77 w 81"/>
              <a:gd name="T71" fmla="*/ 48 h 101"/>
              <a:gd name="T72" fmla="*/ 81 w 81"/>
              <a:gd name="T73" fmla="*/ 31 h 101"/>
              <a:gd name="T74" fmla="*/ 53 w 81"/>
              <a:gd name="T75" fmla="*/ 27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81" h="101">
                <a:moveTo>
                  <a:pt x="4" y="27"/>
                </a:moveTo>
                <a:cubicBezTo>
                  <a:pt x="48" y="27"/>
                  <a:pt x="48" y="27"/>
                  <a:pt x="48" y="27"/>
                </a:cubicBezTo>
                <a:cubicBezTo>
                  <a:pt x="48" y="48"/>
                  <a:pt x="48" y="48"/>
                  <a:pt x="4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46"/>
                  <a:pt x="0" y="44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29"/>
                  <a:pt x="2" y="27"/>
                  <a:pt x="4" y="27"/>
                </a:cubicBezTo>
                <a:close/>
                <a:moveTo>
                  <a:pt x="58" y="90"/>
                </a:moveTo>
                <a:cubicBezTo>
                  <a:pt x="81" y="90"/>
                  <a:pt x="81" y="90"/>
                  <a:pt x="81" y="90"/>
                </a:cubicBezTo>
                <a:cubicBezTo>
                  <a:pt x="81" y="98"/>
                  <a:pt x="81" y="98"/>
                  <a:pt x="81" y="98"/>
                </a:cubicBezTo>
                <a:cubicBezTo>
                  <a:pt x="58" y="98"/>
                  <a:pt x="58" y="98"/>
                  <a:pt x="58" y="98"/>
                </a:cubicBezTo>
                <a:cubicBezTo>
                  <a:pt x="58" y="90"/>
                  <a:pt x="58" y="90"/>
                  <a:pt x="58" y="90"/>
                </a:cubicBezTo>
                <a:close/>
                <a:moveTo>
                  <a:pt x="53" y="98"/>
                </a:moveTo>
                <a:cubicBezTo>
                  <a:pt x="53" y="101"/>
                  <a:pt x="53" y="101"/>
                  <a:pt x="53" y="101"/>
                </a:cubicBezTo>
                <a:cubicBezTo>
                  <a:pt x="29" y="101"/>
                  <a:pt x="29" y="101"/>
                  <a:pt x="29" y="101"/>
                </a:cubicBezTo>
                <a:cubicBezTo>
                  <a:pt x="29" y="98"/>
                  <a:pt x="29" y="98"/>
                  <a:pt x="29" y="98"/>
                </a:cubicBezTo>
                <a:cubicBezTo>
                  <a:pt x="0" y="98"/>
                  <a:pt x="0" y="98"/>
                  <a:pt x="0" y="98"/>
                </a:cubicBezTo>
                <a:cubicBezTo>
                  <a:pt x="0" y="90"/>
                  <a:pt x="0" y="90"/>
                  <a:pt x="0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29" y="87"/>
                  <a:pt x="29" y="87"/>
                  <a:pt x="29" y="87"/>
                </a:cubicBezTo>
                <a:cubicBezTo>
                  <a:pt x="38" y="87"/>
                  <a:pt x="38" y="87"/>
                  <a:pt x="38" y="87"/>
                </a:cubicBezTo>
                <a:cubicBezTo>
                  <a:pt x="38" y="76"/>
                  <a:pt x="38" y="76"/>
                  <a:pt x="38" y="76"/>
                </a:cubicBezTo>
                <a:cubicBezTo>
                  <a:pt x="4" y="76"/>
                  <a:pt x="4" y="76"/>
                  <a:pt x="4" y="76"/>
                </a:cubicBezTo>
                <a:cubicBezTo>
                  <a:pt x="2" y="76"/>
                  <a:pt x="0" y="74"/>
                  <a:pt x="0" y="72"/>
                </a:cubicBezTo>
                <a:cubicBezTo>
                  <a:pt x="0" y="58"/>
                  <a:pt x="0" y="58"/>
                  <a:pt x="0" y="58"/>
                </a:cubicBezTo>
                <a:cubicBezTo>
                  <a:pt x="0" y="56"/>
                  <a:pt x="2" y="54"/>
                  <a:pt x="4" y="54"/>
                </a:cubicBezTo>
                <a:cubicBezTo>
                  <a:pt x="48" y="54"/>
                  <a:pt x="48" y="54"/>
                  <a:pt x="48" y="54"/>
                </a:cubicBezTo>
                <a:cubicBezTo>
                  <a:pt x="48" y="76"/>
                  <a:pt x="48" y="76"/>
                  <a:pt x="48" y="76"/>
                </a:cubicBezTo>
                <a:cubicBezTo>
                  <a:pt x="44" y="76"/>
                  <a:pt x="44" y="76"/>
                  <a:pt x="44" y="76"/>
                </a:cubicBezTo>
                <a:cubicBezTo>
                  <a:pt x="44" y="87"/>
                  <a:pt x="44" y="87"/>
                  <a:pt x="44" y="87"/>
                </a:cubicBezTo>
                <a:cubicBezTo>
                  <a:pt x="53" y="87"/>
                  <a:pt x="53" y="87"/>
                  <a:pt x="53" y="87"/>
                </a:cubicBezTo>
                <a:cubicBezTo>
                  <a:pt x="53" y="90"/>
                  <a:pt x="53" y="90"/>
                  <a:pt x="53" y="90"/>
                </a:cubicBezTo>
                <a:cubicBezTo>
                  <a:pt x="53" y="98"/>
                  <a:pt x="53" y="98"/>
                  <a:pt x="53" y="98"/>
                </a:cubicBezTo>
                <a:close/>
                <a:moveTo>
                  <a:pt x="4" y="0"/>
                </a:moveTo>
                <a:cubicBezTo>
                  <a:pt x="48" y="0"/>
                  <a:pt x="48" y="0"/>
                  <a:pt x="48" y="0"/>
                </a:cubicBezTo>
                <a:cubicBezTo>
                  <a:pt x="48" y="21"/>
                  <a:pt x="48" y="21"/>
                  <a:pt x="48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2" y="21"/>
                  <a:pt x="0" y="19"/>
                  <a:pt x="0" y="17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lose/>
                <a:moveTo>
                  <a:pt x="53" y="54"/>
                </a:moveTo>
                <a:cubicBezTo>
                  <a:pt x="53" y="76"/>
                  <a:pt x="53" y="76"/>
                  <a:pt x="53" y="76"/>
                </a:cubicBezTo>
                <a:cubicBezTo>
                  <a:pt x="77" y="76"/>
                  <a:pt x="77" y="76"/>
                  <a:pt x="77" y="76"/>
                </a:cubicBezTo>
                <a:cubicBezTo>
                  <a:pt x="79" y="76"/>
                  <a:pt x="81" y="74"/>
                  <a:pt x="81" y="72"/>
                </a:cubicBezTo>
                <a:cubicBezTo>
                  <a:pt x="81" y="58"/>
                  <a:pt x="81" y="58"/>
                  <a:pt x="81" y="58"/>
                </a:cubicBezTo>
                <a:cubicBezTo>
                  <a:pt x="81" y="56"/>
                  <a:pt x="79" y="54"/>
                  <a:pt x="77" y="54"/>
                </a:cubicBezTo>
                <a:cubicBezTo>
                  <a:pt x="53" y="54"/>
                  <a:pt x="53" y="54"/>
                  <a:pt x="53" y="54"/>
                </a:cubicBezTo>
                <a:close/>
                <a:moveTo>
                  <a:pt x="59" y="8"/>
                </a:moveTo>
                <a:cubicBezTo>
                  <a:pt x="69" y="8"/>
                  <a:pt x="69" y="8"/>
                  <a:pt x="69" y="8"/>
                </a:cubicBezTo>
                <a:cubicBezTo>
                  <a:pt x="69" y="13"/>
                  <a:pt x="69" y="13"/>
                  <a:pt x="69" y="13"/>
                </a:cubicBezTo>
                <a:cubicBezTo>
                  <a:pt x="59" y="13"/>
                  <a:pt x="59" y="13"/>
                  <a:pt x="59" y="13"/>
                </a:cubicBezTo>
                <a:cubicBezTo>
                  <a:pt x="59" y="8"/>
                  <a:pt x="59" y="8"/>
                  <a:pt x="59" y="8"/>
                </a:cubicBezTo>
                <a:close/>
                <a:moveTo>
                  <a:pt x="59" y="63"/>
                </a:moveTo>
                <a:cubicBezTo>
                  <a:pt x="69" y="63"/>
                  <a:pt x="69" y="63"/>
                  <a:pt x="69" y="63"/>
                </a:cubicBezTo>
                <a:cubicBezTo>
                  <a:pt x="69" y="67"/>
                  <a:pt x="69" y="67"/>
                  <a:pt x="69" y="67"/>
                </a:cubicBezTo>
                <a:cubicBezTo>
                  <a:pt x="59" y="67"/>
                  <a:pt x="59" y="67"/>
                  <a:pt x="59" y="67"/>
                </a:cubicBezTo>
                <a:cubicBezTo>
                  <a:pt x="59" y="63"/>
                  <a:pt x="59" y="63"/>
                  <a:pt x="59" y="63"/>
                </a:cubicBezTo>
                <a:close/>
                <a:moveTo>
                  <a:pt x="59" y="35"/>
                </a:moveTo>
                <a:cubicBezTo>
                  <a:pt x="69" y="35"/>
                  <a:pt x="69" y="35"/>
                  <a:pt x="69" y="35"/>
                </a:cubicBezTo>
                <a:cubicBezTo>
                  <a:pt x="69" y="40"/>
                  <a:pt x="69" y="40"/>
                  <a:pt x="69" y="40"/>
                </a:cubicBezTo>
                <a:cubicBezTo>
                  <a:pt x="59" y="40"/>
                  <a:pt x="59" y="40"/>
                  <a:pt x="59" y="40"/>
                </a:cubicBezTo>
                <a:cubicBezTo>
                  <a:pt x="59" y="35"/>
                  <a:pt x="59" y="35"/>
                  <a:pt x="59" y="35"/>
                </a:cubicBezTo>
                <a:close/>
                <a:moveTo>
                  <a:pt x="53" y="0"/>
                </a:moveTo>
                <a:cubicBezTo>
                  <a:pt x="53" y="21"/>
                  <a:pt x="53" y="21"/>
                  <a:pt x="53" y="21"/>
                </a:cubicBezTo>
                <a:cubicBezTo>
                  <a:pt x="77" y="21"/>
                  <a:pt x="77" y="21"/>
                  <a:pt x="77" y="21"/>
                </a:cubicBezTo>
                <a:cubicBezTo>
                  <a:pt x="79" y="21"/>
                  <a:pt x="81" y="19"/>
                  <a:pt x="81" y="17"/>
                </a:cubicBezTo>
                <a:cubicBezTo>
                  <a:pt x="81" y="4"/>
                  <a:pt x="81" y="4"/>
                  <a:pt x="81" y="4"/>
                </a:cubicBezTo>
                <a:cubicBezTo>
                  <a:pt x="81" y="2"/>
                  <a:pt x="79" y="0"/>
                  <a:pt x="77" y="0"/>
                </a:cubicBezTo>
                <a:cubicBezTo>
                  <a:pt x="53" y="0"/>
                  <a:pt x="53" y="0"/>
                  <a:pt x="53" y="0"/>
                </a:cubicBezTo>
                <a:close/>
                <a:moveTo>
                  <a:pt x="53" y="27"/>
                </a:moveTo>
                <a:cubicBezTo>
                  <a:pt x="53" y="48"/>
                  <a:pt x="53" y="48"/>
                  <a:pt x="53" y="48"/>
                </a:cubicBezTo>
                <a:cubicBezTo>
                  <a:pt x="77" y="48"/>
                  <a:pt x="77" y="48"/>
                  <a:pt x="77" y="48"/>
                </a:cubicBezTo>
                <a:cubicBezTo>
                  <a:pt x="79" y="48"/>
                  <a:pt x="81" y="46"/>
                  <a:pt x="81" y="44"/>
                </a:cubicBezTo>
                <a:cubicBezTo>
                  <a:pt x="81" y="31"/>
                  <a:pt x="81" y="31"/>
                  <a:pt x="81" y="31"/>
                </a:cubicBezTo>
                <a:cubicBezTo>
                  <a:pt x="81" y="29"/>
                  <a:pt x="79" y="27"/>
                  <a:pt x="77" y="27"/>
                </a:cubicBezTo>
                <a:lnTo>
                  <a:pt x="53" y="27"/>
                </a:lnTo>
                <a:close/>
              </a:path>
            </a:pathLst>
          </a:custGeom>
          <a:solidFill>
            <a:srgbClr val="DAB96E"/>
          </a:solidFill>
          <a:ln>
            <a:noFill/>
          </a:ln>
        </p:spPr>
        <p:txBody>
          <a:bodyPr vert="horz" wrap="square" lIns="91416" tIns="45708" rIns="91416" bIns="4570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圆角矩形 57"/>
          <p:cNvSpPr/>
          <p:nvPr/>
        </p:nvSpPr>
        <p:spPr>
          <a:xfrm>
            <a:off x="7145107" y="321920"/>
            <a:ext cx="889000" cy="304800"/>
          </a:xfrm>
          <a:prstGeom prst="roundRect">
            <a:avLst>
              <a:gd name="adj" fmla="val 50000"/>
            </a:avLst>
          </a:prstGeom>
          <a:solidFill>
            <a:srgbClr val="DAB96E"/>
          </a:solidFill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spcBef>
                <a:spcPct val="0"/>
              </a:spcBef>
              <a:defRPr/>
            </a:pPr>
            <a:r>
              <a:rPr kumimoji="1" lang="zh-CN" altLang="en-US" sz="1000" b="1" dirty="0">
                <a:solidFill>
                  <a:schemeClr val="bg1"/>
                </a:solidFill>
                <a:latin typeface="Arial" panose="020B0604020202020204"/>
              </a:rPr>
              <a:t>选题背景</a:t>
            </a:r>
            <a:endParaRPr lang="zh-CN" altLang="en-US" sz="1000" b="1" dirty="0">
              <a:solidFill>
                <a:schemeClr val="bg1"/>
              </a:solidFill>
              <a:latin typeface="Arial" panose="020B0604020202020204"/>
              <a:sym typeface="微软雅黑" panose="020B0503020204020204" charset="-122"/>
            </a:endParaRPr>
          </a:p>
        </p:txBody>
      </p:sp>
      <p:sp>
        <p:nvSpPr>
          <p:cNvPr id="59" name="圆角矩形 58"/>
          <p:cNvSpPr/>
          <p:nvPr/>
        </p:nvSpPr>
        <p:spPr>
          <a:xfrm>
            <a:off x="8476010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/>
              </a:rPr>
              <a:t>研究意义</a:t>
            </a:r>
          </a:p>
        </p:txBody>
      </p:sp>
      <p:sp>
        <p:nvSpPr>
          <p:cNvPr id="60" name="圆角矩形 59"/>
          <p:cNvSpPr/>
          <p:nvPr/>
        </p:nvSpPr>
        <p:spPr>
          <a:xfrm>
            <a:off x="9730713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dirty="0">
                <a:solidFill>
                  <a:schemeClr val="bg1"/>
                </a:solidFill>
                <a:latin typeface="Arial" panose="020B0604020202020204"/>
              </a:rPr>
              <a:t>理论基础</a:t>
            </a:r>
            <a:endParaRPr lang="zh-CN" altLang="en-US" sz="1000" dirty="0">
              <a:solidFill>
                <a:schemeClr val="bg1"/>
              </a:solidFill>
              <a:latin typeface="Arial" panose="020B0604020202020204"/>
            </a:endParaRPr>
          </a:p>
        </p:txBody>
      </p:sp>
      <p:sp>
        <p:nvSpPr>
          <p:cNvPr id="61" name="圆角矩形 60"/>
          <p:cNvSpPr/>
          <p:nvPr/>
        </p:nvSpPr>
        <p:spPr>
          <a:xfrm>
            <a:off x="10985416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dirty="0">
                <a:solidFill>
                  <a:schemeClr val="bg1"/>
                </a:solidFill>
                <a:latin typeface="Arial" panose="020B0604020202020204"/>
              </a:rPr>
              <a:t>贡献创新</a:t>
            </a:r>
            <a:endParaRPr lang="zh-CN" altLang="en-US" sz="1000" dirty="0">
              <a:solidFill>
                <a:schemeClr val="bg1"/>
              </a:solidFill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任意多边形 13"/>
          <p:cNvSpPr>
            <a:spLocks noChangeAspect="1"/>
          </p:cNvSpPr>
          <p:nvPr/>
        </p:nvSpPr>
        <p:spPr>
          <a:xfrm rot="1800000">
            <a:off x="5193956" y="2392982"/>
            <a:ext cx="1498521" cy="1347636"/>
          </a:xfrm>
          <a:custGeom>
            <a:avLst/>
            <a:gdLst>
              <a:gd name="connsiteX0" fmla="*/ 366614 w 1483434"/>
              <a:gd name="connsiteY0" fmla="*/ 27139 h 1334067"/>
              <a:gd name="connsiteX1" fmla="*/ 370920 w 1483434"/>
              <a:gd name="connsiteY1" fmla="*/ 24802 h 1334067"/>
              <a:gd name="connsiteX2" fmla="*/ 375104 w 1483434"/>
              <a:gd name="connsiteY2" fmla="*/ 22237 h 1334067"/>
              <a:gd name="connsiteX3" fmla="*/ 376837 w 1483434"/>
              <a:gd name="connsiteY3" fmla="*/ 21590 h 1334067"/>
              <a:gd name="connsiteX4" fmla="*/ 393606 w 1483434"/>
              <a:gd name="connsiteY4" fmla="*/ 12488 h 1334067"/>
              <a:gd name="connsiteX5" fmla="*/ 455457 w 1483434"/>
              <a:gd name="connsiteY5" fmla="*/ 1 h 1334067"/>
              <a:gd name="connsiteX6" fmla="*/ 1027977 w 1483434"/>
              <a:gd name="connsiteY6" fmla="*/ 0 h 1334067"/>
              <a:gd name="connsiteX7" fmla="*/ 1089830 w 1483434"/>
              <a:gd name="connsiteY7" fmla="*/ 12488 h 1334067"/>
              <a:gd name="connsiteX8" fmla="*/ 1106598 w 1483434"/>
              <a:gd name="connsiteY8" fmla="*/ 21590 h 1334067"/>
              <a:gd name="connsiteX9" fmla="*/ 1108330 w 1483434"/>
              <a:gd name="connsiteY9" fmla="*/ 22237 h 1334067"/>
              <a:gd name="connsiteX10" fmla="*/ 1112511 w 1483434"/>
              <a:gd name="connsiteY10" fmla="*/ 24800 h 1334067"/>
              <a:gd name="connsiteX11" fmla="*/ 1116821 w 1483434"/>
              <a:gd name="connsiteY11" fmla="*/ 27138 h 1334067"/>
              <a:gd name="connsiteX12" fmla="*/ 1118248 w 1483434"/>
              <a:gd name="connsiteY12" fmla="*/ 28316 h 1334067"/>
              <a:gd name="connsiteX13" fmla="*/ 1134515 w 1483434"/>
              <a:gd name="connsiteY13" fmla="*/ 38287 h 1334067"/>
              <a:gd name="connsiteX14" fmla="*/ 1176255 w 1483434"/>
              <a:gd name="connsiteY14" fmla="*/ 85609 h 1334067"/>
              <a:gd name="connsiteX15" fmla="*/ 1462515 w 1483434"/>
              <a:gd name="connsiteY15" fmla="*/ 581426 h 1334067"/>
              <a:gd name="connsiteX16" fmla="*/ 1482627 w 1483434"/>
              <a:gd name="connsiteY16" fmla="*/ 641235 h 1334067"/>
              <a:gd name="connsiteX17" fmla="*/ 1483128 w 1483434"/>
              <a:gd name="connsiteY17" fmla="*/ 660307 h 1334067"/>
              <a:gd name="connsiteX18" fmla="*/ 1483434 w 1483434"/>
              <a:gd name="connsiteY18" fmla="*/ 662132 h 1334067"/>
              <a:gd name="connsiteX19" fmla="*/ 1483306 w 1483434"/>
              <a:gd name="connsiteY19" fmla="*/ 667037 h 1334067"/>
              <a:gd name="connsiteX20" fmla="*/ 1483434 w 1483434"/>
              <a:gd name="connsiteY20" fmla="*/ 671936 h 1334067"/>
              <a:gd name="connsiteX21" fmla="*/ 1483129 w 1483434"/>
              <a:gd name="connsiteY21" fmla="*/ 673758 h 1334067"/>
              <a:gd name="connsiteX22" fmla="*/ 1482627 w 1483434"/>
              <a:gd name="connsiteY22" fmla="*/ 692833 h 1334067"/>
              <a:gd name="connsiteX23" fmla="*/ 1462515 w 1483434"/>
              <a:gd name="connsiteY23" fmla="*/ 752642 h 1334067"/>
              <a:gd name="connsiteX24" fmla="*/ 1415777 w 1483434"/>
              <a:gd name="connsiteY24" fmla="*/ 833595 h 1334067"/>
              <a:gd name="connsiteX25" fmla="*/ 1378871 w 1483434"/>
              <a:gd name="connsiteY25" fmla="*/ 810973 h 1334067"/>
              <a:gd name="connsiteX26" fmla="*/ 835773 w 1483434"/>
              <a:gd name="connsiteY26" fmla="*/ 829944 h 1334067"/>
              <a:gd name="connsiteX27" fmla="*/ 547795 w 1483434"/>
              <a:gd name="connsiteY27" fmla="*/ 1290795 h 1334067"/>
              <a:gd name="connsiteX28" fmla="*/ 548934 w 1483434"/>
              <a:gd name="connsiteY28" fmla="*/ 1334067 h 1334067"/>
              <a:gd name="connsiteX29" fmla="*/ 455457 w 1483434"/>
              <a:gd name="connsiteY29" fmla="*/ 1334067 h 1334067"/>
              <a:gd name="connsiteX30" fmla="*/ 366614 w 1483434"/>
              <a:gd name="connsiteY30" fmla="*/ 1306928 h 1334067"/>
              <a:gd name="connsiteX31" fmla="*/ 361404 w 1483434"/>
              <a:gd name="connsiteY31" fmla="*/ 1302630 h 1334067"/>
              <a:gd name="connsiteX32" fmla="*/ 348921 w 1483434"/>
              <a:gd name="connsiteY32" fmla="*/ 1295780 h 1334067"/>
              <a:gd name="connsiteX33" fmla="*/ 307180 w 1483434"/>
              <a:gd name="connsiteY33" fmla="*/ 1248458 h 1334067"/>
              <a:gd name="connsiteX34" fmla="*/ 20920 w 1483434"/>
              <a:gd name="connsiteY34" fmla="*/ 752641 h 1334067"/>
              <a:gd name="connsiteX35" fmla="*/ 808 w 1483434"/>
              <a:gd name="connsiteY35" fmla="*/ 692833 h 1334067"/>
              <a:gd name="connsiteX36" fmla="*/ 306 w 1483434"/>
              <a:gd name="connsiteY36" fmla="*/ 673761 h 1334067"/>
              <a:gd name="connsiteX37" fmla="*/ 0 w 1483434"/>
              <a:gd name="connsiteY37" fmla="*/ 671935 h 1334067"/>
              <a:gd name="connsiteX38" fmla="*/ 129 w 1483434"/>
              <a:gd name="connsiteY38" fmla="*/ 667029 h 1334067"/>
              <a:gd name="connsiteX39" fmla="*/ 0 w 1483434"/>
              <a:gd name="connsiteY39" fmla="*/ 662132 h 1334067"/>
              <a:gd name="connsiteX40" fmla="*/ 307 w 1483434"/>
              <a:gd name="connsiteY40" fmla="*/ 660309 h 1334067"/>
              <a:gd name="connsiteX41" fmla="*/ 809 w 1483434"/>
              <a:gd name="connsiteY41" fmla="*/ 641234 h 1334067"/>
              <a:gd name="connsiteX42" fmla="*/ 20921 w 1483434"/>
              <a:gd name="connsiteY42" fmla="*/ 581426 h 1334067"/>
              <a:gd name="connsiteX43" fmla="*/ 307180 w 1483434"/>
              <a:gd name="connsiteY43" fmla="*/ 85609 h 1334067"/>
              <a:gd name="connsiteX44" fmla="*/ 348920 w 1483434"/>
              <a:gd name="connsiteY44" fmla="*/ 38287 h 1334067"/>
              <a:gd name="connsiteX45" fmla="*/ 365188 w 1483434"/>
              <a:gd name="connsiteY45" fmla="*/ 28315 h 1334067"/>
              <a:gd name="connsiteX46" fmla="*/ 366614 w 1483434"/>
              <a:gd name="connsiteY46" fmla="*/ 27139 h 1334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483434" h="1334067">
                <a:moveTo>
                  <a:pt x="366614" y="27139"/>
                </a:moveTo>
                <a:lnTo>
                  <a:pt x="370920" y="24802"/>
                </a:lnTo>
                <a:lnTo>
                  <a:pt x="375104" y="22237"/>
                </a:lnTo>
                <a:lnTo>
                  <a:pt x="376837" y="21590"/>
                </a:lnTo>
                <a:lnTo>
                  <a:pt x="393606" y="12488"/>
                </a:lnTo>
                <a:cubicBezTo>
                  <a:pt x="412616" y="4448"/>
                  <a:pt x="433518" y="1"/>
                  <a:pt x="455457" y="1"/>
                </a:cubicBezTo>
                <a:lnTo>
                  <a:pt x="1027977" y="0"/>
                </a:lnTo>
                <a:cubicBezTo>
                  <a:pt x="1049916" y="1"/>
                  <a:pt x="1070818" y="4448"/>
                  <a:pt x="1089830" y="12488"/>
                </a:cubicBezTo>
                <a:lnTo>
                  <a:pt x="1106598" y="21590"/>
                </a:lnTo>
                <a:lnTo>
                  <a:pt x="1108330" y="22237"/>
                </a:lnTo>
                <a:lnTo>
                  <a:pt x="1112511" y="24800"/>
                </a:lnTo>
                <a:lnTo>
                  <a:pt x="1116821" y="27138"/>
                </a:lnTo>
                <a:lnTo>
                  <a:pt x="1118248" y="28316"/>
                </a:lnTo>
                <a:lnTo>
                  <a:pt x="1134515" y="38287"/>
                </a:lnTo>
                <a:cubicBezTo>
                  <a:pt x="1150984" y="50731"/>
                  <a:pt x="1165285" y="66609"/>
                  <a:pt x="1176255" y="85609"/>
                </a:cubicBezTo>
                <a:lnTo>
                  <a:pt x="1462515" y="581426"/>
                </a:lnTo>
                <a:cubicBezTo>
                  <a:pt x="1473485" y="600426"/>
                  <a:pt x="1480085" y="620750"/>
                  <a:pt x="1482627" y="641235"/>
                </a:cubicBezTo>
                <a:lnTo>
                  <a:pt x="1483128" y="660307"/>
                </a:lnTo>
                <a:lnTo>
                  <a:pt x="1483434" y="662132"/>
                </a:lnTo>
                <a:lnTo>
                  <a:pt x="1483306" y="667037"/>
                </a:lnTo>
                <a:lnTo>
                  <a:pt x="1483434" y="671936"/>
                </a:lnTo>
                <a:lnTo>
                  <a:pt x="1483129" y="673758"/>
                </a:lnTo>
                <a:lnTo>
                  <a:pt x="1482627" y="692833"/>
                </a:lnTo>
                <a:cubicBezTo>
                  <a:pt x="1480084" y="713317"/>
                  <a:pt x="1473485" y="733642"/>
                  <a:pt x="1462515" y="752642"/>
                </a:cubicBezTo>
                <a:lnTo>
                  <a:pt x="1415777" y="833595"/>
                </a:lnTo>
                <a:lnTo>
                  <a:pt x="1378871" y="810973"/>
                </a:lnTo>
                <a:cubicBezTo>
                  <a:pt x="1211856" y="729667"/>
                  <a:pt x="1008749" y="730076"/>
                  <a:pt x="835773" y="829944"/>
                </a:cubicBezTo>
                <a:cubicBezTo>
                  <a:pt x="662797" y="929811"/>
                  <a:pt x="560889" y="1105502"/>
                  <a:pt x="547795" y="1290795"/>
                </a:cubicBezTo>
                <a:lnTo>
                  <a:pt x="548934" y="1334067"/>
                </a:lnTo>
                <a:lnTo>
                  <a:pt x="455457" y="1334067"/>
                </a:lnTo>
                <a:cubicBezTo>
                  <a:pt x="422548" y="1334067"/>
                  <a:pt x="391975" y="1324062"/>
                  <a:pt x="366614" y="1306928"/>
                </a:cubicBezTo>
                <a:lnTo>
                  <a:pt x="361404" y="1302630"/>
                </a:lnTo>
                <a:lnTo>
                  <a:pt x="348921" y="1295780"/>
                </a:lnTo>
                <a:cubicBezTo>
                  <a:pt x="332451" y="1283337"/>
                  <a:pt x="318150" y="1267459"/>
                  <a:pt x="307180" y="1248458"/>
                </a:cubicBezTo>
                <a:lnTo>
                  <a:pt x="20920" y="752641"/>
                </a:lnTo>
                <a:cubicBezTo>
                  <a:pt x="9950" y="733641"/>
                  <a:pt x="3350" y="713317"/>
                  <a:pt x="808" y="692833"/>
                </a:cubicBezTo>
                <a:lnTo>
                  <a:pt x="306" y="673761"/>
                </a:lnTo>
                <a:lnTo>
                  <a:pt x="0" y="671935"/>
                </a:lnTo>
                <a:lnTo>
                  <a:pt x="129" y="667029"/>
                </a:lnTo>
                <a:lnTo>
                  <a:pt x="0" y="662132"/>
                </a:lnTo>
                <a:lnTo>
                  <a:pt x="307" y="660309"/>
                </a:lnTo>
                <a:lnTo>
                  <a:pt x="809" y="641234"/>
                </a:lnTo>
                <a:cubicBezTo>
                  <a:pt x="3350" y="620751"/>
                  <a:pt x="9950" y="600426"/>
                  <a:pt x="20921" y="581426"/>
                </a:cubicBezTo>
                <a:lnTo>
                  <a:pt x="307180" y="85609"/>
                </a:lnTo>
                <a:cubicBezTo>
                  <a:pt x="318150" y="66609"/>
                  <a:pt x="332451" y="50730"/>
                  <a:pt x="348920" y="38287"/>
                </a:cubicBezTo>
                <a:lnTo>
                  <a:pt x="365188" y="28315"/>
                </a:lnTo>
                <a:lnTo>
                  <a:pt x="366614" y="27139"/>
                </a:lnTo>
                <a:close/>
              </a:path>
            </a:pathLst>
          </a:custGeom>
          <a:solidFill>
            <a:srgbClr val="DAB9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</a:endParaRPr>
          </a:p>
        </p:txBody>
      </p:sp>
      <p:sp>
        <p:nvSpPr>
          <p:cNvPr id="15" name="任意多边形 14"/>
          <p:cNvSpPr>
            <a:spLocks noChangeAspect="1"/>
          </p:cNvSpPr>
          <p:nvPr/>
        </p:nvSpPr>
        <p:spPr>
          <a:xfrm rot="1800000">
            <a:off x="4501183" y="3598914"/>
            <a:ext cx="1498521" cy="1347635"/>
          </a:xfrm>
          <a:custGeom>
            <a:avLst/>
            <a:gdLst>
              <a:gd name="connsiteX0" fmla="*/ 366614 w 1483434"/>
              <a:gd name="connsiteY0" fmla="*/ 27137 h 1334066"/>
              <a:gd name="connsiteX1" fmla="*/ 370920 w 1483434"/>
              <a:gd name="connsiteY1" fmla="*/ 24800 h 1334066"/>
              <a:gd name="connsiteX2" fmla="*/ 375104 w 1483434"/>
              <a:gd name="connsiteY2" fmla="*/ 22236 h 1334066"/>
              <a:gd name="connsiteX3" fmla="*/ 376838 w 1483434"/>
              <a:gd name="connsiteY3" fmla="*/ 21589 h 1334066"/>
              <a:gd name="connsiteX4" fmla="*/ 393606 w 1483434"/>
              <a:gd name="connsiteY4" fmla="*/ 12487 h 1334066"/>
              <a:gd name="connsiteX5" fmla="*/ 455457 w 1483434"/>
              <a:gd name="connsiteY5" fmla="*/ 0 h 1334066"/>
              <a:gd name="connsiteX6" fmla="*/ 547081 w 1483434"/>
              <a:gd name="connsiteY6" fmla="*/ 0 h 1334066"/>
              <a:gd name="connsiteX7" fmla="*/ 547761 w 1483434"/>
              <a:gd name="connsiteY7" fmla="*/ 25841 h 1334066"/>
              <a:gd name="connsiteX8" fmla="*/ 620998 w 1483434"/>
              <a:gd name="connsiteY8" fmla="*/ 243637 h 1334066"/>
              <a:gd name="connsiteX9" fmla="*/ 1304572 w 1483434"/>
              <a:gd name="connsiteY9" fmla="*/ 503564 h 1334066"/>
              <a:gd name="connsiteX10" fmla="*/ 1394246 w 1483434"/>
              <a:gd name="connsiteY10" fmla="*/ 463180 h 1334066"/>
              <a:gd name="connsiteX11" fmla="*/ 1462515 w 1483434"/>
              <a:gd name="connsiteY11" fmla="*/ 581424 h 1334066"/>
              <a:gd name="connsiteX12" fmla="*/ 1482627 w 1483434"/>
              <a:gd name="connsiteY12" fmla="*/ 641233 h 1334066"/>
              <a:gd name="connsiteX13" fmla="*/ 1483128 w 1483434"/>
              <a:gd name="connsiteY13" fmla="*/ 660306 h 1334066"/>
              <a:gd name="connsiteX14" fmla="*/ 1483434 w 1483434"/>
              <a:gd name="connsiteY14" fmla="*/ 662130 h 1334066"/>
              <a:gd name="connsiteX15" fmla="*/ 1483306 w 1483434"/>
              <a:gd name="connsiteY15" fmla="*/ 667036 h 1334066"/>
              <a:gd name="connsiteX16" fmla="*/ 1483434 w 1483434"/>
              <a:gd name="connsiteY16" fmla="*/ 671935 h 1334066"/>
              <a:gd name="connsiteX17" fmla="*/ 1483129 w 1483434"/>
              <a:gd name="connsiteY17" fmla="*/ 673757 h 1334066"/>
              <a:gd name="connsiteX18" fmla="*/ 1482627 w 1483434"/>
              <a:gd name="connsiteY18" fmla="*/ 692831 h 1334066"/>
              <a:gd name="connsiteX19" fmla="*/ 1462515 w 1483434"/>
              <a:gd name="connsiteY19" fmla="*/ 752641 h 1334066"/>
              <a:gd name="connsiteX20" fmla="*/ 1176256 w 1483434"/>
              <a:gd name="connsiteY20" fmla="*/ 1248457 h 1334066"/>
              <a:gd name="connsiteX21" fmla="*/ 1134515 w 1483434"/>
              <a:gd name="connsiteY21" fmla="*/ 1295779 h 1334066"/>
              <a:gd name="connsiteX22" fmla="*/ 1118247 w 1483434"/>
              <a:gd name="connsiteY22" fmla="*/ 1305751 h 1334066"/>
              <a:gd name="connsiteX23" fmla="*/ 1116820 w 1483434"/>
              <a:gd name="connsiteY23" fmla="*/ 1306926 h 1334066"/>
              <a:gd name="connsiteX24" fmla="*/ 1112514 w 1483434"/>
              <a:gd name="connsiteY24" fmla="*/ 1309265 h 1334066"/>
              <a:gd name="connsiteX25" fmla="*/ 1108331 w 1483434"/>
              <a:gd name="connsiteY25" fmla="*/ 1311829 h 1334066"/>
              <a:gd name="connsiteX26" fmla="*/ 1106598 w 1483434"/>
              <a:gd name="connsiteY26" fmla="*/ 1312476 h 1334066"/>
              <a:gd name="connsiteX27" fmla="*/ 1089829 w 1483434"/>
              <a:gd name="connsiteY27" fmla="*/ 1321578 h 1334066"/>
              <a:gd name="connsiteX28" fmla="*/ 1027977 w 1483434"/>
              <a:gd name="connsiteY28" fmla="*/ 1334065 h 1334066"/>
              <a:gd name="connsiteX29" fmla="*/ 455457 w 1483434"/>
              <a:gd name="connsiteY29" fmla="*/ 1334066 h 1334066"/>
              <a:gd name="connsiteX30" fmla="*/ 366614 w 1483434"/>
              <a:gd name="connsiteY30" fmla="*/ 1306927 h 1334066"/>
              <a:gd name="connsiteX31" fmla="*/ 361404 w 1483434"/>
              <a:gd name="connsiteY31" fmla="*/ 1302629 h 1334066"/>
              <a:gd name="connsiteX32" fmla="*/ 348921 w 1483434"/>
              <a:gd name="connsiteY32" fmla="*/ 1295779 h 1334066"/>
              <a:gd name="connsiteX33" fmla="*/ 307180 w 1483434"/>
              <a:gd name="connsiteY33" fmla="*/ 1248457 h 1334066"/>
              <a:gd name="connsiteX34" fmla="*/ 20920 w 1483434"/>
              <a:gd name="connsiteY34" fmla="*/ 752640 h 1334066"/>
              <a:gd name="connsiteX35" fmla="*/ 809 w 1483434"/>
              <a:gd name="connsiteY35" fmla="*/ 692832 h 1334066"/>
              <a:gd name="connsiteX36" fmla="*/ 306 w 1483434"/>
              <a:gd name="connsiteY36" fmla="*/ 673759 h 1334066"/>
              <a:gd name="connsiteX37" fmla="*/ 0 w 1483434"/>
              <a:gd name="connsiteY37" fmla="*/ 671934 h 1334066"/>
              <a:gd name="connsiteX38" fmla="*/ 129 w 1483434"/>
              <a:gd name="connsiteY38" fmla="*/ 667029 h 1334066"/>
              <a:gd name="connsiteX39" fmla="*/ 0 w 1483434"/>
              <a:gd name="connsiteY39" fmla="*/ 662130 h 1334066"/>
              <a:gd name="connsiteX40" fmla="*/ 307 w 1483434"/>
              <a:gd name="connsiteY40" fmla="*/ 660308 h 1334066"/>
              <a:gd name="connsiteX41" fmla="*/ 809 w 1483434"/>
              <a:gd name="connsiteY41" fmla="*/ 641233 h 1334066"/>
              <a:gd name="connsiteX42" fmla="*/ 20921 w 1483434"/>
              <a:gd name="connsiteY42" fmla="*/ 581424 h 1334066"/>
              <a:gd name="connsiteX43" fmla="*/ 307180 w 1483434"/>
              <a:gd name="connsiteY43" fmla="*/ 85608 h 1334066"/>
              <a:gd name="connsiteX44" fmla="*/ 348920 w 1483434"/>
              <a:gd name="connsiteY44" fmla="*/ 38286 h 1334066"/>
              <a:gd name="connsiteX45" fmla="*/ 365188 w 1483434"/>
              <a:gd name="connsiteY45" fmla="*/ 28314 h 1334066"/>
              <a:gd name="connsiteX46" fmla="*/ 366614 w 1483434"/>
              <a:gd name="connsiteY46" fmla="*/ 27137 h 1334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483434" h="1334066">
                <a:moveTo>
                  <a:pt x="366614" y="27137"/>
                </a:moveTo>
                <a:lnTo>
                  <a:pt x="370920" y="24800"/>
                </a:lnTo>
                <a:lnTo>
                  <a:pt x="375104" y="22236"/>
                </a:lnTo>
                <a:lnTo>
                  <a:pt x="376838" y="21589"/>
                </a:lnTo>
                <a:lnTo>
                  <a:pt x="393606" y="12487"/>
                </a:lnTo>
                <a:cubicBezTo>
                  <a:pt x="412616" y="4446"/>
                  <a:pt x="433518" y="0"/>
                  <a:pt x="455457" y="0"/>
                </a:cubicBezTo>
                <a:lnTo>
                  <a:pt x="547081" y="0"/>
                </a:lnTo>
                <a:lnTo>
                  <a:pt x="547761" y="25841"/>
                </a:lnTo>
                <a:cubicBezTo>
                  <a:pt x="557017" y="100435"/>
                  <a:pt x="581051" y="174446"/>
                  <a:pt x="620998" y="243637"/>
                </a:cubicBezTo>
                <a:cubicBezTo>
                  <a:pt x="760813" y="485804"/>
                  <a:pt x="1049240" y="588675"/>
                  <a:pt x="1304572" y="503564"/>
                </a:cubicBezTo>
                <a:lnTo>
                  <a:pt x="1394246" y="463180"/>
                </a:lnTo>
                <a:lnTo>
                  <a:pt x="1462515" y="581424"/>
                </a:lnTo>
                <a:cubicBezTo>
                  <a:pt x="1473485" y="600425"/>
                  <a:pt x="1480085" y="620749"/>
                  <a:pt x="1482627" y="641233"/>
                </a:cubicBezTo>
                <a:lnTo>
                  <a:pt x="1483128" y="660306"/>
                </a:lnTo>
                <a:lnTo>
                  <a:pt x="1483434" y="662130"/>
                </a:lnTo>
                <a:lnTo>
                  <a:pt x="1483306" y="667036"/>
                </a:lnTo>
                <a:lnTo>
                  <a:pt x="1483434" y="671935"/>
                </a:lnTo>
                <a:lnTo>
                  <a:pt x="1483129" y="673757"/>
                </a:lnTo>
                <a:lnTo>
                  <a:pt x="1482627" y="692831"/>
                </a:lnTo>
                <a:cubicBezTo>
                  <a:pt x="1480084" y="713316"/>
                  <a:pt x="1473485" y="733640"/>
                  <a:pt x="1462515" y="752641"/>
                </a:cubicBezTo>
                <a:lnTo>
                  <a:pt x="1176256" y="1248457"/>
                </a:lnTo>
                <a:cubicBezTo>
                  <a:pt x="1165285" y="1267457"/>
                  <a:pt x="1150984" y="1283335"/>
                  <a:pt x="1134515" y="1295779"/>
                </a:cubicBezTo>
                <a:lnTo>
                  <a:pt x="1118247" y="1305751"/>
                </a:lnTo>
                <a:lnTo>
                  <a:pt x="1116820" y="1306926"/>
                </a:lnTo>
                <a:lnTo>
                  <a:pt x="1112514" y="1309265"/>
                </a:lnTo>
                <a:lnTo>
                  <a:pt x="1108331" y="1311829"/>
                </a:lnTo>
                <a:lnTo>
                  <a:pt x="1106598" y="1312476"/>
                </a:lnTo>
                <a:lnTo>
                  <a:pt x="1089829" y="1321578"/>
                </a:lnTo>
                <a:cubicBezTo>
                  <a:pt x="1070818" y="1329619"/>
                  <a:pt x="1049917" y="1334065"/>
                  <a:pt x="1027977" y="1334065"/>
                </a:cubicBezTo>
                <a:lnTo>
                  <a:pt x="455457" y="1334066"/>
                </a:lnTo>
                <a:cubicBezTo>
                  <a:pt x="422548" y="1334066"/>
                  <a:pt x="391975" y="1324061"/>
                  <a:pt x="366614" y="1306927"/>
                </a:cubicBezTo>
                <a:lnTo>
                  <a:pt x="361404" y="1302629"/>
                </a:lnTo>
                <a:lnTo>
                  <a:pt x="348921" y="1295779"/>
                </a:lnTo>
                <a:cubicBezTo>
                  <a:pt x="332451" y="1283335"/>
                  <a:pt x="318150" y="1267458"/>
                  <a:pt x="307180" y="1248457"/>
                </a:cubicBezTo>
                <a:lnTo>
                  <a:pt x="20920" y="752640"/>
                </a:lnTo>
                <a:cubicBezTo>
                  <a:pt x="9950" y="733640"/>
                  <a:pt x="3350" y="713316"/>
                  <a:pt x="809" y="692832"/>
                </a:cubicBezTo>
                <a:lnTo>
                  <a:pt x="306" y="673759"/>
                </a:lnTo>
                <a:lnTo>
                  <a:pt x="0" y="671934"/>
                </a:lnTo>
                <a:lnTo>
                  <a:pt x="129" y="667029"/>
                </a:lnTo>
                <a:lnTo>
                  <a:pt x="0" y="662130"/>
                </a:lnTo>
                <a:lnTo>
                  <a:pt x="307" y="660308"/>
                </a:lnTo>
                <a:lnTo>
                  <a:pt x="809" y="641233"/>
                </a:lnTo>
                <a:cubicBezTo>
                  <a:pt x="3350" y="620749"/>
                  <a:pt x="9950" y="600424"/>
                  <a:pt x="20921" y="581424"/>
                </a:cubicBezTo>
                <a:lnTo>
                  <a:pt x="307180" y="85608"/>
                </a:lnTo>
                <a:cubicBezTo>
                  <a:pt x="318150" y="66607"/>
                  <a:pt x="332451" y="50729"/>
                  <a:pt x="348920" y="38286"/>
                </a:cubicBezTo>
                <a:lnTo>
                  <a:pt x="365188" y="28314"/>
                </a:lnTo>
                <a:lnTo>
                  <a:pt x="366614" y="27137"/>
                </a:lnTo>
                <a:close/>
              </a:path>
            </a:pathLst>
          </a:custGeom>
          <a:solidFill>
            <a:srgbClr val="DAB9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</a:endParaRPr>
          </a:p>
        </p:txBody>
      </p:sp>
      <p:sp>
        <p:nvSpPr>
          <p:cNvPr id="16" name="任意多边形 15"/>
          <p:cNvSpPr>
            <a:spLocks noChangeAspect="1"/>
          </p:cNvSpPr>
          <p:nvPr/>
        </p:nvSpPr>
        <p:spPr>
          <a:xfrm rot="1800000">
            <a:off x="6111904" y="3659249"/>
            <a:ext cx="1257180" cy="1347636"/>
          </a:xfrm>
          <a:custGeom>
            <a:avLst/>
            <a:gdLst>
              <a:gd name="connsiteX0" fmla="*/ 127702 w 1244522"/>
              <a:gd name="connsiteY0" fmla="*/ 27138 h 1334067"/>
              <a:gd name="connsiteX1" fmla="*/ 132008 w 1244522"/>
              <a:gd name="connsiteY1" fmla="*/ 24801 h 1334067"/>
              <a:gd name="connsiteX2" fmla="*/ 136192 w 1244522"/>
              <a:gd name="connsiteY2" fmla="*/ 22236 h 1334067"/>
              <a:gd name="connsiteX3" fmla="*/ 137926 w 1244522"/>
              <a:gd name="connsiteY3" fmla="*/ 21590 h 1334067"/>
              <a:gd name="connsiteX4" fmla="*/ 154694 w 1244522"/>
              <a:gd name="connsiteY4" fmla="*/ 12487 h 1334067"/>
              <a:gd name="connsiteX5" fmla="*/ 216545 w 1244522"/>
              <a:gd name="connsiteY5" fmla="*/ 0 h 1334067"/>
              <a:gd name="connsiteX6" fmla="*/ 789065 w 1244522"/>
              <a:gd name="connsiteY6" fmla="*/ 0 h 1334067"/>
              <a:gd name="connsiteX7" fmla="*/ 850917 w 1244522"/>
              <a:gd name="connsiteY7" fmla="*/ 12487 h 1334067"/>
              <a:gd name="connsiteX8" fmla="*/ 867686 w 1244522"/>
              <a:gd name="connsiteY8" fmla="*/ 21589 h 1334067"/>
              <a:gd name="connsiteX9" fmla="*/ 869418 w 1244522"/>
              <a:gd name="connsiteY9" fmla="*/ 22236 h 1334067"/>
              <a:gd name="connsiteX10" fmla="*/ 873599 w 1244522"/>
              <a:gd name="connsiteY10" fmla="*/ 24799 h 1334067"/>
              <a:gd name="connsiteX11" fmla="*/ 877909 w 1244522"/>
              <a:gd name="connsiteY11" fmla="*/ 27138 h 1334067"/>
              <a:gd name="connsiteX12" fmla="*/ 879335 w 1244522"/>
              <a:gd name="connsiteY12" fmla="*/ 28315 h 1334067"/>
              <a:gd name="connsiteX13" fmla="*/ 895603 w 1244522"/>
              <a:gd name="connsiteY13" fmla="*/ 38286 h 1334067"/>
              <a:gd name="connsiteX14" fmla="*/ 937343 w 1244522"/>
              <a:gd name="connsiteY14" fmla="*/ 85608 h 1334067"/>
              <a:gd name="connsiteX15" fmla="*/ 1223603 w 1244522"/>
              <a:gd name="connsiteY15" fmla="*/ 581425 h 1334067"/>
              <a:gd name="connsiteX16" fmla="*/ 1243715 w 1244522"/>
              <a:gd name="connsiteY16" fmla="*/ 641234 h 1334067"/>
              <a:gd name="connsiteX17" fmla="*/ 1244216 w 1244522"/>
              <a:gd name="connsiteY17" fmla="*/ 660306 h 1334067"/>
              <a:gd name="connsiteX18" fmla="*/ 1244522 w 1244522"/>
              <a:gd name="connsiteY18" fmla="*/ 662131 h 1334067"/>
              <a:gd name="connsiteX19" fmla="*/ 1244394 w 1244522"/>
              <a:gd name="connsiteY19" fmla="*/ 667036 h 1334067"/>
              <a:gd name="connsiteX20" fmla="*/ 1244522 w 1244522"/>
              <a:gd name="connsiteY20" fmla="*/ 671935 h 1334067"/>
              <a:gd name="connsiteX21" fmla="*/ 1244216 w 1244522"/>
              <a:gd name="connsiteY21" fmla="*/ 673757 h 1334067"/>
              <a:gd name="connsiteX22" fmla="*/ 1243714 w 1244522"/>
              <a:gd name="connsiteY22" fmla="*/ 692832 h 1334067"/>
              <a:gd name="connsiteX23" fmla="*/ 1223603 w 1244522"/>
              <a:gd name="connsiteY23" fmla="*/ 752641 h 1334067"/>
              <a:gd name="connsiteX24" fmla="*/ 937344 w 1244522"/>
              <a:gd name="connsiteY24" fmla="*/ 1248458 h 1334067"/>
              <a:gd name="connsiteX25" fmla="*/ 895603 w 1244522"/>
              <a:gd name="connsiteY25" fmla="*/ 1295779 h 1334067"/>
              <a:gd name="connsiteX26" fmla="*/ 879335 w 1244522"/>
              <a:gd name="connsiteY26" fmla="*/ 1305751 h 1334067"/>
              <a:gd name="connsiteX27" fmla="*/ 877908 w 1244522"/>
              <a:gd name="connsiteY27" fmla="*/ 1306927 h 1334067"/>
              <a:gd name="connsiteX28" fmla="*/ 873602 w 1244522"/>
              <a:gd name="connsiteY28" fmla="*/ 1309266 h 1334067"/>
              <a:gd name="connsiteX29" fmla="*/ 869419 w 1244522"/>
              <a:gd name="connsiteY29" fmla="*/ 1311829 h 1334067"/>
              <a:gd name="connsiteX30" fmla="*/ 867686 w 1244522"/>
              <a:gd name="connsiteY30" fmla="*/ 1312477 h 1334067"/>
              <a:gd name="connsiteX31" fmla="*/ 850917 w 1244522"/>
              <a:gd name="connsiteY31" fmla="*/ 1321579 h 1334067"/>
              <a:gd name="connsiteX32" fmla="*/ 789065 w 1244522"/>
              <a:gd name="connsiteY32" fmla="*/ 1334066 h 1334067"/>
              <a:gd name="connsiteX33" fmla="*/ 216545 w 1244522"/>
              <a:gd name="connsiteY33" fmla="*/ 1334067 h 1334067"/>
              <a:gd name="connsiteX34" fmla="*/ 127702 w 1244522"/>
              <a:gd name="connsiteY34" fmla="*/ 1306927 h 1334067"/>
              <a:gd name="connsiteX35" fmla="*/ 122492 w 1244522"/>
              <a:gd name="connsiteY35" fmla="*/ 1302629 h 1334067"/>
              <a:gd name="connsiteX36" fmla="*/ 110008 w 1244522"/>
              <a:gd name="connsiteY36" fmla="*/ 1295779 h 1334067"/>
              <a:gd name="connsiteX37" fmla="*/ 68268 w 1244522"/>
              <a:gd name="connsiteY37" fmla="*/ 1248457 h 1334067"/>
              <a:gd name="connsiteX38" fmla="*/ 0 w 1244522"/>
              <a:gd name="connsiteY38" fmla="*/ 1130213 h 1334067"/>
              <a:gd name="connsiteX39" fmla="*/ 79808 w 1244522"/>
              <a:gd name="connsiteY39" fmla="*/ 1072746 h 1334067"/>
              <a:gd name="connsiteX40" fmla="*/ 196492 w 1244522"/>
              <a:gd name="connsiteY40" fmla="*/ 350790 h 1334067"/>
              <a:gd name="connsiteX41" fmla="*/ 44494 w 1244522"/>
              <a:gd name="connsiteY41" fmla="*/ 178467 h 1334067"/>
              <a:gd name="connsiteX42" fmla="*/ 22455 w 1244522"/>
              <a:gd name="connsiteY42" fmla="*/ 164958 h 1334067"/>
              <a:gd name="connsiteX43" fmla="*/ 68268 w 1244522"/>
              <a:gd name="connsiteY43" fmla="*/ 85608 h 1334067"/>
              <a:gd name="connsiteX44" fmla="*/ 110008 w 1244522"/>
              <a:gd name="connsiteY44" fmla="*/ 38286 h 1334067"/>
              <a:gd name="connsiteX45" fmla="*/ 126276 w 1244522"/>
              <a:gd name="connsiteY45" fmla="*/ 28314 h 1334067"/>
              <a:gd name="connsiteX46" fmla="*/ 127702 w 1244522"/>
              <a:gd name="connsiteY46" fmla="*/ 27138 h 1334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244522" h="1334067">
                <a:moveTo>
                  <a:pt x="127702" y="27138"/>
                </a:moveTo>
                <a:lnTo>
                  <a:pt x="132008" y="24801"/>
                </a:lnTo>
                <a:lnTo>
                  <a:pt x="136192" y="22236"/>
                </a:lnTo>
                <a:lnTo>
                  <a:pt x="137926" y="21590"/>
                </a:lnTo>
                <a:lnTo>
                  <a:pt x="154694" y="12487"/>
                </a:lnTo>
                <a:cubicBezTo>
                  <a:pt x="173704" y="4447"/>
                  <a:pt x="194606" y="0"/>
                  <a:pt x="216545" y="0"/>
                </a:cubicBezTo>
                <a:lnTo>
                  <a:pt x="789065" y="0"/>
                </a:lnTo>
                <a:cubicBezTo>
                  <a:pt x="811004" y="0"/>
                  <a:pt x="831906" y="4447"/>
                  <a:pt x="850917" y="12487"/>
                </a:cubicBezTo>
                <a:lnTo>
                  <a:pt x="867686" y="21589"/>
                </a:lnTo>
                <a:lnTo>
                  <a:pt x="869418" y="22236"/>
                </a:lnTo>
                <a:lnTo>
                  <a:pt x="873599" y="24799"/>
                </a:lnTo>
                <a:lnTo>
                  <a:pt x="877909" y="27138"/>
                </a:lnTo>
                <a:lnTo>
                  <a:pt x="879335" y="28315"/>
                </a:lnTo>
                <a:lnTo>
                  <a:pt x="895603" y="38286"/>
                </a:lnTo>
                <a:cubicBezTo>
                  <a:pt x="912072" y="50730"/>
                  <a:pt x="926373" y="66608"/>
                  <a:pt x="937343" y="85608"/>
                </a:cubicBezTo>
                <a:lnTo>
                  <a:pt x="1223603" y="581425"/>
                </a:lnTo>
                <a:cubicBezTo>
                  <a:pt x="1234573" y="600426"/>
                  <a:pt x="1241173" y="620749"/>
                  <a:pt x="1243715" y="641234"/>
                </a:cubicBezTo>
                <a:lnTo>
                  <a:pt x="1244216" y="660306"/>
                </a:lnTo>
                <a:lnTo>
                  <a:pt x="1244522" y="662131"/>
                </a:lnTo>
                <a:lnTo>
                  <a:pt x="1244394" y="667036"/>
                </a:lnTo>
                <a:lnTo>
                  <a:pt x="1244522" y="671935"/>
                </a:lnTo>
                <a:lnTo>
                  <a:pt x="1244216" y="673757"/>
                </a:lnTo>
                <a:lnTo>
                  <a:pt x="1243714" y="692832"/>
                </a:lnTo>
                <a:cubicBezTo>
                  <a:pt x="1241172" y="713316"/>
                  <a:pt x="1234573" y="733641"/>
                  <a:pt x="1223603" y="752641"/>
                </a:cubicBezTo>
                <a:lnTo>
                  <a:pt x="937344" y="1248458"/>
                </a:lnTo>
                <a:cubicBezTo>
                  <a:pt x="926373" y="1267458"/>
                  <a:pt x="912072" y="1283336"/>
                  <a:pt x="895603" y="1295779"/>
                </a:cubicBezTo>
                <a:lnTo>
                  <a:pt x="879335" y="1305751"/>
                </a:lnTo>
                <a:lnTo>
                  <a:pt x="877908" y="1306927"/>
                </a:lnTo>
                <a:lnTo>
                  <a:pt x="873602" y="1309266"/>
                </a:lnTo>
                <a:lnTo>
                  <a:pt x="869419" y="1311829"/>
                </a:lnTo>
                <a:lnTo>
                  <a:pt x="867686" y="1312477"/>
                </a:lnTo>
                <a:lnTo>
                  <a:pt x="850917" y="1321579"/>
                </a:lnTo>
                <a:cubicBezTo>
                  <a:pt x="831906" y="1329619"/>
                  <a:pt x="811005" y="1334065"/>
                  <a:pt x="789065" y="1334066"/>
                </a:cubicBezTo>
                <a:lnTo>
                  <a:pt x="216545" y="1334067"/>
                </a:lnTo>
                <a:cubicBezTo>
                  <a:pt x="183636" y="1334066"/>
                  <a:pt x="153063" y="1324061"/>
                  <a:pt x="127702" y="1306927"/>
                </a:cubicBezTo>
                <a:lnTo>
                  <a:pt x="122492" y="1302629"/>
                </a:lnTo>
                <a:lnTo>
                  <a:pt x="110008" y="1295779"/>
                </a:lnTo>
                <a:cubicBezTo>
                  <a:pt x="93539" y="1283336"/>
                  <a:pt x="79238" y="1267458"/>
                  <a:pt x="68268" y="1248457"/>
                </a:cubicBezTo>
                <a:lnTo>
                  <a:pt x="0" y="1130213"/>
                </a:lnTo>
                <a:lnTo>
                  <a:pt x="79808" y="1072746"/>
                </a:lnTo>
                <a:cubicBezTo>
                  <a:pt x="281183" y="894178"/>
                  <a:pt x="336307" y="592957"/>
                  <a:pt x="196492" y="350790"/>
                </a:cubicBezTo>
                <a:cubicBezTo>
                  <a:pt x="156545" y="281599"/>
                  <a:pt x="104466" y="223780"/>
                  <a:pt x="44494" y="178467"/>
                </a:cubicBezTo>
                <a:lnTo>
                  <a:pt x="22455" y="164958"/>
                </a:lnTo>
                <a:lnTo>
                  <a:pt x="68268" y="85608"/>
                </a:lnTo>
                <a:cubicBezTo>
                  <a:pt x="79238" y="66608"/>
                  <a:pt x="93539" y="50729"/>
                  <a:pt x="110008" y="38286"/>
                </a:cubicBezTo>
                <a:lnTo>
                  <a:pt x="126276" y="28314"/>
                </a:lnTo>
                <a:lnTo>
                  <a:pt x="127702" y="27138"/>
                </a:lnTo>
                <a:close/>
              </a:path>
            </a:pathLst>
          </a:custGeom>
          <a:solidFill>
            <a:srgbClr val="DAB9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5598054" y="3597139"/>
            <a:ext cx="690325" cy="481686"/>
            <a:chOff x="896938" y="3490913"/>
            <a:chExt cx="782637" cy="546100"/>
          </a:xfrm>
          <a:solidFill>
            <a:srgbClr val="C8161C"/>
          </a:solidFill>
        </p:grpSpPr>
        <p:sp>
          <p:nvSpPr>
            <p:cNvPr id="28" name="Freeform 90"/>
            <p:cNvSpPr/>
            <p:nvPr/>
          </p:nvSpPr>
          <p:spPr bwMode="auto">
            <a:xfrm>
              <a:off x="896938" y="3998913"/>
              <a:ext cx="782637" cy="38100"/>
            </a:xfrm>
            <a:custGeom>
              <a:avLst/>
              <a:gdLst>
                <a:gd name="T0" fmla="*/ 305 w 306"/>
                <a:gd name="T1" fmla="*/ 0 h 15"/>
                <a:gd name="T2" fmla="*/ 1 w 306"/>
                <a:gd name="T3" fmla="*/ 0 h 15"/>
                <a:gd name="T4" fmla="*/ 0 w 306"/>
                <a:gd name="T5" fmla="*/ 4 h 15"/>
                <a:gd name="T6" fmla="*/ 10 w 306"/>
                <a:gd name="T7" fmla="*/ 15 h 15"/>
                <a:gd name="T8" fmla="*/ 296 w 306"/>
                <a:gd name="T9" fmla="*/ 15 h 15"/>
                <a:gd name="T10" fmla="*/ 306 w 306"/>
                <a:gd name="T11" fmla="*/ 4 h 15"/>
                <a:gd name="T12" fmla="*/ 305 w 306"/>
                <a:gd name="T1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6" h="15">
                  <a:moveTo>
                    <a:pt x="305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2"/>
                    <a:pt x="0" y="3"/>
                    <a:pt x="0" y="4"/>
                  </a:cubicBezTo>
                  <a:cubicBezTo>
                    <a:pt x="0" y="10"/>
                    <a:pt x="5" y="15"/>
                    <a:pt x="10" y="15"/>
                  </a:cubicBezTo>
                  <a:cubicBezTo>
                    <a:pt x="296" y="15"/>
                    <a:pt x="296" y="15"/>
                    <a:pt x="296" y="15"/>
                  </a:cubicBezTo>
                  <a:cubicBezTo>
                    <a:pt x="301" y="15"/>
                    <a:pt x="306" y="10"/>
                    <a:pt x="306" y="4"/>
                  </a:cubicBezTo>
                  <a:cubicBezTo>
                    <a:pt x="306" y="3"/>
                    <a:pt x="305" y="2"/>
                    <a:pt x="30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9" name="Freeform 91"/>
            <p:cNvSpPr>
              <a:spLocks noEditPoints="1"/>
            </p:cNvSpPr>
            <p:nvPr/>
          </p:nvSpPr>
          <p:spPr bwMode="auto">
            <a:xfrm>
              <a:off x="974725" y="3490913"/>
              <a:ext cx="627062" cy="398462"/>
            </a:xfrm>
            <a:custGeom>
              <a:avLst/>
              <a:gdLst>
                <a:gd name="T0" fmla="*/ 0 w 246"/>
                <a:gd name="T1" fmla="*/ 156 h 156"/>
                <a:gd name="T2" fmla="*/ 246 w 246"/>
                <a:gd name="T3" fmla="*/ 156 h 156"/>
                <a:gd name="T4" fmla="*/ 246 w 246"/>
                <a:gd name="T5" fmla="*/ 152 h 156"/>
                <a:gd name="T6" fmla="*/ 246 w 246"/>
                <a:gd name="T7" fmla="*/ 149 h 156"/>
                <a:gd name="T8" fmla="*/ 246 w 246"/>
                <a:gd name="T9" fmla="*/ 20 h 156"/>
                <a:gd name="T10" fmla="*/ 226 w 246"/>
                <a:gd name="T11" fmla="*/ 0 h 156"/>
                <a:gd name="T12" fmla="*/ 20 w 246"/>
                <a:gd name="T13" fmla="*/ 0 h 156"/>
                <a:gd name="T14" fmla="*/ 0 w 246"/>
                <a:gd name="T15" fmla="*/ 20 h 156"/>
                <a:gd name="T16" fmla="*/ 0 w 246"/>
                <a:gd name="T17" fmla="*/ 155 h 156"/>
                <a:gd name="T18" fmla="*/ 0 w 246"/>
                <a:gd name="T19" fmla="*/ 155 h 156"/>
                <a:gd name="T20" fmla="*/ 0 w 246"/>
                <a:gd name="T21" fmla="*/ 156 h 156"/>
                <a:gd name="T22" fmla="*/ 15 w 246"/>
                <a:gd name="T23" fmla="*/ 22 h 156"/>
                <a:gd name="T24" fmla="*/ 22 w 246"/>
                <a:gd name="T25" fmla="*/ 15 h 156"/>
                <a:gd name="T26" fmla="*/ 224 w 246"/>
                <a:gd name="T27" fmla="*/ 15 h 156"/>
                <a:gd name="T28" fmla="*/ 231 w 246"/>
                <a:gd name="T29" fmla="*/ 22 h 156"/>
                <a:gd name="T30" fmla="*/ 231 w 246"/>
                <a:gd name="T31" fmla="*/ 141 h 156"/>
                <a:gd name="T32" fmla="*/ 15 w 246"/>
                <a:gd name="T33" fmla="*/ 141 h 156"/>
                <a:gd name="T34" fmla="*/ 15 w 246"/>
                <a:gd name="T35" fmla="*/ 2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6" h="156">
                  <a:moveTo>
                    <a:pt x="0" y="156"/>
                  </a:moveTo>
                  <a:cubicBezTo>
                    <a:pt x="246" y="156"/>
                    <a:pt x="246" y="156"/>
                    <a:pt x="246" y="156"/>
                  </a:cubicBezTo>
                  <a:cubicBezTo>
                    <a:pt x="246" y="152"/>
                    <a:pt x="246" y="152"/>
                    <a:pt x="246" y="152"/>
                  </a:cubicBezTo>
                  <a:cubicBezTo>
                    <a:pt x="246" y="149"/>
                    <a:pt x="246" y="149"/>
                    <a:pt x="246" y="149"/>
                  </a:cubicBezTo>
                  <a:cubicBezTo>
                    <a:pt x="246" y="20"/>
                    <a:pt x="246" y="20"/>
                    <a:pt x="246" y="20"/>
                  </a:cubicBezTo>
                  <a:cubicBezTo>
                    <a:pt x="246" y="9"/>
                    <a:pt x="237" y="0"/>
                    <a:pt x="226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9"/>
                    <a:pt x="0" y="20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0" y="155"/>
                    <a:pt x="0" y="155"/>
                    <a:pt x="0" y="155"/>
                  </a:cubicBezTo>
                  <a:lnTo>
                    <a:pt x="0" y="156"/>
                  </a:lnTo>
                  <a:close/>
                  <a:moveTo>
                    <a:pt x="15" y="22"/>
                  </a:moveTo>
                  <a:cubicBezTo>
                    <a:pt x="15" y="18"/>
                    <a:pt x="18" y="15"/>
                    <a:pt x="22" y="15"/>
                  </a:cubicBezTo>
                  <a:cubicBezTo>
                    <a:pt x="224" y="15"/>
                    <a:pt x="224" y="15"/>
                    <a:pt x="224" y="15"/>
                  </a:cubicBezTo>
                  <a:cubicBezTo>
                    <a:pt x="228" y="15"/>
                    <a:pt x="231" y="18"/>
                    <a:pt x="231" y="22"/>
                  </a:cubicBezTo>
                  <a:cubicBezTo>
                    <a:pt x="231" y="141"/>
                    <a:pt x="231" y="141"/>
                    <a:pt x="231" y="141"/>
                  </a:cubicBezTo>
                  <a:cubicBezTo>
                    <a:pt x="15" y="141"/>
                    <a:pt x="15" y="141"/>
                    <a:pt x="15" y="141"/>
                  </a:cubicBezTo>
                  <a:lnTo>
                    <a:pt x="15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0" name="Freeform 92"/>
            <p:cNvSpPr/>
            <p:nvPr/>
          </p:nvSpPr>
          <p:spPr bwMode="auto">
            <a:xfrm>
              <a:off x="1071563" y="3565525"/>
              <a:ext cx="431800" cy="255587"/>
            </a:xfrm>
            <a:custGeom>
              <a:avLst/>
              <a:gdLst>
                <a:gd name="T0" fmla="*/ 162 w 169"/>
                <a:gd name="T1" fmla="*/ 0 h 100"/>
                <a:gd name="T2" fmla="*/ 126 w 169"/>
                <a:gd name="T3" fmla="*/ 7 h 100"/>
                <a:gd name="T4" fmla="*/ 122 w 169"/>
                <a:gd name="T5" fmla="*/ 13 h 100"/>
                <a:gd name="T6" fmla="*/ 128 w 169"/>
                <a:gd name="T7" fmla="*/ 17 h 100"/>
                <a:gd name="T8" fmla="*/ 144 w 169"/>
                <a:gd name="T9" fmla="*/ 15 h 100"/>
                <a:gd name="T10" fmla="*/ 145 w 169"/>
                <a:gd name="T11" fmla="*/ 15 h 100"/>
                <a:gd name="T12" fmla="*/ 92 w 169"/>
                <a:gd name="T13" fmla="*/ 74 h 100"/>
                <a:gd name="T14" fmla="*/ 55 w 169"/>
                <a:gd name="T15" fmla="*/ 42 h 100"/>
                <a:gd name="T16" fmla="*/ 46 w 169"/>
                <a:gd name="T17" fmla="*/ 43 h 100"/>
                <a:gd name="T18" fmla="*/ 3 w 169"/>
                <a:gd name="T19" fmla="*/ 87 h 100"/>
                <a:gd name="T20" fmla="*/ 3 w 169"/>
                <a:gd name="T21" fmla="*/ 97 h 100"/>
                <a:gd name="T22" fmla="*/ 12 w 169"/>
                <a:gd name="T23" fmla="*/ 97 h 100"/>
                <a:gd name="T24" fmla="*/ 51 w 169"/>
                <a:gd name="T25" fmla="*/ 57 h 100"/>
                <a:gd name="T26" fmla="*/ 88 w 169"/>
                <a:gd name="T27" fmla="*/ 89 h 100"/>
                <a:gd name="T28" fmla="*/ 97 w 169"/>
                <a:gd name="T29" fmla="*/ 88 h 100"/>
                <a:gd name="T30" fmla="*/ 155 w 169"/>
                <a:gd name="T31" fmla="*/ 24 h 100"/>
                <a:gd name="T32" fmla="*/ 156 w 169"/>
                <a:gd name="T33" fmla="*/ 24 h 100"/>
                <a:gd name="T34" fmla="*/ 153 w 169"/>
                <a:gd name="T35" fmla="*/ 42 h 100"/>
                <a:gd name="T36" fmla="*/ 158 w 169"/>
                <a:gd name="T37" fmla="*/ 48 h 100"/>
                <a:gd name="T38" fmla="*/ 164 w 169"/>
                <a:gd name="T39" fmla="*/ 43 h 100"/>
                <a:gd name="T40" fmla="*/ 169 w 169"/>
                <a:gd name="T41" fmla="*/ 6 h 100"/>
                <a:gd name="T42" fmla="*/ 167 w 169"/>
                <a:gd name="T43" fmla="*/ 1 h 100"/>
                <a:gd name="T44" fmla="*/ 162 w 169"/>
                <a:gd name="T45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9" h="100">
                  <a:moveTo>
                    <a:pt x="162" y="0"/>
                  </a:moveTo>
                  <a:cubicBezTo>
                    <a:pt x="126" y="7"/>
                    <a:pt x="126" y="7"/>
                    <a:pt x="126" y="7"/>
                  </a:cubicBezTo>
                  <a:cubicBezTo>
                    <a:pt x="124" y="7"/>
                    <a:pt x="122" y="10"/>
                    <a:pt x="122" y="13"/>
                  </a:cubicBezTo>
                  <a:cubicBezTo>
                    <a:pt x="123" y="16"/>
                    <a:pt x="125" y="18"/>
                    <a:pt x="128" y="17"/>
                  </a:cubicBezTo>
                  <a:cubicBezTo>
                    <a:pt x="144" y="15"/>
                    <a:pt x="144" y="15"/>
                    <a:pt x="144" y="15"/>
                  </a:cubicBezTo>
                  <a:cubicBezTo>
                    <a:pt x="145" y="15"/>
                    <a:pt x="145" y="15"/>
                    <a:pt x="145" y="15"/>
                  </a:cubicBezTo>
                  <a:cubicBezTo>
                    <a:pt x="92" y="74"/>
                    <a:pt x="92" y="74"/>
                    <a:pt x="92" y="74"/>
                  </a:cubicBezTo>
                  <a:cubicBezTo>
                    <a:pt x="55" y="42"/>
                    <a:pt x="55" y="42"/>
                    <a:pt x="55" y="42"/>
                  </a:cubicBezTo>
                  <a:cubicBezTo>
                    <a:pt x="52" y="40"/>
                    <a:pt x="48" y="40"/>
                    <a:pt x="46" y="43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0" y="90"/>
                    <a:pt x="0" y="94"/>
                    <a:pt x="3" y="97"/>
                  </a:cubicBezTo>
                  <a:cubicBezTo>
                    <a:pt x="5" y="100"/>
                    <a:pt x="10" y="100"/>
                    <a:pt x="12" y="9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88" y="89"/>
                    <a:pt x="88" y="89"/>
                    <a:pt x="88" y="89"/>
                  </a:cubicBezTo>
                  <a:cubicBezTo>
                    <a:pt x="91" y="91"/>
                    <a:pt x="95" y="91"/>
                    <a:pt x="97" y="88"/>
                  </a:cubicBezTo>
                  <a:cubicBezTo>
                    <a:pt x="155" y="24"/>
                    <a:pt x="155" y="24"/>
                    <a:pt x="155" y="24"/>
                  </a:cubicBezTo>
                  <a:cubicBezTo>
                    <a:pt x="156" y="24"/>
                    <a:pt x="156" y="24"/>
                    <a:pt x="156" y="24"/>
                  </a:cubicBezTo>
                  <a:cubicBezTo>
                    <a:pt x="153" y="42"/>
                    <a:pt x="153" y="42"/>
                    <a:pt x="153" y="42"/>
                  </a:cubicBezTo>
                  <a:cubicBezTo>
                    <a:pt x="153" y="45"/>
                    <a:pt x="155" y="48"/>
                    <a:pt x="158" y="48"/>
                  </a:cubicBezTo>
                  <a:cubicBezTo>
                    <a:pt x="161" y="48"/>
                    <a:pt x="163" y="46"/>
                    <a:pt x="164" y="43"/>
                  </a:cubicBezTo>
                  <a:cubicBezTo>
                    <a:pt x="169" y="6"/>
                    <a:pt x="169" y="6"/>
                    <a:pt x="169" y="6"/>
                  </a:cubicBezTo>
                  <a:cubicBezTo>
                    <a:pt x="169" y="4"/>
                    <a:pt x="168" y="3"/>
                    <a:pt x="167" y="1"/>
                  </a:cubicBezTo>
                  <a:cubicBezTo>
                    <a:pt x="166" y="0"/>
                    <a:pt x="164" y="0"/>
                    <a:pt x="16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1" name="Freeform 93"/>
            <p:cNvSpPr>
              <a:spLocks noEditPoints="1"/>
            </p:cNvSpPr>
            <p:nvPr/>
          </p:nvSpPr>
          <p:spPr bwMode="auto">
            <a:xfrm>
              <a:off x="912813" y="3902075"/>
              <a:ext cx="750887" cy="79375"/>
            </a:xfrm>
            <a:custGeom>
              <a:avLst/>
              <a:gdLst>
                <a:gd name="T0" fmla="*/ 434 w 473"/>
                <a:gd name="T1" fmla="*/ 0 h 50"/>
                <a:gd name="T2" fmla="*/ 39 w 473"/>
                <a:gd name="T3" fmla="*/ 0 h 50"/>
                <a:gd name="T4" fmla="*/ 0 w 473"/>
                <a:gd name="T5" fmla="*/ 50 h 50"/>
                <a:gd name="T6" fmla="*/ 473 w 473"/>
                <a:gd name="T7" fmla="*/ 50 h 50"/>
                <a:gd name="T8" fmla="*/ 434 w 473"/>
                <a:gd name="T9" fmla="*/ 0 h 50"/>
                <a:gd name="T10" fmla="*/ 190 w 473"/>
                <a:gd name="T11" fmla="*/ 40 h 50"/>
                <a:gd name="T12" fmla="*/ 195 w 473"/>
                <a:gd name="T13" fmla="*/ 32 h 50"/>
                <a:gd name="T14" fmla="*/ 278 w 473"/>
                <a:gd name="T15" fmla="*/ 32 h 50"/>
                <a:gd name="T16" fmla="*/ 283 w 473"/>
                <a:gd name="T17" fmla="*/ 40 h 50"/>
                <a:gd name="T18" fmla="*/ 190 w 473"/>
                <a:gd name="T19" fmla="*/ 40 h 50"/>
                <a:gd name="T20" fmla="*/ 61 w 473"/>
                <a:gd name="T21" fmla="*/ 23 h 50"/>
                <a:gd name="T22" fmla="*/ 71 w 473"/>
                <a:gd name="T23" fmla="*/ 12 h 50"/>
                <a:gd name="T24" fmla="*/ 402 w 473"/>
                <a:gd name="T25" fmla="*/ 12 h 50"/>
                <a:gd name="T26" fmla="*/ 412 w 473"/>
                <a:gd name="T27" fmla="*/ 23 h 50"/>
                <a:gd name="T28" fmla="*/ 61 w 473"/>
                <a:gd name="T29" fmla="*/ 2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73" h="50">
                  <a:moveTo>
                    <a:pt x="434" y="0"/>
                  </a:moveTo>
                  <a:lnTo>
                    <a:pt x="39" y="0"/>
                  </a:lnTo>
                  <a:lnTo>
                    <a:pt x="0" y="50"/>
                  </a:lnTo>
                  <a:lnTo>
                    <a:pt x="473" y="50"/>
                  </a:lnTo>
                  <a:lnTo>
                    <a:pt x="434" y="0"/>
                  </a:lnTo>
                  <a:close/>
                  <a:moveTo>
                    <a:pt x="190" y="40"/>
                  </a:moveTo>
                  <a:lnTo>
                    <a:pt x="195" y="32"/>
                  </a:lnTo>
                  <a:lnTo>
                    <a:pt x="278" y="32"/>
                  </a:lnTo>
                  <a:lnTo>
                    <a:pt x="283" y="40"/>
                  </a:lnTo>
                  <a:lnTo>
                    <a:pt x="190" y="40"/>
                  </a:lnTo>
                  <a:close/>
                  <a:moveTo>
                    <a:pt x="61" y="23"/>
                  </a:moveTo>
                  <a:lnTo>
                    <a:pt x="71" y="12"/>
                  </a:lnTo>
                  <a:lnTo>
                    <a:pt x="402" y="12"/>
                  </a:lnTo>
                  <a:lnTo>
                    <a:pt x="412" y="23"/>
                  </a:lnTo>
                  <a:lnTo>
                    <a:pt x="61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4853150" y="4062036"/>
            <a:ext cx="557413" cy="558856"/>
            <a:chOff x="3465513" y="5773735"/>
            <a:chExt cx="612775" cy="614362"/>
          </a:xfrm>
          <a:solidFill>
            <a:schemeClr val="bg1">
              <a:lumMod val="95000"/>
            </a:schemeClr>
          </a:solidFill>
        </p:grpSpPr>
        <p:sp>
          <p:nvSpPr>
            <p:cNvPr id="26" name="Freeform 128"/>
            <p:cNvSpPr>
              <a:spLocks noEditPoints="1"/>
            </p:cNvSpPr>
            <p:nvPr/>
          </p:nvSpPr>
          <p:spPr bwMode="auto">
            <a:xfrm>
              <a:off x="3465513" y="5773735"/>
              <a:ext cx="612775" cy="614362"/>
            </a:xfrm>
            <a:custGeom>
              <a:avLst/>
              <a:gdLst>
                <a:gd name="T0" fmla="*/ 52 w 163"/>
                <a:gd name="T1" fmla="*/ 28 h 163"/>
                <a:gd name="T2" fmla="*/ 91 w 163"/>
                <a:gd name="T3" fmla="*/ 67 h 163"/>
                <a:gd name="T4" fmla="*/ 93 w 163"/>
                <a:gd name="T5" fmla="*/ 55 h 163"/>
                <a:gd name="T6" fmla="*/ 85 w 163"/>
                <a:gd name="T7" fmla="*/ 32 h 163"/>
                <a:gd name="T8" fmla="*/ 66 w 163"/>
                <a:gd name="T9" fmla="*/ 13 h 163"/>
                <a:gd name="T10" fmla="*/ 16 w 163"/>
                <a:gd name="T11" fmla="*/ 16 h 163"/>
                <a:gd name="T12" fmla="*/ 13 w 163"/>
                <a:gd name="T13" fmla="*/ 66 h 163"/>
                <a:gd name="T14" fmla="*/ 32 w 163"/>
                <a:gd name="T15" fmla="*/ 85 h 163"/>
                <a:gd name="T16" fmla="*/ 67 w 163"/>
                <a:gd name="T17" fmla="*/ 91 h 163"/>
                <a:gd name="T18" fmla="*/ 28 w 163"/>
                <a:gd name="T19" fmla="*/ 52 h 163"/>
                <a:gd name="T20" fmla="*/ 31 w 163"/>
                <a:gd name="T21" fmla="*/ 31 h 163"/>
                <a:gd name="T22" fmla="*/ 52 w 163"/>
                <a:gd name="T23" fmla="*/ 28 h 163"/>
                <a:gd name="T24" fmla="*/ 150 w 163"/>
                <a:gd name="T25" fmla="*/ 97 h 163"/>
                <a:gd name="T26" fmla="*/ 131 w 163"/>
                <a:gd name="T27" fmla="*/ 78 h 163"/>
                <a:gd name="T28" fmla="*/ 108 w 163"/>
                <a:gd name="T29" fmla="*/ 70 h 163"/>
                <a:gd name="T30" fmla="*/ 96 w 163"/>
                <a:gd name="T31" fmla="*/ 72 h 163"/>
                <a:gd name="T32" fmla="*/ 135 w 163"/>
                <a:gd name="T33" fmla="*/ 110 h 163"/>
                <a:gd name="T34" fmla="*/ 132 w 163"/>
                <a:gd name="T35" fmla="*/ 132 h 163"/>
                <a:gd name="T36" fmla="*/ 111 w 163"/>
                <a:gd name="T37" fmla="*/ 135 h 163"/>
                <a:gd name="T38" fmla="*/ 72 w 163"/>
                <a:gd name="T39" fmla="*/ 96 h 163"/>
                <a:gd name="T40" fmla="*/ 78 w 163"/>
                <a:gd name="T41" fmla="*/ 131 h 163"/>
                <a:gd name="T42" fmla="*/ 97 w 163"/>
                <a:gd name="T43" fmla="*/ 150 h 163"/>
                <a:gd name="T44" fmla="*/ 147 w 163"/>
                <a:gd name="T45" fmla="*/ 147 h 163"/>
                <a:gd name="T46" fmla="*/ 150 w 163"/>
                <a:gd name="T47" fmla="*/ 97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63" h="163">
                  <a:moveTo>
                    <a:pt x="52" y="28"/>
                  </a:moveTo>
                  <a:cubicBezTo>
                    <a:pt x="91" y="67"/>
                    <a:pt x="91" y="67"/>
                    <a:pt x="91" y="67"/>
                  </a:cubicBezTo>
                  <a:cubicBezTo>
                    <a:pt x="92" y="63"/>
                    <a:pt x="93" y="59"/>
                    <a:pt x="93" y="55"/>
                  </a:cubicBezTo>
                  <a:cubicBezTo>
                    <a:pt x="94" y="46"/>
                    <a:pt x="91" y="38"/>
                    <a:pt x="85" y="32"/>
                  </a:cubicBezTo>
                  <a:cubicBezTo>
                    <a:pt x="66" y="13"/>
                    <a:pt x="66" y="13"/>
                    <a:pt x="66" y="13"/>
                  </a:cubicBezTo>
                  <a:cubicBezTo>
                    <a:pt x="53" y="0"/>
                    <a:pt x="30" y="2"/>
                    <a:pt x="16" y="16"/>
                  </a:cubicBezTo>
                  <a:cubicBezTo>
                    <a:pt x="2" y="30"/>
                    <a:pt x="0" y="53"/>
                    <a:pt x="13" y="66"/>
                  </a:cubicBezTo>
                  <a:cubicBezTo>
                    <a:pt x="32" y="85"/>
                    <a:pt x="32" y="85"/>
                    <a:pt x="32" y="85"/>
                  </a:cubicBezTo>
                  <a:cubicBezTo>
                    <a:pt x="41" y="94"/>
                    <a:pt x="54" y="96"/>
                    <a:pt x="67" y="91"/>
                  </a:cubicBezTo>
                  <a:cubicBezTo>
                    <a:pt x="28" y="52"/>
                    <a:pt x="28" y="52"/>
                    <a:pt x="28" y="52"/>
                  </a:cubicBezTo>
                  <a:cubicBezTo>
                    <a:pt x="23" y="47"/>
                    <a:pt x="25" y="37"/>
                    <a:pt x="31" y="31"/>
                  </a:cubicBezTo>
                  <a:cubicBezTo>
                    <a:pt x="37" y="25"/>
                    <a:pt x="47" y="23"/>
                    <a:pt x="52" y="28"/>
                  </a:cubicBezTo>
                  <a:close/>
                  <a:moveTo>
                    <a:pt x="150" y="97"/>
                  </a:moveTo>
                  <a:cubicBezTo>
                    <a:pt x="131" y="78"/>
                    <a:pt x="131" y="78"/>
                    <a:pt x="131" y="78"/>
                  </a:cubicBezTo>
                  <a:cubicBezTo>
                    <a:pt x="125" y="72"/>
                    <a:pt x="117" y="69"/>
                    <a:pt x="108" y="70"/>
                  </a:cubicBezTo>
                  <a:cubicBezTo>
                    <a:pt x="104" y="70"/>
                    <a:pt x="100" y="71"/>
                    <a:pt x="96" y="72"/>
                  </a:cubicBezTo>
                  <a:cubicBezTo>
                    <a:pt x="135" y="110"/>
                    <a:pt x="135" y="110"/>
                    <a:pt x="135" y="110"/>
                  </a:cubicBezTo>
                  <a:cubicBezTo>
                    <a:pt x="140" y="116"/>
                    <a:pt x="138" y="126"/>
                    <a:pt x="132" y="132"/>
                  </a:cubicBezTo>
                  <a:cubicBezTo>
                    <a:pt x="126" y="138"/>
                    <a:pt x="116" y="140"/>
                    <a:pt x="111" y="135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67" y="109"/>
                    <a:pt x="69" y="122"/>
                    <a:pt x="78" y="131"/>
                  </a:cubicBezTo>
                  <a:cubicBezTo>
                    <a:pt x="97" y="150"/>
                    <a:pt x="97" y="150"/>
                    <a:pt x="97" y="150"/>
                  </a:cubicBezTo>
                  <a:cubicBezTo>
                    <a:pt x="110" y="163"/>
                    <a:pt x="133" y="161"/>
                    <a:pt x="147" y="147"/>
                  </a:cubicBezTo>
                  <a:cubicBezTo>
                    <a:pt x="161" y="133"/>
                    <a:pt x="163" y="110"/>
                    <a:pt x="150" y="9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7" name="Freeform 129"/>
            <p:cNvSpPr/>
            <p:nvPr/>
          </p:nvSpPr>
          <p:spPr bwMode="auto">
            <a:xfrm>
              <a:off x="3654425" y="5962648"/>
              <a:ext cx="239713" cy="244475"/>
            </a:xfrm>
            <a:custGeom>
              <a:avLst/>
              <a:gdLst>
                <a:gd name="T0" fmla="*/ 62 w 64"/>
                <a:gd name="T1" fmla="*/ 48 h 65"/>
                <a:gd name="T2" fmla="*/ 64 w 64"/>
                <a:gd name="T3" fmla="*/ 54 h 65"/>
                <a:gd name="T4" fmla="*/ 61 w 64"/>
                <a:gd name="T5" fmla="*/ 61 h 65"/>
                <a:gd name="T6" fmla="*/ 48 w 64"/>
                <a:gd name="T7" fmla="*/ 62 h 65"/>
                <a:gd name="T8" fmla="*/ 4 w 64"/>
                <a:gd name="T9" fmla="*/ 17 h 65"/>
                <a:gd name="T10" fmla="*/ 5 w 64"/>
                <a:gd name="T11" fmla="*/ 5 h 65"/>
                <a:gd name="T12" fmla="*/ 17 w 64"/>
                <a:gd name="T13" fmla="*/ 4 h 65"/>
                <a:gd name="T14" fmla="*/ 62 w 64"/>
                <a:gd name="T15" fmla="*/ 48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65">
                  <a:moveTo>
                    <a:pt x="62" y="48"/>
                  </a:moveTo>
                  <a:cubicBezTo>
                    <a:pt x="63" y="49"/>
                    <a:pt x="64" y="52"/>
                    <a:pt x="64" y="54"/>
                  </a:cubicBezTo>
                  <a:cubicBezTo>
                    <a:pt x="64" y="56"/>
                    <a:pt x="63" y="59"/>
                    <a:pt x="61" y="61"/>
                  </a:cubicBezTo>
                  <a:cubicBezTo>
                    <a:pt x="57" y="64"/>
                    <a:pt x="51" y="65"/>
                    <a:pt x="48" y="62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0" y="14"/>
                    <a:pt x="1" y="8"/>
                    <a:pt x="5" y="5"/>
                  </a:cubicBezTo>
                  <a:cubicBezTo>
                    <a:pt x="8" y="1"/>
                    <a:pt x="14" y="0"/>
                    <a:pt x="17" y="4"/>
                  </a:cubicBezTo>
                  <a:lnTo>
                    <a:pt x="62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6549488" y="4145644"/>
            <a:ext cx="512472" cy="516639"/>
            <a:chOff x="4924425" y="5792785"/>
            <a:chExt cx="585788" cy="590550"/>
          </a:xfrm>
          <a:solidFill>
            <a:schemeClr val="bg1">
              <a:lumMod val="95000"/>
            </a:schemeClr>
          </a:solidFill>
        </p:grpSpPr>
        <p:sp>
          <p:nvSpPr>
            <p:cNvPr id="24" name="Freeform 134"/>
            <p:cNvSpPr/>
            <p:nvPr/>
          </p:nvSpPr>
          <p:spPr bwMode="auto">
            <a:xfrm>
              <a:off x="4924425" y="5888035"/>
              <a:ext cx="371475" cy="495300"/>
            </a:xfrm>
            <a:custGeom>
              <a:avLst/>
              <a:gdLst>
                <a:gd name="T0" fmla="*/ 85 w 99"/>
                <a:gd name="T1" fmla="*/ 75 h 132"/>
                <a:gd name="T2" fmla="*/ 51 w 99"/>
                <a:gd name="T3" fmla="*/ 75 h 132"/>
                <a:gd name="T4" fmla="*/ 18 w 99"/>
                <a:gd name="T5" fmla="*/ 42 h 132"/>
                <a:gd name="T6" fmla="*/ 18 w 99"/>
                <a:gd name="T7" fmla="*/ 0 h 132"/>
                <a:gd name="T8" fmla="*/ 7 w 99"/>
                <a:gd name="T9" fmla="*/ 6 h 132"/>
                <a:gd name="T10" fmla="*/ 0 w 99"/>
                <a:gd name="T11" fmla="*/ 24 h 132"/>
                <a:gd name="T12" fmla="*/ 0 w 99"/>
                <a:gd name="T13" fmla="*/ 66 h 132"/>
                <a:gd name="T14" fmla="*/ 7 w 99"/>
                <a:gd name="T15" fmla="*/ 83 h 132"/>
                <a:gd name="T16" fmla="*/ 24 w 99"/>
                <a:gd name="T17" fmla="*/ 90 h 132"/>
                <a:gd name="T18" fmla="*/ 25 w 99"/>
                <a:gd name="T19" fmla="*/ 90 h 132"/>
                <a:gd name="T20" fmla="*/ 25 w 99"/>
                <a:gd name="T21" fmla="*/ 105 h 132"/>
                <a:gd name="T22" fmla="*/ 25 w 99"/>
                <a:gd name="T23" fmla="*/ 123 h 132"/>
                <a:gd name="T24" fmla="*/ 35 w 99"/>
                <a:gd name="T25" fmla="*/ 126 h 132"/>
                <a:gd name="T26" fmla="*/ 57 w 99"/>
                <a:gd name="T27" fmla="*/ 101 h 132"/>
                <a:gd name="T28" fmla="*/ 66 w 99"/>
                <a:gd name="T29" fmla="*/ 90 h 132"/>
                <a:gd name="T30" fmla="*/ 99 w 99"/>
                <a:gd name="T31" fmla="*/ 90 h 132"/>
                <a:gd name="T32" fmla="*/ 92 w 99"/>
                <a:gd name="T33" fmla="*/ 82 h 132"/>
                <a:gd name="T34" fmla="*/ 85 w 99"/>
                <a:gd name="T35" fmla="*/ 75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9" h="132">
                  <a:moveTo>
                    <a:pt x="85" y="75"/>
                  </a:moveTo>
                  <a:cubicBezTo>
                    <a:pt x="51" y="75"/>
                    <a:pt x="51" y="75"/>
                    <a:pt x="51" y="75"/>
                  </a:cubicBezTo>
                  <a:cubicBezTo>
                    <a:pt x="33" y="75"/>
                    <a:pt x="18" y="60"/>
                    <a:pt x="18" y="42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4" y="1"/>
                    <a:pt x="10" y="3"/>
                    <a:pt x="7" y="6"/>
                  </a:cubicBezTo>
                  <a:cubicBezTo>
                    <a:pt x="2" y="11"/>
                    <a:pt x="0" y="17"/>
                    <a:pt x="0" y="24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72"/>
                    <a:pt x="2" y="78"/>
                    <a:pt x="7" y="83"/>
                  </a:cubicBezTo>
                  <a:cubicBezTo>
                    <a:pt x="12" y="88"/>
                    <a:pt x="18" y="90"/>
                    <a:pt x="24" y="90"/>
                  </a:cubicBezTo>
                  <a:cubicBezTo>
                    <a:pt x="25" y="90"/>
                    <a:pt x="25" y="90"/>
                    <a:pt x="25" y="90"/>
                  </a:cubicBezTo>
                  <a:cubicBezTo>
                    <a:pt x="25" y="92"/>
                    <a:pt x="25" y="98"/>
                    <a:pt x="25" y="105"/>
                  </a:cubicBezTo>
                  <a:cubicBezTo>
                    <a:pt x="25" y="123"/>
                    <a:pt x="25" y="123"/>
                    <a:pt x="25" y="123"/>
                  </a:cubicBezTo>
                  <a:cubicBezTo>
                    <a:pt x="25" y="131"/>
                    <a:pt x="30" y="132"/>
                    <a:pt x="35" y="126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61" y="96"/>
                    <a:pt x="65" y="92"/>
                    <a:pt x="66" y="90"/>
                  </a:cubicBezTo>
                  <a:cubicBezTo>
                    <a:pt x="99" y="90"/>
                    <a:pt x="99" y="90"/>
                    <a:pt x="99" y="90"/>
                  </a:cubicBezTo>
                  <a:cubicBezTo>
                    <a:pt x="92" y="82"/>
                    <a:pt x="92" y="82"/>
                    <a:pt x="92" y="82"/>
                  </a:cubicBezTo>
                  <a:cubicBezTo>
                    <a:pt x="90" y="80"/>
                    <a:pt x="87" y="77"/>
                    <a:pt x="85" y="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5" name="Freeform 135"/>
            <p:cNvSpPr>
              <a:spLocks noEditPoints="1"/>
            </p:cNvSpPr>
            <p:nvPr/>
          </p:nvSpPr>
          <p:spPr bwMode="auto">
            <a:xfrm>
              <a:off x="5022850" y="5792785"/>
              <a:ext cx="487363" cy="500062"/>
            </a:xfrm>
            <a:custGeom>
              <a:avLst/>
              <a:gdLst>
                <a:gd name="T0" fmla="*/ 122 w 130"/>
                <a:gd name="T1" fmla="*/ 7 h 133"/>
                <a:gd name="T2" fmla="*/ 105 w 130"/>
                <a:gd name="T3" fmla="*/ 0 h 133"/>
                <a:gd name="T4" fmla="*/ 25 w 130"/>
                <a:gd name="T5" fmla="*/ 0 h 133"/>
                <a:gd name="T6" fmla="*/ 8 w 130"/>
                <a:gd name="T7" fmla="*/ 7 h 133"/>
                <a:gd name="T8" fmla="*/ 0 w 130"/>
                <a:gd name="T9" fmla="*/ 25 h 133"/>
                <a:gd name="T10" fmla="*/ 0 w 130"/>
                <a:gd name="T11" fmla="*/ 67 h 133"/>
                <a:gd name="T12" fmla="*/ 25 w 130"/>
                <a:gd name="T13" fmla="*/ 91 h 133"/>
                <a:gd name="T14" fmla="*/ 63 w 130"/>
                <a:gd name="T15" fmla="*/ 91 h 133"/>
                <a:gd name="T16" fmla="*/ 72 w 130"/>
                <a:gd name="T17" fmla="*/ 102 h 133"/>
                <a:gd name="T18" fmla="*/ 95 w 130"/>
                <a:gd name="T19" fmla="*/ 127 h 133"/>
                <a:gd name="T20" fmla="*/ 104 w 130"/>
                <a:gd name="T21" fmla="*/ 124 h 133"/>
                <a:gd name="T22" fmla="*/ 104 w 130"/>
                <a:gd name="T23" fmla="*/ 106 h 133"/>
                <a:gd name="T24" fmla="*/ 105 w 130"/>
                <a:gd name="T25" fmla="*/ 91 h 133"/>
                <a:gd name="T26" fmla="*/ 105 w 130"/>
                <a:gd name="T27" fmla="*/ 91 h 133"/>
                <a:gd name="T28" fmla="*/ 122 w 130"/>
                <a:gd name="T29" fmla="*/ 84 h 133"/>
                <a:gd name="T30" fmla="*/ 130 w 130"/>
                <a:gd name="T31" fmla="*/ 67 h 133"/>
                <a:gd name="T32" fmla="*/ 130 w 130"/>
                <a:gd name="T33" fmla="*/ 25 h 133"/>
                <a:gd name="T34" fmla="*/ 122 w 130"/>
                <a:gd name="T35" fmla="*/ 7 h 133"/>
                <a:gd name="T36" fmla="*/ 39 w 130"/>
                <a:gd name="T37" fmla="*/ 58 h 133"/>
                <a:gd name="T38" fmla="*/ 29 w 130"/>
                <a:gd name="T39" fmla="*/ 48 h 133"/>
                <a:gd name="T40" fmla="*/ 39 w 130"/>
                <a:gd name="T41" fmla="*/ 38 h 133"/>
                <a:gd name="T42" fmla="*/ 49 w 130"/>
                <a:gd name="T43" fmla="*/ 48 h 133"/>
                <a:gd name="T44" fmla="*/ 39 w 130"/>
                <a:gd name="T45" fmla="*/ 58 h 133"/>
                <a:gd name="T46" fmla="*/ 67 w 130"/>
                <a:gd name="T47" fmla="*/ 58 h 133"/>
                <a:gd name="T48" fmla="*/ 57 w 130"/>
                <a:gd name="T49" fmla="*/ 48 h 133"/>
                <a:gd name="T50" fmla="*/ 67 w 130"/>
                <a:gd name="T51" fmla="*/ 38 h 133"/>
                <a:gd name="T52" fmla="*/ 77 w 130"/>
                <a:gd name="T53" fmla="*/ 48 h 133"/>
                <a:gd name="T54" fmla="*/ 67 w 130"/>
                <a:gd name="T55" fmla="*/ 58 h 133"/>
                <a:gd name="T56" fmla="*/ 94 w 130"/>
                <a:gd name="T57" fmla="*/ 58 h 133"/>
                <a:gd name="T58" fmla="*/ 84 w 130"/>
                <a:gd name="T59" fmla="*/ 48 h 133"/>
                <a:gd name="T60" fmla="*/ 94 w 130"/>
                <a:gd name="T61" fmla="*/ 38 h 133"/>
                <a:gd name="T62" fmla="*/ 104 w 130"/>
                <a:gd name="T63" fmla="*/ 48 h 133"/>
                <a:gd name="T64" fmla="*/ 94 w 130"/>
                <a:gd name="T65" fmla="*/ 58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30" h="133">
                  <a:moveTo>
                    <a:pt x="122" y="7"/>
                  </a:moveTo>
                  <a:cubicBezTo>
                    <a:pt x="118" y="3"/>
                    <a:pt x="112" y="0"/>
                    <a:pt x="105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8" y="0"/>
                    <a:pt x="12" y="3"/>
                    <a:pt x="8" y="7"/>
                  </a:cubicBezTo>
                  <a:cubicBezTo>
                    <a:pt x="3" y="12"/>
                    <a:pt x="0" y="18"/>
                    <a:pt x="0" y="25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80"/>
                    <a:pt x="11" y="91"/>
                    <a:pt x="25" y="91"/>
                  </a:cubicBezTo>
                  <a:cubicBezTo>
                    <a:pt x="63" y="91"/>
                    <a:pt x="63" y="91"/>
                    <a:pt x="63" y="91"/>
                  </a:cubicBezTo>
                  <a:cubicBezTo>
                    <a:pt x="65" y="93"/>
                    <a:pt x="68" y="97"/>
                    <a:pt x="72" y="102"/>
                  </a:cubicBezTo>
                  <a:cubicBezTo>
                    <a:pt x="95" y="127"/>
                    <a:pt x="95" y="127"/>
                    <a:pt x="95" y="127"/>
                  </a:cubicBezTo>
                  <a:cubicBezTo>
                    <a:pt x="100" y="133"/>
                    <a:pt x="104" y="132"/>
                    <a:pt x="104" y="124"/>
                  </a:cubicBezTo>
                  <a:cubicBezTo>
                    <a:pt x="104" y="106"/>
                    <a:pt x="104" y="106"/>
                    <a:pt x="104" y="106"/>
                  </a:cubicBezTo>
                  <a:cubicBezTo>
                    <a:pt x="104" y="99"/>
                    <a:pt x="104" y="93"/>
                    <a:pt x="105" y="91"/>
                  </a:cubicBezTo>
                  <a:cubicBezTo>
                    <a:pt x="105" y="91"/>
                    <a:pt x="105" y="91"/>
                    <a:pt x="105" y="91"/>
                  </a:cubicBezTo>
                  <a:cubicBezTo>
                    <a:pt x="112" y="91"/>
                    <a:pt x="118" y="89"/>
                    <a:pt x="122" y="84"/>
                  </a:cubicBezTo>
                  <a:cubicBezTo>
                    <a:pt x="127" y="80"/>
                    <a:pt x="130" y="73"/>
                    <a:pt x="130" y="67"/>
                  </a:cubicBezTo>
                  <a:cubicBezTo>
                    <a:pt x="130" y="25"/>
                    <a:pt x="130" y="25"/>
                    <a:pt x="130" y="25"/>
                  </a:cubicBezTo>
                  <a:cubicBezTo>
                    <a:pt x="130" y="18"/>
                    <a:pt x="127" y="12"/>
                    <a:pt x="122" y="7"/>
                  </a:cubicBezTo>
                  <a:close/>
                  <a:moveTo>
                    <a:pt x="39" y="58"/>
                  </a:moveTo>
                  <a:cubicBezTo>
                    <a:pt x="33" y="58"/>
                    <a:pt x="29" y="53"/>
                    <a:pt x="29" y="48"/>
                  </a:cubicBezTo>
                  <a:cubicBezTo>
                    <a:pt x="29" y="42"/>
                    <a:pt x="33" y="38"/>
                    <a:pt x="39" y="38"/>
                  </a:cubicBezTo>
                  <a:cubicBezTo>
                    <a:pt x="44" y="38"/>
                    <a:pt x="49" y="42"/>
                    <a:pt x="49" y="48"/>
                  </a:cubicBezTo>
                  <a:cubicBezTo>
                    <a:pt x="49" y="53"/>
                    <a:pt x="44" y="58"/>
                    <a:pt x="39" y="58"/>
                  </a:cubicBezTo>
                  <a:close/>
                  <a:moveTo>
                    <a:pt x="67" y="58"/>
                  </a:moveTo>
                  <a:cubicBezTo>
                    <a:pt x="61" y="58"/>
                    <a:pt x="57" y="53"/>
                    <a:pt x="57" y="48"/>
                  </a:cubicBezTo>
                  <a:cubicBezTo>
                    <a:pt x="57" y="42"/>
                    <a:pt x="61" y="38"/>
                    <a:pt x="67" y="38"/>
                  </a:cubicBezTo>
                  <a:cubicBezTo>
                    <a:pt x="72" y="38"/>
                    <a:pt x="77" y="42"/>
                    <a:pt x="77" y="48"/>
                  </a:cubicBezTo>
                  <a:cubicBezTo>
                    <a:pt x="77" y="53"/>
                    <a:pt x="72" y="58"/>
                    <a:pt x="67" y="58"/>
                  </a:cubicBezTo>
                  <a:close/>
                  <a:moveTo>
                    <a:pt x="94" y="58"/>
                  </a:moveTo>
                  <a:cubicBezTo>
                    <a:pt x="89" y="58"/>
                    <a:pt x="84" y="53"/>
                    <a:pt x="84" y="48"/>
                  </a:cubicBezTo>
                  <a:cubicBezTo>
                    <a:pt x="84" y="42"/>
                    <a:pt x="89" y="38"/>
                    <a:pt x="94" y="38"/>
                  </a:cubicBezTo>
                  <a:cubicBezTo>
                    <a:pt x="100" y="38"/>
                    <a:pt x="104" y="42"/>
                    <a:pt x="104" y="48"/>
                  </a:cubicBezTo>
                  <a:cubicBezTo>
                    <a:pt x="104" y="53"/>
                    <a:pt x="100" y="58"/>
                    <a:pt x="94" y="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5610433" y="2623449"/>
            <a:ext cx="663945" cy="500963"/>
            <a:chOff x="862806" y="6597645"/>
            <a:chExt cx="788988" cy="595312"/>
          </a:xfrm>
          <a:solidFill>
            <a:schemeClr val="bg1">
              <a:lumMod val="95000"/>
            </a:schemeClr>
          </a:solidFill>
        </p:grpSpPr>
        <p:sp>
          <p:nvSpPr>
            <p:cNvPr id="21" name="Freeform 154"/>
            <p:cNvSpPr>
              <a:spLocks noEditPoints="1"/>
            </p:cNvSpPr>
            <p:nvPr/>
          </p:nvSpPr>
          <p:spPr bwMode="auto">
            <a:xfrm>
              <a:off x="1380331" y="6696070"/>
              <a:ext cx="173038" cy="398462"/>
            </a:xfrm>
            <a:custGeom>
              <a:avLst/>
              <a:gdLst>
                <a:gd name="T0" fmla="*/ 34 w 46"/>
                <a:gd name="T1" fmla="*/ 0 h 106"/>
                <a:gd name="T2" fmla="*/ 12 w 46"/>
                <a:gd name="T3" fmla="*/ 0 h 106"/>
                <a:gd name="T4" fmla="*/ 0 w 46"/>
                <a:gd name="T5" fmla="*/ 11 h 106"/>
                <a:gd name="T6" fmla="*/ 0 w 46"/>
                <a:gd name="T7" fmla="*/ 95 h 106"/>
                <a:gd name="T8" fmla="*/ 12 w 46"/>
                <a:gd name="T9" fmla="*/ 106 h 106"/>
                <a:gd name="T10" fmla="*/ 34 w 46"/>
                <a:gd name="T11" fmla="*/ 106 h 106"/>
                <a:gd name="T12" fmla="*/ 46 w 46"/>
                <a:gd name="T13" fmla="*/ 95 h 106"/>
                <a:gd name="T14" fmla="*/ 46 w 46"/>
                <a:gd name="T15" fmla="*/ 11 h 106"/>
                <a:gd name="T16" fmla="*/ 34 w 46"/>
                <a:gd name="T17" fmla="*/ 0 h 106"/>
                <a:gd name="T18" fmla="*/ 18 w 46"/>
                <a:gd name="T19" fmla="*/ 36 h 106"/>
                <a:gd name="T20" fmla="*/ 14 w 46"/>
                <a:gd name="T21" fmla="*/ 39 h 106"/>
                <a:gd name="T22" fmla="*/ 11 w 46"/>
                <a:gd name="T23" fmla="*/ 36 h 106"/>
                <a:gd name="T24" fmla="*/ 11 w 46"/>
                <a:gd name="T25" fmla="*/ 13 h 106"/>
                <a:gd name="T26" fmla="*/ 14 w 46"/>
                <a:gd name="T27" fmla="*/ 10 h 106"/>
                <a:gd name="T28" fmla="*/ 18 w 46"/>
                <a:gd name="T29" fmla="*/ 13 h 106"/>
                <a:gd name="T30" fmla="*/ 18 w 46"/>
                <a:gd name="T31" fmla="*/ 3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6" h="106">
                  <a:moveTo>
                    <a:pt x="34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101"/>
                    <a:pt x="5" y="106"/>
                    <a:pt x="12" y="106"/>
                  </a:cubicBezTo>
                  <a:cubicBezTo>
                    <a:pt x="34" y="106"/>
                    <a:pt x="34" y="106"/>
                    <a:pt x="34" y="106"/>
                  </a:cubicBezTo>
                  <a:cubicBezTo>
                    <a:pt x="41" y="106"/>
                    <a:pt x="46" y="101"/>
                    <a:pt x="46" y="95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5"/>
                    <a:pt x="41" y="0"/>
                    <a:pt x="34" y="0"/>
                  </a:cubicBezTo>
                  <a:close/>
                  <a:moveTo>
                    <a:pt x="18" y="36"/>
                  </a:moveTo>
                  <a:cubicBezTo>
                    <a:pt x="18" y="38"/>
                    <a:pt x="17" y="39"/>
                    <a:pt x="14" y="39"/>
                  </a:cubicBezTo>
                  <a:cubicBezTo>
                    <a:pt x="12" y="39"/>
                    <a:pt x="11" y="38"/>
                    <a:pt x="11" y="36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1"/>
                    <a:pt x="12" y="10"/>
                    <a:pt x="14" y="10"/>
                  </a:cubicBezTo>
                  <a:cubicBezTo>
                    <a:pt x="17" y="10"/>
                    <a:pt x="18" y="11"/>
                    <a:pt x="18" y="13"/>
                  </a:cubicBezTo>
                  <a:lnTo>
                    <a:pt x="18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2" name="Freeform 155"/>
            <p:cNvSpPr/>
            <p:nvPr/>
          </p:nvSpPr>
          <p:spPr bwMode="auto">
            <a:xfrm>
              <a:off x="862806" y="7165970"/>
              <a:ext cx="788988" cy="26987"/>
            </a:xfrm>
            <a:custGeom>
              <a:avLst/>
              <a:gdLst>
                <a:gd name="T0" fmla="*/ 4 w 210"/>
                <a:gd name="T1" fmla="*/ 7 h 7"/>
                <a:gd name="T2" fmla="*/ 0 w 210"/>
                <a:gd name="T3" fmla="*/ 3 h 7"/>
                <a:gd name="T4" fmla="*/ 0 w 210"/>
                <a:gd name="T5" fmla="*/ 3 h 7"/>
                <a:gd name="T6" fmla="*/ 4 w 210"/>
                <a:gd name="T7" fmla="*/ 0 h 7"/>
                <a:gd name="T8" fmla="*/ 4 w 210"/>
                <a:gd name="T9" fmla="*/ 0 h 7"/>
                <a:gd name="T10" fmla="*/ 206 w 210"/>
                <a:gd name="T11" fmla="*/ 0 h 7"/>
                <a:gd name="T12" fmla="*/ 210 w 210"/>
                <a:gd name="T13" fmla="*/ 3 h 7"/>
                <a:gd name="T14" fmla="*/ 210 w 210"/>
                <a:gd name="T15" fmla="*/ 3 h 7"/>
                <a:gd name="T16" fmla="*/ 206 w 210"/>
                <a:gd name="T17" fmla="*/ 7 h 7"/>
                <a:gd name="T18" fmla="*/ 206 w 210"/>
                <a:gd name="T19" fmla="*/ 7 h 7"/>
                <a:gd name="T20" fmla="*/ 4 w 210"/>
                <a:gd name="T2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0" h="7">
                  <a:moveTo>
                    <a:pt x="4" y="7"/>
                  </a:moveTo>
                  <a:cubicBezTo>
                    <a:pt x="2" y="7"/>
                    <a:pt x="0" y="6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06" y="0"/>
                    <a:pt x="206" y="0"/>
                    <a:pt x="206" y="0"/>
                  </a:cubicBezTo>
                  <a:cubicBezTo>
                    <a:pt x="208" y="0"/>
                    <a:pt x="210" y="1"/>
                    <a:pt x="210" y="3"/>
                  </a:cubicBezTo>
                  <a:cubicBezTo>
                    <a:pt x="210" y="3"/>
                    <a:pt x="210" y="3"/>
                    <a:pt x="210" y="3"/>
                  </a:cubicBezTo>
                  <a:cubicBezTo>
                    <a:pt x="210" y="6"/>
                    <a:pt x="208" y="7"/>
                    <a:pt x="206" y="7"/>
                  </a:cubicBezTo>
                  <a:cubicBezTo>
                    <a:pt x="206" y="7"/>
                    <a:pt x="206" y="7"/>
                    <a:pt x="206" y="7"/>
                  </a:cubicBezTo>
                  <a:cubicBezTo>
                    <a:pt x="4" y="7"/>
                    <a:pt x="4" y="7"/>
                    <a:pt x="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3" name="Freeform 156"/>
            <p:cNvSpPr>
              <a:spLocks noEditPoints="1"/>
            </p:cNvSpPr>
            <p:nvPr/>
          </p:nvSpPr>
          <p:spPr bwMode="auto">
            <a:xfrm>
              <a:off x="940593" y="6597645"/>
              <a:ext cx="395288" cy="508000"/>
            </a:xfrm>
            <a:custGeom>
              <a:avLst/>
              <a:gdLst>
                <a:gd name="T0" fmla="*/ 46 w 105"/>
                <a:gd name="T1" fmla="*/ 73 h 135"/>
                <a:gd name="T2" fmla="*/ 46 w 105"/>
                <a:gd name="T3" fmla="*/ 125 h 135"/>
                <a:gd name="T4" fmla="*/ 36 w 105"/>
                <a:gd name="T5" fmla="*/ 135 h 135"/>
                <a:gd name="T6" fmla="*/ 11 w 105"/>
                <a:gd name="T7" fmla="*/ 135 h 135"/>
                <a:gd name="T8" fmla="*/ 0 w 105"/>
                <a:gd name="T9" fmla="*/ 125 h 135"/>
                <a:gd name="T10" fmla="*/ 0 w 105"/>
                <a:gd name="T11" fmla="*/ 73 h 135"/>
                <a:gd name="T12" fmla="*/ 11 w 105"/>
                <a:gd name="T13" fmla="*/ 63 h 135"/>
                <a:gd name="T14" fmla="*/ 36 w 105"/>
                <a:gd name="T15" fmla="*/ 63 h 135"/>
                <a:gd name="T16" fmla="*/ 46 w 105"/>
                <a:gd name="T17" fmla="*/ 73 h 135"/>
                <a:gd name="T18" fmla="*/ 17 w 105"/>
                <a:gd name="T19" fmla="*/ 76 h 135"/>
                <a:gd name="T20" fmla="*/ 14 w 105"/>
                <a:gd name="T21" fmla="*/ 73 h 135"/>
                <a:gd name="T22" fmla="*/ 10 w 105"/>
                <a:gd name="T23" fmla="*/ 76 h 135"/>
                <a:gd name="T24" fmla="*/ 10 w 105"/>
                <a:gd name="T25" fmla="*/ 99 h 135"/>
                <a:gd name="T26" fmla="*/ 14 w 105"/>
                <a:gd name="T27" fmla="*/ 102 h 135"/>
                <a:gd name="T28" fmla="*/ 17 w 105"/>
                <a:gd name="T29" fmla="*/ 99 h 135"/>
                <a:gd name="T30" fmla="*/ 17 w 105"/>
                <a:gd name="T31" fmla="*/ 76 h 135"/>
                <a:gd name="T32" fmla="*/ 105 w 105"/>
                <a:gd name="T33" fmla="*/ 10 h 135"/>
                <a:gd name="T34" fmla="*/ 105 w 105"/>
                <a:gd name="T35" fmla="*/ 125 h 135"/>
                <a:gd name="T36" fmla="*/ 94 w 105"/>
                <a:gd name="T37" fmla="*/ 135 h 135"/>
                <a:gd name="T38" fmla="*/ 69 w 105"/>
                <a:gd name="T39" fmla="*/ 135 h 135"/>
                <a:gd name="T40" fmla="*/ 59 w 105"/>
                <a:gd name="T41" fmla="*/ 125 h 135"/>
                <a:gd name="T42" fmla="*/ 59 w 105"/>
                <a:gd name="T43" fmla="*/ 10 h 135"/>
                <a:gd name="T44" fmla="*/ 69 w 105"/>
                <a:gd name="T45" fmla="*/ 0 h 135"/>
                <a:gd name="T46" fmla="*/ 94 w 105"/>
                <a:gd name="T47" fmla="*/ 0 h 135"/>
                <a:gd name="T48" fmla="*/ 105 w 105"/>
                <a:gd name="T49" fmla="*/ 10 h 135"/>
                <a:gd name="T50" fmla="*/ 76 w 105"/>
                <a:gd name="T51" fmla="*/ 13 h 135"/>
                <a:gd name="T52" fmla="*/ 73 w 105"/>
                <a:gd name="T53" fmla="*/ 10 h 135"/>
                <a:gd name="T54" fmla="*/ 69 w 105"/>
                <a:gd name="T55" fmla="*/ 13 h 135"/>
                <a:gd name="T56" fmla="*/ 69 w 105"/>
                <a:gd name="T57" fmla="*/ 42 h 135"/>
                <a:gd name="T58" fmla="*/ 73 w 105"/>
                <a:gd name="T59" fmla="*/ 45 h 135"/>
                <a:gd name="T60" fmla="*/ 76 w 105"/>
                <a:gd name="T61" fmla="*/ 42 h 135"/>
                <a:gd name="T62" fmla="*/ 76 w 105"/>
                <a:gd name="T63" fmla="*/ 13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05" h="135">
                  <a:moveTo>
                    <a:pt x="46" y="73"/>
                  </a:moveTo>
                  <a:cubicBezTo>
                    <a:pt x="46" y="125"/>
                    <a:pt x="46" y="125"/>
                    <a:pt x="46" y="125"/>
                  </a:cubicBezTo>
                  <a:cubicBezTo>
                    <a:pt x="46" y="130"/>
                    <a:pt x="41" y="135"/>
                    <a:pt x="36" y="135"/>
                  </a:cubicBezTo>
                  <a:cubicBezTo>
                    <a:pt x="11" y="135"/>
                    <a:pt x="11" y="135"/>
                    <a:pt x="11" y="135"/>
                  </a:cubicBezTo>
                  <a:cubicBezTo>
                    <a:pt x="5" y="135"/>
                    <a:pt x="0" y="130"/>
                    <a:pt x="0" y="125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67"/>
                    <a:pt x="5" y="63"/>
                    <a:pt x="11" y="63"/>
                  </a:cubicBezTo>
                  <a:cubicBezTo>
                    <a:pt x="36" y="63"/>
                    <a:pt x="36" y="63"/>
                    <a:pt x="36" y="63"/>
                  </a:cubicBezTo>
                  <a:cubicBezTo>
                    <a:pt x="41" y="63"/>
                    <a:pt x="46" y="67"/>
                    <a:pt x="46" y="73"/>
                  </a:cubicBezTo>
                  <a:close/>
                  <a:moveTo>
                    <a:pt x="17" y="76"/>
                  </a:moveTo>
                  <a:cubicBezTo>
                    <a:pt x="17" y="74"/>
                    <a:pt x="16" y="73"/>
                    <a:pt x="14" y="73"/>
                  </a:cubicBezTo>
                  <a:cubicBezTo>
                    <a:pt x="12" y="73"/>
                    <a:pt x="10" y="74"/>
                    <a:pt x="10" y="76"/>
                  </a:cubicBezTo>
                  <a:cubicBezTo>
                    <a:pt x="10" y="99"/>
                    <a:pt x="10" y="99"/>
                    <a:pt x="10" y="99"/>
                  </a:cubicBezTo>
                  <a:cubicBezTo>
                    <a:pt x="10" y="101"/>
                    <a:pt x="12" y="102"/>
                    <a:pt x="14" y="102"/>
                  </a:cubicBezTo>
                  <a:cubicBezTo>
                    <a:pt x="16" y="102"/>
                    <a:pt x="17" y="101"/>
                    <a:pt x="17" y="99"/>
                  </a:cubicBezTo>
                  <a:lnTo>
                    <a:pt x="17" y="76"/>
                  </a:lnTo>
                  <a:close/>
                  <a:moveTo>
                    <a:pt x="105" y="10"/>
                  </a:moveTo>
                  <a:cubicBezTo>
                    <a:pt x="105" y="125"/>
                    <a:pt x="105" y="125"/>
                    <a:pt x="105" y="125"/>
                  </a:cubicBezTo>
                  <a:cubicBezTo>
                    <a:pt x="105" y="130"/>
                    <a:pt x="100" y="135"/>
                    <a:pt x="94" y="135"/>
                  </a:cubicBezTo>
                  <a:cubicBezTo>
                    <a:pt x="69" y="135"/>
                    <a:pt x="69" y="135"/>
                    <a:pt x="69" y="135"/>
                  </a:cubicBezTo>
                  <a:cubicBezTo>
                    <a:pt x="63" y="135"/>
                    <a:pt x="59" y="130"/>
                    <a:pt x="59" y="125"/>
                  </a:cubicBezTo>
                  <a:cubicBezTo>
                    <a:pt x="59" y="10"/>
                    <a:pt x="59" y="10"/>
                    <a:pt x="59" y="10"/>
                  </a:cubicBezTo>
                  <a:cubicBezTo>
                    <a:pt x="59" y="4"/>
                    <a:pt x="63" y="0"/>
                    <a:pt x="69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100" y="0"/>
                    <a:pt x="105" y="4"/>
                    <a:pt x="105" y="10"/>
                  </a:cubicBezTo>
                  <a:close/>
                  <a:moveTo>
                    <a:pt x="76" y="13"/>
                  </a:moveTo>
                  <a:cubicBezTo>
                    <a:pt x="76" y="11"/>
                    <a:pt x="75" y="10"/>
                    <a:pt x="73" y="10"/>
                  </a:cubicBezTo>
                  <a:cubicBezTo>
                    <a:pt x="71" y="10"/>
                    <a:pt x="69" y="11"/>
                    <a:pt x="69" y="13"/>
                  </a:cubicBezTo>
                  <a:cubicBezTo>
                    <a:pt x="69" y="42"/>
                    <a:pt x="69" y="42"/>
                    <a:pt x="69" y="42"/>
                  </a:cubicBezTo>
                  <a:cubicBezTo>
                    <a:pt x="69" y="44"/>
                    <a:pt x="71" y="45"/>
                    <a:pt x="73" y="45"/>
                  </a:cubicBezTo>
                  <a:cubicBezTo>
                    <a:pt x="75" y="45"/>
                    <a:pt x="76" y="44"/>
                    <a:pt x="76" y="42"/>
                  </a:cubicBezTo>
                  <a:lnTo>
                    <a:pt x="76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32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6740494" y="2204552"/>
            <a:ext cx="3350072" cy="8463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33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7541296" y="4445628"/>
            <a:ext cx="3350072" cy="8463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34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833817" y="4341464"/>
            <a:ext cx="3459515" cy="8463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grpSp>
        <p:nvGrpSpPr>
          <p:cNvPr id="35" name="组合 34"/>
          <p:cNvGrpSpPr/>
          <p:nvPr/>
        </p:nvGrpSpPr>
        <p:grpSpPr>
          <a:xfrm>
            <a:off x="398786" y="249708"/>
            <a:ext cx="670385" cy="604428"/>
            <a:chOff x="5424755" y="1340768"/>
            <a:chExt cx="670560" cy="604586"/>
          </a:xfrm>
        </p:grpSpPr>
        <p:grpSp>
          <p:nvGrpSpPr>
            <p:cNvPr id="36" name="组合 35"/>
            <p:cNvGrpSpPr/>
            <p:nvPr/>
          </p:nvGrpSpPr>
          <p:grpSpPr>
            <a:xfrm>
              <a:off x="5424755" y="1340768"/>
              <a:ext cx="670560" cy="604586"/>
              <a:chOff x="3720691" y="2824413"/>
              <a:chExt cx="1341120" cy="1209172"/>
            </a:xfrm>
          </p:grpSpPr>
          <p:sp>
            <p:nvSpPr>
              <p:cNvPr id="38" name="Freeform 5"/>
              <p:cNvSpPr/>
              <p:nvPr/>
            </p:nvSpPr>
            <p:spPr bwMode="auto">
              <a:xfrm rot="1855731">
                <a:off x="3720691" y="2824413"/>
                <a:ext cx="1341120" cy="1209172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gradFill>
                <a:gsLst>
                  <a:gs pos="0">
                    <a:srgbClr val="D3D3D3"/>
                  </a:gs>
                  <a:gs pos="100000">
                    <a:srgbClr val="F9F9F9"/>
                  </a:gs>
                </a:gsLst>
                <a:lin ang="16200000" scaled="0"/>
              </a:gradFill>
              <a:ln w="12700" cap="flat">
                <a:noFill/>
                <a:prstDash val="solid"/>
                <a:miter lim="800000"/>
              </a:ln>
              <a:effectLst>
                <a:outerShdw blurRad="190500" dist="1143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16" tIns="45708" rIns="91416" bIns="45708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39" name="Freeform 5"/>
              <p:cNvSpPr/>
              <p:nvPr/>
            </p:nvSpPr>
            <p:spPr bwMode="auto">
              <a:xfrm rot="1855731">
                <a:off x="3764581" y="2863367"/>
                <a:ext cx="1264630" cy="1140208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gradFill>
                <a:gsLst>
                  <a:gs pos="0">
                    <a:srgbClr val="D3D3D3"/>
                  </a:gs>
                  <a:gs pos="100000">
                    <a:srgbClr val="F9F9F9"/>
                  </a:gs>
                </a:gsLst>
                <a:lin ang="21594000" scaled="0"/>
              </a:gradFill>
              <a:ln w="12700" cap="flat">
                <a:noFill/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16" tIns="45708" rIns="91416" bIns="45708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37" name="Freeform 5"/>
            <p:cNvSpPr/>
            <p:nvPr/>
          </p:nvSpPr>
          <p:spPr bwMode="auto">
            <a:xfrm rot="1855731">
              <a:off x="5470180" y="1383052"/>
              <a:ext cx="576760" cy="520015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noFill/>
            <a:ln w="9525" cap="flat">
              <a:solidFill>
                <a:srgbClr val="414455"/>
              </a:solidFill>
              <a:prstDash val="sysDash"/>
              <a:miter lim="800000"/>
            </a:ln>
            <a:effectLst/>
          </p:spPr>
          <p:txBody>
            <a:bodyPr vert="horz" wrap="square" lIns="91416" tIns="45708" rIns="91416" bIns="45708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40" name="文本框 9"/>
          <p:cNvSpPr txBox="1"/>
          <p:nvPr/>
        </p:nvSpPr>
        <p:spPr>
          <a:xfrm>
            <a:off x="1115790" y="368459"/>
            <a:ext cx="2674290" cy="346228"/>
          </a:xfrm>
          <a:prstGeom prst="rect">
            <a:avLst/>
          </a:prstGeom>
          <a:noFill/>
        </p:spPr>
        <p:txBody>
          <a:bodyPr wrap="square" lIns="68561" tIns="34280" rIns="68561" bIns="3428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/>
            <a:r>
              <a:rPr lang="zh-CN" altLang="en-US" b="1" dirty="0">
                <a:solidFill>
                  <a:srgbClr val="DAB96E"/>
                </a:solidFill>
                <a:latin typeface="微软雅黑" panose="020B0503020204020204" charset="-122"/>
                <a:ea typeface="微软雅黑" panose="020B0503020204020204" charset="-122"/>
              </a:rPr>
              <a:t>关键技术与实践难点</a:t>
            </a:r>
          </a:p>
        </p:txBody>
      </p:sp>
      <p:cxnSp>
        <p:nvCxnSpPr>
          <p:cNvPr id="41" name="直接连接符 40"/>
          <p:cNvCxnSpPr/>
          <p:nvPr/>
        </p:nvCxnSpPr>
        <p:spPr>
          <a:xfrm flipV="1">
            <a:off x="1187780" y="714687"/>
            <a:ext cx="10686636" cy="13717"/>
          </a:xfrm>
          <a:prstGeom prst="line">
            <a:avLst/>
          </a:prstGeom>
          <a:ln>
            <a:solidFill>
              <a:srgbClr val="DAB96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reeform 126"/>
          <p:cNvSpPr>
            <a:spLocks noChangeAspect="1" noEditPoints="1"/>
          </p:cNvSpPr>
          <p:nvPr/>
        </p:nvSpPr>
        <p:spPr bwMode="auto">
          <a:xfrm>
            <a:off x="602883" y="410698"/>
            <a:ext cx="267832" cy="335140"/>
          </a:xfrm>
          <a:custGeom>
            <a:avLst/>
            <a:gdLst>
              <a:gd name="T0" fmla="*/ 48 w 81"/>
              <a:gd name="T1" fmla="*/ 27 h 101"/>
              <a:gd name="T2" fmla="*/ 4 w 81"/>
              <a:gd name="T3" fmla="*/ 48 h 101"/>
              <a:gd name="T4" fmla="*/ 0 w 81"/>
              <a:gd name="T5" fmla="*/ 31 h 101"/>
              <a:gd name="T6" fmla="*/ 58 w 81"/>
              <a:gd name="T7" fmla="*/ 90 h 101"/>
              <a:gd name="T8" fmla="*/ 81 w 81"/>
              <a:gd name="T9" fmla="*/ 98 h 101"/>
              <a:gd name="T10" fmla="*/ 58 w 81"/>
              <a:gd name="T11" fmla="*/ 90 h 101"/>
              <a:gd name="T12" fmla="*/ 53 w 81"/>
              <a:gd name="T13" fmla="*/ 101 h 101"/>
              <a:gd name="T14" fmla="*/ 29 w 81"/>
              <a:gd name="T15" fmla="*/ 98 h 101"/>
              <a:gd name="T16" fmla="*/ 0 w 81"/>
              <a:gd name="T17" fmla="*/ 90 h 101"/>
              <a:gd name="T18" fmla="*/ 29 w 81"/>
              <a:gd name="T19" fmla="*/ 87 h 101"/>
              <a:gd name="T20" fmla="*/ 38 w 81"/>
              <a:gd name="T21" fmla="*/ 76 h 101"/>
              <a:gd name="T22" fmla="*/ 0 w 81"/>
              <a:gd name="T23" fmla="*/ 72 h 101"/>
              <a:gd name="T24" fmla="*/ 4 w 81"/>
              <a:gd name="T25" fmla="*/ 54 h 101"/>
              <a:gd name="T26" fmla="*/ 48 w 81"/>
              <a:gd name="T27" fmla="*/ 76 h 101"/>
              <a:gd name="T28" fmla="*/ 44 w 81"/>
              <a:gd name="T29" fmla="*/ 87 h 101"/>
              <a:gd name="T30" fmla="*/ 53 w 81"/>
              <a:gd name="T31" fmla="*/ 90 h 101"/>
              <a:gd name="T32" fmla="*/ 4 w 81"/>
              <a:gd name="T33" fmla="*/ 0 h 101"/>
              <a:gd name="T34" fmla="*/ 48 w 81"/>
              <a:gd name="T35" fmla="*/ 21 h 101"/>
              <a:gd name="T36" fmla="*/ 0 w 81"/>
              <a:gd name="T37" fmla="*/ 17 h 101"/>
              <a:gd name="T38" fmla="*/ 4 w 81"/>
              <a:gd name="T39" fmla="*/ 0 h 101"/>
              <a:gd name="T40" fmla="*/ 53 w 81"/>
              <a:gd name="T41" fmla="*/ 76 h 101"/>
              <a:gd name="T42" fmla="*/ 81 w 81"/>
              <a:gd name="T43" fmla="*/ 72 h 101"/>
              <a:gd name="T44" fmla="*/ 77 w 81"/>
              <a:gd name="T45" fmla="*/ 54 h 101"/>
              <a:gd name="T46" fmla="*/ 59 w 81"/>
              <a:gd name="T47" fmla="*/ 8 h 101"/>
              <a:gd name="T48" fmla="*/ 69 w 81"/>
              <a:gd name="T49" fmla="*/ 13 h 101"/>
              <a:gd name="T50" fmla="*/ 59 w 81"/>
              <a:gd name="T51" fmla="*/ 8 h 101"/>
              <a:gd name="T52" fmla="*/ 69 w 81"/>
              <a:gd name="T53" fmla="*/ 63 h 101"/>
              <a:gd name="T54" fmla="*/ 59 w 81"/>
              <a:gd name="T55" fmla="*/ 67 h 101"/>
              <a:gd name="T56" fmla="*/ 59 w 81"/>
              <a:gd name="T57" fmla="*/ 35 h 101"/>
              <a:gd name="T58" fmla="*/ 69 w 81"/>
              <a:gd name="T59" fmla="*/ 40 h 101"/>
              <a:gd name="T60" fmla="*/ 59 w 81"/>
              <a:gd name="T61" fmla="*/ 35 h 101"/>
              <a:gd name="T62" fmla="*/ 53 w 81"/>
              <a:gd name="T63" fmla="*/ 21 h 101"/>
              <a:gd name="T64" fmla="*/ 81 w 81"/>
              <a:gd name="T65" fmla="*/ 17 h 101"/>
              <a:gd name="T66" fmla="*/ 77 w 81"/>
              <a:gd name="T67" fmla="*/ 0 h 101"/>
              <a:gd name="T68" fmla="*/ 53 w 81"/>
              <a:gd name="T69" fmla="*/ 27 h 101"/>
              <a:gd name="T70" fmla="*/ 77 w 81"/>
              <a:gd name="T71" fmla="*/ 48 h 101"/>
              <a:gd name="T72" fmla="*/ 81 w 81"/>
              <a:gd name="T73" fmla="*/ 31 h 101"/>
              <a:gd name="T74" fmla="*/ 53 w 81"/>
              <a:gd name="T75" fmla="*/ 27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81" h="101">
                <a:moveTo>
                  <a:pt x="4" y="27"/>
                </a:moveTo>
                <a:cubicBezTo>
                  <a:pt x="48" y="27"/>
                  <a:pt x="48" y="27"/>
                  <a:pt x="48" y="27"/>
                </a:cubicBezTo>
                <a:cubicBezTo>
                  <a:pt x="48" y="48"/>
                  <a:pt x="48" y="48"/>
                  <a:pt x="4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46"/>
                  <a:pt x="0" y="44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29"/>
                  <a:pt x="2" y="27"/>
                  <a:pt x="4" y="27"/>
                </a:cubicBezTo>
                <a:close/>
                <a:moveTo>
                  <a:pt x="58" y="90"/>
                </a:moveTo>
                <a:cubicBezTo>
                  <a:pt x="81" y="90"/>
                  <a:pt x="81" y="90"/>
                  <a:pt x="81" y="90"/>
                </a:cubicBezTo>
                <a:cubicBezTo>
                  <a:pt x="81" y="98"/>
                  <a:pt x="81" y="98"/>
                  <a:pt x="81" y="98"/>
                </a:cubicBezTo>
                <a:cubicBezTo>
                  <a:pt x="58" y="98"/>
                  <a:pt x="58" y="98"/>
                  <a:pt x="58" y="98"/>
                </a:cubicBezTo>
                <a:cubicBezTo>
                  <a:pt x="58" y="90"/>
                  <a:pt x="58" y="90"/>
                  <a:pt x="58" y="90"/>
                </a:cubicBezTo>
                <a:close/>
                <a:moveTo>
                  <a:pt x="53" y="98"/>
                </a:moveTo>
                <a:cubicBezTo>
                  <a:pt x="53" y="101"/>
                  <a:pt x="53" y="101"/>
                  <a:pt x="53" y="101"/>
                </a:cubicBezTo>
                <a:cubicBezTo>
                  <a:pt x="29" y="101"/>
                  <a:pt x="29" y="101"/>
                  <a:pt x="29" y="101"/>
                </a:cubicBezTo>
                <a:cubicBezTo>
                  <a:pt x="29" y="98"/>
                  <a:pt x="29" y="98"/>
                  <a:pt x="29" y="98"/>
                </a:cubicBezTo>
                <a:cubicBezTo>
                  <a:pt x="0" y="98"/>
                  <a:pt x="0" y="98"/>
                  <a:pt x="0" y="98"/>
                </a:cubicBezTo>
                <a:cubicBezTo>
                  <a:pt x="0" y="90"/>
                  <a:pt x="0" y="90"/>
                  <a:pt x="0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29" y="87"/>
                  <a:pt x="29" y="87"/>
                  <a:pt x="29" y="87"/>
                </a:cubicBezTo>
                <a:cubicBezTo>
                  <a:pt x="38" y="87"/>
                  <a:pt x="38" y="87"/>
                  <a:pt x="38" y="87"/>
                </a:cubicBezTo>
                <a:cubicBezTo>
                  <a:pt x="38" y="76"/>
                  <a:pt x="38" y="76"/>
                  <a:pt x="38" y="76"/>
                </a:cubicBezTo>
                <a:cubicBezTo>
                  <a:pt x="4" y="76"/>
                  <a:pt x="4" y="76"/>
                  <a:pt x="4" y="76"/>
                </a:cubicBezTo>
                <a:cubicBezTo>
                  <a:pt x="2" y="76"/>
                  <a:pt x="0" y="74"/>
                  <a:pt x="0" y="72"/>
                </a:cubicBezTo>
                <a:cubicBezTo>
                  <a:pt x="0" y="58"/>
                  <a:pt x="0" y="58"/>
                  <a:pt x="0" y="58"/>
                </a:cubicBezTo>
                <a:cubicBezTo>
                  <a:pt x="0" y="56"/>
                  <a:pt x="2" y="54"/>
                  <a:pt x="4" y="54"/>
                </a:cubicBezTo>
                <a:cubicBezTo>
                  <a:pt x="48" y="54"/>
                  <a:pt x="48" y="54"/>
                  <a:pt x="48" y="54"/>
                </a:cubicBezTo>
                <a:cubicBezTo>
                  <a:pt x="48" y="76"/>
                  <a:pt x="48" y="76"/>
                  <a:pt x="48" y="76"/>
                </a:cubicBezTo>
                <a:cubicBezTo>
                  <a:pt x="44" y="76"/>
                  <a:pt x="44" y="76"/>
                  <a:pt x="44" y="76"/>
                </a:cubicBezTo>
                <a:cubicBezTo>
                  <a:pt x="44" y="87"/>
                  <a:pt x="44" y="87"/>
                  <a:pt x="44" y="87"/>
                </a:cubicBezTo>
                <a:cubicBezTo>
                  <a:pt x="53" y="87"/>
                  <a:pt x="53" y="87"/>
                  <a:pt x="53" y="87"/>
                </a:cubicBezTo>
                <a:cubicBezTo>
                  <a:pt x="53" y="90"/>
                  <a:pt x="53" y="90"/>
                  <a:pt x="53" y="90"/>
                </a:cubicBezTo>
                <a:cubicBezTo>
                  <a:pt x="53" y="98"/>
                  <a:pt x="53" y="98"/>
                  <a:pt x="53" y="98"/>
                </a:cubicBezTo>
                <a:close/>
                <a:moveTo>
                  <a:pt x="4" y="0"/>
                </a:moveTo>
                <a:cubicBezTo>
                  <a:pt x="48" y="0"/>
                  <a:pt x="48" y="0"/>
                  <a:pt x="48" y="0"/>
                </a:cubicBezTo>
                <a:cubicBezTo>
                  <a:pt x="48" y="21"/>
                  <a:pt x="48" y="21"/>
                  <a:pt x="48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2" y="21"/>
                  <a:pt x="0" y="19"/>
                  <a:pt x="0" y="17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lose/>
                <a:moveTo>
                  <a:pt x="53" y="54"/>
                </a:moveTo>
                <a:cubicBezTo>
                  <a:pt x="53" y="76"/>
                  <a:pt x="53" y="76"/>
                  <a:pt x="53" y="76"/>
                </a:cubicBezTo>
                <a:cubicBezTo>
                  <a:pt x="77" y="76"/>
                  <a:pt x="77" y="76"/>
                  <a:pt x="77" y="76"/>
                </a:cubicBezTo>
                <a:cubicBezTo>
                  <a:pt x="79" y="76"/>
                  <a:pt x="81" y="74"/>
                  <a:pt x="81" y="72"/>
                </a:cubicBezTo>
                <a:cubicBezTo>
                  <a:pt x="81" y="58"/>
                  <a:pt x="81" y="58"/>
                  <a:pt x="81" y="58"/>
                </a:cubicBezTo>
                <a:cubicBezTo>
                  <a:pt x="81" y="56"/>
                  <a:pt x="79" y="54"/>
                  <a:pt x="77" y="54"/>
                </a:cubicBezTo>
                <a:cubicBezTo>
                  <a:pt x="53" y="54"/>
                  <a:pt x="53" y="54"/>
                  <a:pt x="53" y="54"/>
                </a:cubicBezTo>
                <a:close/>
                <a:moveTo>
                  <a:pt x="59" y="8"/>
                </a:moveTo>
                <a:cubicBezTo>
                  <a:pt x="69" y="8"/>
                  <a:pt x="69" y="8"/>
                  <a:pt x="69" y="8"/>
                </a:cubicBezTo>
                <a:cubicBezTo>
                  <a:pt x="69" y="13"/>
                  <a:pt x="69" y="13"/>
                  <a:pt x="69" y="13"/>
                </a:cubicBezTo>
                <a:cubicBezTo>
                  <a:pt x="59" y="13"/>
                  <a:pt x="59" y="13"/>
                  <a:pt x="59" y="13"/>
                </a:cubicBezTo>
                <a:cubicBezTo>
                  <a:pt x="59" y="8"/>
                  <a:pt x="59" y="8"/>
                  <a:pt x="59" y="8"/>
                </a:cubicBezTo>
                <a:close/>
                <a:moveTo>
                  <a:pt x="59" y="63"/>
                </a:moveTo>
                <a:cubicBezTo>
                  <a:pt x="69" y="63"/>
                  <a:pt x="69" y="63"/>
                  <a:pt x="69" y="63"/>
                </a:cubicBezTo>
                <a:cubicBezTo>
                  <a:pt x="69" y="67"/>
                  <a:pt x="69" y="67"/>
                  <a:pt x="69" y="67"/>
                </a:cubicBezTo>
                <a:cubicBezTo>
                  <a:pt x="59" y="67"/>
                  <a:pt x="59" y="67"/>
                  <a:pt x="59" y="67"/>
                </a:cubicBezTo>
                <a:cubicBezTo>
                  <a:pt x="59" y="63"/>
                  <a:pt x="59" y="63"/>
                  <a:pt x="59" y="63"/>
                </a:cubicBezTo>
                <a:close/>
                <a:moveTo>
                  <a:pt x="59" y="35"/>
                </a:moveTo>
                <a:cubicBezTo>
                  <a:pt x="69" y="35"/>
                  <a:pt x="69" y="35"/>
                  <a:pt x="69" y="35"/>
                </a:cubicBezTo>
                <a:cubicBezTo>
                  <a:pt x="69" y="40"/>
                  <a:pt x="69" y="40"/>
                  <a:pt x="69" y="40"/>
                </a:cubicBezTo>
                <a:cubicBezTo>
                  <a:pt x="59" y="40"/>
                  <a:pt x="59" y="40"/>
                  <a:pt x="59" y="40"/>
                </a:cubicBezTo>
                <a:cubicBezTo>
                  <a:pt x="59" y="35"/>
                  <a:pt x="59" y="35"/>
                  <a:pt x="59" y="35"/>
                </a:cubicBezTo>
                <a:close/>
                <a:moveTo>
                  <a:pt x="53" y="0"/>
                </a:moveTo>
                <a:cubicBezTo>
                  <a:pt x="53" y="21"/>
                  <a:pt x="53" y="21"/>
                  <a:pt x="53" y="21"/>
                </a:cubicBezTo>
                <a:cubicBezTo>
                  <a:pt x="77" y="21"/>
                  <a:pt x="77" y="21"/>
                  <a:pt x="77" y="21"/>
                </a:cubicBezTo>
                <a:cubicBezTo>
                  <a:pt x="79" y="21"/>
                  <a:pt x="81" y="19"/>
                  <a:pt x="81" y="17"/>
                </a:cubicBezTo>
                <a:cubicBezTo>
                  <a:pt x="81" y="4"/>
                  <a:pt x="81" y="4"/>
                  <a:pt x="81" y="4"/>
                </a:cubicBezTo>
                <a:cubicBezTo>
                  <a:pt x="81" y="2"/>
                  <a:pt x="79" y="0"/>
                  <a:pt x="77" y="0"/>
                </a:cubicBezTo>
                <a:cubicBezTo>
                  <a:pt x="53" y="0"/>
                  <a:pt x="53" y="0"/>
                  <a:pt x="53" y="0"/>
                </a:cubicBezTo>
                <a:close/>
                <a:moveTo>
                  <a:pt x="53" y="27"/>
                </a:moveTo>
                <a:cubicBezTo>
                  <a:pt x="53" y="48"/>
                  <a:pt x="53" y="48"/>
                  <a:pt x="53" y="48"/>
                </a:cubicBezTo>
                <a:cubicBezTo>
                  <a:pt x="77" y="48"/>
                  <a:pt x="77" y="48"/>
                  <a:pt x="77" y="48"/>
                </a:cubicBezTo>
                <a:cubicBezTo>
                  <a:pt x="79" y="48"/>
                  <a:pt x="81" y="46"/>
                  <a:pt x="81" y="44"/>
                </a:cubicBezTo>
                <a:cubicBezTo>
                  <a:pt x="81" y="31"/>
                  <a:pt x="81" y="31"/>
                  <a:pt x="81" y="31"/>
                </a:cubicBezTo>
                <a:cubicBezTo>
                  <a:pt x="81" y="29"/>
                  <a:pt x="79" y="27"/>
                  <a:pt x="77" y="27"/>
                </a:cubicBezTo>
                <a:lnTo>
                  <a:pt x="53" y="27"/>
                </a:lnTo>
                <a:close/>
              </a:path>
            </a:pathLst>
          </a:custGeom>
          <a:solidFill>
            <a:srgbClr val="DAB96E"/>
          </a:solidFill>
          <a:ln>
            <a:noFill/>
          </a:ln>
        </p:spPr>
        <p:txBody>
          <a:bodyPr vert="horz" wrap="square" lIns="91416" tIns="45708" rIns="91416" bIns="4570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7145107" y="321920"/>
            <a:ext cx="889000" cy="304800"/>
          </a:xfrm>
          <a:prstGeom prst="roundRect">
            <a:avLst>
              <a:gd name="adj" fmla="val 50000"/>
            </a:avLst>
          </a:prstGeom>
          <a:solidFill>
            <a:srgbClr val="DAB96E"/>
          </a:solidFill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spcBef>
                <a:spcPct val="0"/>
              </a:spcBef>
              <a:defRPr/>
            </a:pPr>
            <a:r>
              <a:rPr kumimoji="1" lang="zh-CN" altLang="en-US" sz="1000" b="1" dirty="0">
                <a:solidFill>
                  <a:schemeClr val="bg1"/>
                </a:solidFill>
                <a:latin typeface="Arial" panose="020B0604020202020204"/>
              </a:rPr>
              <a:t>选题背景</a:t>
            </a:r>
            <a:endParaRPr lang="zh-CN" altLang="en-US" sz="1000" b="1" dirty="0">
              <a:solidFill>
                <a:schemeClr val="bg1"/>
              </a:solidFill>
              <a:latin typeface="Arial" panose="020B0604020202020204"/>
              <a:sym typeface="微软雅黑" panose="020B0503020204020204" charset="-122"/>
            </a:endParaRPr>
          </a:p>
        </p:txBody>
      </p:sp>
      <p:sp>
        <p:nvSpPr>
          <p:cNvPr id="44" name="圆角矩形 43"/>
          <p:cNvSpPr/>
          <p:nvPr/>
        </p:nvSpPr>
        <p:spPr>
          <a:xfrm>
            <a:off x="8476010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/>
              </a:rPr>
              <a:t>研究意义</a:t>
            </a:r>
          </a:p>
        </p:txBody>
      </p:sp>
      <p:sp>
        <p:nvSpPr>
          <p:cNvPr id="45" name="圆角矩形 44"/>
          <p:cNvSpPr/>
          <p:nvPr/>
        </p:nvSpPr>
        <p:spPr>
          <a:xfrm>
            <a:off x="9730713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dirty="0">
                <a:solidFill>
                  <a:schemeClr val="bg1"/>
                </a:solidFill>
                <a:latin typeface="Arial" panose="020B0604020202020204"/>
              </a:rPr>
              <a:t>理论基础</a:t>
            </a:r>
            <a:endParaRPr lang="zh-CN" altLang="en-US" sz="1000" dirty="0">
              <a:solidFill>
                <a:schemeClr val="bg1"/>
              </a:solidFill>
              <a:latin typeface="Arial" panose="020B0604020202020204"/>
            </a:endParaRPr>
          </a:p>
        </p:txBody>
      </p:sp>
      <p:sp>
        <p:nvSpPr>
          <p:cNvPr id="46" name="圆角矩形 45"/>
          <p:cNvSpPr/>
          <p:nvPr/>
        </p:nvSpPr>
        <p:spPr>
          <a:xfrm>
            <a:off x="10985416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dirty="0">
                <a:solidFill>
                  <a:schemeClr val="bg1"/>
                </a:solidFill>
                <a:latin typeface="Arial" panose="020B0604020202020204"/>
              </a:rPr>
              <a:t>贡献创新</a:t>
            </a:r>
            <a:endParaRPr lang="zh-CN" altLang="en-US" sz="1000" dirty="0">
              <a:solidFill>
                <a:schemeClr val="bg1"/>
              </a:solidFill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>
            <a:spLocks noChangeAspect="1"/>
          </p:cNvSpPr>
          <p:nvPr/>
        </p:nvSpPr>
        <p:spPr>
          <a:xfrm>
            <a:off x="5211595" y="2207198"/>
            <a:ext cx="2243007" cy="2151607"/>
          </a:xfrm>
          <a:custGeom>
            <a:avLst/>
            <a:gdLst>
              <a:gd name="connsiteX0" fmla="*/ 973472 w 3097546"/>
              <a:gd name="connsiteY0" fmla="*/ 2971324 h 2971325"/>
              <a:gd name="connsiteX1" fmla="*/ 973615 w 3097546"/>
              <a:gd name="connsiteY1" fmla="*/ 2971324 h 2971325"/>
              <a:gd name="connsiteX2" fmla="*/ 973472 w 3097546"/>
              <a:gd name="connsiteY2" fmla="*/ 2971325 h 2971325"/>
              <a:gd name="connsiteX3" fmla="*/ 497241 w 3097546"/>
              <a:gd name="connsiteY3" fmla="*/ 0 h 2971325"/>
              <a:gd name="connsiteX4" fmla="*/ 1945450 w 3097546"/>
              <a:gd name="connsiteY4" fmla="*/ 0 h 2971325"/>
              <a:gd name="connsiteX5" fmla="*/ 2101907 w 3097546"/>
              <a:gd name="connsiteY5" fmla="*/ 31587 h 2971325"/>
              <a:gd name="connsiteX6" fmla="*/ 2144325 w 3097546"/>
              <a:gd name="connsiteY6" fmla="*/ 54612 h 2971325"/>
              <a:gd name="connsiteX7" fmla="*/ 2148708 w 3097546"/>
              <a:gd name="connsiteY7" fmla="*/ 56247 h 2971325"/>
              <a:gd name="connsiteX8" fmla="*/ 2159283 w 3097546"/>
              <a:gd name="connsiteY8" fmla="*/ 62729 h 2971325"/>
              <a:gd name="connsiteX9" fmla="*/ 2170183 w 3097546"/>
              <a:gd name="connsiteY9" fmla="*/ 68647 h 2971325"/>
              <a:gd name="connsiteX10" fmla="*/ 2173792 w 3097546"/>
              <a:gd name="connsiteY10" fmla="*/ 71624 h 2971325"/>
              <a:gd name="connsiteX11" fmla="*/ 2214942 w 3097546"/>
              <a:gd name="connsiteY11" fmla="*/ 96847 h 2971325"/>
              <a:gd name="connsiteX12" fmla="*/ 2320524 w 3097546"/>
              <a:gd name="connsiteY12" fmla="*/ 216549 h 2971325"/>
              <a:gd name="connsiteX13" fmla="*/ 3044629 w 3097546"/>
              <a:gd name="connsiteY13" fmla="*/ 1470735 h 2971325"/>
              <a:gd name="connsiteX14" fmla="*/ 3095503 w 3097546"/>
              <a:gd name="connsiteY14" fmla="*/ 1622024 h 2971325"/>
              <a:gd name="connsiteX15" fmla="*/ 3096771 w 3097546"/>
              <a:gd name="connsiteY15" fmla="*/ 1670269 h 2971325"/>
              <a:gd name="connsiteX16" fmla="*/ 3097546 w 3097546"/>
              <a:gd name="connsiteY16" fmla="*/ 1674884 h 2971325"/>
              <a:gd name="connsiteX17" fmla="*/ 3097220 w 3097546"/>
              <a:gd name="connsiteY17" fmla="*/ 1687291 h 2971325"/>
              <a:gd name="connsiteX18" fmla="*/ 3097546 w 3097546"/>
              <a:gd name="connsiteY18" fmla="*/ 1699683 h 2971325"/>
              <a:gd name="connsiteX19" fmla="*/ 3096773 w 3097546"/>
              <a:gd name="connsiteY19" fmla="*/ 1704294 h 2971325"/>
              <a:gd name="connsiteX20" fmla="*/ 3095503 w 3097546"/>
              <a:gd name="connsiteY20" fmla="*/ 1752543 h 2971325"/>
              <a:gd name="connsiteX21" fmla="*/ 3044630 w 3097546"/>
              <a:gd name="connsiteY21" fmla="*/ 1903833 h 2971325"/>
              <a:gd name="connsiteX22" fmla="*/ 2436415 w 3097546"/>
              <a:gd name="connsiteY22" fmla="*/ 2957292 h 2971325"/>
              <a:gd name="connsiteX23" fmla="*/ 1821328 w 3097546"/>
              <a:gd name="connsiteY23" fmla="*/ 2963192 h 2971325"/>
              <a:gd name="connsiteX24" fmla="*/ 1871821 w 3097546"/>
              <a:gd name="connsiteY24" fmla="*/ 2947519 h 2971325"/>
              <a:gd name="connsiteX25" fmla="*/ 1903787 w 3097546"/>
              <a:gd name="connsiteY25" fmla="*/ 2930168 h 2971325"/>
              <a:gd name="connsiteX26" fmla="*/ 1907091 w 3097546"/>
              <a:gd name="connsiteY26" fmla="*/ 2928933 h 2971325"/>
              <a:gd name="connsiteX27" fmla="*/ 1915066 w 3097546"/>
              <a:gd name="connsiteY27" fmla="*/ 2924047 h 2971325"/>
              <a:gd name="connsiteX28" fmla="*/ 1923276 w 3097546"/>
              <a:gd name="connsiteY28" fmla="*/ 2919589 h 2971325"/>
              <a:gd name="connsiteX29" fmla="*/ 1925994 w 3097546"/>
              <a:gd name="connsiteY29" fmla="*/ 2917347 h 2971325"/>
              <a:gd name="connsiteX30" fmla="*/ 1957007 w 3097546"/>
              <a:gd name="connsiteY30" fmla="*/ 2898336 h 2971325"/>
              <a:gd name="connsiteX31" fmla="*/ 2036578 w 3097546"/>
              <a:gd name="connsiteY31" fmla="*/ 2808126 h 2971325"/>
              <a:gd name="connsiteX32" fmla="*/ 2582285 w 3097546"/>
              <a:gd name="connsiteY32" fmla="*/ 1862935 h 2971325"/>
              <a:gd name="connsiteX33" fmla="*/ 2620624 w 3097546"/>
              <a:gd name="connsiteY33" fmla="*/ 1748918 h 2971325"/>
              <a:gd name="connsiteX34" fmla="*/ 2621582 w 3097546"/>
              <a:gd name="connsiteY34" fmla="*/ 1712556 h 2971325"/>
              <a:gd name="connsiteX35" fmla="*/ 2622164 w 3097546"/>
              <a:gd name="connsiteY35" fmla="*/ 1709081 h 2971325"/>
              <a:gd name="connsiteX36" fmla="*/ 2621918 w 3097546"/>
              <a:gd name="connsiteY36" fmla="*/ 1699742 h 2971325"/>
              <a:gd name="connsiteX37" fmla="*/ 2622164 w 3097546"/>
              <a:gd name="connsiteY37" fmla="*/ 1690392 h 2971325"/>
              <a:gd name="connsiteX38" fmla="*/ 2621580 w 3097546"/>
              <a:gd name="connsiteY38" fmla="*/ 1686914 h 2971325"/>
              <a:gd name="connsiteX39" fmla="*/ 2620624 w 3097546"/>
              <a:gd name="connsiteY39" fmla="*/ 1650555 h 2971325"/>
              <a:gd name="connsiteX40" fmla="*/ 2582284 w 3097546"/>
              <a:gd name="connsiteY40" fmla="*/ 1536539 h 2971325"/>
              <a:gd name="connsiteX41" fmla="*/ 2516496 w 3097546"/>
              <a:gd name="connsiteY41" fmla="*/ 1422591 h 2971325"/>
              <a:gd name="connsiteX42" fmla="*/ 2463411 w 3097546"/>
              <a:gd name="connsiteY42" fmla="*/ 1451404 h 2971325"/>
              <a:gd name="connsiteX43" fmla="*/ 2293796 w 3097546"/>
              <a:gd name="connsiteY43" fmla="*/ 1485648 h 2971325"/>
              <a:gd name="connsiteX44" fmla="*/ 1858042 w 3097546"/>
              <a:gd name="connsiteY44" fmla="*/ 1049894 h 2971325"/>
              <a:gd name="connsiteX45" fmla="*/ 2050162 w 3097546"/>
              <a:gd name="connsiteY45" fmla="*/ 688560 h 2971325"/>
              <a:gd name="connsiteX46" fmla="*/ 2082553 w 3097546"/>
              <a:gd name="connsiteY46" fmla="*/ 670979 h 2971325"/>
              <a:gd name="connsiteX47" fmla="*/ 2036577 w 3097546"/>
              <a:gd name="connsiteY47" fmla="*/ 591347 h 2971325"/>
              <a:gd name="connsiteX48" fmla="*/ 1957007 w 3097546"/>
              <a:gd name="connsiteY48" fmla="*/ 501136 h 2971325"/>
              <a:gd name="connsiteX49" fmla="*/ 1925995 w 3097546"/>
              <a:gd name="connsiteY49" fmla="*/ 482127 h 2971325"/>
              <a:gd name="connsiteX50" fmla="*/ 1923276 w 3097546"/>
              <a:gd name="connsiteY50" fmla="*/ 479883 h 2971325"/>
              <a:gd name="connsiteX51" fmla="*/ 1915061 w 3097546"/>
              <a:gd name="connsiteY51" fmla="*/ 475424 h 2971325"/>
              <a:gd name="connsiteX52" fmla="*/ 1907091 w 3097546"/>
              <a:gd name="connsiteY52" fmla="*/ 470538 h 2971325"/>
              <a:gd name="connsiteX53" fmla="*/ 1903788 w 3097546"/>
              <a:gd name="connsiteY53" fmla="*/ 469306 h 2971325"/>
              <a:gd name="connsiteX54" fmla="*/ 1871821 w 3097546"/>
              <a:gd name="connsiteY54" fmla="*/ 451954 h 2971325"/>
              <a:gd name="connsiteX55" fmla="*/ 1753910 w 3097546"/>
              <a:gd name="connsiteY55" fmla="*/ 428149 h 2971325"/>
              <a:gd name="connsiteX56" fmla="*/ 662496 w 3097546"/>
              <a:gd name="connsiteY56" fmla="*/ 428149 h 2971325"/>
              <a:gd name="connsiteX57" fmla="*/ 662486 w 3097546"/>
              <a:gd name="connsiteY57" fmla="*/ 428150 h 2971325"/>
              <a:gd name="connsiteX58" fmla="*/ 0 w 3097546"/>
              <a:gd name="connsiteY58" fmla="*/ 428150 h 2971325"/>
              <a:gd name="connsiteX59" fmla="*/ 122168 w 3097546"/>
              <a:gd name="connsiteY59" fmla="*/ 216549 h 2971325"/>
              <a:gd name="connsiteX60" fmla="*/ 227751 w 3097546"/>
              <a:gd name="connsiteY60" fmla="*/ 96847 h 2971325"/>
              <a:gd name="connsiteX61" fmla="*/ 268903 w 3097546"/>
              <a:gd name="connsiteY61" fmla="*/ 71622 h 2971325"/>
              <a:gd name="connsiteX62" fmla="*/ 272508 w 3097546"/>
              <a:gd name="connsiteY62" fmla="*/ 68647 h 2971325"/>
              <a:gd name="connsiteX63" fmla="*/ 283400 w 3097546"/>
              <a:gd name="connsiteY63" fmla="*/ 62735 h 2971325"/>
              <a:gd name="connsiteX64" fmla="*/ 293983 w 3097546"/>
              <a:gd name="connsiteY64" fmla="*/ 56247 h 2971325"/>
              <a:gd name="connsiteX65" fmla="*/ 298370 w 3097546"/>
              <a:gd name="connsiteY65" fmla="*/ 54610 h 2971325"/>
              <a:gd name="connsiteX66" fmla="*/ 340784 w 3097546"/>
              <a:gd name="connsiteY66" fmla="*/ 31587 h 2971325"/>
              <a:gd name="connsiteX67" fmla="*/ 497241 w 3097546"/>
              <a:gd name="connsiteY67" fmla="*/ 0 h 2971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097546" h="2971325">
                <a:moveTo>
                  <a:pt x="973472" y="2971324"/>
                </a:moveTo>
                <a:lnTo>
                  <a:pt x="973615" y="2971324"/>
                </a:lnTo>
                <a:lnTo>
                  <a:pt x="973472" y="2971325"/>
                </a:lnTo>
                <a:close/>
                <a:moveTo>
                  <a:pt x="497241" y="0"/>
                </a:moveTo>
                <a:lnTo>
                  <a:pt x="1945450" y="0"/>
                </a:lnTo>
                <a:cubicBezTo>
                  <a:pt x="2000947" y="0"/>
                  <a:pt x="2053818" y="11248"/>
                  <a:pt x="2101907" y="31587"/>
                </a:cubicBezTo>
                <a:lnTo>
                  <a:pt x="2144325" y="54612"/>
                </a:lnTo>
                <a:lnTo>
                  <a:pt x="2148708" y="56247"/>
                </a:lnTo>
                <a:lnTo>
                  <a:pt x="2159283" y="62729"/>
                </a:lnTo>
                <a:lnTo>
                  <a:pt x="2170183" y="68647"/>
                </a:lnTo>
                <a:lnTo>
                  <a:pt x="2173792" y="71624"/>
                </a:lnTo>
                <a:lnTo>
                  <a:pt x="2214942" y="96847"/>
                </a:lnTo>
                <a:cubicBezTo>
                  <a:pt x="2256599" y="128322"/>
                  <a:pt x="2292775" y="168488"/>
                  <a:pt x="2320524" y="216549"/>
                </a:cubicBezTo>
                <a:lnTo>
                  <a:pt x="3044629" y="1470735"/>
                </a:lnTo>
                <a:cubicBezTo>
                  <a:pt x="3072379" y="1518798"/>
                  <a:pt x="3089073" y="1570208"/>
                  <a:pt x="3095503" y="1622024"/>
                </a:cubicBezTo>
                <a:lnTo>
                  <a:pt x="3096771" y="1670269"/>
                </a:lnTo>
                <a:lnTo>
                  <a:pt x="3097546" y="1674884"/>
                </a:lnTo>
                <a:lnTo>
                  <a:pt x="3097220" y="1687291"/>
                </a:lnTo>
                <a:lnTo>
                  <a:pt x="3097546" y="1699683"/>
                </a:lnTo>
                <a:lnTo>
                  <a:pt x="3096773" y="1704294"/>
                </a:lnTo>
                <a:lnTo>
                  <a:pt x="3095503" y="1752543"/>
                </a:lnTo>
                <a:cubicBezTo>
                  <a:pt x="3089073" y="1804360"/>
                  <a:pt x="3072379" y="1855770"/>
                  <a:pt x="3044630" y="1903833"/>
                </a:cubicBezTo>
                <a:lnTo>
                  <a:pt x="2436415" y="2957292"/>
                </a:lnTo>
                <a:lnTo>
                  <a:pt x="1821328" y="2963192"/>
                </a:lnTo>
                <a:lnTo>
                  <a:pt x="1871821" y="2947519"/>
                </a:lnTo>
                <a:lnTo>
                  <a:pt x="1903787" y="2930168"/>
                </a:lnTo>
                <a:lnTo>
                  <a:pt x="1907091" y="2928933"/>
                </a:lnTo>
                <a:lnTo>
                  <a:pt x="1915066" y="2924047"/>
                </a:lnTo>
                <a:lnTo>
                  <a:pt x="1923276" y="2919589"/>
                </a:lnTo>
                <a:lnTo>
                  <a:pt x="1925994" y="2917347"/>
                </a:lnTo>
                <a:lnTo>
                  <a:pt x="1957007" y="2898336"/>
                </a:lnTo>
                <a:cubicBezTo>
                  <a:pt x="1988402" y="2874615"/>
                  <a:pt x="2015665" y="2844347"/>
                  <a:pt x="2036578" y="2808126"/>
                </a:cubicBezTo>
                <a:lnTo>
                  <a:pt x="2582285" y="1862935"/>
                </a:lnTo>
                <a:cubicBezTo>
                  <a:pt x="2603197" y="1826713"/>
                  <a:pt x="2615778" y="1787969"/>
                  <a:pt x="2620624" y="1748918"/>
                </a:cubicBezTo>
                <a:lnTo>
                  <a:pt x="2621582" y="1712556"/>
                </a:lnTo>
                <a:lnTo>
                  <a:pt x="2622164" y="1709081"/>
                </a:lnTo>
                <a:lnTo>
                  <a:pt x="2621918" y="1699742"/>
                </a:lnTo>
                <a:lnTo>
                  <a:pt x="2622164" y="1690392"/>
                </a:lnTo>
                <a:lnTo>
                  <a:pt x="2621580" y="1686914"/>
                </a:lnTo>
                <a:lnTo>
                  <a:pt x="2620624" y="1650555"/>
                </a:lnTo>
                <a:cubicBezTo>
                  <a:pt x="2615778" y="1611505"/>
                  <a:pt x="2603197" y="1572761"/>
                  <a:pt x="2582284" y="1536539"/>
                </a:cubicBezTo>
                <a:lnTo>
                  <a:pt x="2516496" y="1422591"/>
                </a:lnTo>
                <a:lnTo>
                  <a:pt x="2463411" y="1451404"/>
                </a:lnTo>
                <a:cubicBezTo>
                  <a:pt x="2411278" y="1473455"/>
                  <a:pt x="2353961" y="1485648"/>
                  <a:pt x="2293796" y="1485648"/>
                </a:cubicBezTo>
                <a:cubicBezTo>
                  <a:pt x="2053136" y="1485648"/>
                  <a:pt x="1858042" y="1290554"/>
                  <a:pt x="1858042" y="1049894"/>
                </a:cubicBezTo>
                <a:cubicBezTo>
                  <a:pt x="1858042" y="899482"/>
                  <a:pt x="1934251" y="766868"/>
                  <a:pt x="2050162" y="688560"/>
                </a:cubicBezTo>
                <a:lnTo>
                  <a:pt x="2082553" y="670979"/>
                </a:lnTo>
                <a:lnTo>
                  <a:pt x="2036577" y="591347"/>
                </a:lnTo>
                <a:cubicBezTo>
                  <a:pt x="2015665" y="555126"/>
                  <a:pt x="1988401" y="524857"/>
                  <a:pt x="1957007" y="501136"/>
                </a:cubicBezTo>
                <a:lnTo>
                  <a:pt x="1925995" y="482127"/>
                </a:lnTo>
                <a:lnTo>
                  <a:pt x="1923276" y="479883"/>
                </a:lnTo>
                <a:lnTo>
                  <a:pt x="1915061" y="475424"/>
                </a:lnTo>
                <a:lnTo>
                  <a:pt x="1907091" y="470538"/>
                </a:lnTo>
                <a:lnTo>
                  <a:pt x="1903788" y="469306"/>
                </a:lnTo>
                <a:lnTo>
                  <a:pt x="1871821" y="451954"/>
                </a:lnTo>
                <a:cubicBezTo>
                  <a:pt x="1835579" y="436626"/>
                  <a:pt x="1795734" y="428149"/>
                  <a:pt x="1753910" y="428149"/>
                </a:cubicBezTo>
                <a:lnTo>
                  <a:pt x="662496" y="428149"/>
                </a:lnTo>
                <a:lnTo>
                  <a:pt x="662486" y="428150"/>
                </a:lnTo>
                <a:lnTo>
                  <a:pt x="0" y="428150"/>
                </a:lnTo>
                <a:lnTo>
                  <a:pt x="122168" y="216549"/>
                </a:lnTo>
                <a:cubicBezTo>
                  <a:pt x="149916" y="168486"/>
                  <a:pt x="186091" y="128322"/>
                  <a:pt x="227751" y="96847"/>
                </a:cubicBezTo>
                <a:lnTo>
                  <a:pt x="268903" y="71622"/>
                </a:lnTo>
                <a:lnTo>
                  <a:pt x="272508" y="68647"/>
                </a:lnTo>
                <a:lnTo>
                  <a:pt x="283400" y="62735"/>
                </a:lnTo>
                <a:lnTo>
                  <a:pt x="293983" y="56247"/>
                </a:lnTo>
                <a:lnTo>
                  <a:pt x="298370" y="54610"/>
                </a:lnTo>
                <a:lnTo>
                  <a:pt x="340784" y="31587"/>
                </a:lnTo>
                <a:cubicBezTo>
                  <a:pt x="388872" y="11248"/>
                  <a:pt x="441744" y="0"/>
                  <a:pt x="497241" y="0"/>
                </a:cubicBezTo>
                <a:close/>
              </a:path>
            </a:pathLst>
          </a:custGeom>
          <a:solidFill>
            <a:srgbClr val="DAB9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</a:endParaRPr>
          </a:p>
        </p:txBody>
      </p:sp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6330827" y="2667447"/>
            <a:ext cx="1078009" cy="614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20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Impact" panose="020B0806030902050204" pitchFamily="34" charset="0"/>
                <a:cs typeface="+mn-ea"/>
              </a:rPr>
              <a:t>B</a:t>
            </a:r>
            <a:endParaRPr kumimoji="0" lang="zh-CN" sz="320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Impact" panose="020B0806030902050204" pitchFamily="34" charset="0"/>
              <a:cs typeface="+mn-ea"/>
            </a:endParaRPr>
          </a:p>
        </p:txBody>
      </p:sp>
      <p:sp>
        <p:nvSpPr>
          <p:cNvPr id="4" name="任意多边形 3"/>
          <p:cNvSpPr>
            <a:spLocks noChangeAspect="1"/>
          </p:cNvSpPr>
          <p:nvPr/>
        </p:nvSpPr>
        <p:spPr>
          <a:xfrm>
            <a:off x="4737399" y="2517231"/>
            <a:ext cx="2238463" cy="2133571"/>
          </a:xfrm>
          <a:custGeom>
            <a:avLst/>
            <a:gdLst>
              <a:gd name="connsiteX0" fmla="*/ 654855 w 3091270"/>
              <a:gd name="connsiteY0" fmla="*/ 0 h 2946417"/>
              <a:gd name="connsiteX1" fmla="*/ 1317341 w 3091270"/>
              <a:gd name="connsiteY1" fmla="*/ 0 h 2946417"/>
              <a:gd name="connsiteX2" fmla="*/ 1256302 w 3091270"/>
              <a:gd name="connsiteY2" fmla="*/ 6154 h 2946417"/>
              <a:gd name="connsiteX3" fmla="*/ 1199441 w 3091270"/>
              <a:gd name="connsiteY3" fmla="*/ 23804 h 2946417"/>
              <a:gd name="connsiteX4" fmla="*/ 1167476 w 3091270"/>
              <a:gd name="connsiteY4" fmla="*/ 41155 h 2946417"/>
              <a:gd name="connsiteX5" fmla="*/ 1164170 w 3091270"/>
              <a:gd name="connsiteY5" fmla="*/ 42388 h 2946417"/>
              <a:gd name="connsiteX6" fmla="*/ 1156194 w 3091270"/>
              <a:gd name="connsiteY6" fmla="*/ 47278 h 2946417"/>
              <a:gd name="connsiteX7" fmla="*/ 1147985 w 3091270"/>
              <a:gd name="connsiteY7" fmla="*/ 51733 h 2946417"/>
              <a:gd name="connsiteX8" fmla="*/ 1145269 w 3091270"/>
              <a:gd name="connsiteY8" fmla="*/ 53975 h 2946417"/>
              <a:gd name="connsiteX9" fmla="*/ 1114256 w 3091270"/>
              <a:gd name="connsiteY9" fmla="*/ 72986 h 2946417"/>
              <a:gd name="connsiteX10" fmla="*/ 1034685 w 3091270"/>
              <a:gd name="connsiteY10" fmla="*/ 163197 h 2946417"/>
              <a:gd name="connsiteX11" fmla="*/ 488977 w 3091270"/>
              <a:gd name="connsiteY11" fmla="*/ 1108389 h 2946417"/>
              <a:gd name="connsiteX12" fmla="*/ 450638 w 3091270"/>
              <a:gd name="connsiteY12" fmla="*/ 1222404 h 2946417"/>
              <a:gd name="connsiteX13" fmla="*/ 449681 w 3091270"/>
              <a:gd name="connsiteY13" fmla="*/ 1258768 h 2946417"/>
              <a:gd name="connsiteX14" fmla="*/ 449097 w 3091270"/>
              <a:gd name="connsiteY14" fmla="*/ 1262242 h 2946417"/>
              <a:gd name="connsiteX15" fmla="*/ 449343 w 3091270"/>
              <a:gd name="connsiteY15" fmla="*/ 1271579 h 2946417"/>
              <a:gd name="connsiteX16" fmla="*/ 449097 w 3091270"/>
              <a:gd name="connsiteY16" fmla="*/ 1280930 h 2946417"/>
              <a:gd name="connsiteX17" fmla="*/ 449681 w 3091270"/>
              <a:gd name="connsiteY17" fmla="*/ 1284410 h 2946417"/>
              <a:gd name="connsiteX18" fmla="*/ 450638 w 3091270"/>
              <a:gd name="connsiteY18" fmla="*/ 1320768 h 2946417"/>
              <a:gd name="connsiteX19" fmla="*/ 488977 w 3091270"/>
              <a:gd name="connsiteY19" fmla="*/ 1434783 h 2946417"/>
              <a:gd name="connsiteX20" fmla="*/ 550718 w 3091270"/>
              <a:gd name="connsiteY20" fmla="*/ 1541722 h 2946417"/>
              <a:gd name="connsiteX21" fmla="*/ 566649 w 3091270"/>
              <a:gd name="connsiteY21" fmla="*/ 1528578 h 2946417"/>
              <a:gd name="connsiteX22" fmla="*/ 810283 w 3091270"/>
              <a:gd name="connsiteY22" fmla="*/ 1454158 h 2946417"/>
              <a:gd name="connsiteX23" fmla="*/ 1246037 w 3091270"/>
              <a:gd name="connsiteY23" fmla="*/ 1889912 h 2946417"/>
              <a:gd name="connsiteX24" fmla="*/ 1053917 w 3091270"/>
              <a:gd name="connsiteY24" fmla="*/ 2251246 h 2946417"/>
              <a:gd name="connsiteX25" fmla="*/ 982685 w 3091270"/>
              <a:gd name="connsiteY25" fmla="*/ 2289910 h 2946417"/>
              <a:gd name="connsiteX26" fmla="*/ 1034685 w 3091270"/>
              <a:gd name="connsiteY26" fmla="*/ 2379976 h 2946417"/>
              <a:gd name="connsiteX27" fmla="*/ 1114256 w 3091270"/>
              <a:gd name="connsiteY27" fmla="*/ 2470186 h 2946417"/>
              <a:gd name="connsiteX28" fmla="*/ 1138054 w 3091270"/>
              <a:gd name="connsiteY28" fmla="*/ 2483246 h 2946417"/>
              <a:gd name="connsiteX29" fmla="*/ 1147985 w 3091270"/>
              <a:gd name="connsiteY29" fmla="*/ 2491439 h 2946417"/>
              <a:gd name="connsiteX30" fmla="*/ 1317351 w 3091270"/>
              <a:gd name="connsiteY30" fmla="*/ 2543174 h 2946417"/>
              <a:gd name="connsiteX31" fmla="*/ 1628326 w 3091270"/>
              <a:gd name="connsiteY31" fmla="*/ 2543174 h 2946417"/>
              <a:gd name="connsiteX32" fmla="*/ 1628327 w 3091270"/>
              <a:gd name="connsiteY32" fmla="*/ 2543175 h 2946417"/>
              <a:gd name="connsiteX33" fmla="*/ 1628470 w 3091270"/>
              <a:gd name="connsiteY33" fmla="*/ 2543174 h 2946417"/>
              <a:gd name="connsiteX34" fmla="*/ 2408765 w 3091270"/>
              <a:gd name="connsiteY34" fmla="*/ 2543173 h 2946417"/>
              <a:gd name="connsiteX35" fmla="*/ 2469815 w 3091270"/>
              <a:gd name="connsiteY35" fmla="*/ 2537019 h 2946417"/>
              <a:gd name="connsiteX36" fmla="*/ 2476183 w 3091270"/>
              <a:gd name="connsiteY36" fmla="*/ 2535042 h 2946417"/>
              <a:gd name="connsiteX37" fmla="*/ 3091270 w 3091270"/>
              <a:gd name="connsiteY37" fmla="*/ 2529142 h 2946417"/>
              <a:gd name="connsiteX38" fmla="*/ 2975380 w 3091270"/>
              <a:gd name="connsiteY38" fmla="*/ 2729868 h 2946417"/>
              <a:gd name="connsiteX39" fmla="*/ 2869797 w 3091270"/>
              <a:gd name="connsiteY39" fmla="*/ 2849569 h 2946417"/>
              <a:gd name="connsiteX40" fmla="*/ 2828645 w 3091270"/>
              <a:gd name="connsiteY40" fmla="*/ 2874794 h 2946417"/>
              <a:gd name="connsiteX41" fmla="*/ 2825038 w 3091270"/>
              <a:gd name="connsiteY41" fmla="*/ 2877769 h 2946417"/>
              <a:gd name="connsiteX42" fmla="*/ 2814145 w 3091270"/>
              <a:gd name="connsiteY42" fmla="*/ 2883684 h 2946417"/>
              <a:gd name="connsiteX43" fmla="*/ 2803563 w 3091270"/>
              <a:gd name="connsiteY43" fmla="*/ 2890168 h 2946417"/>
              <a:gd name="connsiteX44" fmla="*/ 2799178 w 3091270"/>
              <a:gd name="connsiteY44" fmla="*/ 2891807 h 2946417"/>
              <a:gd name="connsiteX45" fmla="*/ 2756762 w 3091270"/>
              <a:gd name="connsiteY45" fmla="*/ 2914830 h 2946417"/>
              <a:gd name="connsiteX46" fmla="*/ 2600305 w 3091270"/>
              <a:gd name="connsiteY46" fmla="*/ 2946415 h 2946417"/>
              <a:gd name="connsiteX47" fmla="*/ 1152096 w 3091270"/>
              <a:gd name="connsiteY47" fmla="*/ 2946417 h 2946417"/>
              <a:gd name="connsiteX48" fmla="*/ 927363 w 3091270"/>
              <a:gd name="connsiteY48" fmla="*/ 2877769 h 2946417"/>
              <a:gd name="connsiteX49" fmla="*/ 914185 w 3091270"/>
              <a:gd name="connsiteY49" fmla="*/ 2866898 h 2946417"/>
              <a:gd name="connsiteX50" fmla="*/ 882606 w 3091270"/>
              <a:gd name="connsiteY50" fmla="*/ 2849569 h 2946417"/>
              <a:gd name="connsiteX51" fmla="*/ 777023 w 3091270"/>
              <a:gd name="connsiteY51" fmla="*/ 2729868 h 2946417"/>
              <a:gd name="connsiteX52" fmla="*/ 52918 w 3091270"/>
              <a:gd name="connsiteY52" fmla="*/ 1475681 h 2946417"/>
              <a:gd name="connsiteX53" fmla="*/ 2045 w 3091270"/>
              <a:gd name="connsiteY53" fmla="*/ 1324393 h 2946417"/>
              <a:gd name="connsiteX54" fmla="*/ 775 w 3091270"/>
              <a:gd name="connsiteY54" fmla="*/ 1276149 h 2946417"/>
              <a:gd name="connsiteX55" fmla="*/ 0 w 3091270"/>
              <a:gd name="connsiteY55" fmla="*/ 1271532 h 2946417"/>
              <a:gd name="connsiteX56" fmla="*/ 326 w 3091270"/>
              <a:gd name="connsiteY56" fmla="*/ 1259123 h 2946417"/>
              <a:gd name="connsiteX57" fmla="*/ 0 w 3091270"/>
              <a:gd name="connsiteY57" fmla="*/ 1246734 h 2946417"/>
              <a:gd name="connsiteX58" fmla="*/ 775 w 3091270"/>
              <a:gd name="connsiteY58" fmla="*/ 1242124 h 2946417"/>
              <a:gd name="connsiteX59" fmla="*/ 2045 w 3091270"/>
              <a:gd name="connsiteY59" fmla="*/ 1193872 h 2946417"/>
              <a:gd name="connsiteX60" fmla="*/ 52918 w 3091270"/>
              <a:gd name="connsiteY60" fmla="*/ 1042585 h 2946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3091270" h="2946417">
                <a:moveTo>
                  <a:pt x="654855" y="0"/>
                </a:moveTo>
                <a:lnTo>
                  <a:pt x="1317341" y="0"/>
                </a:lnTo>
                <a:lnTo>
                  <a:pt x="1256302" y="6154"/>
                </a:lnTo>
                <a:cubicBezTo>
                  <a:pt x="1236583" y="10189"/>
                  <a:pt x="1217561" y="16140"/>
                  <a:pt x="1199441" y="23804"/>
                </a:cubicBezTo>
                <a:lnTo>
                  <a:pt x="1167476" y="41155"/>
                </a:lnTo>
                <a:lnTo>
                  <a:pt x="1164170" y="42388"/>
                </a:lnTo>
                <a:lnTo>
                  <a:pt x="1156194" y="47278"/>
                </a:lnTo>
                <a:lnTo>
                  <a:pt x="1147985" y="51733"/>
                </a:lnTo>
                <a:lnTo>
                  <a:pt x="1145269" y="53975"/>
                </a:lnTo>
                <a:lnTo>
                  <a:pt x="1114256" y="72986"/>
                </a:lnTo>
                <a:cubicBezTo>
                  <a:pt x="1082859" y="96707"/>
                  <a:pt x="1055597" y="126975"/>
                  <a:pt x="1034685" y="163197"/>
                </a:cubicBezTo>
                <a:lnTo>
                  <a:pt x="488977" y="1108389"/>
                </a:lnTo>
                <a:cubicBezTo>
                  <a:pt x="468064" y="1144609"/>
                  <a:pt x="455483" y="1183355"/>
                  <a:pt x="450638" y="1222404"/>
                </a:cubicBezTo>
                <a:lnTo>
                  <a:pt x="449681" y="1258768"/>
                </a:lnTo>
                <a:lnTo>
                  <a:pt x="449097" y="1262242"/>
                </a:lnTo>
                <a:lnTo>
                  <a:pt x="449343" y="1271579"/>
                </a:lnTo>
                <a:lnTo>
                  <a:pt x="449097" y="1280930"/>
                </a:lnTo>
                <a:lnTo>
                  <a:pt x="449681" y="1284410"/>
                </a:lnTo>
                <a:lnTo>
                  <a:pt x="450638" y="1320768"/>
                </a:lnTo>
                <a:cubicBezTo>
                  <a:pt x="455483" y="1359817"/>
                  <a:pt x="468065" y="1398563"/>
                  <a:pt x="488977" y="1434783"/>
                </a:cubicBezTo>
                <a:lnTo>
                  <a:pt x="550718" y="1541722"/>
                </a:lnTo>
                <a:lnTo>
                  <a:pt x="566649" y="1528578"/>
                </a:lnTo>
                <a:cubicBezTo>
                  <a:pt x="636196" y="1481593"/>
                  <a:pt x="720036" y="1454158"/>
                  <a:pt x="810283" y="1454158"/>
                </a:cubicBezTo>
                <a:cubicBezTo>
                  <a:pt x="1050943" y="1454158"/>
                  <a:pt x="1246037" y="1649252"/>
                  <a:pt x="1246037" y="1889912"/>
                </a:cubicBezTo>
                <a:cubicBezTo>
                  <a:pt x="1246037" y="2040325"/>
                  <a:pt x="1169829" y="2172938"/>
                  <a:pt x="1053917" y="2251246"/>
                </a:cubicBezTo>
                <a:lnTo>
                  <a:pt x="982685" y="2289910"/>
                </a:lnTo>
                <a:lnTo>
                  <a:pt x="1034685" y="2379976"/>
                </a:lnTo>
                <a:cubicBezTo>
                  <a:pt x="1055597" y="2416197"/>
                  <a:pt x="1082860" y="2446465"/>
                  <a:pt x="1114256" y="2470186"/>
                </a:cubicBezTo>
                <a:lnTo>
                  <a:pt x="1138054" y="2483246"/>
                </a:lnTo>
                <a:lnTo>
                  <a:pt x="1147985" y="2491439"/>
                </a:lnTo>
                <a:cubicBezTo>
                  <a:pt x="1196332" y="2524102"/>
                  <a:pt x="1254615" y="2543174"/>
                  <a:pt x="1317351" y="2543174"/>
                </a:cubicBezTo>
                <a:lnTo>
                  <a:pt x="1628326" y="2543174"/>
                </a:lnTo>
                <a:lnTo>
                  <a:pt x="1628327" y="2543175"/>
                </a:lnTo>
                <a:lnTo>
                  <a:pt x="1628470" y="2543174"/>
                </a:lnTo>
                <a:lnTo>
                  <a:pt x="2408765" y="2543173"/>
                </a:lnTo>
                <a:cubicBezTo>
                  <a:pt x="2429678" y="2543173"/>
                  <a:pt x="2450095" y="2541054"/>
                  <a:pt x="2469815" y="2537019"/>
                </a:cubicBezTo>
                <a:lnTo>
                  <a:pt x="2476183" y="2535042"/>
                </a:lnTo>
                <a:lnTo>
                  <a:pt x="3091270" y="2529142"/>
                </a:lnTo>
                <a:lnTo>
                  <a:pt x="2975380" y="2729868"/>
                </a:lnTo>
                <a:cubicBezTo>
                  <a:pt x="2947630" y="2777929"/>
                  <a:pt x="2911456" y="2818093"/>
                  <a:pt x="2869797" y="2849569"/>
                </a:cubicBezTo>
                <a:lnTo>
                  <a:pt x="2828645" y="2874794"/>
                </a:lnTo>
                <a:lnTo>
                  <a:pt x="2825038" y="2877769"/>
                </a:lnTo>
                <a:lnTo>
                  <a:pt x="2814145" y="2883684"/>
                </a:lnTo>
                <a:lnTo>
                  <a:pt x="2803563" y="2890168"/>
                </a:lnTo>
                <a:lnTo>
                  <a:pt x="2799178" y="2891807"/>
                </a:lnTo>
                <a:lnTo>
                  <a:pt x="2756762" y="2914830"/>
                </a:lnTo>
                <a:cubicBezTo>
                  <a:pt x="2708674" y="2935169"/>
                  <a:pt x="2655804" y="2946415"/>
                  <a:pt x="2600305" y="2946415"/>
                </a:cubicBezTo>
                <a:lnTo>
                  <a:pt x="1152096" y="2946417"/>
                </a:lnTo>
                <a:cubicBezTo>
                  <a:pt x="1068851" y="2946417"/>
                  <a:pt x="991514" y="2921110"/>
                  <a:pt x="927363" y="2877769"/>
                </a:cubicBezTo>
                <a:lnTo>
                  <a:pt x="914185" y="2866898"/>
                </a:lnTo>
                <a:lnTo>
                  <a:pt x="882606" y="2849569"/>
                </a:lnTo>
                <a:cubicBezTo>
                  <a:pt x="840947" y="2818093"/>
                  <a:pt x="804771" y="2777929"/>
                  <a:pt x="777023" y="2729868"/>
                </a:cubicBezTo>
                <a:lnTo>
                  <a:pt x="52918" y="1475681"/>
                </a:lnTo>
                <a:cubicBezTo>
                  <a:pt x="25169" y="1427620"/>
                  <a:pt x="8474" y="1376208"/>
                  <a:pt x="2045" y="1324393"/>
                </a:cubicBezTo>
                <a:lnTo>
                  <a:pt x="775" y="1276149"/>
                </a:lnTo>
                <a:lnTo>
                  <a:pt x="0" y="1271532"/>
                </a:lnTo>
                <a:lnTo>
                  <a:pt x="326" y="1259123"/>
                </a:lnTo>
                <a:lnTo>
                  <a:pt x="0" y="1246734"/>
                </a:lnTo>
                <a:lnTo>
                  <a:pt x="775" y="1242124"/>
                </a:lnTo>
                <a:lnTo>
                  <a:pt x="2045" y="1193872"/>
                </a:lnTo>
                <a:cubicBezTo>
                  <a:pt x="8474" y="1142058"/>
                  <a:pt x="25168" y="1090646"/>
                  <a:pt x="52918" y="1042585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</a:endParaRP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4778620" y="3581474"/>
            <a:ext cx="1078009" cy="614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20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Impact" panose="020B0806030902050204" pitchFamily="34" charset="0"/>
                <a:cs typeface="+mn-ea"/>
              </a:rPr>
              <a:t>A</a:t>
            </a:r>
            <a:endParaRPr kumimoji="0" lang="zh-CN" sz="320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Impact" panose="020B0806030902050204" pitchFamily="34" charset="0"/>
              <a:cs typeface="+mn-ea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5531759" y="2862470"/>
            <a:ext cx="1159155" cy="880766"/>
            <a:chOff x="6096001" y="3492500"/>
            <a:chExt cx="766762" cy="582612"/>
          </a:xfrm>
          <a:solidFill>
            <a:srgbClr val="DAB96E"/>
          </a:solidFill>
        </p:grpSpPr>
        <p:sp>
          <p:nvSpPr>
            <p:cNvPr id="7" name="Freeform 103"/>
            <p:cNvSpPr>
              <a:spLocks noEditPoints="1"/>
            </p:cNvSpPr>
            <p:nvPr/>
          </p:nvSpPr>
          <p:spPr bwMode="auto">
            <a:xfrm>
              <a:off x="6453188" y="3556000"/>
              <a:ext cx="50800" cy="85725"/>
            </a:xfrm>
            <a:custGeom>
              <a:avLst/>
              <a:gdLst>
                <a:gd name="T0" fmla="*/ 20 w 20"/>
                <a:gd name="T1" fmla="*/ 0 h 33"/>
                <a:gd name="T2" fmla="*/ 0 w 20"/>
                <a:gd name="T3" fmla="*/ 0 h 33"/>
                <a:gd name="T4" fmla="*/ 0 w 20"/>
                <a:gd name="T5" fmla="*/ 33 h 33"/>
                <a:gd name="T6" fmla="*/ 20 w 20"/>
                <a:gd name="T7" fmla="*/ 33 h 33"/>
                <a:gd name="T8" fmla="*/ 20 w 20"/>
                <a:gd name="T9" fmla="*/ 0 h 33"/>
                <a:gd name="T10" fmla="*/ 10 w 20"/>
                <a:gd name="T11" fmla="*/ 20 h 33"/>
                <a:gd name="T12" fmla="*/ 5 w 20"/>
                <a:gd name="T13" fmla="*/ 15 h 33"/>
                <a:gd name="T14" fmla="*/ 10 w 20"/>
                <a:gd name="T15" fmla="*/ 10 h 33"/>
                <a:gd name="T16" fmla="*/ 15 w 20"/>
                <a:gd name="T17" fmla="*/ 15 h 33"/>
                <a:gd name="T18" fmla="*/ 10 w 20"/>
                <a:gd name="T19" fmla="*/ 2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33">
                  <a:moveTo>
                    <a:pt x="2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20" y="33"/>
                    <a:pt x="20" y="33"/>
                    <a:pt x="20" y="33"/>
                  </a:cubicBezTo>
                  <a:lnTo>
                    <a:pt x="20" y="0"/>
                  </a:lnTo>
                  <a:close/>
                  <a:moveTo>
                    <a:pt x="10" y="20"/>
                  </a:moveTo>
                  <a:cubicBezTo>
                    <a:pt x="7" y="20"/>
                    <a:pt x="5" y="18"/>
                    <a:pt x="5" y="15"/>
                  </a:cubicBezTo>
                  <a:cubicBezTo>
                    <a:pt x="5" y="12"/>
                    <a:pt x="7" y="10"/>
                    <a:pt x="10" y="10"/>
                  </a:cubicBezTo>
                  <a:cubicBezTo>
                    <a:pt x="13" y="10"/>
                    <a:pt x="15" y="12"/>
                    <a:pt x="15" y="15"/>
                  </a:cubicBezTo>
                  <a:cubicBezTo>
                    <a:pt x="15" y="18"/>
                    <a:pt x="13" y="20"/>
                    <a:pt x="1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cs typeface="+mn-ea"/>
              </a:endParaRPr>
            </a:p>
          </p:txBody>
        </p:sp>
        <p:sp>
          <p:nvSpPr>
            <p:cNvPr id="8" name="Rectangle 104"/>
            <p:cNvSpPr>
              <a:spLocks noChangeArrowheads="1"/>
            </p:cNvSpPr>
            <p:nvPr/>
          </p:nvSpPr>
          <p:spPr bwMode="auto">
            <a:xfrm>
              <a:off x="6461126" y="3651250"/>
              <a:ext cx="36512" cy="1381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cs typeface="+mn-ea"/>
              </a:endParaRPr>
            </a:p>
          </p:txBody>
        </p:sp>
        <p:sp>
          <p:nvSpPr>
            <p:cNvPr id="9" name="Rectangle 105"/>
            <p:cNvSpPr>
              <a:spLocks noChangeArrowheads="1"/>
            </p:cNvSpPr>
            <p:nvPr/>
          </p:nvSpPr>
          <p:spPr bwMode="auto">
            <a:xfrm>
              <a:off x="6372226" y="4054475"/>
              <a:ext cx="214312" cy="2063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cs typeface="+mn-ea"/>
              </a:endParaRPr>
            </a:p>
          </p:txBody>
        </p:sp>
        <p:sp>
          <p:nvSpPr>
            <p:cNvPr id="10" name="Freeform 106"/>
            <p:cNvSpPr/>
            <p:nvPr/>
          </p:nvSpPr>
          <p:spPr bwMode="auto">
            <a:xfrm>
              <a:off x="6400801" y="3995737"/>
              <a:ext cx="157162" cy="46037"/>
            </a:xfrm>
            <a:custGeom>
              <a:avLst/>
              <a:gdLst>
                <a:gd name="T0" fmla="*/ 0 w 62"/>
                <a:gd name="T1" fmla="*/ 18 h 18"/>
                <a:gd name="T2" fmla="*/ 62 w 62"/>
                <a:gd name="T3" fmla="*/ 18 h 18"/>
                <a:gd name="T4" fmla="*/ 62 w 62"/>
                <a:gd name="T5" fmla="*/ 13 h 18"/>
                <a:gd name="T6" fmla="*/ 41 w 62"/>
                <a:gd name="T7" fmla="*/ 0 h 18"/>
                <a:gd name="T8" fmla="*/ 22 w 62"/>
                <a:gd name="T9" fmla="*/ 0 h 18"/>
                <a:gd name="T10" fmla="*/ 0 w 62"/>
                <a:gd name="T11" fmla="*/ 13 h 18"/>
                <a:gd name="T12" fmla="*/ 0 w 62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18">
                  <a:moveTo>
                    <a:pt x="0" y="18"/>
                  </a:moveTo>
                  <a:cubicBezTo>
                    <a:pt x="62" y="18"/>
                    <a:pt x="62" y="18"/>
                    <a:pt x="62" y="18"/>
                  </a:cubicBezTo>
                  <a:cubicBezTo>
                    <a:pt x="62" y="13"/>
                    <a:pt x="62" y="13"/>
                    <a:pt x="62" y="13"/>
                  </a:cubicBezTo>
                  <a:cubicBezTo>
                    <a:pt x="62" y="13"/>
                    <a:pt x="51" y="8"/>
                    <a:pt x="41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1" y="8"/>
                    <a:pt x="0" y="13"/>
                    <a:pt x="0" y="13"/>
                  </a:cubicBezTo>
                  <a:lnTo>
                    <a:pt x="0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cs typeface="+mn-ea"/>
              </a:endParaRPr>
            </a:p>
          </p:txBody>
        </p:sp>
        <p:sp>
          <p:nvSpPr>
            <p:cNvPr id="11" name="Freeform 107"/>
            <p:cNvSpPr/>
            <p:nvPr/>
          </p:nvSpPr>
          <p:spPr bwMode="auto">
            <a:xfrm>
              <a:off x="6453188" y="3803650"/>
              <a:ext cx="50800" cy="179387"/>
            </a:xfrm>
            <a:custGeom>
              <a:avLst/>
              <a:gdLst>
                <a:gd name="T0" fmla="*/ 0 w 20"/>
                <a:gd name="T1" fmla="*/ 6 h 70"/>
                <a:gd name="T2" fmla="*/ 0 w 20"/>
                <a:gd name="T3" fmla="*/ 7 h 70"/>
                <a:gd name="T4" fmla="*/ 0 w 20"/>
                <a:gd name="T5" fmla="*/ 7 h 70"/>
                <a:gd name="T6" fmla="*/ 2 w 20"/>
                <a:gd name="T7" fmla="*/ 70 h 70"/>
                <a:gd name="T8" fmla="*/ 18 w 20"/>
                <a:gd name="T9" fmla="*/ 70 h 70"/>
                <a:gd name="T10" fmla="*/ 20 w 20"/>
                <a:gd name="T11" fmla="*/ 7 h 70"/>
                <a:gd name="T12" fmla="*/ 20 w 20"/>
                <a:gd name="T13" fmla="*/ 7 h 70"/>
                <a:gd name="T14" fmla="*/ 20 w 20"/>
                <a:gd name="T15" fmla="*/ 6 h 70"/>
                <a:gd name="T16" fmla="*/ 17 w 20"/>
                <a:gd name="T17" fmla="*/ 0 h 70"/>
                <a:gd name="T18" fmla="*/ 3 w 20"/>
                <a:gd name="T19" fmla="*/ 0 h 70"/>
                <a:gd name="T20" fmla="*/ 0 w 20"/>
                <a:gd name="T21" fmla="*/ 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" h="70">
                  <a:moveTo>
                    <a:pt x="0" y="6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2" y="70"/>
                    <a:pt x="2" y="70"/>
                    <a:pt x="2" y="70"/>
                  </a:cubicBezTo>
                  <a:cubicBezTo>
                    <a:pt x="18" y="70"/>
                    <a:pt x="18" y="70"/>
                    <a:pt x="18" y="70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19" y="3"/>
                    <a:pt x="17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3"/>
                    <a:pt x="0" y="6"/>
                    <a:pt x="0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cs typeface="+mn-ea"/>
              </a:endParaRPr>
            </a:p>
          </p:txBody>
        </p:sp>
        <p:sp>
          <p:nvSpPr>
            <p:cNvPr id="12" name="Freeform 108"/>
            <p:cNvSpPr/>
            <p:nvPr/>
          </p:nvSpPr>
          <p:spPr bwMode="auto">
            <a:xfrm>
              <a:off x="6456363" y="3492500"/>
              <a:ext cx="42862" cy="57150"/>
            </a:xfrm>
            <a:custGeom>
              <a:avLst/>
              <a:gdLst>
                <a:gd name="T0" fmla="*/ 3 w 17"/>
                <a:gd name="T1" fmla="*/ 22 h 22"/>
                <a:gd name="T2" fmla="*/ 8 w 17"/>
                <a:gd name="T3" fmla="*/ 22 h 22"/>
                <a:gd name="T4" fmla="*/ 9 w 17"/>
                <a:gd name="T5" fmla="*/ 22 h 22"/>
                <a:gd name="T6" fmla="*/ 14 w 17"/>
                <a:gd name="T7" fmla="*/ 22 h 22"/>
                <a:gd name="T8" fmla="*/ 17 w 17"/>
                <a:gd name="T9" fmla="*/ 7 h 22"/>
                <a:gd name="T10" fmla="*/ 17 w 17"/>
                <a:gd name="T11" fmla="*/ 3 h 22"/>
                <a:gd name="T12" fmla="*/ 17 w 17"/>
                <a:gd name="T13" fmla="*/ 3 h 22"/>
                <a:gd name="T14" fmla="*/ 13 w 17"/>
                <a:gd name="T15" fmla="*/ 0 h 22"/>
                <a:gd name="T16" fmla="*/ 9 w 17"/>
                <a:gd name="T17" fmla="*/ 0 h 22"/>
                <a:gd name="T18" fmla="*/ 8 w 17"/>
                <a:gd name="T19" fmla="*/ 0 h 22"/>
                <a:gd name="T20" fmla="*/ 5 w 17"/>
                <a:gd name="T21" fmla="*/ 0 h 22"/>
                <a:gd name="T22" fmla="*/ 0 w 17"/>
                <a:gd name="T23" fmla="*/ 3 h 22"/>
                <a:gd name="T24" fmla="*/ 0 w 17"/>
                <a:gd name="T25" fmla="*/ 3 h 22"/>
                <a:gd name="T26" fmla="*/ 0 w 17"/>
                <a:gd name="T27" fmla="*/ 7 h 22"/>
                <a:gd name="T28" fmla="*/ 3 w 17"/>
                <a:gd name="T2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" h="22">
                  <a:moveTo>
                    <a:pt x="3" y="22"/>
                  </a:moveTo>
                  <a:cubicBezTo>
                    <a:pt x="8" y="22"/>
                    <a:pt x="8" y="22"/>
                    <a:pt x="8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4" y="9"/>
                    <a:pt x="17" y="7"/>
                    <a:pt x="17" y="7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3" y="9"/>
                    <a:pt x="3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cs typeface="+mn-ea"/>
              </a:endParaRPr>
            </a:p>
          </p:txBody>
        </p:sp>
        <p:sp>
          <p:nvSpPr>
            <p:cNvPr id="13" name="Freeform 109"/>
            <p:cNvSpPr>
              <a:spLocks noEditPoints="1"/>
            </p:cNvSpPr>
            <p:nvPr/>
          </p:nvSpPr>
          <p:spPr bwMode="auto">
            <a:xfrm>
              <a:off x="6096001" y="3576637"/>
              <a:ext cx="347662" cy="388937"/>
            </a:xfrm>
            <a:custGeom>
              <a:avLst/>
              <a:gdLst>
                <a:gd name="T0" fmla="*/ 90 w 136"/>
                <a:gd name="T1" fmla="*/ 133 h 152"/>
                <a:gd name="T2" fmla="*/ 90 w 136"/>
                <a:gd name="T3" fmla="*/ 131 h 152"/>
                <a:gd name="T4" fmla="*/ 50 w 136"/>
                <a:gd name="T5" fmla="*/ 33 h 152"/>
                <a:gd name="T6" fmla="*/ 50 w 136"/>
                <a:gd name="T7" fmla="*/ 33 h 152"/>
                <a:gd name="T8" fmla="*/ 59 w 136"/>
                <a:gd name="T9" fmla="*/ 26 h 152"/>
                <a:gd name="T10" fmla="*/ 136 w 136"/>
                <a:gd name="T11" fmla="*/ 15 h 152"/>
                <a:gd name="T12" fmla="*/ 136 w 136"/>
                <a:gd name="T13" fmla="*/ 0 h 152"/>
                <a:gd name="T14" fmla="*/ 56 w 136"/>
                <a:gd name="T15" fmla="*/ 21 h 152"/>
                <a:gd name="T16" fmla="*/ 49 w 136"/>
                <a:gd name="T17" fmla="*/ 27 h 152"/>
                <a:gd name="T18" fmla="*/ 49 w 136"/>
                <a:gd name="T19" fmla="*/ 27 h 152"/>
                <a:gd name="T20" fmla="*/ 46 w 136"/>
                <a:gd name="T21" fmla="*/ 24 h 152"/>
                <a:gd name="T22" fmla="*/ 44 w 136"/>
                <a:gd name="T23" fmla="*/ 27 h 152"/>
                <a:gd name="T24" fmla="*/ 44 w 136"/>
                <a:gd name="T25" fmla="*/ 27 h 152"/>
                <a:gd name="T26" fmla="*/ 39 w 136"/>
                <a:gd name="T27" fmla="*/ 22 h 152"/>
                <a:gd name="T28" fmla="*/ 36 w 136"/>
                <a:gd name="T29" fmla="*/ 23 h 152"/>
                <a:gd name="T30" fmla="*/ 43 w 136"/>
                <a:gd name="T31" fmla="*/ 33 h 152"/>
                <a:gd name="T32" fmla="*/ 43 w 136"/>
                <a:gd name="T33" fmla="*/ 33 h 152"/>
                <a:gd name="T34" fmla="*/ 3 w 136"/>
                <a:gd name="T35" fmla="*/ 131 h 152"/>
                <a:gd name="T36" fmla="*/ 3 w 136"/>
                <a:gd name="T37" fmla="*/ 133 h 152"/>
                <a:gd name="T38" fmla="*/ 2 w 136"/>
                <a:gd name="T39" fmla="*/ 133 h 152"/>
                <a:gd name="T40" fmla="*/ 1 w 136"/>
                <a:gd name="T41" fmla="*/ 135 h 152"/>
                <a:gd name="T42" fmla="*/ 14 w 136"/>
                <a:gd name="T43" fmla="*/ 148 h 152"/>
                <a:gd name="T44" fmla="*/ 47 w 136"/>
                <a:gd name="T45" fmla="*/ 152 h 152"/>
                <a:gd name="T46" fmla="*/ 79 w 136"/>
                <a:gd name="T47" fmla="*/ 148 h 152"/>
                <a:gd name="T48" fmla="*/ 92 w 136"/>
                <a:gd name="T49" fmla="*/ 135 h 152"/>
                <a:gd name="T50" fmla="*/ 91 w 136"/>
                <a:gd name="T51" fmla="*/ 133 h 152"/>
                <a:gd name="T52" fmla="*/ 90 w 136"/>
                <a:gd name="T53" fmla="*/ 133 h 152"/>
                <a:gd name="T54" fmla="*/ 51 w 136"/>
                <a:gd name="T55" fmla="*/ 133 h 152"/>
                <a:gd name="T56" fmla="*/ 46 w 136"/>
                <a:gd name="T57" fmla="*/ 133 h 152"/>
                <a:gd name="T58" fmla="*/ 42 w 136"/>
                <a:gd name="T59" fmla="*/ 133 h 152"/>
                <a:gd name="T60" fmla="*/ 10 w 136"/>
                <a:gd name="T61" fmla="*/ 133 h 152"/>
                <a:gd name="T62" fmla="*/ 46 w 136"/>
                <a:gd name="T63" fmla="*/ 44 h 152"/>
                <a:gd name="T64" fmla="*/ 82 w 136"/>
                <a:gd name="T65" fmla="*/ 133 h 152"/>
                <a:gd name="T66" fmla="*/ 51 w 136"/>
                <a:gd name="T67" fmla="*/ 133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6" h="152">
                  <a:moveTo>
                    <a:pt x="90" y="133"/>
                  </a:moveTo>
                  <a:cubicBezTo>
                    <a:pt x="90" y="132"/>
                    <a:pt x="90" y="132"/>
                    <a:pt x="90" y="131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7" y="32"/>
                    <a:pt x="59" y="26"/>
                    <a:pt x="59" y="26"/>
                  </a:cubicBezTo>
                  <a:cubicBezTo>
                    <a:pt x="59" y="26"/>
                    <a:pt x="66" y="16"/>
                    <a:pt x="136" y="15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19" y="1"/>
                    <a:pt x="87" y="5"/>
                    <a:pt x="56" y="21"/>
                  </a:cubicBezTo>
                  <a:cubicBezTo>
                    <a:pt x="56" y="21"/>
                    <a:pt x="54" y="26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6"/>
                    <a:pt x="48" y="24"/>
                    <a:pt x="46" y="24"/>
                  </a:cubicBezTo>
                  <a:cubicBezTo>
                    <a:pt x="45" y="24"/>
                    <a:pt x="44" y="26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0" y="26"/>
                    <a:pt x="39" y="22"/>
                    <a:pt x="39" y="22"/>
                  </a:cubicBezTo>
                  <a:cubicBezTo>
                    <a:pt x="39" y="22"/>
                    <a:pt x="37" y="21"/>
                    <a:pt x="36" y="23"/>
                  </a:cubicBezTo>
                  <a:cubicBezTo>
                    <a:pt x="36" y="25"/>
                    <a:pt x="37" y="31"/>
                    <a:pt x="43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3" y="131"/>
                    <a:pt x="3" y="131"/>
                    <a:pt x="3" y="131"/>
                  </a:cubicBezTo>
                  <a:cubicBezTo>
                    <a:pt x="3" y="132"/>
                    <a:pt x="3" y="132"/>
                    <a:pt x="3" y="133"/>
                  </a:cubicBezTo>
                  <a:cubicBezTo>
                    <a:pt x="2" y="133"/>
                    <a:pt x="2" y="133"/>
                    <a:pt x="2" y="133"/>
                  </a:cubicBezTo>
                  <a:cubicBezTo>
                    <a:pt x="0" y="133"/>
                    <a:pt x="0" y="134"/>
                    <a:pt x="1" y="135"/>
                  </a:cubicBezTo>
                  <a:cubicBezTo>
                    <a:pt x="1" y="135"/>
                    <a:pt x="12" y="147"/>
                    <a:pt x="14" y="148"/>
                  </a:cubicBezTo>
                  <a:cubicBezTo>
                    <a:pt x="14" y="148"/>
                    <a:pt x="18" y="152"/>
                    <a:pt x="47" y="152"/>
                  </a:cubicBezTo>
                  <a:cubicBezTo>
                    <a:pt x="76" y="152"/>
                    <a:pt x="79" y="148"/>
                    <a:pt x="79" y="148"/>
                  </a:cubicBezTo>
                  <a:cubicBezTo>
                    <a:pt x="80" y="147"/>
                    <a:pt x="92" y="135"/>
                    <a:pt x="92" y="135"/>
                  </a:cubicBezTo>
                  <a:cubicBezTo>
                    <a:pt x="93" y="134"/>
                    <a:pt x="93" y="133"/>
                    <a:pt x="91" y="133"/>
                  </a:cubicBezTo>
                  <a:lnTo>
                    <a:pt x="90" y="133"/>
                  </a:lnTo>
                  <a:close/>
                  <a:moveTo>
                    <a:pt x="51" y="133"/>
                  </a:moveTo>
                  <a:cubicBezTo>
                    <a:pt x="49" y="133"/>
                    <a:pt x="47" y="133"/>
                    <a:pt x="46" y="133"/>
                  </a:cubicBezTo>
                  <a:cubicBezTo>
                    <a:pt x="46" y="133"/>
                    <a:pt x="44" y="133"/>
                    <a:pt x="42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46" y="44"/>
                    <a:pt x="46" y="44"/>
                    <a:pt x="46" y="44"/>
                  </a:cubicBezTo>
                  <a:cubicBezTo>
                    <a:pt x="82" y="133"/>
                    <a:pt x="82" y="133"/>
                    <a:pt x="82" y="133"/>
                  </a:cubicBezTo>
                  <a:lnTo>
                    <a:pt x="51" y="1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cs typeface="+mn-ea"/>
              </a:endParaRPr>
            </a:p>
          </p:txBody>
        </p:sp>
        <p:sp>
          <p:nvSpPr>
            <p:cNvPr id="14" name="Freeform 110"/>
            <p:cNvSpPr>
              <a:spLocks noEditPoints="1"/>
            </p:cNvSpPr>
            <p:nvPr/>
          </p:nvSpPr>
          <p:spPr bwMode="auto">
            <a:xfrm>
              <a:off x="6515101" y="3576637"/>
              <a:ext cx="347662" cy="388937"/>
            </a:xfrm>
            <a:custGeom>
              <a:avLst/>
              <a:gdLst>
                <a:gd name="T0" fmla="*/ 134 w 136"/>
                <a:gd name="T1" fmla="*/ 133 h 152"/>
                <a:gd name="T2" fmla="*/ 133 w 136"/>
                <a:gd name="T3" fmla="*/ 133 h 152"/>
                <a:gd name="T4" fmla="*/ 133 w 136"/>
                <a:gd name="T5" fmla="*/ 131 h 152"/>
                <a:gd name="T6" fmla="*/ 93 w 136"/>
                <a:gd name="T7" fmla="*/ 33 h 152"/>
                <a:gd name="T8" fmla="*/ 93 w 136"/>
                <a:gd name="T9" fmla="*/ 33 h 152"/>
                <a:gd name="T10" fmla="*/ 100 w 136"/>
                <a:gd name="T11" fmla="*/ 23 h 152"/>
                <a:gd name="T12" fmla="*/ 97 w 136"/>
                <a:gd name="T13" fmla="*/ 22 h 152"/>
                <a:gd name="T14" fmla="*/ 92 w 136"/>
                <a:gd name="T15" fmla="*/ 27 h 152"/>
                <a:gd name="T16" fmla="*/ 92 w 136"/>
                <a:gd name="T17" fmla="*/ 27 h 152"/>
                <a:gd name="T18" fmla="*/ 90 w 136"/>
                <a:gd name="T19" fmla="*/ 24 h 152"/>
                <a:gd name="T20" fmla="*/ 87 w 136"/>
                <a:gd name="T21" fmla="*/ 27 h 152"/>
                <a:gd name="T22" fmla="*/ 87 w 136"/>
                <a:gd name="T23" fmla="*/ 27 h 152"/>
                <a:gd name="T24" fmla="*/ 80 w 136"/>
                <a:gd name="T25" fmla="*/ 21 h 152"/>
                <a:gd name="T26" fmla="*/ 0 w 136"/>
                <a:gd name="T27" fmla="*/ 0 h 152"/>
                <a:gd name="T28" fmla="*/ 0 w 136"/>
                <a:gd name="T29" fmla="*/ 15 h 152"/>
                <a:gd name="T30" fmla="*/ 77 w 136"/>
                <a:gd name="T31" fmla="*/ 26 h 152"/>
                <a:gd name="T32" fmla="*/ 86 w 136"/>
                <a:gd name="T33" fmla="*/ 33 h 152"/>
                <a:gd name="T34" fmla="*/ 86 w 136"/>
                <a:gd name="T35" fmla="*/ 33 h 152"/>
                <a:gd name="T36" fmla="*/ 46 w 136"/>
                <a:gd name="T37" fmla="*/ 131 h 152"/>
                <a:gd name="T38" fmla="*/ 46 w 136"/>
                <a:gd name="T39" fmla="*/ 133 h 152"/>
                <a:gd name="T40" fmla="*/ 45 w 136"/>
                <a:gd name="T41" fmla="*/ 133 h 152"/>
                <a:gd name="T42" fmla="*/ 44 w 136"/>
                <a:gd name="T43" fmla="*/ 135 h 152"/>
                <a:gd name="T44" fmla="*/ 57 w 136"/>
                <a:gd name="T45" fmla="*/ 148 h 152"/>
                <a:gd name="T46" fmla="*/ 89 w 136"/>
                <a:gd name="T47" fmla="*/ 152 h 152"/>
                <a:gd name="T48" fmla="*/ 122 w 136"/>
                <a:gd name="T49" fmla="*/ 148 h 152"/>
                <a:gd name="T50" fmla="*/ 135 w 136"/>
                <a:gd name="T51" fmla="*/ 135 h 152"/>
                <a:gd name="T52" fmla="*/ 134 w 136"/>
                <a:gd name="T53" fmla="*/ 133 h 152"/>
                <a:gd name="T54" fmla="*/ 94 w 136"/>
                <a:gd name="T55" fmla="*/ 133 h 152"/>
                <a:gd name="T56" fmla="*/ 90 w 136"/>
                <a:gd name="T57" fmla="*/ 133 h 152"/>
                <a:gd name="T58" fmla="*/ 85 w 136"/>
                <a:gd name="T59" fmla="*/ 133 h 152"/>
                <a:gd name="T60" fmla="*/ 54 w 136"/>
                <a:gd name="T61" fmla="*/ 133 h 152"/>
                <a:gd name="T62" fmla="*/ 90 w 136"/>
                <a:gd name="T63" fmla="*/ 44 h 152"/>
                <a:gd name="T64" fmla="*/ 126 w 136"/>
                <a:gd name="T65" fmla="*/ 133 h 152"/>
                <a:gd name="T66" fmla="*/ 94 w 136"/>
                <a:gd name="T67" fmla="*/ 133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6" h="152">
                  <a:moveTo>
                    <a:pt x="134" y="133"/>
                  </a:moveTo>
                  <a:cubicBezTo>
                    <a:pt x="133" y="133"/>
                    <a:pt x="133" y="133"/>
                    <a:pt x="133" y="133"/>
                  </a:cubicBezTo>
                  <a:cubicBezTo>
                    <a:pt x="133" y="132"/>
                    <a:pt x="133" y="132"/>
                    <a:pt x="133" y="131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9" y="31"/>
                    <a:pt x="100" y="25"/>
                    <a:pt x="100" y="23"/>
                  </a:cubicBezTo>
                  <a:cubicBezTo>
                    <a:pt x="99" y="21"/>
                    <a:pt x="97" y="22"/>
                    <a:pt x="97" y="22"/>
                  </a:cubicBezTo>
                  <a:cubicBezTo>
                    <a:pt x="97" y="22"/>
                    <a:pt x="96" y="26"/>
                    <a:pt x="92" y="27"/>
                  </a:cubicBezTo>
                  <a:cubicBezTo>
                    <a:pt x="92" y="27"/>
                    <a:pt x="92" y="27"/>
                    <a:pt x="92" y="27"/>
                  </a:cubicBezTo>
                  <a:cubicBezTo>
                    <a:pt x="92" y="26"/>
                    <a:pt x="91" y="24"/>
                    <a:pt x="90" y="24"/>
                  </a:cubicBezTo>
                  <a:cubicBezTo>
                    <a:pt x="88" y="24"/>
                    <a:pt x="87" y="26"/>
                    <a:pt x="87" y="27"/>
                  </a:cubicBezTo>
                  <a:cubicBezTo>
                    <a:pt x="87" y="27"/>
                    <a:pt x="87" y="27"/>
                    <a:pt x="87" y="27"/>
                  </a:cubicBezTo>
                  <a:cubicBezTo>
                    <a:pt x="82" y="26"/>
                    <a:pt x="80" y="21"/>
                    <a:pt x="80" y="21"/>
                  </a:cubicBezTo>
                  <a:cubicBezTo>
                    <a:pt x="49" y="5"/>
                    <a:pt x="17" y="1"/>
                    <a:pt x="0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71" y="16"/>
                    <a:pt x="77" y="26"/>
                    <a:pt x="77" y="26"/>
                  </a:cubicBezTo>
                  <a:cubicBezTo>
                    <a:pt x="77" y="26"/>
                    <a:pt x="80" y="32"/>
                    <a:pt x="86" y="33"/>
                  </a:cubicBezTo>
                  <a:cubicBezTo>
                    <a:pt x="86" y="33"/>
                    <a:pt x="86" y="33"/>
                    <a:pt x="86" y="33"/>
                  </a:cubicBezTo>
                  <a:cubicBezTo>
                    <a:pt x="46" y="131"/>
                    <a:pt x="46" y="131"/>
                    <a:pt x="46" y="131"/>
                  </a:cubicBezTo>
                  <a:cubicBezTo>
                    <a:pt x="46" y="132"/>
                    <a:pt x="46" y="132"/>
                    <a:pt x="46" y="133"/>
                  </a:cubicBezTo>
                  <a:cubicBezTo>
                    <a:pt x="45" y="133"/>
                    <a:pt x="45" y="133"/>
                    <a:pt x="45" y="133"/>
                  </a:cubicBezTo>
                  <a:cubicBezTo>
                    <a:pt x="43" y="133"/>
                    <a:pt x="43" y="134"/>
                    <a:pt x="44" y="135"/>
                  </a:cubicBezTo>
                  <a:cubicBezTo>
                    <a:pt x="44" y="135"/>
                    <a:pt x="56" y="147"/>
                    <a:pt x="57" y="148"/>
                  </a:cubicBezTo>
                  <a:cubicBezTo>
                    <a:pt x="57" y="148"/>
                    <a:pt x="60" y="152"/>
                    <a:pt x="89" y="152"/>
                  </a:cubicBezTo>
                  <a:cubicBezTo>
                    <a:pt x="118" y="152"/>
                    <a:pt x="122" y="148"/>
                    <a:pt x="122" y="148"/>
                  </a:cubicBezTo>
                  <a:cubicBezTo>
                    <a:pt x="124" y="147"/>
                    <a:pt x="135" y="135"/>
                    <a:pt x="135" y="135"/>
                  </a:cubicBezTo>
                  <a:cubicBezTo>
                    <a:pt x="136" y="134"/>
                    <a:pt x="136" y="133"/>
                    <a:pt x="134" y="133"/>
                  </a:cubicBezTo>
                  <a:close/>
                  <a:moveTo>
                    <a:pt x="94" y="133"/>
                  </a:moveTo>
                  <a:cubicBezTo>
                    <a:pt x="92" y="133"/>
                    <a:pt x="90" y="133"/>
                    <a:pt x="90" y="133"/>
                  </a:cubicBezTo>
                  <a:cubicBezTo>
                    <a:pt x="89" y="133"/>
                    <a:pt x="87" y="133"/>
                    <a:pt x="85" y="133"/>
                  </a:cubicBezTo>
                  <a:cubicBezTo>
                    <a:pt x="54" y="133"/>
                    <a:pt x="54" y="133"/>
                    <a:pt x="54" y="133"/>
                  </a:cubicBezTo>
                  <a:cubicBezTo>
                    <a:pt x="90" y="44"/>
                    <a:pt x="90" y="44"/>
                    <a:pt x="90" y="44"/>
                  </a:cubicBezTo>
                  <a:cubicBezTo>
                    <a:pt x="126" y="133"/>
                    <a:pt x="126" y="133"/>
                    <a:pt x="126" y="133"/>
                  </a:cubicBezTo>
                  <a:lnTo>
                    <a:pt x="94" y="1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cs typeface="+mn-ea"/>
              </a:endParaRPr>
            </a:p>
          </p:txBody>
        </p:sp>
      </p:grpSp>
      <p:sp>
        <p:nvSpPr>
          <p:cNvPr id="15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7481002" y="2241675"/>
            <a:ext cx="3350072" cy="8463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16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1277884" y="4009498"/>
            <a:ext cx="3459515" cy="8463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398786" y="249708"/>
            <a:ext cx="670385" cy="604428"/>
            <a:chOff x="5424755" y="1340768"/>
            <a:chExt cx="670560" cy="604586"/>
          </a:xfrm>
        </p:grpSpPr>
        <p:grpSp>
          <p:nvGrpSpPr>
            <p:cNvPr id="18" name="组合 17"/>
            <p:cNvGrpSpPr/>
            <p:nvPr/>
          </p:nvGrpSpPr>
          <p:grpSpPr>
            <a:xfrm>
              <a:off x="5424755" y="1340768"/>
              <a:ext cx="670560" cy="604586"/>
              <a:chOff x="3720691" y="2824413"/>
              <a:chExt cx="1341120" cy="1209172"/>
            </a:xfrm>
          </p:grpSpPr>
          <p:sp>
            <p:nvSpPr>
              <p:cNvPr id="20" name="Freeform 5"/>
              <p:cNvSpPr/>
              <p:nvPr/>
            </p:nvSpPr>
            <p:spPr bwMode="auto">
              <a:xfrm rot="1855731">
                <a:off x="3720691" y="2824413"/>
                <a:ext cx="1341120" cy="1209172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gradFill>
                <a:gsLst>
                  <a:gs pos="0">
                    <a:srgbClr val="D3D3D3"/>
                  </a:gs>
                  <a:gs pos="100000">
                    <a:srgbClr val="F9F9F9"/>
                  </a:gs>
                </a:gsLst>
                <a:lin ang="16200000" scaled="0"/>
              </a:gradFill>
              <a:ln w="12700" cap="flat">
                <a:noFill/>
                <a:prstDash val="solid"/>
                <a:miter lim="800000"/>
              </a:ln>
              <a:effectLst>
                <a:outerShdw blurRad="190500" dist="1143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16" tIns="45708" rIns="91416" bIns="45708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21" name="Freeform 5"/>
              <p:cNvSpPr/>
              <p:nvPr/>
            </p:nvSpPr>
            <p:spPr bwMode="auto">
              <a:xfrm rot="1855731">
                <a:off x="3764581" y="2863367"/>
                <a:ext cx="1264630" cy="1140208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gradFill>
                <a:gsLst>
                  <a:gs pos="0">
                    <a:srgbClr val="D3D3D3"/>
                  </a:gs>
                  <a:gs pos="100000">
                    <a:srgbClr val="F9F9F9"/>
                  </a:gs>
                </a:gsLst>
                <a:lin ang="21594000" scaled="0"/>
              </a:gradFill>
              <a:ln w="12700" cap="flat">
                <a:noFill/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16" tIns="45708" rIns="91416" bIns="45708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19" name="Freeform 5"/>
            <p:cNvSpPr/>
            <p:nvPr/>
          </p:nvSpPr>
          <p:spPr bwMode="auto">
            <a:xfrm rot="1855731">
              <a:off x="5470180" y="1383052"/>
              <a:ext cx="576760" cy="520015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noFill/>
            <a:ln w="9525" cap="flat">
              <a:solidFill>
                <a:srgbClr val="414455"/>
              </a:solidFill>
              <a:prstDash val="sysDash"/>
              <a:miter lim="800000"/>
            </a:ln>
            <a:effectLst/>
          </p:spPr>
          <p:txBody>
            <a:bodyPr vert="horz" wrap="square" lIns="91416" tIns="45708" rIns="91416" bIns="45708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22" name="文本框 9"/>
          <p:cNvSpPr txBox="1"/>
          <p:nvPr/>
        </p:nvSpPr>
        <p:spPr>
          <a:xfrm>
            <a:off x="1115790" y="368459"/>
            <a:ext cx="2674290" cy="346228"/>
          </a:xfrm>
          <a:prstGeom prst="rect">
            <a:avLst/>
          </a:prstGeom>
          <a:noFill/>
        </p:spPr>
        <p:txBody>
          <a:bodyPr wrap="square" lIns="68561" tIns="34280" rIns="68561" bIns="3428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/>
            <a:r>
              <a:rPr lang="zh-CN" altLang="en-US" b="1" dirty="0">
                <a:solidFill>
                  <a:srgbClr val="DAB96E"/>
                </a:solidFill>
                <a:latin typeface="微软雅黑" panose="020B0503020204020204" charset="-122"/>
                <a:ea typeface="微软雅黑" panose="020B0503020204020204" charset="-122"/>
              </a:rPr>
              <a:t>关键技术与实践难点</a:t>
            </a:r>
          </a:p>
        </p:txBody>
      </p:sp>
      <p:cxnSp>
        <p:nvCxnSpPr>
          <p:cNvPr id="23" name="直接连接符 22"/>
          <p:cNvCxnSpPr/>
          <p:nvPr/>
        </p:nvCxnSpPr>
        <p:spPr>
          <a:xfrm flipV="1">
            <a:off x="1187780" y="714687"/>
            <a:ext cx="10686636" cy="13717"/>
          </a:xfrm>
          <a:prstGeom prst="line">
            <a:avLst/>
          </a:prstGeom>
          <a:ln>
            <a:solidFill>
              <a:srgbClr val="DAB96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 126"/>
          <p:cNvSpPr>
            <a:spLocks noChangeAspect="1" noEditPoints="1"/>
          </p:cNvSpPr>
          <p:nvPr/>
        </p:nvSpPr>
        <p:spPr bwMode="auto">
          <a:xfrm>
            <a:off x="602883" y="410698"/>
            <a:ext cx="267832" cy="335140"/>
          </a:xfrm>
          <a:custGeom>
            <a:avLst/>
            <a:gdLst>
              <a:gd name="T0" fmla="*/ 48 w 81"/>
              <a:gd name="T1" fmla="*/ 27 h 101"/>
              <a:gd name="T2" fmla="*/ 4 w 81"/>
              <a:gd name="T3" fmla="*/ 48 h 101"/>
              <a:gd name="T4" fmla="*/ 0 w 81"/>
              <a:gd name="T5" fmla="*/ 31 h 101"/>
              <a:gd name="T6" fmla="*/ 58 w 81"/>
              <a:gd name="T7" fmla="*/ 90 h 101"/>
              <a:gd name="T8" fmla="*/ 81 w 81"/>
              <a:gd name="T9" fmla="*/ 98 h 101"/>
              <a:gd name="T10" fmla="*/ 58 w 81"/>
              <a:gd name="T11" fmla="*/ 90 h 101"/>
              <a:gd name="T12" fmla="*/ 53 w 81"/>
              <a:gd name="T13" fmla="*/ 101 h 101"/>
              <a:gd name="T14" fmla="*/ 29 w 81"/>
              <a:gd name="T15" fmla="*/ 98 h 101"/>
              <a:gd name="T16" fmla="*/ 0 w 81"/>
              <a:gd name="T17" fmla="*/ 90 h 101"/>
              <a:gd name="T18" fmla="*/ 29 w 81"/>
              <a:gd name="T19" fmla="*/ 87 h 101"/>
              <a:gd name="T20" fmla="*/ 38 w 81"/>
              <a:gd name="T21" fmla="*/ 76 h 101"/>
              <a:gd name="T22" fmla="*/ 0 w 81"/>
              <a:gd name="T23" fmla="*/ 72 h 101"/>
              <a:gd name="T24" fmla="*/ 4 w 81"/>
              <a:gd name="T25" fmla="*/ 54 h 101"/>
              <a:gd name="T26" fmla="*/ 48 w 81"/>
              <a:gd name="T27" fmla="*/ 76 h 101"/>
              <a:gd name="T28" fmla="*/ 44 w 81"/>
              <a:gd name="T29" fmla="*/ 87 h 101"/>
              <a:gd name="T30" fmla="*/ 53 w 81"/>
              <a:gd name="T31" fmla="*/ 90 h 101"/>
              <a:gd name="T32" fmla="*/ 4 w 81"/>
              <a:gd name="T33" fmla="*/ 0 h 101"/>
              <a:gd name="T34" fmla="*/ 48 w 81"/>
              <a:gd name="T35" fmla="*/ 21 h 101"/>
              <a:gd name="T36" fmla="*/ 0 w 81"/>
              <a:gd name="T37" fmla="*/ 17 h 101"/>
              <a:gd name="T38" fmla="*/ 4 w 81"/>
              <a:gd name="T39" fmla="*/ 0 h 101"/>
              <a:gd name="T40" fmla="*/ 53 w 81"/>
              <a:gd name="T41" fmla="*/ 76 h 101"/>
              <a:gd name="T42" fmla="*/ 81 w 81"/>
              <a:gd name="T43" fmla="*/ 72 h 101"/>
              <a:gd name="T44" fmla="*/ 77 w 81"/>
              <a:gd name="T45" fmla="*/ 54 h 101"/>
              <a:gd name="T46" fmla="*/ 59 w 81"/>
              <a:gd name="T47" fmla="*/ 8 h 101"/>
              <a:gd name="T48" fmla="*/ 69 w 81"/>
              <a:gd name="T49" fmla="*/ 13 h 101"/>
              <a:gd name="T50" fmla="*/ 59 w 81"/>
              <a:gd name="T51" fmla="*/ 8 h 101"/>
              <a:gd name="T52" fmla="*/ 69 w 81"/>
              <a:gd name="T53" fmla="*/ 63 h 101"/>
              <a:gd name="T54" fmla="*/ 59 w 81"/>
              <a:gd name="T55" fmla="*/ 67 h 101"/>
              <a:gd name="T56" fmla="*/ 59 w 81"/>
              <a:gd name="T57" fmla="*/ 35 h 101"/>
              <a:gd name="T58" fmla="*/ 69 w 81"/>
              <a:gd name="T59" fmla="*/ 40 h 101"/>
              <a:gd name="T60" fmla="*/ 59 w 81"/>
              <a:gd name="T61" fmla="*/ 35 h 101"/>
              <a:gd name="T62" fmla="*/ 53 w 81"/>
              <a:gd name="T63" fmla="*/ 21 h 101"/>
              <a:gd name="T64" fmla="*/ 81 w 81"/>
              <a:gd name="T65" fmla="*/ 17 h 101"/>
              <a:gd name="T66" fmla="*/ 77 w 81"/>
              <a:gd name="T67" fmla="*/ 0 h 101"/>
              <a:gd name="T68" fmla="*/ 53 w 81"/>
              <a:gd name="T69" fmla="*/ 27 h 101"/>
              <a:gd name="T70" fmla="*/ 77 w 81"/>
              <a:gd name="T71" fmla="*/ 48 h 101"/>
              <a:gd name="T72" fmla="*/ 81 w 81"/>
              <a:gd name="T73" fmla="*/ 31 h 101"/>
              <a:gd name="T74" fmla="*/ 53 w 81"/>
              <a:gd name="T75" fmla="*/ 27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81" h="101">
                <a:moveTo>
                  <a:pt x="4" y="27"/>
                </a:moveTo>
                <a:cubicBezTo>
                  <a:pt x="48" y="27"/>
                  <a:pt x="48" y="27"/>
                  <a:pt x="48" y="27"/>
                </a:cubicBezTo>
                <a:cubicBezTo>
                  <a:pt x="48" y="48"/>
                  <a:pt x="48" y="48"/>
                  <a:pt x="4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46"/>
                  <a:pt x="0" y="44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29"/>
                  <a:pt x="2" y="27"/>
                  <a:pt x="4" y="27"/>
                </a:cubicBezTo>
                <a:close/>
                <a:moveTo>
                  <a:pt x="58" y="90"/>
                </a:moveTo>
                <a:cubicBezTo>
                  <a:pt x="81" y="90"/>
                  <a:pt x="81" y="90"/>
                  <a:pt x="81" y="90"/>
                </a:cubicBezTo>
                <a:cubicBezTo>
                  <a:pt x="81" y="98"/>
                  <a:pt x="81" y="98"/>
                  <a:pt x="81" y="98"/>
                </a:cubicBezTo>
                <a:cubicBezTo>
                  <a:pt x="58" y="98"/>
                  <a:pt x="58" y="98"/>
                  <a:pt x="58" y="98"/>
                </a:cubicBezTo>
                <a:cubicBezTo>
                  <a:pt x="58" y="90"/>
                  <a:pt x="58" y="90"/>
                  <a:pt x="58" y="90"/>
                </a:cubicBezTo>
                <a:close/>
                <a:moveTo>
                  <a:pt x="53" y="98"/>
                </a:moveTo>
                <a:cubicBezTo>
                  <a:pt x="53" y="101"/>
                  <a:pt x="53" y="101"/>
                  <a:pt x="53" y="101"/>
                </a:cubicBezTo>
                <a:cubicBezTo>
                  <a:pt x="29" y="101"/>
                  <a:pt x="29" y="101"/>
                  <a:pt x="29" y="101"/>
                </a:cubicBezTo>
                <a:cubicBezTo>
                  <a:pt x="29" y="98"/>
                  <a:pt x="29" y="98"/>
                  <a:pt x="29" y="98"/>
                </a:cubicBezTo>
                <a:cubicBezTo>
                  <a:pt x="0" y="98"/>
                  <a:pt x="0" y="98"/>
                  <a:pt x="0" y="98"/>
                </a:cubicBezTo>
                <a:cubicBezTo>
                  <a:pt x="0" y="90"/>
                  <a:pt x="0" y="90"/>
                  <a:pt x="0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29" y="87"/>
                  <a:pt x="29" y="87"/>
                  <a:pt x="29" y="87"/>
                </a:cubicBezTo>
                <a:cubicBezTo>
                  <a:pt x="38" y="87"/>
                  <a:pt x="38" y="87"/>
                  <a:pt x="38" y="87"/>
                </a:cubicBezTo>
                <a:cubicBezTo>
                  <a:pt x="38" y="76"/>
                  <a:pt x="38" y="76"/>
                  <a:pt x="38" y="76"/>
                </a:cubicBezTo>
                <a:cubicBezTo>
                  <a:pt x="4" y="76"/>
                  <a:pt x="4" y="76"/>
                  <a:pt x="4" y="76"/>
                </a:cubicBezTo>
                <a:cubicBezTo>
                  <a:pt x="2" y="76"/>
                  <a:pt x="0" y="74"/>
                  <a:pt x="0" y="72"/>
                </a:cubicBezTo>
                <a:cubicBezTo>
                  <a:pt x="0" y="58"/>
                  <a:pt x="0" y="58"/>
                  <a:pt x="0" y="58"/>
                </a:cubicBezTo>
                <a:cubicBezTo>
                  <a:pt x="0" y="56"/>
                  <a:pt x="2" y="54"/>
                  <a:pt x="4" y="54"/>
                </a:cubicBezTo>
                <a:cubicBezTo>
                  <a:pt x="48" y="54"/>
                  <a:pt x="48" y="54"/>
                  <a:pt x="48" y="54"/>
                </a:cubicBezTo>
                <a:cubicBezTo>
                  <a:pt x="48" y="76"/>
                  <a:pt x="48" y="76"/>
                  <a:pt x="48" y="76"/>
                </a:cubicBezTo>
                <a:cubicBezTo>
                  <a:pt x="44" y="76"/>
                  <a:pt x="44" y="76"/>
                  <a:pt x="44" y="76"/>
                </a:cubicBezTo>
                <a:cubicBezTo>
                  <a:pt x="44" y="87"/>
                  <a:pt x="44" y="87"/>
                  <a:pt x="44" y="87"/>
                </a:cubicBezTo>
                <a:cubicBezTo>
                  <a:pt x="53" y="87"/>
                  <a:pt x="53" y="87"/>
                  <a:pt x="53" y="87"/>
                </a:cubicBezTo>
                <a:cubicBezTo>
                  <a:pt x="53" y="90"/>
                  <a:pt x="53" y="90"/>
                  <a:pt x="53" y="90"/>
                </a:cubicBezTo>
                <a:cubicBezTo>
                  <a:pt x="53" y="98"/>
                  <a:pt x="53" y="98"/>
                  <a:pt x="53" y="98"/>
                </a:cubicBezTo>
                <a:close/>
                <a:moveTo>
                  <a:pt x="4" y="0"/>
                </a:moveTo>
                <a:cubicBezTo>
                  <a:pt x="48" y="0"/>
                  <a:pt x="48" y="0"/>
                  <a:pt x="48" y="0"/>
                </a:cubicBezTo>
                <a:cubicBezTo>
                  <a:pt x="48" y="21"/>
                  <a:pt x="48" y="21"/>
                  <a:pt x="48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2" y="21"/>
                  <a:pt x="0" y="19"/>
                  <a:pt x="0" y="17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lose/>
                <a:moveTo>
                  <a:pt x="53" y="54"/>
                </a:moveTo>
                <a:cubicBezTo>
                  <a:pt x="53" y="76"/>
                  <a:pt x="53" y="76"/>
                  <a:pt x="53" y="76"/>
                </a:cubicBezTo>
                <a:cubicBezTo>
                  <a:pt x="77" y="76"/>
                  <a:pt x="77" y="76"/>
                  <a:pt x="77" y="76"/>
                </a:cubicBezTo>
                <a:cubicBezTo>
                  <a:pt x="79" y="76"/>
                  <a:pt x="81" y="74"/>
                  <a:pt x="81" y="72"/>
                </a:cubicBezTo>
                <a:cubicBezTo>
                  <a:pt x="81" y="58"/>
                  <a:pt x="81" y="58"/>
                  <a:pt x="81" y="58"/>
                </a:cubicBezTo>
                <a:cubicBezTo>
                  <a:pt x="81" y="56"/>
                  <a:pt x="79" y="54"/>
                  <a:pt x="77" y="54"/>
                </a:cubicBezTo>
                <a:cubicBezTo>
                  <a:pt x="53" y="54"/>
                  <a:pt x="53" y="54"/>
                  <a:pt x="53" y="54"/>
                </a:cubicBezTo>
                <a:close/>
                <a:moveTo>
                  <a:pt x="59" y="8"/>
                </a:moveTo>
                <a:cubicBezTo>
                  <a:pt x="69" y="8"/>
                  <a:pt x="69" y="8"/>
                  <a:pt x="69" y="8"/>
                </a:cubicBezTo>
                <a:cubicBezTo>
                  <a:pt x="69" y="13"/>
                  <a:pt x="69" y="13"/>
                  <a:pt x="69" y="13"/>
                </a:cubicBezTo>
                <a:cubicBezTo>
                  <a:pt x="59" y="13"/>
                  <a:pt x="59" y="13"/>
                  <a:pt x="59" y="13"/>
                </a:cubicBezTo>
                <a:cubicBezTo>
                  <a:pt x="59" y="8"/>
                  <a:pt x="59" y="8"/>
                  <a:pt x="59" y="8"/>
                </a:cubicBezTo>
                <a:close/>
                <a:moveTo>
                  <a:pt x="59" y="63"/>
                </a:moveTo>
                <a:cubicBezTo>
                  <a:pt x="69" y="63"/>
                  <a:pt x="69" y="63"/>
                  <a:pt x="69" y="63"/>
                </a:cubicBezTo>
                <a:cubicBezTo>
                  <a:pt x="69" y="67"/>
                  <a:pt x="69" y="67"/>
                  <a:pt x="69" y="67"/>
                </a:cubicBezTo>
                <a:cubicBezTo>
                  <a:pt x="59" y="67"/>
                  <a:pt x="59" y="67"/>
                  <a:pt x="59" y="67"/>
                </a:cubicBezTo>
                <a:cubicBezTo>
                  <a:pt x="59" y="63"/>
                  <a:pt x="59" y="63"/>
                  <a:pt x="59" y="63"/>
                </a:cubicBezTo>
                <a:close/>
                <a:moveTo>
                  <a:pt x="59" y="35"/>
                </a:moveTo>
                <a:cubicBezTo>
                  <a:pt x="69" y="35"/>
                  <a:pt x="69" y="35"/>
                  <a:pt x="69" y="35"/>
                </a:cubicBezTo>
                <a:cubicBezTo>
                  <a:pt x="69" y="40"/>
                  <a:pt x="69" y="40"/>
                  <a:pt x="69" y="40"/>
                </a:cubicBezTo>
                <a:cubicBezTo>
                  <a:pt x="59" y="40"/>
                  <a:pt x="59" y="40"/>
                  <a:pt x="59" y="40"/>
                </a:cubicBezTo>
                <a:cubicBezTo>
                  <a:pt x="59" y="35"/>
                  <a:pt x="59" y="35"/>
                  <a:pt x="59" y="35"/>
                </a:cubicBezTo>
                <a:close/>
                <a:moveTo>
                  <a:pt x="53" y="0"/>
                </a:moveTo>
                <a:cubicBezTo>
                  <a:pt x="53" y="21"/>
                  <a:pt x="53" y="21"/>
                  <a:pt x="53" y="21"/>
                </a:cubicBezTo>
                <a:cubicBezTo>
                  <a:pt x="77" y="21"/>
                  <a:pt x="77" y="21"/>
                  <a:pt x="77" y="21"/>
                </a:cubicBezTo>
                <a:cubicBezTo>
                  <a:pt x="79" y="21"/>
                  <a:pt x="81" y="19"/>
                  <a:pt x="81" y="17"/>
                </a:cubicBezTo>
                <a:cubicBezTo>
                  <a:pt x="81" y="4"/>
                  <a:pt x="81" y="4"/>
                  <a:pt x="81" y="4"/>
                </a:cubicBezTo>
                <a:cubicBezTo>
                  <a:pt x="81" y="2"/>
                  <a:pt x="79" y="0"/>
                  <a:pt x="77" y="0"/>
                </a:cubicBezTo>
                <a:cubicBezTo>
                  <a:pt x="53" y="0"/>
                  <a:pt x="53" y="0"/>
                  <a:pt x="53" y="0"/>
                </a:cubicBezTo>
                <a:close/>
                <a:moveTo>
                  <a:pt x="53" y="27"/>
                </a:moveTo>
                <a:cubicBezTo>
                  <a:pt x="53" y="48"/>
                  <a:pt x="53" y="48"/>
                  <a:pt x="53" y="48"/>
                </a:cubicBezTo>
                <a:cubicBezTo>
                  <a:pt x="77" y="48"/>
                  <a:pt x="77" y="48"/>
                  <a:pt x="77" y="48"/>
                </a:cubicBezTo>
                <a:cubicBezTo>
                  <a:pt x="79" y="48"/>
                  <a:pt x="81" y="46"/>
                  <a:pt x="81" y="44"/>
                </a:cubicBezTo>
                <a:cubicBezTo>
                  <a:pt x="81" y="31"/>
                  <a:pt x="81" y="31"/>
                  <a:pt x="81" y="31"/>
                </a:cubicBezTo>
                <a:cubicBezTo>
                  <a:pt x="81" y="29"/>
                  <a:pt x="79" y="27"/>
                  <a:pt x="77" y="27"/>
                </a:cubicBezTo>
                <a:lnTo>
                  <a:pt x="53" y="27"/>
                </a:lnTo>
                <a:close/>
              </a:path>
            </a:pathLst>
          </a:custGeom>
          <a:solidFill>
            <a:srgbClr val="DAB96E"/>
          </a:solidFill>
          <a:ln>
            <a:noFill/>
          </a:ln>
        </p:spPr>
        <p:txBody>
          <a:bodyPr vert="horz" wrap="square" lIns="91416" tIns="45708" rIns="91416" bIns="4570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圆角矩形 24"/>
          <p:cNvSpPr/>
          <p:nvPr/>
        </p:nvSpPr>
        <p:spPr>
          <a:xfrm>
            <a:off x="7145107" y="321920"/>
            <a:ext cx="889000" cy="304800"/>
          </a:xfrm>
          <a:prstGeom prst="roundRect">
            <a:avLst>
              <a:gd name="adj" fmla="val 50000"/>
            </a:avLst>
          </a:prstGeom>
          <a:solidFill>
            <a:srgbClr val="DAB96E"/>
          </a:solidFill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spcBef>
                <a:spcPct val="0"/>
              </a:spcBef>
              <a:defRPr/>
            </a:pPr>
            <a:r>
              <a:rPr kumimoji="1" lang="zh-CN" altLang="en-US" sz="1000" b="1" dirty="0">
                <a:solidFill>
                  <a:schemeClr val="bg1"/>
                </a:solidFill>
                <a:latin typeface="Arial" panose="020B0604020202020204"/>
              </a:rPr>
              <a:t>选题背景</a:t>
            </a:r>
            <a:endParaRPr lang="zh-CN" altLang="en-US" sz="1000" b="1" dirty="0">
              <a:solidFill>
                <a:schemeClr val="bg1"/>
              </a:solidFill>
              <a:latin typeface="Arial" panose="020B0604020202020204"/>
              <a:sym typeface="微软雅黑" panose="020B0503020204020204" charset="-122"/>
            </a:endParaRPr>
          </a:p>
        </p:txBody>
      </p:sp>
      <p:sp>
        <p:nvSpPr>
          <p:cNvPr id="26" name="圆角矩形 25"/>
          <p:cNvSpPr/>
          <p:nvPr/>
        </p:nvSpPr>
        <p:spPr>
          <a:xfrm>
            <a:off x="8476010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/>
              </a:rPr>
              <a:t>研究意义</a:t>
            </a:r>
          </a:p>
        </p:txBody>
      </p:sp>
      <p:sp>
        <p:nvSpPr>
          <p:cNvPr id="27" name="圆角矩形 26"/>
          <p:cNvSpPr/>
          <p:nvPr/>
        </p:nvSpPr>
        <p:spPr>
          <a:xfrm>
            <a:off x="9730713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dirty="0">
                <a:solidFill>
                  <a:schemeClr val="bg1"/>
                </a:solidFill>
                <a:latin typeface="Arial" panose="020B0604020202020204"/>
              </a:rPr>
              <a:t>理论基础</a:t>
            </a:r>
            <a:endParaRPr lang="zh-CN" altLang="en-US" sz="1000" dirty="0">
              <a:solidFill>
                <a:schemeClr val="bg1"/>
              </a:solidFill>
              <a:latin typeface="Arial" panose="020B0604020202020204"/>
            </a:endParaRPr>
          </a:p>
        </p:txBody>
      </p:sp>
      <p:sp>
        <p:nvSpPr>
          <p:cNvPr id="28" name="圆角矩形 27"/>
          <p:cNvSpPr/>
          <p:nvPr/>
        </p:nvSpPr>
        <p:spPr>
          <a:xfrm>
            <a:off x="10985416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dirty="0">
                <a:solidFill>
                  <a:schemeClr val="bg1"/>
                </a:solidFill>
                <a:latin typeface="Arial" panose="020B0604020202020204"/>
              </a:rPr>
              <a:t>贡献创新</a:t>
            </a:r>
            <a:endParaRPr lang="zh-CN" altLang="en-US" sz="1000" dirty="0">
              <a:solidFill>
                <a:schemeClr val="bg1"/>
              </a:solidFill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5177375" y="1647327"/>
            <a:ext cx="1837249" cy="2187019"/>
            <a:chOff x="1053298" y="1163255"/>
            <a:chExt cx="2210766" cy="2631644"/>
          </a:xfrm>
        </p:grpSpPr>
        <p:sp>
          <p:nvSpPr>
            <p:cNvPr id="24" name="任意多边形 23"/>
            <p:cNvSpPr/>
            <p:nvPr/>
          </p:nvSpPr>
          <p:spPr>
            <a:xfrm>
              <a:off x="1053299" y="1186406"/>
              <a:ext cx="2210765" cy="2608493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57150">
              <a:solidFill>
                <a:srgbClr val="02030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 kern="1200"/>
            </a:p>
          </p:txBody>
        </p:sp>
        <p:sp>
          <p:nvSpPr>
            <p:cNvPr id="29" name="任意多边形 28"/>
            <p:cNvSpPr/>
            <p:nvPr/>
          </p:nvSpPr>
          <p:spPr>
            <a:xfrm>
              <a:off x="1053298" y="1163255"/>
              <a:ext cx="2210765" cy="2608493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57150">
              <a:solidFill>
                <a:schemeClr val="accent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 kern="1200"/>
            </a:p>
          </p:txBody>
        </p:sp>
      </p:grpSp>
      <p:sp>
        <p:nvSpPr>
          <p:cNvPr id="30" name="矩形 29" descr="e7d195523061f1c09e9d68d7cf438b91ef959ecb14fc25d26BBA7F7DBC18E55DFF4014AF651F0BF2569D4B6C1DA7F1A4683A481403BD872FC687266AD13265C1DE7C373772FD8728ABDD69ADD03BFF5BE2862BC891DBB79E48D68EAF9BC0B135F08CB3AA261467E47643FBA29D38A9757F7FFD5B7023D39A21F358D3BB12D2D6D548E32EE07CB42717034D7FAE5F42C8"/>
          <p:cNvSpPr/>
          <p:nvPr/>
        </p:nvSpPr>
        <p:spPr>
          <a:xfrm>
            <a:off x="4021168" y="4847069"/>
            <a:ext cx="4149660" cy="420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a-DK" altLang="zh-CN" sz="2135" b="1" dirty="0">
                <a:solidFill>
                  <a:schemeClr val="accent1"/>
                </a:solidFill>
                <a:latin typeface="Arial" panose="020B0604020202020204"/>
                <a:ea typeface="微软雅黑" panose="020B0503020204020204" charset="-122"/>
                <a:sym typeface="Calibri" panose="020F0502020204030204" pitchFamily="34" charset="0"/>
              </a:rPr>
              <a:t>Lorem ipsum dolor sit amet</a:t>
            </a:r>
            <a:endParaRPr lang="en-US" altLang="zh-CN" sz="2135" b="1" dirty="0">
              <a:solidFill>
                <a:schemeClr val="accent1"/>
              </a:solidFill>
              <a:latin typeface="Arial" panose="020B0604020202020204"/>
              <a:ea typeface="方正兰亭黑_GBK" panose="02000000000000000000" pitchFamily="2" charset="-122"/>
              <a:sym typeface="Calibri" panose="020F0502020204030204" pitchFamily="34" charset="0"/>
            </a:endParaRPr>
          </a:p>
        </p:txBody>
      </p:sp>
      <p:sp>
        <p:nvSpPr>
          <p:cNvPr id="36" name="矩形 35"/>
          <p:cNvSpPr/>
          <p:nvPr/>
        </p:nvSpPr>
        <p:spPr>
          <a:xfrm flipH="1">
            <a:off x="3614778" y="4258310"/>
            <a:ext cx="47024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342900">
              <a:spcBef>
                <a:spcPct val="0"/>
              </a:spcBef>
              <a:defRPr/>
            </a:pPr>
            <a:r>
              <a:rPr lang="en-US" altLang="zh-CN" sz="3200" b="1" dirty="0" smtClean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04.</a:t>
            </a:r>
            <a:r>
              <a:rPr lang="zh-CN" altLang="en-US" sz="3200" b="1" dirty="0">
                <a:solidFill>
                  <a:srgbClr val="DAB96E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研究成果与应用</a:t>
            </a:r>
          </a:p>
        </p:txBody>
      </p:sp>
      <p:grpSp>
        <p:nvGrpSpPr>
          <p:cNvPr id="44" name="组合 43"/>
          <p:cNvGrpSpPr/>
          <p:nvPr/>
        </p:nvGrpSpPr>
        <p:grpSpPr>
          <a:xfrm>
            <a:off x="5177373" y="767437"/>
            <a:ext cx="1856316" cy="1114217"/>
            <a:chOff x="684243" y="165720"/>
            <a:chExt cx="2383242" cy="1430494"/>
          </a:xfrm>
        </p:grpSpPr>
        <p:cxnSp>
          <p:nvCxnSpPr>
            <p:cNvPr id="45" name="直接连接符 44"/>
            <p:cNvCxnSpPr/>
            <p:nvPr/>
          </p:nvCxnSpPr>
          <p:spPr>
            <a:xfrm flipV="1">
              <a:off x="684243" y="551261"/>
              <a:ext cx="2024926" cy="10449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 flipV="1">
              <a:off x="1042559" y="165720"/>
              <a:ext cx="2024926" cy="1044954"/>
            </a:xfrm>
            <a:prstGeom prst="line">
              <a:avLst/>
            </a:prstGeom>
            <a:ln w="3175">
              <a:solidFill>
                <a:schemeClr val="accent1">
                  <a:alpha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组合 46"/>
          <p:cNvGrpSpPr/>
          <p:nvPr/>
        </p:nvGrpSpPr>
        <p:grpSpPr>
          <a:xfrm>
            <a:off x="5696976" y="3275311"/>
            <a:ext cx="1863857" cy="1079589"/>
            <a:chOff x="828280" y="3530355"/>
            <a:chExt cx="2517446" cy="1458162"/>
          </a:xfrm>
        </p:grpSpPr>
        <p:cxnSp>
          <p:nvCxnSpPr>
            <p:cNvPr id="48" name="直接连接符 47"/>
            <p:cNvCxnSpPr/>
            <p:nvPr/>
          </p:nvCxnSpPr>
          <p:spPr>
            <a:xfrm flipV="1">
              <a:off x="1320800" y="3530355"/>
              <a:ext cx="2024926" cy="10449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 flipV="1">
              <a:off x="828280" y="3943564"/>
              <a:ext cx="2024926" cy="1044953"/>
            </a:xfrm>
            <a:prstGeom prst="line">
              <a:avLst/>
            </a:prstGeom>
            <a:ln w="3175">
              <a:solidFill>
                <a:schemeClr val="accent1">
                  <a:alpha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直接连接符 49"/>
          <p:cNvCxnSpPr/>
          <p:nvPr/>
        </p:nvCxnSpPr>
        <p:spPr>
          <a:xfrm>
            <a:off x="5853476" y="5369765"/>
            <a:ext cx="42135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utoShape 112"/>
          <p:cNvSpPr/>
          <p:nvPr/>
        </p:nvSpPr>
        <p:spPr bwMode="auto">
          <a:xfrm>
            <a:off x="5725341" y="2411080"/>
            <a:ext cx="741316" cy="738049"/>
          </a:xfrm>
          <a:custGeom>
            <a:avLst/>
            <a:gdLst>
              <a:gd name="T0" fmla="*/ 10510 w 21020"/>
              <a:gd name="T1" fmla="*/ 10800 h 21600"/>
              <a:gd name="T2" fmla="*/ 10510 w 21020"/>
              <a:gd name="T3" fmla="*/ 10800 h 21600"/>
              <a:gd name="T4" fmla="*/ 10510 w 21020"/>
              <a:gd name="T5" fmla="*/ 10800 h 21600"/>
              <a:gd name="T6" fmla="*/ 10510 w 2102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020" h="21600">
                <a:moveTo>
                  <a:pt x="18846" y="7946"/>
                </a:moveTo>
                <a:lnTo>
                  <a:pt x="17740" y="9091"/>
                </a:lnTo>
                <a:cubicBezTo>
                  <a:pt x="17740" y="8939"/>
                  <a:pt x="17758" y="8792"/>
                  <a:pt x="17744" y="8636"/>
                </a:cubicBezTo>
                <a:cubicBezTo>
                  <a:pt x="17629" y="7331"/>
                  <a:pt x="17036" y="6068"/>
                  <a:pt x="16074" y="5080"/>
                </a:cubicBezTo>
                <a:cubicBezTo>
                  <a:pt x="15004" y="3980"/>
                  <a:pt x="13585" y="3348"/>
                  <a:pt x="12180" y="3345"/>
                </a:cubicBezTo>
                <a:lnTo>
                  <a:pt x="13268" y="2218"/>
                </a:lnTo>
                <a:cubicBezTo>
                  <a:pt x="13812" y="1659"/>
                  <a:pt x="14572" y="1350"/>
                  <a:pt x="15403" y="1350"/>
                </a:cubicBezTo>
                <a:cubicBezTo>
                  <a:pt x="16460" y="1350"/>
                  <a:pt x="17546" y="1840"/>
                  <a:pt x="18381" y="2696"/>
                </a:cubicBezTo>
                <a:cubicBezTo>
                  <a:pt x="19165" y="3500"/>
                  <a:pt x="19631" y="4499"/>
                  <a:pt x="19698" y="5510"/>
                </a:cubicBezTo>
                <a:cubicBezTo>
                  <a:pt x="19760" y="6453"/>
                  <a:pt x="19457" y="7317"/>
                  <a:pt x="18846" y="7946"/>
                </a:cubicBezTo>
                <a:moveTo>
                  <a:pt x="5828" y="19329"/>
                </a:moveTo>
                <a:cubicBezTo>
                  <a:pt x="5813" y="18424"/>
                  <a:pt x="5454" y="17481"/>
                  <a:pt x="4730" y="16739"/>
                </a:cubicBezTo>
                <a:cubicBezTo>
                  <a:pt x="4046" y="16034"/>
                  <a:pt x="3150" y="15628"/>
                  <a:pt x="2257" y="15592"/>
                </a:cubicBezTo>
                <a:lnTo>
                  <a:pt x="2911" y="13157"/>
                </a:lnTo>
                <a:cubicBezTo>
                  <a:pt x="2959" y="12995"/>
                  <a:pt x="3052" y="12835"/>
                  <a:pt x="3168" y="12695"/>
                </a:cubicBezTo>
                <a:cubicBezTo>
                  <a:pt x="4485" y="11726"/>
                  <a:pt x="6512" y="12012"/>
                  <a:pt x="7920" y="13460"/>
                </a:cubicBezTo>
                <a:cubicBezTo>
                  <a:pt x="9409" y="14990"/>
                  <a:pt x="9639" y="17230"/>
                  <a:pt x="8492" y="18568"/>
                </a:cubicBezTo>
                <a:cubicBezTo>
                  <a:pt x="8416" y="18609"/>
                  <a:pt x="8339" y="18648"/>
                  <a:pt x="8256" y="18675"/>
                </a:cubicBezTo>
                <a:cubicBezTo>
                  <a:pt x="8256" y="18675"/>
                  <a:pt x="5828" y="19329"/>
                  <a:pt x="5828" y="19329"/>
                </a:cubicBezTo>
                <a:close/>
                <a:moveTo>
                  <a:pt x="2737" y="20164"/>
                </a:moveTo>
                <a:cubicBezTo>
                  <a:pt x="2665" y="20181"/>
                  <a:pt x="2443" y="20239"/>
                  <a:pt x="2291" y="20249"/>
                </a:cubicBezTo>
                <a:cubicBezTo>
                  <a:pt x="1751" y="20244"/>
                  <a:pt x="1313" y="19792"/>
                  <a:pt x="1313" y="19237"/>
                </a:cubicBezTo>
                <a:cubicBezTo>
                  <a:pt x="1321" y="19124"/>
                  <a:pt x="1365" y="18929"/>
                  <a:pt x="1380" y="18857"/>
                </a:cubicBezTo>
                <a:lnTo>
                  <a:pt x="2071" y="16283"/>
                </a:lnTo>
                <a:cubicBezTo>
                  <a:pt x="2822" y="16261"/>
                  <a:pt x="3630" y="16562"/>
                  <a:pt x="4265" y="17215"/>
                </a:cubicBezTo>
                <a:cubicBezTo>
                  <a:pt x="4911" y="17878"/>
                  <a:pt x="5214" y="18725"/>
                  <a:pt x="5181" y="19504"/>
                </a:cubicBezTo>
                <a:cubicBezTo>
                  <a:pt x="5181" y="19504"/>
                  <a:pt x="2737" y="20164"/>
                  <a:pt x="2737" y="20164"/>
                </a:cubicBezTo>
                <a:close/>
                <a:moveTo>
                  <a:pt x="6888" y="11179"/>
                </a:moveTo>
                <a:cubicBezTo>
                  <a:pt x="6280" y="10927"/>
                  <a:pt x="5642" y="10783"/>
                  <a:pt x="5004" y="10774"/>
                </a:cubicBezTo>
                <a:lnTo>
                  <a:pt x="10063" y="5536"/>
                </a:lnTo>
                <a:cubicBezTo>
                  <a:pt x="10838" y="4759"/>
                  <a:pt x="11966" y="4536"/>
                  <a:pt x="13077" y="4819"/>
                </a:cubicBezTo>
                <a:cubicBezTo>
                  <a:pt x="13077" y="4819"/>
                  <a:pt x="6888" y="11179"/>
                  <a:pt x="6888" y="11179"/>
                </a:cubicBezTo>
                <a:close/>
                <a:moveTo>
                  <a:pt x="9717" y="13672"/>
                </a:moveTo>
                <a:cubicBezTo>
                  <a:pt x="9473" y="13258"/>
                  <a:pt x="9194" y="12859"/>
                  <a:pt x="8848" y="12505"/>
                </a:cubicBezTo>
                <a:cubicBezTo>
                  <a:pt x="8447" y="12093"/>
                  <a:pt x="7986" y="11770"/>
                  <a:pt x="7507" y="11498"/>
                </a:cubicBezTo>
                <a:lnTo>
                  <a:pt x="13767" y="5064"/>
                </a:lnTo>
                <a:cubicBezTo>
                  <a:pt x="14259" y="5288"/>
                  <a:pt x="14729" y="5607"/>
                  <a:pt x="15145" y="6035"/>
                </a:cubicBezTo>
                <a:cubicBezTo>
                  <a:pt x="15500" y="6398"/>
                  <a:pt x="15775" y="6806"/>
                  <a:pt x="15987" y="7229"/>
                </a:cubicBezTo>
                <a:cubicBezTo>
                  <a:pt x="15987" y="7229"/>
                  <a:pt x="9717" y="13672"/>
                  <a:pt x="9717" y="13672"/>
                </a:cubicBezTo>
                <a:close/>
                <a:moveTo>
                  <a:pt x="10519" y="16061"/>
                </a:moveTo>
                <a:cubicBezTo>
                  <a:pt x="10465" y="15452"/>
                  <a:pt x="10298" y="14854"/>
                  <a:pt x="10047" y="14288"/>
                </a:cubicBezTo>
                <a:lnTo>
                  <a:pt x="16257" y="7906"/>
                </a:lnTo>
                <a:cubicBezTo>
                  <a:pt x="16637" y="9140"/>
                  <a:pt x="16442" y="10429"/>
                  <a:pt x="15610" y="11284"/>
                </a:cubicBezTo>
                <a:cubicBezTo>
                  <a:pt x="15604" y="11290"/>
                  <a:pt x="15598" y="11293"/>
                  <a:pt x="15593" y="11298"/>
                </a:cubicBezTo>
                <a:lnTo>
                  <a:pt x="15602" y="11306"/>
                </a:lnTo>
                <a:lnTo>
                  <a:pt x="10525" y="16565"/>
                </a:lnTo>
                <a:cubicBezTo>
                  <a:pt x="10527" y="16397"/>
                  <a:pt x="10534" y="16232"/>
                  <a:pt x="10519" y="16061"/>
                </a:cubicBezTo>
                <a:moveTo>
                  <a:pt x="19308" y="1741"/>
                </a:moveTo>
                <a:cubicBezTo>
                  <a:pt x="18228" y="632"/>
                  <a:pt x="16805" y="0"/>
                  <a:pt x="15403" y="0"/>
                </a:cubicBezTo>
                <a:cubicBezTo>
                  <a:pt x="14220" y="0"/>
                  <a:pt x="13131" y="450"/>
                  <a:pt x="12335" y="1266"/>
                </a:cubicBezTo>
                <a:lnTo>
                  <a:pt x="9138" y="4577"/>
                </a:lnTo>
                <a:cubicBezTo>
                  <a:pt x="9129" y="4585"/>
                  <a:pt x="9118" y="4592"/>
                  <a:pt x="9108" y="4602"/>
                </a:cubicBezTo>
                <a:cubicBezTo>
                  <a:pt x="9103" y="4608"/>
                  <a:pt x="9100" y="4614"/>
                  <a:pt x="9095" y="4620"/>
                </a:cubicBezTo>
                <a:lnTo>
                  <a:pt x="9096" y="4621"/>
                </a:lnTo>
                <a:lnTo>
                  <a:pt x="2310" y="11647"/>
                </a:lnTo>
                <a:cubicBezTo>
                  <a:pt x="1998" y="11966"/>
                  <a:pt x="1771" y="12364"/>
                  <a:pt x="1645" y="12797"/>
                </a:cubicBezTo>
                <a:lnTo>
                  <a:pt x="102" y="18541"/>
                </a:lnTo>
                <a:cubicBezTo>
                  <a:pt x="100" y="18557"/>
                  <a:pt x="0" y="19008"/>
                  <a:pt x="0" y="19237"/>
                </a:cubicBezTo>
                <a:cubicBezTo>
                  <a:pt x="0" y="20541"/>
                  <a:pt x="1030" y="21599"/>
                  <a:pt x="2302" y="21599"/>
                </a:cubicBezTo>
                <a:cubicBezTo>
                  <a:pt x="2554" y="21599"/>
                  <a:pt x="3044" y="21475"/>
                  <a:pt x="3062" y="21473"/>
                </a:cubicBezTo>
                <a:lnTo>
                  <a:pt x="8630" y="19969"/>
                </a:lnTo>
                <a:cubicBezTo>
                  <a:pt x="9054" y="19839"/>
                  <a:pt x="9439" y="19604"/>
                  <a:pt x="9750" y="19283"/>
                </a:cubicBezTo>
                <a:lnTo>
                  <a:pt x="19776" y="8899"/>
                </a:lnTo>
                <a:cubicBezTo>
                  <a:pt x="21600" y="7023"/>
                  <a:pt x="21394" y="3881"/>
                  <a:pt x="19308" y="1741"/>
                </a:cubicBezTo>
              </a:path>
            </a:pathLst>
          </a:custGeom>
          <a:solidFill>
            <a:srgbClr val="DAB96E"/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algn="ctr" defTabSz="228600">
              <a:defRPr/>
            </a:pPr>
            <a:endParaRPr lang="en-US" sz="2000" ker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ea typeface="宋体" panose="02010600030101010101" pitchFamily="2" charset="-122"/>
              <a:sym typeface="Gill Sans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314671" y="5616237"/>
            <a:ext cx="9877329" cy="362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600" dirty="0" smtClean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LOREM IPSUM DOLOR SIT AMET, CONSECTETUR ADIPISICING ELIT, SED DO EIUSMOD</a:t>
            </a:r>
            <a:endParaRPr lang="zh-CN" altLang="en-US" sz="160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353791" y="517683"/>
            <a:ext cx="889000" cy="304800"/>
          </a:xfrm>
          <a:prstGeom prst="roundRect">
            <a:avLst>
              <a:gd name="adj" fmla="val 50000"/>
            </a:avLst>
          </a:prstGeom>
          <a:solidFill>
            <a:srgbClr val="DAB96E"/>
          </a:solidFill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spcBef>
                <a:spcPct val="0"/>
              </a:spcBef>
              <a:defRPr/>
            </a:pPr>
            <a:r>
              <a:rPr kumimoji="1" lang="zh-CN" altLang="en-US" sz="1000" b="1" dirty="0">
                <a:solidFill>
                  <a:schemeClr val="bg1"/>
                </a:solidFill>
                <a:latin typeface="+mj-ea"/>
                <a:ea typeface="+mj-ea"/>
              </a:rPr>
              <a:t>选题背景</a:t>
            </a:r>
            <a:endParaRPr lang="zh-CN" altLang="en-US" sz="1000" b="1" dirty="0">
              <a:solidFill>
                <a:schemeClr val="bg1"/>
              </a:solidFill>
              <a:latin typeface="+mj-ea"/>
              <a:ea typeface="+mj-ea"/>
              <a:sym typeface="微软雅黑" panose="020B0503020204020204" charset="-122"/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1684694" y="524281"/>
            <a:ext cx="889000" cy="304800"/>
          </a:xfrm>
          <a:prstGeom prst="roundRect">
            <a:avLst>
              <a:gd name="adj" fmla="val 50000"/>
            </a:avLst>
          </a:prstGeom>
          <a:solidFill>
            <a:srgbClr val="DAB96E"/>
          </a:solidFill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lang="zh-CN" altLang="en-US" sz="1000" b="1" dirty="0">
                <a:solidFill>
                  <a:schemeClr val="bg1"/>
                </a:solidFill>
                <a:latin typeface="+mj-ea"/>
                <a:ea typeface="+mj-ea"/>
              </a:rPr>
              <a:t>研究意义</a:t>
            </a:r>
          </a:p>
        </p:txBody>
      </p:sp>
      <p:sp>
        <p:nvSpPr>
          <p:cNvPr id="18" name="圆角矩形 17"/>
          <p:cNvSpPr/>
          <p:nvPr/>
        </p:nvSpPr>
        <p:spPr>
          <a:xfrm>
            <a:off x="2939397" y="524281"/>
            <a:ext cx="889000" cy="304800"/>
          </a:xfrm>
          <a:prstGeom prst="roundRect">
            <a:avLst>
              <a:gd name="adj" fmla="val 50000"/>
            </a:avLst>
          </a:prstGeom>
          <a:solidFill>
            <a:srgbClr val="DAB96E"/>
          </a:solidFill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b="1" dirty="0">
                <a:solidFill>
                  <a:schemeClr val="bg1"/>
                </a:solidFill>
                <a:latin typeface="+mj-ea"/>
                <a:ea typeface="+mj-ea"/>
              </a:rPr>
              <a:t>理论基础</a:t>
            </a:r>
            <a:endParaRPr lang="zh-CN" altLang="en-US" sz="10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4194100" y="524281"/>
            <a:ext cx="889000" cy="304800"/>
          </a:xfrm>
          <a:prstGeom prst="roundRect">
            <a:avLst>
              <a:gd name="adj" fmla="val 50000"/>
            </a:avLst>
          </a:prstGeom>
          <a:solidFill>
            <a:srgbClr val="DAB96E"/>
          </a:solidFill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b="1" dirty="0">
                <a:solidFill>
                  <a:schemeClr val="bg1"/>
                </a:solidFill>
                <a:latin typeface="+mj-ea"/>
                <a:ea typeface="+mj-ea"/>
              </a:rPr>
              <a:t>贡献创新</a:t>
            </a:r>
            <a:endParaRPr lang="zh-CN" altLang="en-US" sz="10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6" grpId="0"/>
      <p:bldP spid="15" grpId="0" bldLvl="0" animBg="1"/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组合 21"/>
          <p:cNvGrpSpPr/>
          <p:nvPr/>
        </p:nvGrpSpPr>
        <p:grpSpPr>
          <a:xfrm>
            <a:off x="3596643" y="1597088"/>
            <a:ext cx="4997023" cy="3415811"/>
            <a:chOff x="3325710" y="1512422"/>
            <a:chExt cx="5607561" cy="3833156"/>
          </a:xfrm>
        </p:grpSpPr>
        <p:grpSp>
          <p:nvGrpSpPr>
            <p:cNvPr id="2" name="Group 1"/>
            <p:cNvGrpSpPr/>
            <p:nvPr/>
          </p:nvGrpSpPr>
          <p:grpSpPr>
            <a:xfrm>
              <a:off x="3660128" y="2323240"/>
              <a:ext cx="5012042" cy="2294135"/>
              <a:chOff x="3212076" y="2449974"/>
              <a:chExt cx="5771680" cy="2641840"/>
            </a:xfrm>
          </p:grpSpPr>
          <p:sp>
            <p:nvSpPr>
              <p:cNvPr id="17" name="Freeform 5"/>
              <p:cNvSpPr/>
              <p:nvPr/>
            </p:nvSpPr>
            <p:spPr bwMode="auto">
              <a:xfrm>
                <a:off x="7360072" y="2683754"/>
                <a:ext cx="1623684" cy="1549589"/>
              </a:xfrm>
              <a:custGeom>
                <a:avLst/>
                <a:gdLst>
                  <a:gd name="T0" fmla="*/ 1271 w 1271"/>
                  <a:gd name="T1" fmla="*/ 1213 h 1213"/>
                  <a:gd name="T2" fmla="*/ 811 w 1271"/>
                  <a:gd name="T3" fmla="*/ 1213 h 1213"/>
                  <a:gd name="T4" fmla="*/ 0 w 1271"/>
                  <a:gd name="T5" fmla="*/ 0 h 1213"/>
                  <a:gd name="T6" fmla="*/ 459 w 1271"/>
                  <a:gd name="T7" fmla="*/ 0 h 1213"/>
                  <a:gd name="T8" fmla="*/ 1271 w 1271"/>
                  <a:gd name="T9" fmla="*/ 1213 h 1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71" h="1213">
                    <a:moveTo>
                      <a:pt x="1271" y="1213"/>
                    </a:moveTo>
                    <a:lnTo>
                      <a:pt x="811" y="1213"/>
                    </a:lnTo>
                    <a:lnTo>
                      <a:pt x="0" y="0"/>
                    </a:lnTo>
                    <a:lnTo>
                      <a:pt x="459" y="0"/>
                    </a:lnTo>
                    <a:lnTo>
                      <a:pt x="1271" y="121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txBody>
              <a:bodyPr vert="horz" wrap="square" lIns="79405" tIns="39702" rIns="79405" bIns="39702" numCol="1" anchor="t" anchorCtr="0" compatLnSpc="1"/>
              <a:lstStyle>
                <a:defPPr>
                  <a:defRPr lang="zh-CN"/>
                </a:defPPr>
                <a:lvl1pPr marL="0" algn="l" defTabSz="866775" rtl="0" eaLnBrk="1" latinLnBrk="0" hangingPunct="1">
                  <a:defRPr sz="17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33705" algn="l" defTabSz="866775" rtl="0" eaLnBrk="1" latinLnBrk="0" hangingPunct="1">
                  <a:defRPr sz="17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66775" algn="l" defTabSz="866775" rtl="0" eaLnBrk="1" latinLnBrk="0" hangingPunct="1">
                  <a:defRPr sz="17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00480" algn="l" defTabSz="866775" rtl="0" eaLnBrk="1" latinLnBrk="0" hangingPunct="1">
                  <a:defRPr sz="17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734185" algn="l" defTabSz="866775" rtl="0" eaLnBrk="1" latinLnBrk="0" hangingPunct="1">
                  <a:defRPr sz="17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67255" algn="l" defTabSz="866775" rtl="0" eaLnBrk="1" latinLnBrk="0" hangingPunct="1">
                  <a:defRPr sz="17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600960" algn="l" defTabSz="866775" rtl="0" eaLnBrk="1" latinLnBrk="0" hangingPunct="1">
                  <a:defRPr sz="17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034665" algn="l" defTabSz="866775" rtl="0" eaLnBrk="1" latinLnBrk="0" hangingPunct="1">
                  <a:defRPr sz="17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467735" algn="l" defTabSz="866775" rtl="0" eaLnBrk="1" latinLnBrk="0" hangingPunct="1">
                  <a:defRPr sz="17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20000"/>
                  </a:lnSpc>
                </a:pPr>
                <a:endParaRPr lang="en-US" sz="2000" b="1"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8" name="Freeform 6"/>
              <p:cNvSpPr/>
              <p:nvPr/>
            </p:nvSpPr>
            <p:spPr bwMode="auto">
              <a:xfrm>
                <a:off x="6324031" y="2449974"/>
                <a:ext cx="1622407" cy="2408059"/>
              </a:xfrm>
              <a:custGeom>
                <a:avLst/>
                <a:gdLst>
                  <a:gd name="T0" fmla="*/ 1270 w 1270"/>
                  <a:gd name="T1" fmla="*/ 1885 h 1885"/>
                  <a:gd name="T2" fmla="*/ 811 w 1270"/>
                  <a:gd name="T3" fmla="*/ 1885 h 1885"/>
                  <a:gd name="T4" fmla="*/ 0 w 1270"/>
                  <a:gd name="T5" fmla="*/ 0 h 1885"/>
                  <a:gd name="T6" fmla="*/ 459 w 1270"/>
                  <a:gd name="T7" fmla="*/ 0 h 1885"/>
                  <a:gd name="T8" fmla="*/ 1270 w 1270"/>
                  <a:gd name="T9" fmla="*/ 1885 h 18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70" h="1885">
                    <a:moveTo>
                      <a:pt x="1270" y="1885"/>
                    </a:moveTo>
                    <a:lnTo>
                      <a:pt x="811" y="1885"/>
                    </a:lnTo>
                    <a:lnTo>
                      <a:pt x="0" y="0"/>
                    </a:lnTo>
                    <a:lnTo>
                      <a:pt x="459" y="0"/>
                    </a:lnTo>
                    <a:lnTo>
                      <a:pt x="1270" y="1885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txBody>
              <a:bodyPr vert="horz" wrap="square" lIns="79405" tIns="39702" rIns="79405" bIns="39702" numCol="1" anchor="t" anchorCtr="0" compatLnSpc="1"/>
              <a:lstStyle>
                <a:defPPr>
                  <a:defRPr lang="zh-CN"/>
                </a:defPPr>
                <a:lvl1pPr marL="0" algn="l" defTabSz="866775" rtl="0" eaLnBrk="1" latinLnBrk="0" hangingPunct="1">
                  <a:defRPr sz="17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33705" algn="l" defTabSz="866775" rtl="0" eaLnBrk="1" latinLnBrk="0" hangingPunct="1">
                  <a:defRPr sz="17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66775" algn="l" defTabSz="866775" rtl="0" eaLnBrk="1" latinLnBrk="0" hangingPunct="1">
                  <a:defRPr sz="17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00480" algn="l" defTabSz="866775" rtl="0" eaLnBrk="1" latinLnBrk="0" hangingPunct="1">
                  <a:defRPr sz="17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734185" algn="l" defTabSz="866775" rtl="0" eaLnBrk="1" latinLnBrk="0" hangingPunct="1">
                  <a:defRPr sz="17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67255" algn="l" defTabSz="866775" rtl="0" eaLnBrk="1" latinLnBrk="0" hangingPunct="1">
                  <a:defRPr sz="17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600960" algn="l" defTabSz="866775" rtl="0" eaLnBrk="1" latinLnBrk="0" hangingPunct="1">
                  <a:defRPr sz="17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034665" algn="l" defTabSz="866775" rtl="0" eaLnBrk="1" latinLnBrk="0" hangingPunct="1">
                  <a:defRPr sz="17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467735" algn="l" defTabSz="866775" rtl="0" eaLnBrk="1" latinLnBrk="0" hangingPunct="1">
                  <a:defRPr sz="17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20000"/>
                  </a:lnSpc>
                </a:pPr>
                <a:endParaRPr lang="en-US" sz="2000" b="1"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9" name="Freeform 7"/>
              <p:cNvSpPr/>
              <p:nvPr/>
            </p:nvSpPr>
            <p:spPr bwMode="auto">
              <a:xfrm>
                <a:off x="5285435" y="2917534"/>
                <a:ext cx="1624962" cy="2174280"/>
              </a:xfrm>
              <a:custGeom>
                <a:avLst/>
                <a:gdLst>
                  <a:gd name="T0" fmla="*/ 459 w 1272"/>
                  <a:gd name="T1" fmla="*/ 0 h 1702"/>
                  <a:gd name="T2" fmla="*/ 1272 w 1272"/>
                  <a:gd name="T3" fmla="*/ 1702 h 1702"/>
                  <a:gd name="T4" fmla="*/ 813 w 1272"/>
                  <a:gd name="T5" fmla="*/ 1702 h 1702"/>
                  <a:gd name="T6" fmla="*/ 0 w 1272"/>
                  <a:gd name="T7" fmla="*/ 0 h 1702"/>
                  <a:gd name="T8" fmla="*/ 459 w 1272"/>
                  <a:gd name="T9" fmla="*/ 0 h 17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72" h="1702">
                    <a:moveTo>
                      <a:pt x="459" y="0"/>
                    </a:moveTo>
                    <a:lnTo>
                      <a:pt x="1272" y="1702"/>
                    </a:lnTo>
                    <a:lnTo>
                      <a:pt x="813" y="1702"/>
                    </a:lnTo>
                    <a:lnTo>
                      <a:pt x="0" y="0"/>
                    </a:lnTo>
                    <a:lnTo>
                      <a:pt x="459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txBody>
              <a:bodyPr vert="horz" wrap="square" lIns="79405" tIns="39702" rIns="79405" bIns="39702" numCol="1" anchor="t" anchorCtr="0" compatLnSpc="1"/>
              <a:lstStyle>
                <a:defPPr>
                  <a:defRPr lang="zh-CN"/>
                </a:defPPr>
                <a:lvl1pPr marL="0" algn="l" defTabSz="866775" rtl="0" eaLnBrk="1" latinLnBrk="0" hangingPunct="1">
                  <a:defRPr sz="17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33705" algn="l" defTabSz="866775" rtl="0" eaLnBrk="1" latinLnBrk="0" hangingPunct="1">
                  <a:defRPr sz="17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66775" algn="l" defTabSz="866775" rtl="0" eaLnBrk="1" latinLnBrk="0" hangingPunct="1">
                  <a:defRPr sz="17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00480" algn="l" defTabSz="866775" rtl="0" eaLnBrk="1" latinLnBrk="0" hangingPunct="1">
                  <a:defRPr sz="17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734185" algn="l" defTabSz="866775" rtl="0" eaLnBrk="1" latinLnBrk="0" hangingPunct="1">
                  <a:defRPr sz="17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67255" algn="l" defTabSz="866775" rtl="0" eaLnBrk="1" latinLnBrk="0" hangingPunct="1">
                  <a:defRPr sz="17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600960" algn="l" defTabSz="866775" rtl="0" eaLnBrk="1" latinLnBrk="0" hangingPunct="1">
                  <a:defRPr sz="17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034665" algn="l" defTabSz="866775" rtl="0" eaLnBrk="1" latinLnBrk="0" hangingPunct="1">
                  <a:defRPr sz="17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467735" algn="l" defTabSz="866775" rtl="0" eaLnBrk="1" latinLnBrk="0" hangingPunct="1">
                  <a:defRPr sz="17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20000"/>
                  </a:lnSpc>
                </a:pPr>
                <a:endParaRPr lang="en-US" sz="2000" b="1"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" name="Freeform 8"/>
              <p:cNvSpPr/>
              <p:nvPr/>
            </p:nvSpPr>
            <p:spPr bwMode="auto">
              <a:xfrm>
                <a:off x="4249394" y="2683754"/>
                <a:ext cx="1622407" cy="1940500"/>
              </a:xfrm>
              <a:custGeom>
                <a:avLst/>
                <a:gdLst>
                  <a:gd name="T0" fmla="*/ 459 w 1270"/>
                  <a:gd name="T1" fmla="*/ 0 h 1519"/>
                  <a:gd name="T2" fmla="*/ 1270 w 1270"/>
                  <a:gd name="T3" fmla="*/ 1519 h 1519"/>
                  <a:gd name="T4" fmla="*/ 811 w 1270"/>
                  <a:gd name="T5" fmla="*/ 1519 h 1519"/>
                  <a:gd name="T6" fmla="*/ 0 w 1270"/>
                  <a:gd name="T7" fmla="*/ 0 h 1519"/>
                  <a:gd name="T8" fmla="*/ 459 w 1270"/>
                  <a:gd name="T9" fmla="*/ 0 h 15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70" h="1519">
                    <a:moveTo>
                      <a:pt x="459" y="0"/>
                    </a:moveTo>
                    <a:lnTo>
                      <a:pt x="1270" y="1519"/>
                    </a:lnTo>
                    <a:lnTo>
                      <a:pt x="811" y="1519"/>
                    </a:lnTo>
                    <a:lnTo>
                      <a:pt x="0" y="0"/>
                    </a:lnTo>
                    <a:lnTo>
                      <a:pt x="459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txBody>
              <a:bodyPr vert="horz" wrap="square" lIns="79405" tIns="39702" rIns="79405" bIns="39702" numCol="1" anchor="t" anchorCtr="0" compatLnSpc="1"/>
              <a:lstStyle>
                <a:defPPr>
                  <a:defRPr lang="zh-CN"/>
                </a:defPPr>
                <a:lvl1pPr marL="0" algn="l" defTabSz="866775" rtl="0" eaLnBrk="1" latinLnBrk="0" hangingPunct="1">
                  <a:defRPr sz="17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33705" algn="l" defTabSz="866775" rtl="0" eaLnBrk="1" latinLnBrk="0" hangingPunct="1">
                  <a:defRPr sz="17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66775" algn="l" defTabSz="866775" rtl="0" eaLnBrk="1" latinLnBrk="0" hangingPunct="1">
                  <a:defRPr sz="17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00480" algn="l" defTabSz="866775" rtl="0" eaLnBrk="1" latinLnBrk="0" hangingPunct="1">
                  <a:defRPr sz="17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734185" algn="l" defTabSz="866775" rtl="0" eaLnBrk="1" latinLnBrk="0" hangingPunct="1">
                  <a:defRPr sz="17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67255" algn="l" defTabSz="866775" rtl="0" eaLnBrk="1" latinLnBrk="0" hangingPunct="1">
                  <a:defRPr sz="17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600960" algn="l" defTabSz="866775" rtl="0" eaLnBrk="1" latinLnBrk="0" hangingPunct="1">
                  <a:defRPr sz="17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034665" algn="l" defTabSz="866775" rtl="0" eaLnBrk="1" latinLnBrk="0" hangingPunct="1">
                  <a:defRPr sz="17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467735" algn="l" defTabSz="866775" rtl="0" eaLnBrk="1" latinLnBrk="0" hangingPunct="1">
                  <a:defRPr sz="17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20000"/>
                  </a:lnSpc>
                </a:pPr>
                <a:endParaRPr lang="en-US" sz="2000" b="1"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1" name="Freeform 9"/>
              <p:cNvSpPr/>
              <p:nvPr/>
            </p:nvSpPr>
            <p:spPr bwMode="auto">
              <a:xfrm>
                <a:off x="3212076" y="3130873"/>
                <a:ext cx="1623684" cy="1727160"/>
              </a:xfrm>
              <a:custGeom>
                <a:avLst/>
                <a:gdLst>
                  <a:gd name="T0" fmla="*/ 459 w 1271"/>
                  <a:gd name="T1" fmla="*/ 0 h 1352"/>
                  <a:gd name="T2" fmla="*/ 1271 w 1271"/>
                  <a:gd name="T3" fmla="*/ 1352 h 1352"/>
                  <a:gd name="T4" fmla="*/ 812 w 1271"/>
                  <a:gd name="T5" fmla="*/ 1352 h 1352"/>
                  <a:gd name="T6" fmla="*/ 0 w 1271"/>
                  <a:gd name="T7" fmla="*/ 0 h 1352"/>
                  <a:gd name="T8" fmla="*/ 459 w 1271"/>
                  <a:gd name="T9" fmla="*/ 0 h 1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71" h="1352">
                    <a:moveTo>
                      <a:pt x="459" y="0"/>
                    </a:moveTo>
                    <a:lnTo>
                      <a:pt x="1271" y="1352"/>
                    </a:lnTo>
                    <a:lnTo>
                      <a:pt x="812" y="1352"/>
                    </a:lnTo>
                    <a:lnTo>
                      <a:pt x="0" y="0"/>
                    </a:lnTo>
                    <a:lnTo>
                      <a:pt x="459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txBody>
              <a:bodyPr vert="horz" wrap="square" lIns="79405" tIns="39702" rIns="79405" bIns="39702" numCol="1" anchor="t" anchorCtr="0" compatLnSpc="1"/>
              <a:lstStyle>
                <a:defPPr>
                  <a:defRPr lang="zh-CN"/>
                </a:defPPr>
                <a:lvl1pPr marL="0" algn="l" defTabSz="866775" rtl="0" eaLnBrk="1" latinLnBrk="0" hangingPunct="1">
                  <a:defRPr sz="17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33705" algn="l" defTabSz="866775" rtl="0" eaLnBrk="1" latinLnBrk="0" hangingPunct="1">
                  <a:defRPr sz="17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66775" algn="l" defTabSz="866775" rtl="0" eaLnBrk="1" latinLnBrk="0" hangingPunct="1">
                  <a:defRPr sz="17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00480" algn="l" defTabSz="866775" rtl="0" eaLnBrk="1" latinLnBrk="0" hangingPunct="1">
                  <a:defRPr sz="17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734185" algn="l" defTabSz="866775" rtl="0" eaLnBrk="1" latinLnBrk="0" hangingPunct="1">
                  <a:defRPr sz="17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67255" algn="l" defTabSz="866775" rtl="0" eaLnBrk="1" latinLnBrk="0" hangingPunct="1">
                  <a:defRPr sz="17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600960" algn="l" defTabSz="866775" rtl="0" eaLnBrk="1" latinLnBrk="0" hangingPunct="1">
                  <a:defRPr sz="17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034665" algn="l" defTabSz="866775" rtl="0" eaLnBrk="1" latinLnBrk="0" hangingPunct="1">
                  <a:defRPr sz="17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467735" algn="l" defTabSz="866775" rtl="0" eaLnBrk="1" latinLnBrk="0" hangingPunct="1">
                  <a:defRPr sz="17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20000"/>
                  </a:lnSpc>
                </a:pPr>
                <a:endParaRPr lang="en-US" sz="2000" b="1"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3" name="Rounded Rectangle 123"/>
            <p:cNvSpPr/>
            <p:nvPr/>
          </p:nvSpPr>
          <p:spPr>
            <a:xfrm rot="5400000">
              <a:off x="3116548" y="3218486"/>
              <a:ext cx="1591917" cy="511411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3370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86677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0048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73418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16725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60096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03466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46773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endParaRPr lang="en-US" sz="2000" b="1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" name="Rounded Rectangle 124"/>
            <p:cNvSpPr/>
            <p:nvPr/>
          </p:nvSpPr>
          <p:spPr>
            <a:xfrm rot="5400000">
              <a:off x="3607988" y="3218488"/>
              <a:ext cx="2403964" cy="511411"/>
            </a:xfrm>
            <a:prstGeom prst="roundRect">
              <a:avLst>
                <a:gd name="adj" fmla="val 50000"/>
              </a:avLst>
            </a:prstGeom>
            <a:solidFill>
              <a:srgbClr val="DAB9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3370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86677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0048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73418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16725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60096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03466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46773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endParaRPr lang="en-US" sz="2000" b="1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" name="Rounded Rectangle 125"/>
            <p:cNvSpPr/>
            <p:nvPr/>
          </p:nvSpPr>
          <p:spPr>
            <a:xfrm rot="5400000">
              <a:off x="4717797" y="3218488"/>
              <a:ext cx="1997941" cy="511411"/>
            </a:xfrm>
            <a:prstGeom prst="roundRect">
              <a:avLst>
                <a:gd name="adj" fmla="val 50000"/>
              </a:avLst>
            </a:prstGeom>
            <a:solidFill>
              <a:srgbClr val="DAB9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3370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86677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0048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73418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16725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60096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03466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46773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endParaRPr lang="en-US" sz="2000" b="1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" name="Rounded Rectangle 126"/>
            <p:cNvSpPr/>
            <p:nvPr/>
          </p:nvSpPr>
          <p:spPr>
            <a:xfrm rot="5400000">
              <a:off x="5204342" y="3218489"/>
              <a:ext cx="2812204" cy="511411"/>
            </a:xfrm>
            <a:prstGeom prst="roundRect">
              <a:avLst>
                <a:gd name="adj" fmla="val 50000"/>
              </a:avLst>
            </a:prstGeom>
            <a:solidFill>
              <a:srgbClr val="DAB9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3370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86677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0048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73418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16725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60096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03466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46773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endParaRPr lang="en-US" sz="2000" b="1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Rounded Rectangle 127"/>
            <p:cNvSpPr/>
            <p:nvPr/>
          </p:nvSpPr>
          <p:spPr>
            <a:xfrm rot="5400000">
              <a:off x="6320870" y="3218489"/>
              <a:ext cx="2403966" cy="511411"/>
            </a:xfrm>
            <a:prstGeom prst="roundRect">
              <a:avLst>
                <a:gd name="adj" fmla="val 50000"/>
              </a:avLst>
            </a:prstGeom>
            <a:solidFill>
              <a:srgbClr val="DAB9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3370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86677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0048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73418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16725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60096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03466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46773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endParaRPr lang="en-US" sz="2000" b="1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Rounded Rectangle 128"/>
            <p:cNvSpPr/>
            <p:nvPr/>
          </p:nvSpPr>
          <p:spPr>
            <a:xfrm rot="5400000">
              <a:off x="7756432" y="3218488"/>
              <a:ext cx="1319020" cy="511411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3370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86677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0048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73418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16725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60096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03466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46773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endParaRPr lang="en-US" sz="2000" b="1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Rounded Rectangle 131"/>
            <p:cNvSpPr/>
            <p:nvPr/>
          </p:nvSpPr>
          <p:spPr>
            <a:xfrm>
              <a:off x="8155213" y="1512422"/>
              <a:ext cx="525108" cy="525108"/>
            </a:xfrm>
            <a:prstGeom prst="roundRect">
              <a:avLst>
                <a:gd name="adj" fmla="val 16554"/>
              </a:avLst>
            </a:prstGeom>
            <a:solidFill>
              <a:srgbClr val="DAB9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3370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86677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0048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73418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16725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60096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03466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46773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zh-CN" sz="2000" b="1" dirty="0" smtClean="0">
                  <a:solidFill>
                    <a:srgbClr val="FFFFFF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4</a:t>
              </a:r>
              <a:endParaRPr lang="en-AU" sz="2000" b="1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Rounded Rectangle 133"/>
            <p:cNvSpPr/>
            <p:nvPr/>
          </p:nvSpPr>
          <p:spPr>
            <a:xfrm>
              <a:off x="8179555" y="4820470"/>
              <a:ext cx="525108" cy="525108"/>
            </a:xfrm>
            <a:prstGeom prst="roundRect">
              <a:avLst>
                <a:gd name="adj" fmla="val 16554"/>
              </a:avLst>
            </a:prstGeom>
            <a:solidFill>
              <a:srgbClr val="DAB9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3370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86677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0048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73418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16725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60096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03466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46773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zh-CN" sz="20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3</a:t>
              </a:r>
              <a:endParaRPr 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Arc 134"/>
            <p:cNvSpPr/>
            <p:nvPr/>
          </p:nvSpPr>
          <p:spPr>
            <a:xfrm rot="14978043" flipH="1">
              <a:off x="6731022" y="3753956"/>
              <a:ext cx="1545026" cy="1545026"/>
            </a:xfrm>
            <a:prstGeom prst="arc">
              <a:avLst>
                <a:gd name="adj1" fmla="val 17014246"/>
                <a:gd name="adj2" fmla="val 745915"/>
              </a:avLst>
            </a:prstGeom>
            <a:ln w="12700">
              <a:solidFill>
                <a:srgbClr val="C8161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tx1"/>
                  </a:solidFill>
                </a:defRPr>
              </a:defPPr>
              <a:lvl1pPr marL="0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33705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66775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00480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734185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67255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600960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034665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467735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id-ID" sz="2000" b="1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Arc 135"/>
            <p:cNvSpPr/>
            <p:nvPr/>
          </p:nvSpPr>
          <p:spPr>
            <a:xfrm rot="6621957" flipH="1" flipV="1">
              <a:off x="7388245" y="1706486"/>
              <a:ext cx="1545026" cy="1545026"/>
            </a:xfrm>
            <a:prstGeom prst="arc">
              <a:avLst>
                <a:gd name="adj1" fmla="val 17014246"/>
                <a:gd name="adj2" fmla="val 19242592"/>
              </a:avLst>
            </a:prstGeom>
            <a:ln w="12700">
              <a:solidFill>
                <a:srgbClr val="C8161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tx1"/>
                  </a:solidFill>
                </a:defRPr>
              </a:defPPr>
              <a:lvl1pPr marL="0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33705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66775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00480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734185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67255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600960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034665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467735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id-ID" sz="2000" b="1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Rounded Rectangle 137"/>
            <p:cNvSpPr/>
            <p:nvPr/>
          </p:nvSpPr>
          <p:spPr>
            <a:xfrm flipH="1">
              <a:off x="3578662" y="1512422"/>
              <a:ext cx="525108" cy="525108"/>
            </a:xfrm>
            <a:prstGeom prst="roundRect">
              <a:avLst>
                <a:gd name="adj" fmla="val 16554"/>
              </a:avLst>
            </a:prstGeom>
            <a:solidFill>
              <a:srgbClr val="DAB9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3370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86677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0048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73418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16725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60096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03466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46773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zh-CN" sz="2000" b="1" dirty="0" smtClean="0">
                  <a:solidFill>
                    <a:srgbClr val="FFFFFF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1</a:t>
              </a:r>
              <a:endParaRPr lang="en-US" sz="2000" b="1" dirty="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Rounded Rectangle 139"/>
            <p:cNvSpPr/>
            <p:nvPr/>
          </p:nvSpPr>
          <p:spPr>
            <a:xfrm flipH="1">
              <a:off x="3554320" y="4820470"/>
              <a:ext cx="525108" cy="525108"/>
            </a:xfrm>
            <a:prstGeom prst="roundRect">
              <a:avLst>
                <a:gd name="adj" fmla="val 16554"/>
              </a:avLst>
            </a:prstGeom>
            <a:solidFill>
              <a:srgbClr val="DAB9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3370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86677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0048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73418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16725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60096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03466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46773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zh-CN" sz="20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2</a:t>
              </a:r>
              <a:endParaRPr 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Arc 140"/>
            <p:cNvSpPr/>
            <p:nvPr/>
          </p:nvSpPr>
          <p:spPr>
            <a:xfrm rot="6621957">
              <a:off x="3937485" y="3484783"/>
              <a:ext cx="1766444" cy="1766444"/>
            </a:xfrm>
            <a:prstGeom prst="arc">
              <a:avLst>
                <a:gd name="adj1" fmla="val 16087243"/>
                <a:gd name="adj2" fmla="val 745915"/>
              </a:avLst>
            </a:prstGeom>
            <a:ln w="12700">
              <a:solidFill>
                <a:srgbClr val="C8161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tx1"/>
                  </a:solidFill>
                </a:defRPr>
              </a:defPPr>
              <a:lvl1pPr marL="0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33705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66775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00480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734185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67255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600960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034665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467735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id-ID" sz="2000" b="1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Arc 141"/>
            <p:cNvSpPr/>
            <p:nvPr/>
          </p:nvSpPr>
          <p:spPr>
            <a:xfrm rot="14978043" flipV="1">
              <a:off x="3325710" y="1706486"/>
              <a:ext cx="1545026" cy="1545026"/>
            </a:xfrm>
            <a:prstGeom prst="arc">
              <a:avLst>
                <a:gd name="adj1" fmla="val 17014246"/>
                <a:gd name="adj2" fmla="val 19242592"/>
              </a:avLst>
            </a:prstGeom>
            <a:ln w="12700">
              <a:solidFill>
                <a:srgbClr val="C8161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tx1"/>
                  </a:solidFill>
                </a:defRPr>
              </a:defPPr>
              <a:lvl1pPr marL="0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33705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66775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00480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734185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67255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600960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034665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467735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id-ID" sz="2000" b="1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3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8480069" y="1339156"/>
            <a:ext cx="3350072" cy="8463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24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155441" y="4349734"/>
            <a:ext cx="3459515" cy="8463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25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8556938" y="4305152"/>
            <a:ext cx="3350072" cy="8463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26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217409" y="1339156"/>
            <a:ext cx="3459515" cy="8463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398786" y="249708"/>
            <a:ext cx="670385" cy="604428"/>
            <a:chOff x="5424755" y="1340768"/>
            <a:chExt cx="670560" cy="604586"/>
          </a:xfrm>
        </p:grpSpPr>
        <p:grpSp>
          <p:nvGrpSpPr>
            <p:cNvPr id="28" name="组合 27"/>
            <p:cNvGrpSpPr/>
            <p:nvPr/>
          </p:nvGrpSpPr>
          <p:grpSpPr>
            <a:xfrm>
              <a:off x="5424755" y="1340768"/>
              <a:ext cx="670560" cy="604586"/>
              <a:chOff x="3720691" y="2824413"/>
              <a:chExt cx="1341120" cy="1209172"/>
            </a:xfrm>
          </p:grpSpPr>
          <p:sp>
            <p:nvSpPr>
              <p:cNvPr id="30" name="Freeform 5"/>
              <p:cNvSpPr/>
              <p:nvPr/>
            </p:nvSpPr>
            <p:spPr bwMode="auto">
              <a:xfrm rot="1855731">
                <a:off x="3720691" y="2824413"/>
                <a:ext cx="1341120" cy="1209172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gradFill>
                <a:gsLst>
                  <a:gs pos="0">
                    <a:srgbClr val="D3D3D3"/>
                  </a:gs>
                  <a:gs pos="100000">
                    <a:srgbClr val="F9F9F9"/>
                  </a:gs>
                </a:gsLst>
                <a:lin ang="16200000" scaled="0"/>
              </a:gradFill>
              <a:ln w="12700" cap="flat">
                <a:noFill/>
                <a:prstDash val="solid"/>
                <a:miter lim="800000"/>
              </a:ln>
              <a:effectLst>
                <a:outerShdw blurRad="190500" dist="1143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16" tIns="45708" rIns="91416" bIns="45708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31" name="Freeform 5"/>
              <p:cNvSpPr/>
              <p:nvPr/>
            </p:nvSpPr>
            <p:spPr bwMode="auto">
              <a:xfrm rot="1855731">
                <a:off x="3764581" y="2863367"/>
                <a:ext cx="1264630" cy="1140208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gradFill>
                <a:gsLst>
                  <a:gs pos="0">
                    <a:srgbClr val="D3D3D3"/>
                  </a:gs>
                  <a:gs pos="100000">
                    <a:srgbClr val="F9F9F9"/>
                  </a:gs>
                </a:gsLst>
                <a:lin ang="21594000" scaled="0"/>
              </a:gradFill>
              <a:ln w="12700" cap="flat">
                <a:noFill/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16" tIns="45708" rIns="91416" bIns="45708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29" name="Freeform 5"/>
            <p:cNvSpPr/>
            <p:nvPr/>
          </p:nvSpPr>
          <p:spPr bwMode="auto">
            <a:xfrm rot="1855731">
              <a:off x="5470180" y="1383052"/>
              <a:ext cx="576760" cy="520015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noFill/>
            <a:ln w="9525" cap="flat">
              <a:solidFill>
                <a:srgbClr val="414455"/>
              </a:solidFill>
              <a:prstDash val="sysDash"/>
              <a:miter lim="800000"/>
            </a:ln>
            <a:effectLst/>
          </p:spPr>
          <p:txBody>
            <a:bodyPr vert="horz" wrap="square" lIns="91416" tIns="45708" rIns="91416" bIns="45708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32" name="文本框 9"/>
          <p:cNvSpPr txBox="1"/>
          <p:nvPr/>
        </p:nvSpPr>
        <p:spPr>
          <a:xfrm>
            <a:off x="1115790" y="368459"/>
            <a:ext cx="2674290" cy="346228"/>
          </a:xfrm>
          <a:prstGeom prst="rect">
            <a:avLst/>
          </a:prstGeom>
          <a:noFill/>
        </p:spPr>
        <p:txBody>
          <a:bodyPr wrap="square" lIns="68561" tIns="34280" rIns="68561" bIns="3428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/>
            <a:r>
              <a:rPr lang="zh-CN" altLang="en-US" b="1" dirty="0">
                <a:solidFill>
                  <a:srgbClr val="DAB96E"/>
                </a:solidFill>
                <a:latin typeface="微软雅黑" panose="020B0503020204020204" charset="-122"/>
                <a:ea typeface="微软雅黑" panose="020B0503020204020204" charset="-122"/>
              </a:rPr>
              <a:t>研究成果与应用</a:t>
            </a:r>
          </a:p>
        </p:txBody>
      </p:sp>
      <p:cxnSp>
        <p:nvCxnSpPr>
          <p:cNvPr id="33" name="直接连接符 32"/>
          <p:cNvCxnSpPr/>
          <p:nvPr/>
        </p:nvCxnSpPr>
        <p:spPr>
          <a:xfrm flipV="1">
            <a:off x="1187780" y="714687"/>
            <a:ext cx="10686636" cy="13717"/>
          </a:xfrm>
          <a:prstGeom prst="line">
            <a:avLst/>
          </a:prstGeom>
          <a:ln>
            <a:solidFill>
              <a:srgbClr val="DAB96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reeform 126"/>
          <p:cNvSpPr>
            <a:spLocks noChangeAspect="1" noEditPoints="1"/>
          </p:cNvSpPr>
          <p:nvPr/>
        </p:nvSpPr>
        <p:spPr bwMode="auto">
          <a:xfrm>
            <a:off x="602883" y="410698"/>
            <a:ext cx="267832" cy="335140"/>
          </a:xfrm>
          <a:custGeom>
            <a:avLst/>
            <a:gdLst>
              <a:gd name="T0" fmla="*/ 48 w 81"/>
              <a:gd name="T1" fmla="*/ 27 h 101"/>
              <a:gd name="T2" fmla="*/ 4 w 81"/>
              <a:gd name="T3" fmla="*/ 48 h 101"/>
              <a:gd name="T4" fmla="*/ 0 w 81"/>
              <a:gd name="T5" fmla="*/ 31 h 101"/>
              <a:gd name="T6" fmla="*/ 58 w 81"/>
              <a:gd name="T7" fmla="*/ 90 h 101"/>
              <a:gd name="T8" fmla="*/ 81 w 81"/>
              <a:gd name="T9" fmla="*/ 98 h 101"/>
              <a:gd name="T10" fmla="*/ 58 w 81"/>
              <a:gd name="T11" fmla="*/ 90 h 101"/>
              <a:gd name="T12" fmla="*/ 53 w 81"/>
              <a:gd name="T13" fmla="*/ 101 h 101"/>
              <a:gd name="T14" fmla="*/ 29 w 81"/>
              <a:gd name="T15" fmla="*/ 98 h 101"/>
              <a:gd name="T16" fmla="*/ 0 w 81"/>
              <a:gd name="T17" fmla="*/ 90 h 101"/>
              <a:gd name="T18" fmla="*/ 29 w 81"/>
              <a:gd name="T19" fmla="*/ 87 h 101"/>
              <a:gd name="T20" fmla="*/ 38 w 81"/>
              <a:gd name="T21" fmla="*/ 76 h 101"/>
              <a:gd name="T22" fmla="*/ 0 w 81"/>
              <a:gd name="T23" fmla="*/ 72 h 101"/>
              <a:gd name="T24" fmla="*/ 4 w 81"/>
              <a:gd name="T25" fmla="*/ 54 h 101"/>
              <a:gd name="T26" fmla="*/ 48 w 81"/>
              <a:gd name="T27" fmla="*/ 76 h 101"/>
              <a:gd name="T28" fmla="*/ 44 w 81"/>
              <a:gd name="T29" fmla="*/ 87 h 101"/>
              <a:gd name="T30" fmla="*/ 53 w 81"/>
              <a:gd name="T31" fmla="*/ 90 h 101"/>
              <a:gd name="T32" fmla="*/ 4 w 81"/>
              <a:gd name="T33" fmla="*/ 0 h 101"/>
              <a:gd name="T34" fmla="*/ 48 w 81"/>
              <a:gd name="T35" fmla="*/ 21 h 101"/>
              <a:gd name="T36" fmla="*/ 0 w 81"/>
              <a:gd name="T37" fmla="*/ 17 h 101"/>
              <a:gd name="T38" fmla="*/ 4 w 81"/>
              <a:gd name="T39" fmla="*/ 0 h 101"/>
              <a:gd name="T40" fmla="*/ 53 w 81"/>
              <a:gd name="T41" fmla="*/ 76 h 101"/>
              <a:gd name="T42" fmla="*/ 81 w 81"/>
              <a:gd name="T43" fmla="*/ 72 h 101"/>
              <a:gd name="T44" fmla="*/ 77 w 81"/>
              <a:gd name="T45" fmla="*/ 54 h 101"/>
              <a:gd name="T46" fmla="*/ 59 w 81"/>
              <a:gd name="T47" fmla="*/ 8 h 101"/>
              <a:gd name="T48" fmla="*/ 69 w 81"/>
              <a:gd name="T49" fmla="*/ 13 h 101"/>
              <a:gd name="T50" fmla="*/ 59 w 81"/>
              <a:gd name="T51" fmla="*/ 8 h 101"/>
              <a:gd name="T52" fmla="*/ 69 w 81"/>
              <a:gd name="T53" fmla="*/ 63 h 101"/>
              <a:gd name="T54" fmla="*/ 59 w 81"/>
              <a:gd name="T55" fmla="*/ 67 h 101"/>
              <a:gd name="T56" fmla="*/ 59 w 81"/>
              <a:gd name="T57" fmla="*/ 35 h 101"/>
              <a:gd name="T58" fmla="*/ 69 w 81"/>
              <a:gd name="T59" fmla="*/ 40 h 101"/>
              <a:gd name="T60" fmla="*/ 59 w 81"/>
              <a:gd name="T61" fmla="*/ 35 h 101"/>
              <a:gd name="T62" fmla="*/ 53 w 81"/>
              <a:gd name="T63" fmla="*/ 21 h 101"/>
              <a:gd name="T64" fmla="*/ 81 w 81"/>
              <a:gd name="T65" fmla="*/ 17 h 101"/>
              <a:gd name="T66" fmla="*/ 77 w 81"/>
              <a:gd name="T67" fmla="*/ 0 h 101"/>
              <a:gd name="T68" fmla="*/ 53 w 81"/>
              <a:gd name="T69" fmla="*/ 27 h 101"/>
              <a:gd name="T70" fmla="*/ 77 w 81"/>
              <a:gd name="T71" fmla="*/ 48 h 101"/>
              <a:gd name="T72" fmla="*/ 81 w 81"/>
              <a:gd name="T73" fmla="*/ 31 h 101"/>
              <a:gd name="T74" fmla="*/ 53 w 81"/>
              <a:gd name="T75" fmla="*/ 27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81" h="101">
                <a:moveTo>
                  <a:pt x="4" y="27"/>
                </a:moveTo>
                <a:cubicBezTo>
                  <a:pt x="48" y="27"/>
                  <a:pt x="48" y="27"/>
                  <a:pt x="48" y="27"/>
                </a:cubicBezTo>
                <a:cubicBezTo>
                  <a:pt x="48" y="48"/>
                  <a:pt x="48" y="48"/>
                  <a:pt x="4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46"/>
                  <a:pt x="0" y="44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29"/>
                  <a:pt x="2" y="27"/>
                  <a:pt x="4" y="27"/>
                </a:cubicBezTo>
                <a:close/>
                <a:moveTo>
                  <a:pt x="58" y="90"/>
                </a:moveTo>
                <a:cubicBezTo>
                  <a:pt x="81" y="90"/>
                  <a:pt x="81" y="90"/>
                  <a:pt x="81" y="90"/>
                </a:cubicBezTo>
                <a:cubicBezTo>
                  <a:pt x="81" y="98"/>
                  <a:pt x="81" y="98"/>
                  <a:pt x="81" y="98"/>
                </a:cubicBezTo>
                <a:cubicBezTo>
                  <a:pt x="58" y="98"/>
                  <a:pt x="58" y="98"/>
                  <a:pt x="58" y="98"/>
                </a:cubicBezTo>
                <a:cubicBezTo>
                  <a:pt x="58" y="90"/>
                  <a:pt x="58" y="90"/>
                  <a:pt x="58" y="90"/>
                </a:cubicBezTo>
                <a:close/>
                <a:moveTo>
                  <a:pt x="53" y="98"/>
                </a:moveTo>
                <a:cubicBezTo>
                  <a:pt x="53" y="101"/>
                  <a:pt x="53" y="101"/>
                  <a:pt x="53" y="101"/>
                </a:cubicBezTo>
                <a:cubicBezTo>
                  <a:pt x="29" y="101"/>
                  <a:pt x="29" y="101"/>
                  <a:pt x="29" y="101"/>
                </a:cubicBezTo>
                <a:cubicBezTo>
                  <a:pt x="29" y="98"/>
                  <a:pt x="29" y="98"/>
                  <a:pt x="29" y="98"/>
                </a:cubicBezTo>
                <a:cubicBezTo>
                  <a:pt x="0" y="98"/>
                  <a:pt x="0" y="98"/>
                  <a:pt x="0" y="98"/>
                </a:cubicBezTo>
                <a:cubicBezTo>
                  <a:pt x="0" y="90"/>
                  <a:pt x="0" y="90"/>
                  <a:pt x="0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29" y="87"/>
                  <a:pt x="29" y="87"/>
                  <a:pt x="29" y="87"/>
                </a:cubicBezTo>
                <a:cubicBezTo>
                  <a:pt x="38" y="87"/>
                  <a:pt x="38" y="87"/>
                  <a:pt x="38" y="87"/>
                </a:cubicBezTo>
                <a:cubicBezTo>
                  <a:pt x="38" y="76"/>
                  <a:pt x="38" y="76"/>
                  <a:pt x="38" y="76"/>
                </a:cubicBezTo>
                <a:cubicBezTo>
                  <a:pt x="4" y="76"/>
                  <a:pt x="4" y="76"/>
                  <a:pt x="4" y="76"/>
                </a:cubicBezTo>
                <a:cubicBezTo>
                  <a:pt x="2" y="76"/>
                  <a:pt x="0" y="74"/>
                  <a:pt x="0" y="72"/>
                </a:cubicBezTo>
                <a:cubicBezTo>
                  <a:pt x="0" y="58"/>
                  <a:pt x="0" y="58"/>
                  <a:pt x="0" y="58"/>
                </a:cubicBezTo>
                <a:cubicBezTo>
                  <a:pt x="0" y="56"/>
                  <a:pt x="2" y="54"/>
                  <a:pt x="4" y="54"/>
                </a:cubicBezTo>
                <a:cubicBezTo>
                  <a:pt x="48" y="54"/>
                  <a:pt x="48" y="54"/>
                  <a:pt x="48" y="54"/>
                </a:cubicBezTo>
                <a:cubicBezTo>
                  <a:pt x="48" y="76"/>
                  <a:pt x="48" y="76"/>
                  <a:pt x="48" y="76"/>
                </a:cubicBezTo>
                <a:cubicBezTo>
                  <a:pt x="44" y="76"/>
                  <a:pt x="44" y="76"/>
                  <a:pt x="44" y="76"/>
                </a:cubicBezTo>
                <a:cubicBezTo>
                  <a:pt x="44" y="87"/>
                  <a:pt x="44" y="87"/>
                  <a:pt x="44" y="87"/>
                </a:cubicBezTo>
                <a:cubicBezTo>
                  <a:pt x="53" y="87"/>
                  <a:pt x="53" y="87"/>
                  <a:pt x="53" y="87"/>
                </a:cubicBezTo>
                <a:cubicBezTo>
                  <a:pt x="53" y="90"/>
                  <a:pt x="53" y="90"/>
                  <a:pt x="53" y="90"/>
                </a:cubicBezTo>
                <a:cubicBezTo>
                  <a:pt x="53" y="98"/>
                  <a:pt x="53" y="98"/>
                  <a:pt x="53" y="98"/>
                </a:cubicBezTo>
                <a:close/>
                <a:moveTo>
                  <a:pt x="4" y="0"/>
                </a:moveTo>
                <a:cubicBezTo>
                  <a:pt x="48" y="0"/>
                  <a:pt x="48" y="0"/>
                  <a:pt x="48" y="0"/>
                </a:cubicBezTo>
                <a:cubicBezTo>
                  <a:pt x="48" y="21"/>
                  <a:pt x="48" y="21"/>
                  <a:pt x="48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2" y="21"/>
                  <a:pt x="0" y="19"/>
                  <a:pt x="0" y="17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lose/>
                <a:moveTo>
                  <a:pt x="53" y="54"/>
                </a:moveTo>
                <a:cubicBezTo>
                  <a:pt x="53" y="76"/>
                  <a:pt x="53" y="76"/>
                  <a:pt x="53" y="76"/>
                </a:cubicBezTo>
                <a:cubicBezTo>
                  <a:pt x="77" y="76"/>
                  <a:pt x="77" y="76"/>
                  <a:pt x="77" y="76"/>
                </a:cubicBezTo>
                <a:cubicBezTo>
                  <a:pt x="79" y="76"/>
                  <a:pt x="81" y="74"/>
                  <a:pt x="81" y="72"/>
                </a:cubicBezTo>
                <a:cubicBezTo>
                  <a:pt x="81" y="58"/>
                  <a:pt x="81" y="58"/>
                  <a:pt x="81" y="58"/>
                </a:cubicBezTo>
                <a:cubicBezTo>
                  <a:pt x="81" y="56"/>
                  <a:pt x="79" y="54"/>
                  <a:pt x="77" y="54"/>
                </a:cubicBezTo>
                <a:cubicBezTo>
                  <a:pt x="53" y="54"/>
                  <a:pt x="53" y="54"/>
                  <a:pt x="53" y="54"/>
                </a:cubicBezTo>
                <a:close/>
                <a:moveTo>
                  <a:pt x="59" y="8"/>
                </a:moveTo>
                <a:cubicBezTo>
                  <a:pt x="69" y="8"/>
                  <a:pt x="69" y="8"/>
                  <a:pt x="69" y="8"/>
                </a:cubicBezTo>
                <a:cubicBezTo>
                  <a:pt x="69" y="13"/>
                  <a:pt x="69" y="13"/>
                  <a:pt x="69" y="13"/>
                </a:cubicBezTo>
                <a:cubicBezTo>
                  <a:pt x="59" y="13"/>
                  <a:pt x="59" y="13"/>
                  <a:pt x="59" y="13"/>
                </a:cubicBezTo>
                <a:cubicBezTo>
                  <a:pt x="59" y="8"/>
                  <a:pt x="59" y="8"/>
                  <a:pt x="59" y="8"/>
                </a:cubicBezTo>
                <a:close/>
                <a:moveTo>
                  <a:pt x="59" y="63"/>
                </a:moveTo>
                <a:cubicBezTo>
                  <a:pt x="69" y="63"/>
                  <a:pt x="69" y="63"/>
                  <a:pt x="69" y="63"/>
                </a:cubicBezTo>
                <a:cubicBezTo>
                  <a:pt x="69" y="67"/>
                  <a:pt x="69" y="67"/>
                  <a:pt x="69" y="67"/>
                </a:cubicBezTo>
                <a:cubicBezTo>
                  <a:pt x="59" y="67"/>
                  <a:pt x="59" y="67"/>
                  <a:pt x="59" y="67"/>
                </a:cubicBezTo>
                <a:cubicBezTo>
                  <a:pt x="59" y="63"/>
                  <a:pt x="59" y="63"/>
                  <a:pt x="59" y="63"/>
                </a:cubicBezTo>
                <a:close/>
                <a:moveTo>
                  <a:pt x="59" y="35"/>
                </a:moveTo>
                <a:cubicBezTo>
                  <a:pt x="69" y="35"/>
                  <a:pt x="69" y="35"/>
                  <a:pt x="69" y="35"/>
                </a:cubicBezTo>
                <a:cubicBezTo>
                  <a:pt x="69" y="40"/>
                  <a:pt x="69" y="40"/>
                  <a:pt x="69" y="40"/>
                </a:cubicBezTo>
                <a:cubicBezTo>
                  <a:pt x="59" y="40"/>
                  <a:pt x="59" y="40"/>
                  <a:pt x="59" y="40"/>
                </a:cubicBezTo>
                <a:cubicBezTo>
                  <a:pt x="59" y="35"/>
                  <a:pt x="59" y="35"/>
                  <a:pt x="59" y="35"/>
                </a:cubicBezTo>
                <a:close/>
                <a:moveTo>
                  <a:pt x="53" y="0"/>
                </a:moveTo>
                <a:cubicBezTo>
                  <a:pt x="53" y="21"/>
                  <a:pt x="53" y="21"/>
                  <a:pt x="53" y="21"/>
                </a:cubicBezTo>
                <a:cubicBezTo>
                  <a:pt x="77" y="21"/>
                  <a:pt x="77" y="21"/>
                  <a:pt x="77" y="21"/>
                </a:cubicBezTo>
                <a:cubicBezTo>
                  <a:pt x="79" y="21"/>
                  <a:pt x="81" y="19"/>
                  <a:pt x="81" y="17"/>
                </a:cubicBezTo>
                <a:cubicBezTo>
                  <a:pt x="81" y="4"/>
                  <a:pt x="81" y="4"/>
                  <a:pt x="81" y="4"/>
                </a:cubicBezTo>
                <a:cubicBezTo>
                  <a:pt x="81" y="2"/>
                  <a:pt x="79" y="0"/>
                  <a:pt x="77" y="0"/>
                </a:cubicBezTo>
                <a:cubicBezTo>
                  <a:pt x="53" y="0"/>
                  <a:pt x="53" y="0"/>
                  <a:pt x="53" y="0"/>
                </a:cubicBezTo>
                <a:close/>
                <a:moveTo>
                  <a:pt x="53" y="27"/>
                </a:moveTo>
                <a:cubicBezTo>
                  <a:pt x="53" y="48"/>
                  <a:pt x="53" y="48"/>
                  <a:pt x="53" y="48"/>
                </a:cubicBezTo>
                <a:cubicBezTo>
                  <a:pt x="77" y="48"/>
                  <a:pt x="77" y="48"/>
                  <a:pt x="77" y="48"/>
                </a:cubicBezTo>
                <a:cubicBezTo>
                  <a:pt x="79" y="48"/>
                  <a:pt x="81" y="46"/>
                  <a:pt x="81" y="44"/>
                </a:cubicBezTo>
                <a:cubicBezTo>
                  <a:pt x="81" y="31"/>
                  <a:pt x="81" y="31"/>
                  <a:pt x="81" y="31"/>
                </a:cubicBezTo>
                <a:cubicBezTo>
                  <a:pt x="81" y="29"/>
                  <a:pt x="79" y="27"/>
                  <a:pt x="77" y="27"/>
                </a:cubicBezTo>
                <a:lnTo>
                  <a:pt x="53" y="27"/>
                </a:lnTo>
                <a:close/>
              </a:path>
            </a:pathLst>
          </a:custGeom>
          <a:solidFill>
            <a:srgbClr val="DAB96E"/>
          </a:solidFill>
          <a:ln>
            <a:noFill/>
          </a:ln>
        </p:spPr>
        <p:txBody>
          <a:bodyPr vert="horz" wrap="square" lIns="91416" tIns="45708" rIns="91416" bIns="4570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圆角矩形 34"/>
          <p:cNvSpPr/>
          <p:nvPr/>
        </p:nvSpPr>
        <p:spPr>
          <a:xfrm>
            <a:off x="7145107" y="321920"/>
            <a:ext cx="889000" cy="304800"/>
          </a:xfrm>
          <a:prstGeom prst="roundRect">
            <a:avLst>
              <a:gd name="adj" fmla="val 50000"/>
            </a:avLst>
          </a:prstGeom>
          <a:solidFill>
            <a:srgbClr val="DAB96E"/>
          </a:solidFill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spcBef>
                <a:spcPct val="0"/>
              </a:spcBef>
              <a:defRPr/>
            </a:pPr>
            <a:r>
              <a:rPr kumimoji="1" lang="zh-CN" altLang="en-US" sz="1000" b="1" dirty="0">
                <a:solidFill>
                  <a:schemeClr val="bg1"/>
                </a:solidFill>
                <a:latin typeface="Arial" panose="020B0604020202020204"/>
              </a:rPr>
              <a:t>选题背景</a:t>
            </a:r>
            <a:endParaRPr lang="zh-CN" altLang="en-US" sz="1000" b="1" dirty="0">
              <a:solidFill>
                <a:schemeClr val="bg1"/>
              </a:solidFill>
              <a:latin typeface="Arial" panose="020B0604020202020204"/>
              <a:sym typeface="微软雅黑" panose="020B0503020204020204" charset="-122"/>
            </a:endParaRPr>
          </a:p>
        </p:txBody>
      </p:sp>
      <p:sp>
        <p:nvSpPr>
          <p:cNvPr id="36" name="圆角矩形 35"/>
          <p:cNvSpPr/>
          <p:nvPr/>
        </p:nvSpPr>
        <p:spPr>
          <a:xfrm>
            <a:off x="8476010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/>
              </a:rPr>
              <a:t>研究意义</a:t>
            </a:r>
          </a:p>
        </p:txBody>
      </p:sp>
      <p:sp>
        <p:nvSpPr>
          <p:cNvPr id="37" name="圆角矩形 36"/>
          <p:cNvSpPr/>
          <p:nvPr/>
        </p:nvSpPr>
        <p:spPr>
          <a:xfrm>
            <a:off x="9730713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dirty="0">
                <a:solidFill>
                  <a:schemeClr val="bg1"/>
                </a:solidFill>
                <a:latin typeface="Arial" panose="020B0604020202020204"/>
              </a:rPr>
              <a:t>理论基础</a:t>
            </a:r>
            <a:endParaRPr lang="zh-CN" altLang="en-US" sz="1000" dirty="0">
              <a:solidFill>
                <a:schemeClr val="bg1"/>
              </a:solidFill>
              <a:latin typeface="Arial" panose="020B0604020202020204"/>
            </a:endParaRPr>
          </a:p>
        </p:txBody>
      </p:sp>
      <p:sp>
        <p:nvSpPr>
          <p:cNvPr id="38" name="圆角矩形 37"/>
          <p:cNvSpPr/>
          <p:nvPr/>
        </p:nvSpPr>
        <p:spPr>
          <a:xfrm>
            <a:off x="10985416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dirty="0">
                <a:solidFill>
                  <a:schemeClr val="bg1"/>
                </a:solidFill>
                <a:latin typeface="Arial" panose="020B0604020202020204"/>
              </a:rPr>
              <a:t>贡献创新</a:t>
            </a:r>
            <a:endParaRPr lang="zh-CN" altLang="en-US" sz="1000" dirty="0">
              <a:solidFill>
                <a:schemeClr val="bg1"/>
              </a:solidFill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10"/>
          <p:cNvSpPr/>
          <p:nvPr/>
        </p:nvSpPr>
        <p:spPr bwMode="auto">
          <a:xfrm>
            <a:off x="4769983" y="1228298"/>
            <a:ext cx="662744" cy="2314448"/>
          </a:xfrm>
          <a:custGeom>
            <a:avLst/>
            <a:gdLst>
              <a:gd name="T0" fmla="+- 0 12581 3563"/>
              <a:gd name="T1" fmla="*/ T0 w 18037"/>
              <a:gd name="T2" fmla="*/ 10800 h 21600"/>
              <a:gd name="T3" fmla="+- 0 12581 3563"/>
              <a:gd name="T4" fmla="*/ T3 w 18037"/>
              <a:gd name="T5" fmla="*/ 10800 h 21600"/>
              <a:gd name="T6" fmla="+- 0 12581 3563"/>
              <a:gd name="T7" fmla="*/ T6 w 18037"/>
              <a:gd name="T8" fmla="*/ 10800 h 21600"/>
              <a:gd name="T9" fmla="+- 0 12581 3563"/>
              <a:gd name="T10" fmla="*/ T9 w 18037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18037" h="21600">
                <a:moveTo>
                  <a:pt x="18037" y="0"/>
                </a:moveTo>
                <a:cubicBezTo>
                  <a:pt x="15413" y="528"/>
                  <a:pt x="12938" y="1176"/>
                  <a:pt x="10687" y="1948"/>
                </a:cubicBezTo>
                <a:cubicBezTo>
                  <a:pt x="-3563" y="6836"/>
                  <a:pt x="-3563" y="14761"/>
                  <a:pt x="10687" y="19649"/>
                </a:cubicBezTo>
                <a:cubicBezTo>
                  <a:pt x="12938" y="20421"/>
                  <a:pt x="15413" y="21071"/>
                  <a:pt x="18037" y="21599"/>
                </a:cubicBezTo>
                <a:lnTo>
                  <a:pt x="18037" y="0"/>
                </a:lnTo>
                <a:close/>
              </a:path>
            </a:pathLst>
          </a:custGeom>
          <a:solidFill>
            <a:srgbClr val="DAB96E"/>
          </a:solidFill>
          <a:ln>
            <a:noFill/>
          </a:ln>
          <a:effectLst/>
        </p:spPr>
        <p:txBody>
          <a:bodyPr lIns="0" tIns="0" rIns="0" bIns="0" anchor="ctr"/>
          <a:lstStyle>
            <a:defPPr>
              <a:defRPr lang="zh-CN"/>
            </a:defPPr>
            <a:lvl1pPr marL="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370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677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48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3418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725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096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3466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773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endParaRPr lang="es-ES" sz="280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" name="AutoShape 11"/>
          <p:cNvSpPr/>
          <p:nvPr/>
        </p:nvSpPr>
        <p:spPr bwMode="auto">
          <a:xfrm>
            <a:off x="4880308" y="2527595"/>
            <a:ext cx="486542" cy="30478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20000"/>
              </a:lnSpc>
            </a:pPr>
            <a:r>
              <a:rPr lang="es-ES" altLang="zh-CN" sz="2000" b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01</a:t>
            </a:r>
            <a:endParaRPr lang="es-ES" altLang="zh-CN" sz="12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AutoShape 12"/>
          <p:cNvSpPr/>
          <p:nvPr/>
        </p:nvSpPr>
        <p:spPr bwMode="auto">
          <a:xfrm>
            <a:off x="5508924" y="1046539"/>
            <a:ext cx="563532" cy="267796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cubicBezTo>
                  <a:pt x="14175" y="45"/>
                  <a:pt x="6789" y="419"/>
                  <a:pt x="0" y="1136"/>
                </a:cubicBezTo>
                <a:lnTo>
                  <a:pt x="0" y="20463"/>
                </a:lnTo>
                <a:cubicBezTo>
                  <a:pt x="6789" y="21180"/>
                  <a:pt x="14175" y="21554"/>
                  <a:pt x="21600" y="21599"/>
                </a:cubicBezTo>
                <a:lnTo>
                  <a:pt x="21600" y="0"/>
                </a:lnTo>
                <a:close/>
              </a:path>
            </a:pathLst>
          </a:custGeom>
          <a:solidFill>
            <a:srgbClr val="DAB96E"/>
          </a:solidFill>
          <a:ln>
            <a:noFill/>
          </a:ln>
          <a:effectLst/>
        </p:spPr>
        <p:txBody>
          <a:bodyPr lIns="0" tIns="0" rIns="0" bIns="0" anchor="ctr"/>
          <a:lstStyle>
            <a:defPPr>
              <a:defRPr lang="zh-CN"/>
            </a:defPPr>
            <a:lvl1pPr marL="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370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677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48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3418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725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096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3466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773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endParaRPr lang="es-ES" sz="280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6" name="AutoShape 13"/>
          <p:cNvSpPr/>
          <p:nvPr/>
        </p:nvSpPr>
        <p:spPr bwMode="auto">
          <a:xfrm>
            <a:off x="5548609" y="2972070"/>
            <a:ext cx="485749" cy="30478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20000"/>
              </a:lnSpc>
            </a:pPr>
            <a:r>
              <a:rPr lang="es-ES" altLang="zh-CN" sz="2000" b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02</a:t>
            </a:r>
            <a:endParaRPr lang="es-ES" altLang="zh-CN" sz="12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" name="AutoShape 14"/>
          <p:cNvSpPr/>
          <p:nvPr/>
        </p:nvSpPr>
        <p:spPr bwMode="auto">
          <a:xfrm>
            <a:off x="6148651" y="1046539"/>
            <a:ext cx="562738" cy="267796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0" y="21599"/>
                </a:lnTo>
                <a:cubicBezTo>
                  <a:pt x="7424" y="21556"/>
                  <a:pt x="14807" y="21185"/>
                  <a:pt x="21600" y="20470"/>
                </a:cubicBezTo>
                <a:lnTo>
                  <a:pt x="21600" y="1129"/>
                </a:lnTo>
                <a:cubicBezTo>
                  <a:pt x="14807" y="414"/>
                  <a:pt x="7424" y="43"/>
                  <a:pt x="0" y="0"/>
                </a:cubicBezTo>
                <a:close/>
              </a:path>
            </a:pathLst>
          </a:custGeom>
          <a:solidFill>
            <a:srgbClr val="DAB96E"/>
          </a:solidFill>
          <a:ln>
            <a:noFill/>
          </a:ln>
          <a:effectLst/>
        </p:spPr>
        <p:txBody>
          <a:bodyPr lIns="0" tIns="0" rIns="0" bIns="0" anchor="ctr"/>
          <a:lstStyle>
            <a:defPPr>
              <a:defRPr lang="zh-CN"/>
            </a:defPPr>
            <a:lvl1pPr marL="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370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677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48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3418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725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096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3466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773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endParaRPr lang="es-ES" sz="280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8" name="AutoShape 15"/>
          <p:cNvSpPr/>
          <p:nvPr/>
        </p:nvSpPr>
        <p:spPr bwMode="auto">
          <a:xfrm>
            <a:off x="6184368" y="2972070"/>
            <a:ext cx="485749" cy="30478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20000"/>
              </a:lnSpc>
            </a:pPr>
            <a:r>
              <a:rPr lang="es-ES" altLang="zh-CN" sz="2000" b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03</a:t>
            </a:r>
            <a:endParaRPr lang="es-ES" altLang="zh-CN" sz="12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" name="AutoShape 16"/>
          <p:cNvSpPr/>
          <p:nvPr/>
        </p:nvSpPr>
        <p:spPr bwMode="auto">
          <a:xfrm>
            <a:off x="6789172" y="1225916"/>
            <a:ext cx="664332" cy="2316036"/>
          </a:xfrm>
          <a:custGeom>
            <a:avLst/>
            <a:gdLst>
              <a:gd name="T0" fmla="*/ 9022 w 18044"/>
              <a:gd name="T1" fmla="*/ 10800 h 21600"/>
              <a:gd name="T2" fmla="*/ 9022 w 18044"/>
              <a:gd name="T3" fmla="*/ 10800 h 21600"/>
              <a:gd name="T4" fmla="*/ 9022 w 18044"/>
              <a:gd name="T5" fmla="*/ 10800 h 21600"/>
              <a:gd name="T6" fmla="*/ 9022 w 18044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044" h="21600">
                <a:moveTo>
                  <a:pt x="0" y="0"/>
                </a:moveTo>
                <a:lnTo>
                  <a:pt x="0" y="21599"/>
                </a:lnTo>
                <a:cubicBezTo>
                  <a:pt x="2632" y="21070"/>
                  <a:pt x="5116" y="20418"/>
                  <a:pt x="7374" y="19643"/>
                </a:cubicBezTo>
                <a:cubicBezTo>
                  <a:pt x="21599" y="14759"/>
                  <a:pt x="21599" y="6839"/>
                  <a:pt x="7374" y="1954"/>
                </a:cubicBezTo>
                <a:cubicBezTo>
                  <a:pt x="5116" y="1179"/>
                  <a:pt x="2632" y="529"/>
                  <a:pt x="0" y="0"/>
                </a:cubicBezTo>
                <a:close/>
              </a:path>
            </a:pathLst>
          </a:custGeom>
          <a:solidFill>
            <a:srgbClr val="DAB96E"/>
          </a:solidFill>
          <a:ln>
            <a:noFill/>
          </a:ln>
          <a:effectLst/>
        </p:spPr>
        <p:txBody>
          <a:bodyPr lIns="0" tIns="0" rIns="0" bIns="0" anchor="ctr"/>
          <a:lstStyle>
            <a:defPPr>
              <a:defRPr lang="zh-CN"/>
            </a:defPPr>
            <a:lvl1pPr marL="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370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677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48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3418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725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096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3466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773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endParaRPr lang="es-ES" sz="280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10" name="AutoShape 17"/>
          <p:cNvSpPr/>
          <p:nvPr/>
        </p:nvSpPr>
        <p:spPr bwMode="auto">
          <a:xfrm>
            <a:off x="6840763" y="2519657"/>
            <a:ext cx="486542" cy="30478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20000"/>
              </a:lnSpc>
            </a:pPr>
            <a:r>
              <a:rPr lang="es-ES" altLang="zh-CN" sz="2000" b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04</a:t>
            </a:r>
            <a:endParaRPr lang="es-ES" altLang="zh-CN" sz="125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1" name="AutoShape 18"/>
          <p:cNvSpPr/>
          <p:nvPr/>
        </p:nvSpPr>
        <p:spPr bwMode="auto">
          <a:xfrm>
            <a:off x="4431070" y="2805392"/>
            <a:ext cx="461143" cy="775451"/>
          </a:xfrm>
          <a:custGeom>
            <a:avLst/>
            <a:gdLst>
              <a:gd name="T0" fmla="*/ 461169 w 21600"/>
              <a:gd name="T1" fmla="*/ 775494 h 21600"/>
              <a:gd name="T2" fmla="*/ 461169 w 21600"/>
              <a:gd name="T3" fmla="*/ 775494 h 21600"/>
              <a:gd name="T4" fmla="*/ 461169 w 21600"/>
              <a:gd name="T5" fmla="*/ 775494 h 21600"/>
              <a:gd name="T6" fmla="*/ 461169 w 21600"/>
              <a:gd name="T7" fmla="*/ 775494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2057" y="4474"/>
                  <a:pt x="5213" y="8744"/>
                  <a:pt x="9365" y="12671"/>
                </a:cubicBezTo>
                <a:cubicBezTo>
                  <a:pt x="12814" y="15934"/>
                  <a:pt x="16923" y="18932"/>
                  <a:pt x="21600" y="21599"/>
                </a:cubicBezTo>
              </a:path>
            </a:pathLst>
          </a:custGeom>
          <a:noFill/>
          <a:ln w="101600" cap="flat" cmpd="sng">
            <a:solidFill>
              <a:srgbClr val="DAB96E"/>
            </a:solidFill>
            <a:prstDash val="solid"/>
            <a:miter lim="0"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defPPr>
              <a:defRPr lang="zh-CN"/>
            </a:defPPr>
            <a:lvl1pPr marL="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370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677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48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3418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725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096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3466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773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endParaRPr lang="zh-CN" altLang="en-US" sz="1705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3" name="AutoShape 20"/>
          <p:cNvSpPr/>
          <p:nvPr/>
        </p:nvSpPr>
        <p:spPr bwMode="auto">
          <a:xfrm>
            <a:off x="3565834" y="2761739"/>
            <a:ext cx="403203" cy="40320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rgbClr val="DAB96E"/>
          </a:solidFill>
          <a:ln>
            <a:noFill/>
          </a:ln>
          <a:effectLst/>
        </p:spPr>
        <p:txBody>
          <a:bodyPr lIns="0" tIns="0" rIns="0" bIns="0" anchor="ctr"/>
          <a:lstStyle>
            <a:defPPr>
              <a:defRPr lang="zh-CN"/>
            </a:defPPr>
            <a:lvl1pPr marL="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370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677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48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3418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725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096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3466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773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endParaRPr lang="es-ES" sz="280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14" name="AutoShape 21"/>
          <p:cNvSpPr/>
          <p:nvPr/>
        </p:nvSpPr>
        <p:spPr bwMode="auto">
          <a:xfrm>
            <a:off x="3561691" y="2793287"/>
            <a:ext cx="403551" cy="32423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6" tIns="35716" rIns="35716" bIns="35716" anchor="b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325" b="0" dirty="0" smtClean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01</a:t>
            </a:r>
            <a:endParaRPr lang="es-ES" altLang="zh-CN" sz="1325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5" name="Line 22"/>
          <p:cNvSpPr>
            <a:spLocks noChangeShapeType="1"/>
          </p:cNvSpPr>
          <p:nvPr/>
        </p:nvSpPr>
        <p:spPr bwMode="auto">
          <a:xfrm>
            <a:off x="4110413" y="2806186"/>
            <a:ext cx="377011" cy="0"/>
          </a:xfrm>
          <a:prstGeom prst="line">
            <a:avLst/>
          </a:prstGeom>
          <a:noFill/>
          <a:ln w="6350" cap="flat" cmpd="sng">
            <a:solidFill>
              <a:srgbClr val="C8161C"/>
            </a:solidFill>
            <a:prstDash val="dash"/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defPPr>
              <a:defRPr lang="zh-CN"/>
            </a:defPPr>
            <a:lvl1pPr marL="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370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677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48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3418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725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096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3466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773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240665">
              <a:defRPr/>
            </a:pPr>
            <a:endParaRPr lang="es-ES" sz="600">
              <a:solidFill>
                <a:srgbClr val="000000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6" name="AutoShape 23"/>
          <p:cNvSpPr/>
          <p:nvPr/>
        </p:nvSpPr>
        <p:spPr bwMode="auto">
          <a:xfrm>
            <a:off x="4848560" y="3534015"/>
            <a:ext cx="857203" cy="486542"/>
          </a:xfrm>
          <a:custGeom>
            <a:avLst/>
            <a:gdLst>
              <a:gd name="T0" fmla="*/ 857250 w 21600"/>
              <a:gd name="T1" fmla="*/ 486568 h 21600"/>
              <a:gd name="T2" fmla="*/ 857250 w 21600"/>
              <a:gd name="T3" fmla="*/ 486568 h 21600"/>
              <a:gd name="T4" fmla="*/ 857250 w 21600"/>
              <a:gd name="T5" fmla="*/ 486568 h 21600"/>
              <a:gd name="T6" fmla="*/ 857250 w 21600"/>
              <a:gd name="T7" fmla="*/ 486568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2952" y="5171"/>
                  <a:pt x="6281" y="9632"/>
                  <a:pt x="9898" y="13266"/>
                </a:cubicBezTo>
                <a:cubicBezTo>
                  <a:pt x="13569" y="16954"/>
                  <a:pt x="17505" y="19757"/>
                  <a:pt x="21600" y="21599"/>
                </a:cubicBezTo>
              </a:path>
            </a:pathLst>
          </a:custGeom>
          <a:noFill/>
          <a:ln w="101600" cap="flat" cmpd="sng">
            <a:solidFill>
              <a:srgbClr val="DAB96E"/>
            </a:solidFill>
            <a:prstDash val="solid"/>
            <a:miter lim="0"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defPPr>
              <a:defRPr lang="zh-CN"/>
            </a:defPPr>
            <a:lvl1pPr marL="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370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677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48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3418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725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096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3466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773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endParaRPr lang="zh-CN" altLang="en-US" sz="1705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8" name="AutoShape 25"/>
          <p:cNvSpPr/>
          <p:nvPr/>
        </p:nvSpPr>
        <p:spPr bwMode="auto">
          <a:xfrm>
            <a:off x="4026044" y="3890389"/>
            <a:ext cx="403203" cy="40399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rgbClr val="DAB96E"/>
          </a:solidFill>
          <a:ln>
            <a:noFill/>
          </a:ln>
          <a:effectLst/>
        </p:spPr>
        <p:txBody>
          <a:bodyPr lIns="0" tIns="0" rIns="0" bIns="0" anchor="ctr"/>
          <a:lstStyle>
            <a:defPPr>
              <a:defRPr lang="zh-CN"/>
            </a:defPPr>
            <a:lvl1pPr marL="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370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677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48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3418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725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096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3466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773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endParaRPr lang="es-ES" sz="280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19" name="Line 26"/>
          <p:cNvSpPr>
            <a:spLocks noChangeShapeType="1"/>
          </p:cNvSpPr>
          <p:nvPr/>
        </p:nvSpPr>
        <p:spPr bwMode="auto">
          <a:xfrm flipH="1">
            <a:off x="4485836" y="3583225"/>
            <a:ext cx="307959" cy="307164"/>
          </a:xfrm>
          <a:prstGeom prst="line">
            <a:avLst/>
          </a:prstGeom>
          <a:noFill/>
          <a:ln w="6350" cap="flat" cmpd="sng">
            <a:solidFill>
              <a:srgbClr val="C8161C"/>
            </a:solidFill>
            <a:prstDash val="dash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defPPr>
              <a:defRPr lang="zh-CN"/>
            </a:defPPr>
            <a:lvl1pPr marL="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370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677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48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3418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725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096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3466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773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240665">
              <a:defRPr/>
            </a:pPr>
            <a:endParaRPr lang="es-ES" sz="600">
              <a:solidFill>
                <a:srgbClr val="000000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0" name="AutoShape 27"/>
          <p:cNvSpPr/>
          <p:nvPr/>
        </p:nvSpPr>
        <p:spPr bwMode="auto">
          <a:xfrm>
            <a:off x="4027457" y="3917970"/>
            <a:ext cx="403551" cy="32423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6" tIns="35716" rIns="35716" bIns="35716" anchor="b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325" b="0" dirty="0" smtClean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02</a:t>
            </a:r>
            <a:endParaRPr lang="es-ES" altLang="zh-CN" sz="1325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1" name="AutoShape 28"/>
          <p:cNvSpPr/>
          <p:nvPr/>
        </p:nvSpPr>
        <p:spPr bwMode="auto">
          <a:xfrm>
            <a:off x="5571627" y="3984046"/>
            <a:ext cx="999276" cy="85720"/>
          </a:xfrm>
          <a:custGeom>
            <a:avLst/>
            <a:gdLst>
              <a:gd name="T0" fmla="*/ 999331 w 21600"/>
              <a:gd name="T1" fmla="*/ 85721 h 21275"/>
              <a:gd name="T2" fmla="*/ 999331 w 21600"/>
              <a:gd name="T3" fmla="*/ 85721 h 21275"/>
              <a:gd name="T4" fmla="*/ 999331 w 21600"/>
              <a:gd name="T5" fmla="*/ 85721 h 21275"/>
              <a:gd name="T6" fmla="*/ 999331 w 21600"/>
              <a:gd name="T7" fmla="*/ 85721 h 2127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275">
                <a:moveTo>
                  <a:pt x="0" y="0"/>
                </a:moveTo>
                <a:cubicBezTo>
                  <a:pt x="3775" y="13687"/>
                  <a:pt x="7706" y="20851"/>
                  <a:pt x="11664" y="21257"/>
                </a:cubicBezTo>
                <a:cubicBezTo>
                  <a:pt x="15012" y="21599"/>
                  <a:pt x="18350" y="17101"/>
                  <a:pt x="21600" y="7866"/>
                </a:cubicBezTo>
              </a:path>
            </a:pathLst>
          </a:custGeom>
          <a:noFill/>
          <a:ln w="101600" cap="flat" cmpd="sng">
            <a:solidFill>
              <a:srgbClr val="DAB96E"/>
            </a:solidFill>
            <a:prstDash val="solid"/>
            <a:miter lim="0"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defPPr>
              <a:defRPr lang="zh-CN"/>
            </a:defPPr>
            <a:lvl1pPr marL="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370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677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48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3418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725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096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3466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773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endParaRPr lang="zh-CN" altLang="en-US" sz="1705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3" name="AutoShape 30"/>
          <p:cNvSpPr/>
          <p:nvPr/>
        </p:nvSpPr>
        <p:spPr bwMode="auto">
          <a:xfrm>
            <a:off x="5180060" y="4537487"/>
            <a:ext cx="403203" cy="40320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rgbClr val="DAB96E"/>
          </a:solidFill>
          <a:ln>
            <a:noFill/>
          </a:ln>
          <a:effectLst/>
        </p:spPr>
        <p:txBody>
          <a:bodyPr lIns="0" tIns="0" rIns="0" bIns="0" anchor="ctr"/>
          <a:lstStyle>
            <a:defPPr>
              <a:defRPr lang="zh-CN"/>
            </a:defPPr>
            <a:lvl1pPr marL="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370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677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48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3418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725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096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3466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773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endParaRPr lang="es-ES" sz="280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24" name="Line 31"/>
          <p:cNvSpPr>
            <a:spLocks noChangeShapeType="1"/>
          </p:cNvSpPr>
          <p:nvPr/>
        </p:nvSpPr>
        <p:spPr bwMode="auto">
          <a:xfrm flipH="1">
            <a:off x="5447809" y="4018176"/>
            <a:ext cx="118262" cy="415108"/>
          </a:xfrm>
          <a:prstGeom prst="line">
            <a:avLst/>
          </a:prstGeom>
          <a:noFill/>
          <a:ln w="6350" cap="flat" cmpd="sng">
            <a:solidFill>
              <a:srgbClr val="C8161C"/>
            </a:solidFill>
            <a:prstDash val="dash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defPPr>
              <a:defRPr lang="zh-CN"/>
            </a:defPPr>
            <a:lvl1pPr marL="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370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677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48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3418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725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096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3466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773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240665">
              <a:defRPr/>
            </a:pPr>
            <a:endParaRPr lang="es-ES" sz="600">
              <a:solidFill>
                <a:srgbClr val="000000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5" name="AutoShape 32"/>
          <p:cNvSpPr/>
          <p:nvPr/>
        </p:nvSpPr>
        <p:spPr bwMode="auto">
          <a:xfrm>
            <a:off x="5227412" y="4572555"/>
            <a:ext cx="321197" cy="30271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6" tIns="35716" rIns="35716" bIns="35716" anchor="b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325" b="0" dirty="0" smtClean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03</a:t>
            </a:r>
            <a:endParaRPr lang="es-ES" altLang="zh-CN" sz="1325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7" name="AutoShape 35"/>
          <p:cNvSpPr/>
          <p:nvPr/>
        </p:nvSpPr>
        <p:spPr bwMode="auto">
          <a:xfrm>
            <a:off x="6509787" y="4525353"/>
            <a:ext cx="403203" cy="40320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rgbClr val="DAB96E"/>
          </a:solidFill>
          <a:ln>
            <a:noFill/>
          </a:ln>
          <a:effectLst/>
        </p:spPr>
        <p:txBody>
          <a:bodyPr lIns="0" tIns="0" rIns="0" bIns="0" anchor="ctr"/>
          <a:lstStyle>
            <a:defPPr>
              <a:defRPr lang="zh-CN"/>
            </a:defPPr>
            <a:lvl1pPr marL="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370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677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48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3418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725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096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3466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773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endParaRPr lang="es-ES" sz="2800">
              <a:solidFill>
                <a:srgbClr val="DBDBDB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28" name="Line 36"/>
          <p:cNvSpPr>
            <a:spLocks noChangeShapeType="1"/>
          </p:cNvSpPr>
          <p:nvPr/>
        </p:nvSpPr>
        <p:spPr bwMode="auto">
          <a:xfrm>
            <a:off x="6502644" y="4018176"/>
            <a:ext cx="119056" cy="415108"/>
          </a:xfrm>
          <a:prstGeom prst="line">
            <a:avLst/>
          </a:prstGeom>
          <a:noFill/>
          <a:ln w="6350" cap="flat" cmpd="sng">
            <a:solidFill>
              <a:srgbClr val="DAB96E"/>
            </a:solidFill>
            <a:prstDash val="dash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defPPr>
              <a:defRPr lang="zh-CN"/>
            </a:defPPr>
            <a:lvl1pPr marL="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370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677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48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3418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725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096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3466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773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240665">
              <a:defRPr/>
            </a:pPr>
            <a:endParaRPr lang="es-ES" sz="600">
              <a:solidFill>
                <a:srgbClr val="000000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9" name="AutoShape 37"/>
          <p:cNvSpPr/>
          <p:nvPr/>
        </p:nvSpPr>
        <p:spPr bwMode="auto">
          <a:xfrm>
            <a:off x="6413572" y="4508072"/>
            <a:ext cx="601189" cy="367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6" tIns="35716" rIns="35716" bIns="35716" anchor="b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325" b="0" dirty="0" smtClean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04</a:t>
            </a:r>
            <a:endParaRPr lang="es-ES" altLang="zh-CN" sz="1325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1" name="AutoShape 40"/>
          <p:cNvSpPr/>
          <p:nvPr/>
        </p:nvSpPr>
        <p:spPr bwMode="auto">
          <a:xfrm>
            <a:off x="7584464" y="4031249"/>
            <a:ext cx="403203" cy="40399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rgbClr val="DAB96E"/>
          </a:solidFill>
          <a:ln>
            <a:solidFill>
              <a:srgbClr val="C8161C"/>
            </a:solidFill>
          </a:ln>
          <a:effectLst/>
        </p:spPr>
        <p:txBody>
          <a:bodyPr lIns="0" tIns="0" rIns="0" bIns="0" anchor="ctr"/>
          <a:lstStyle>
            <a:defPPr>
              <a:defRPr lang="zh-CN"/>
            </a:defPPr>
            <a:lvl1pPr marL="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370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677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48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3418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725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096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3466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773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endParaRPr lang="es-ES" sz="280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2" name="Line 41"/>
          <p:cNvSpPr>
            <a:spLocks noChangeShapeType="1"/>
          </p:cNvSpPr>
          <p:nvPr/>
        </p:nvSpPr>
        <p:spPr bwMode="auto">
          <a:xfrm>
            <a:off x="7222536" y="3741965"/>
            <a:ext cx="307164" cy="307164"/>
          </a:xfrm>
          <a:prstGeom prst="line">
            <a:avLst/>
          </a:prstGeom>
          <a:noFill/>
          <a:ln w="6350" cap="flat" cmpd="sng">
            <a:solidFill>
              <a:srgbClr val="C8161C"/>
            </a:solidFill>
            <a:prstDash val="dash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defPPr>
              <a:defRPr lang="zh-CN"/>
            </a:defPPr>
            <a:lvl1pPr marL="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370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677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48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3418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725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096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3466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773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240665">
              <a:defRPr/>
            </a:pPr>
            <a:endParaRPr lang="es-ES" sz="600">
              <a:solidFill>
                <a:srgbClr val="000000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3" name="AutoShape 42"/>
          <p:cNvSpPr/>
          <p:nvPr/>
        </p:nvSpPr>
        <p:spPr bwMode="auto">
          <a:xfrm>
            <a:off x="7580322" y="4062799"/>
            <a:ext cx="403551" cy="32423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6" tIns="35716" rIns="35716" bIns="35716" anchor="b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325" b="0" dirty="0" smtClean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05</a:t>
            </a:r>
            <a:endParaRPr lang="es-ES" altLang="zh-CN" sz="1325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5" name="AutoShape 45"/>
          <p:cNvSpPr/>
          <p:nvPr/>
        </p:nvSpPr>
        <p:spPr bwMode="auto">
          <a:xfrm>
            <a:off x="8250668" y="2811619"/>
            <a:ext cx="403203" cy="40320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rgbClr val="DAB96E"/>
          </a:solidFill>
          <a:ln>
            <a:noFill/>
          </a:ln>
          <a:effectLst/>
        </p:spPr>
        <p:txBody>
          <a:bodyPr lIns="0" tIns="0" rIns="0" bIns="0" anchor="ctr"/>
          <a:lstStyle>
            <a:defPPr>
              <a:defRPr lang="zh-CN"/>
            </a:defPPr>
            <a:lvl1pPr marL="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370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677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48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3418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725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096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3466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773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endParaRPr lang="es-ES" sz="280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6" name="AutoShape 46"/>
          <p:cNvSpPr/>
          <p:nvPr/>
        </p:nvSpPr>
        <p:spPr bwMode="auto">
          <a:xfrm>
            <a:off x="8246526" y="2843169"/>
            <a:ext cx="403551" cy="32423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6" tIns="35716" rIns="35716" bIns="35716" anchor="b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325" b="0" dirty="0" smtClean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06</a:t>
            </a:r>
            <a:endParaRPr lang="es-ES" altLang="zh-CN" sz="1325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7" name="Line 47"/>
          <p:cNvSpPr>
            <a:spLocks noChangeShapeType="1"/>
          </p:cNvSpPr>
          <p:nvPr/>
        </p:nvSpPr>
        <p:spPr bwMode="auto">
          <a:xfrm>
            <a:off x="7790829" y="2875239"/>
            <a:ext cx="377010" cy="0"/>
          </a:xfrm>
          <a:prstGeom prst="line">
            <a:avLst/>
          </a:prstGeom>
          <a:noFill/>
          <a:ln w="6350" cap="flat" cmpd="sng">
            <a:solidFill>
              <a:srgbClr val="C8161C"/>
            </a:solidFill>
            <a:prstDash val="dash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defPPr>
              <a:defRPr lang="zh-CN"/>
            </a:defPPr>
            <a:lvl1pPr marL="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370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677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48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3418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725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096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3466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773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240665">
              <a:defRPr/>
            </a:pPr>
            <a:endParaRPr lang="es-ES" sz="600">
              <a:solidFill>
                <a:srgbClr val="000000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8" name="AutoShape 33"/>
          <p:cNvSpPr/>
          <p:nvPr/>
        </p:nvSpPr>
        <p:spPr bwMode="auto">
          <a:xfrm rot="10627777" flipV="1">
            <a:off x="6492326" y="3562588"/>
            <a:ext cx="873870" cy="445269"/>
          </a:xfrm>
          <a:custGeom>
            <a:avLst/>
            <a:gdLst>
              <a:gd name="T0" fmla="*/ 873919 w 21600"/>
              <a:gd name="T1" fmla="*/ 445293 h 21600"/>
              <a:gd name="T2" fmla="*/ 873919 w 21600"/>
              <a:gd name="T3" fmla="*/ 445293 h 21600"/>
              <a:gd name="T4" fmla="*/ 873919 w 21600"/>
              <a:gd name="T5" fmla="*/ 445293 h 21600"/>
              <a:gd name="T6" fmla="*/ 873919 w 21600"/>
              <a:gd name="T7" fmla="*/ 445293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2132" y="3949"/>
                  <a:pt x="4452" y="7455"/>
                  <a:pt x="6927" y="10463"/>
                </a:cubicBezTo>
                <a:cubicBezTo>
                  <a:pt x="11450" y="15964"/>
                  <a:pt x="16422" y="19738"/>
                  <a:pt x="21599" y="21600"/>
                </a:cubicBezTo>
              </a:path>
            </a:pathLst>
          </a:custGeom>
          <a:noFill/>
          <a:ln w="101600" cap="flat" cmpd="sng">
            <a:solidFill>
              <a:srgbClr val="DAB96E"/>
            </a:solidFill>
            <a:prstDash val="solid"/>
            <a:miter lim="0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defPPr>
              <a:defRPr lang="zh-CN"/>
            </a:defPPr>
            <a:lvl1pPr marL="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370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677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48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3418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725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096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3466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773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endParaRPr lang="zh-CN" altLang="en-US" sz="1705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9" name="AutoShape 38"/>
          <p:cNvSpPr/>
          <p:nvPr/>
        </p:nvSpPr>
        <p:spPr bwMode="auto">
          <a:xfrm rot="172778" flipH="1">
            <a:off x="7193169" y="2855396"/>
            <a:ext cx="547657" cy="863552"/>
          </a:xfrm>
          <a:custGeom>
            <a:avLst/>
            <a:gdLst>
              <a:gd name="T0" fmla="*/ 547688 w 21600"/>
              <a:gd name="T1" fmla="*/ 863600 h 21600"/>
              <a:gd name="T2" fmla="*/ 547688 w 21600"/>
              <a:gd name="T3" fmla="*/ 863600 h 21600"/>
              <a:gd name="T4" fmla="*/ 547688 w 21600"/>
              <a:gd name="T5" fmla="*/ 863600 h 21600"/>
              <a:gd name="T6" fmla="*/ 547688 w 21600"/>
              <a:gd name="T7" fmla="*/ 8636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1541" y="4059"/>
                  <a:pt x="4096" y="7943"/>
                  <a:pt x="7570" y="11508"/>
                </a:cubicBezTo>
                <a:cubicBezTo>
                  <a:pt x="11303" y="15340"/>
                  <a:pt x="16046" y="18752"/>
                  <a:pt x="21599" y="21600"/>
                </a:cubicBezTo>
              </a:path>
            </a:pathLst>
          </a:custGeom>
          <a:noFill/>
          <a:ln w="101600" cap="flat" cmpd="sng">
            <a:solidFill>
              <a:srgbClr val="DAB96E"/>
            </a:solidFill>
            <a:prstDash val="solid"/>
            <a:miter lim="0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defPPr>
              <a:defRPr lang="zh-CN"/>
            </a:defPPr>
            <a:lvl1pPr marL="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370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677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48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3418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725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096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3466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773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endParaRPr lang="zh-CN" altLang="en-US" sz="1705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0" name="AutoShape 43"/>
          <p:cNvSpPr/>
          <p:nvPr/>
        </p:nvSpPr>
        <p:spPr bwMode="auto">
          <a:xfrm>
            <a:off x="7686060" y="2794280"/>
            <a:ext cx="161123" cy="161123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rgbClr val="DAB96E"/>
          </a:solidFill>
          <a:ln>
            <a:solidFill>
              <a:srgbClr val="DAB96E"/>
            </a:solidFill>
          </a:ln>
          <a:effectLst/>
        </p:spPr>
        <p:txBody>
          <a:bodyPr lIns="0" tIns="0" rIns="0" bIns="0" anchor="ctr"/>
          <a:lstStyle>
            <a:defPPr>
              <a:defRPr lang="zh-CN"/>
            </a:defPPr>
            <a:lvl1pPr marL="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370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677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48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3418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725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0960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3466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7735" algn="l" defTabSz="866775" rtl="0" eaLnBrk="1" latinLnBrk="0" hangingPunct="1">
              <a:defRPr sz="17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endParaRPr lang="es-ES" sz="280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1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8759774" y="2672048"/>
            <a:ext cx="2417363" cy="100796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42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2799651" y="4759131"/>
            <a:ext cx="2417363" cy="100796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43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8084138" y="3929300"/>
            <a:ext cx="2417363" cy="100796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44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6702914" y="4888169"/>
            <a:ext cx="2417363" cy="100796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45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1482899" y="3839246"/>
            <a:ext cx="2417363" cy="100796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46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814146" y="2598905"/>
            <a:ext cx="2417363" cy="100796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grpSp>
        <p:nvGrpSpPr>
          <p:cNvPr id="47" name="组合 46"/>
          <p:cNvGrpSpPr/>
          <p:nvPr/>
        </p:nvGrpSpPr>
        <p:grpSpPr>
          <a:xfrm>
            <a:off x="398786" y="249708"/>
            <a:ext cx="670385" cy="604428"/>
            <a:chOff x="5424755" y="1340768"/>
            <a:chExt cx="670560" cy="604586"/>
          </a:xfrm>
        </p:grpSpPr>
        <p:grpSp>
          <p:nvGrpSpPr>
            <p:cNvPr id="48" name="组合 47"/>
            <p:cNvGrpSpPr/>
            <p:nvPr/>
          </p:nvGrpSpPr>
          <p:grpSpPr>
            <a:xfrm>
              <a:off x="5424755" y="1340768"/>
              <a:ext cx="670560" cy="604586"/>
              <a:chOff x="3720691" y="2824413"/>
              <a:chExt cx="1341120" cy="1209172"/>
            </a:xfrm>
          </p:grpSpPr>
          <p:sp>
            <p:nvSpPr>
              <p:cNvPr id="50" name="Freeform 5"/>
              <p:cNvSpPr/>
              <p:nvPr/>
            </p:nvSpPr>
            <p:spPr bwMode="auto">
              <a:xfrm rot="1855731">
                <a:off x="3720691" y="2824413"/>
                <a:ext cx="1341120" cy="1209172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gradFill>
                <a:gsLst>
                  <a:gs pos="0">
                    <a:srgbClr val="D3D3D3"/>
                  </a:gs>
                  <a:gs pos="100000">
                    <a:srgbClr val="F9F9F9"/>
                  </a:gs>
                </a:gsLst>
                <a:lin ang="16200000" scaled="0"/>
              </a:gradFill>
              <a:ln w="12700" cap="flat">
                <a:noFill/>
                <a:prstDash val="solid"/>
                <a:miter lim="800000"/>
              </a:ln>
              <a:effectLst>
                <a:outerShdw blurRad="190500" dist="1143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16" tIns="45708" rIns="91416" bIns="45708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51" name="Freeform 5"/>
              <p:cNvSpPr/>
              <p:nvPr/>
            </p:nvSpPr>
            <p:spPr bwMode="auto">
              <a:xfrm rot="1855731">
                <a:off x="3764581" y="2863367"/>
                <a:ext cx="1264630" cy="1140208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gradFill>
                <a:gsLst>
                  <a:gs pos="0">
                    <a:srgbClr val="D3D3D3"/>
                  </a:gs>
                  <a:gs pos="100000">
                    <a:srgbClr val="F9F9F9"/>
                  </a:gs>
                </a:gsLst>
                <a:lin ang="21594000" scaled="0"/>
              </a:gradFill>
              <a:ln w="12700" cap="flat">
                <a:noFill/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16" tIns="45708" rIns="91416" bIns="45708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49" name="Freeform 5"/>
            <p:cNvSpPr/>
            <p:nvPr/>
          </p:nvSpPr>
          <p:spPr bwMode="auto">
            <a:xfrm rot="1855731">
              <a:off x="5470180" y="1383052"/>
              <a:ext cx="576760" cy="520015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noFill/>
            <a:ln w="9525" cap="flat">
              <a:solidFill>
                <a:srgbClr val="414455"/>
              </a:solidFill>
              <a:prstDash val="sysDash"/>
              <a:miter lim="800000"/>
            </a:ln>
            <a:effectLst/>
          </p:spPr>
          <p:txBody>
            <a:bodyPr vert="horz" wrap="square" lIns="91416" tIns="45708" rIns="91416" bIns="45708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52" name="文本框 9"/>
          <p:cNvSpPr txBox="1"/>
          <p:nvPr/>
        </p:nvSpPr>
        <p:spPr>
          <a:xfrm>
            <a:off x="1115790" y="368459"/>
            <a:ext cx="2674290" cy="346228"/>
          </a:xfrm>
          <a:prstGeom prst="rect">
            <a:avLst/>
          </a:prstGeom>
          <a:noFill/>
        </p:spPr>
        <p:txBody>
          <a:bodyPr wrap="square" lIns="68561" tIns="34280" rIns="68561" bIns="3428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/>
            <a:r>
              <a:rPr lang="zh-CN" altLang="en-US" b="1" dirty="0">
                <a:solidFill>
                  <a:srgbClr val="DAB96E"/>
                </a:solidFill>
                <a:latin typeface="微软雅黑" panose="020B0503020204020204" charset="-122"/>
                <a:ea typeface="微软雅黑" panose="020B0503020204020204" charset="-122"/>
              </a:rPr>
              <a:t>研究成果与应用</a:t>
            </a:r>
          </a:p>
        </p:txBody>
      </p:sp>
      <p:cxnSp>
        <p:nvCxnSpPr>
          <p:cNvPr id="53" name="直接连接符 52"/>
          <p:cNvCxnSpPr/>
          <p:nvPr/>
        </p:nvCxnSpPr>
        <p:spPr>
          <a:xfrm flipV="1">
            <a:off x="1187780" y="714687"/>
            <a:ext cx="10686636" cy="13717"/>
          </a:xfrm>
          <a:prstGeom prst="line">
            <a:avLst/>
          </a:prstGeom>
          <a:ln>
            <a:solidFill>
              <a:srgbClr val="DAB96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Freeform 126"/>
          <p:cNvSpPr>
            <a:spLocks noChangeAspect="1" noEditPoints="1"/>
          </p:cNvSpPr>
          <p:nvPr/>
        </p:nvSpPr>
        <p:spPr bwMode="auto">
          <a:xfrm>
            <a:off x="602883" y="410698"/>
            <a:ext cx="267832" cy="335140"/>
          </a:xfrm>
          <a:custGeom>
            <a:avLst/>
            <a:gdLst>
              <a:gd name="T0" fmla="*/ 48 w 81"/>
              <a:gd name="T1" fmla="*/ 27 h 101"/>
              <a:gd name="T2" fmla="*/ 4 w 81"/>
              <a:gd name="T3" fmla="*/ 48 h 101"/>
              <a:gd name="T4" fmla="*/ 0 w 81"/>
              <a:gd name="T5" fmla="*/ 31 h 101"/>
              <a:gd name="T6" fmla="*/ 58 w 81"/>
              <a:gd name="T7" fmla="*/ 90 h 101"/>
              <a:gd name="T8" fmla="*/ 81 w 81"/>
              <a:gd name="T9" fmla="*/ 98 h 101"/>
              <a:gd name="T10" fmla="*/ 58 w 81"/>
              <a:gd name="T11" fmla="*/ 90 h 101"/>
              <a:gd name="T12" fmla="*/ 53 w 81"/>
              <a:gd name="T13" fmla="*/ 101 h 101"/>
              <a:gd name="T14" fmla="*/ 29 w 81"/>
              <a:gd name="T15" fmla="*/ 98 h 101"/>
              <a:gd name="T16" fmla="*/ 0 w 81"/>
              <a:gd name="T17" fmla="*/ 90 h 101"/>
              <a:gd name="T18" fmla="*/ 29 w 81"/>
              <a:gd name="T19" fmla="*/ 87 h 101"/>
              <a:gd name="T20" fmla="*/ 38 w 81"/>
              <a:gd name="T21" fmla="*/ 76 h 101"/>
              <a:gd name="T22" fmla="*/ 0 w 81"/>
              <a:gd name="T23" fmla="*/ 72 h 101"/>
              <a:gd name="T24" fmla="*/ 4 w 81"/>
              <a:gd name="T25" fmla="*/ 54 h 101"/>
              <a:gd name="T26" fmla="*/ 48 w 81"/>
              <a:gd name="T27" fmla="*/ 76 h 101"/>
              <a:gd name="T28" fmla="*/ 44 w 81"/>
              <a:gd name="T29" fmla="*/ 87 h 101"/>
              <a:gd name="T30" fmla="*/ 53 w 81"/>
              <a:gd name="T31" fmla="*/ 90 h 101"/>
              <a:gd name="T32" fmla="*/ 4 w 81"/>
              <a:gd name="T33" fmla="*/ 0 h 101"/>
              <a:gd name="T34" fmla="*/ 48 w 81"/>
              <a:gd name="T35" fmla="*/ 21 h 101"/>
              <a:gd name="T36" fmla="*/ 0 w 81"/>
              <a:gd name="T37" fmla="*/ 17 h 101"/>
              <a:gd name="T38" fmla="*/ 4 w 81"/>
              <a:gd name="T39" fmla="*/ 0 h 101"/>
              <a:gd name="T40" fmla="*/ 53 w 81"/>
              <a:gd name="T41" fmla="*/ 76 h 101"/>
              <a:gd name="T42" fmla="*/ 81 w 81"/>
              <a:gd name="T43" fmla="*/ 72 h 101"/>
              <a:gd name="T44" fmla="*/ 77 w 81"/>
              <a:gd name="T45" fmla="*/ 54 h 101"/>
              <a:gd name="T46" fmla="*/ 59 w 81"/>
              <a:gd name="T47" fmla="*/ 8 h 101"/>
              <a:gd name="T48" fmla="*/ 69 w 81"/>
              <a:gd name="T49" fmla="*/ 13 h 101"/>
              <a:gd name="T50" fmla="*/ 59 w 81"/>
              <a:gd name="T51" fmla="*/ 8 h 101"/>
              <a:gd name="T52" fmla="*/ 69 w 81"/>
              <a:gd name="T53" fmla="*/ 63 h 101"/>
              <a:gd name="T54" fmla="*/ 59 w 81"/>
              <a:gd name="T55" fmla="*/ 67 h 101"/>
              <a:gd name="T56" fmla="*/ 59 w 81"/>
              <a:gd name="T57" fmla="*/ 35 h 101"/>
              <a:gd name="T58" fmla="*/ 69 w 81"/>
              <a:gd name="T59" fmla="*/ 40 h 101"/>
              <a:gd name="T60" fmla="*/ 59 w 81"/>
              <a:gd name="T61" fmla="*/ 35 h 101"/>
              <a:gd name="T62" fmla="*/ 53 w 81"/>
              <a:gd name="T63" fmla="*/ 21 h 101"/>
              <a:gd name="T64" fmla="*/ 81 w 81"/>
              <a:gd name="T65" fmla="*/ 17 h 101"/>
              <a:gd name="T66" fmla="*/ 77 w 81"/>
              <a:gd name="T67" fmla="*/ 0 h 101"/>
              <a:gd name="T68" fmla="*/ 53 w 81"/>
              <a:gd name="T69" fmla="*/ 27 h 101"/>
              <a:gd name="T70" fmla="*/ 77 w 81"/>
              <a:gd name="T71" fmla="*/ 48 h 101"/>
              <a:gd name="T72" fmla="*/ 81 w 81"/>
              <a:gd name="T73" fmla="*/ 31 h 101"/>
              <a:gd name="T74" fmla="*/ 53 w 81"/>
              <a:gd name="T75" fmla="*/ 27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81" h="101">
                <a:moveTo>
                  <a:pt x="4" y="27"/>
                </a:moveTo>
                <a:cubicBezTo>
                  <a:pt x="48" y="27"/>
                  <a:pt x="48" y="27"/>
                  <a:pt x="48" y="27"/>
                </a:cubicBezTo>
                <a:cubicBezTo>
                  <a:pt x="48" y="48"/>
                  <a:pt x="48" y="48"/>
                  <a:pt x="4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46"/>
                  <a:pt x="0" y="44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29"/>
                  <a:pt x="2" y="27"/>
                  <a:pt x="4" y="27"/>
                </a:cubicBezTo>
                <a:close/>
                <a:moveTo>
                  <a:pt x="58" y="90"/>
                </a:moveTo>
                <a:cubicBezTo>
                  <a:pt x="81" y="90"/>
                  <a:pt x="81" y="90"/>
                  <a:pt x="81" y="90"/>
                </a:cubicBezTo>
                <a:cubicBezTo>
                  <a:pt x="81" y="98"/>
                  <a:pt x="81" y="98"/>
                  <a:pt x="81" y="98"/>
                </a:cubicBezTo>
                <a:cubicBezTo>
                  <a:pt x="58" y="98"/>
                  <a:pt x="58" y="98"/>
                  <a:pt x="58" y="98"/>
                </a:cubicBezTo>
                <a:cubicBezTo>
                  <a:pt x="58" y="90"/>
                  <a:pt x="58" y="90"/>
                  <a:pt x="58" y="90"/>
                </a:cubicBezTo>
                <a:close/>
                <a:moveTo>
                  <a:pt x="53" y="98"/>
                </a:moveTo>
                <a:cubicBezTo>
                  <a:pt x="53" y="101"/>
                  <a:pt x="53" y="101"/>
                  <a:pt x="53" y="101"/>
                </a:cubicBezTo>
                <a:cubicBezTo>
                  <a:pt x="29" y="101"/>
                  <a:pt x="29" y="101"/>
                  <a:pt x="29" y="101"/>
                </a:cubicBezTo>
                <a:cubicBezTo>
                  <a:pt x="29" y="98"/>
                  <a:pt x="29" y="98"/>
                  <a:pt x="29" y="98"/>
                </a:cubicBezTo>
                <a:cubicBezTo>
                  <a:pt x="0" y="98"/>
                  <a:pt x="0" y="98"/>
                  <a:pt x="0" y="98"/>
                </a:cubicBezTo>
                <a:cubicBezTo>
                  <a:pt x="0" y="90"/>
                  <a:pt x="0" y="90"/>
                  <a:pt x="0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29" y="87"/>
                  <a:pt x="29" y="87"/>
                  <a:pt x="29" y="87"/>
                </a:cubicBezTo>
                <a:cubicBezTo>
                  <a:pt x="38" y="87"/>
                  <a:pt x="38" y="87"/>
                  <a:pt x="38" y="87"/>
                </a:cubicBezTo>
                <a:cubicBezTo>
                  <a:pt x="38" y="76"/>
                  <a:pt x="38" y="76"/>
                  <a:pt x="38" y="76"/>
                </a:cubicBezTo>
                <a:cubicBezTo>
                  <a:pt x="4" y="76"/>
                  <a:pt x="4" y="76"/>
                  <a:pt x="4" y="76"/>
                </a:cubicBezTo>
                <a:cubicBezTo>
                  <a:pt x="2" y="76"/>
                  <a:pt x="0" y="74"/>
                  <a:pt x="0" y="72"/>
                </a:cubicBezTo>
                <a:cubicBezTo>
                  <a:pt x="0" y="58"/>
                  <a:pt x="0" y="58"/>
                  <a:pt x="0" y="58"/>
                </a:cubicBezTo>
                <a:cubicBezTo>
                  <a:pt x="0" y="56"/>
                  <a:pt x="2" y="54"/>
                  <a:pt x="4" y="54"/>
                </a:cubicBezTo>
                <a:cubicBezTo>
                  <a:pt x="48" y="54"/>
                  <a:pt x="48" y="54"/>
                  <a:pt x="48" y="54"/>
                </a:cubicBezTo>
                <a:cubicBezTo>
                  <a:pt x="48" y="76"/>
                  <a:pt x="48" y="76"/>
                  <a:pt x="48" y="76"/>
                </a:cubicBezTo>
                <a:cubicBezTo>
                  <a:pt x="44" y="76"/>
                  <a:pt x="44" y="76"/>
                  <a:pt x="44" y="76"/>
                </a:cubicBezTo>
                <a:cubicBezTo>
                  <a:pt x="44" y="87"/>
                  <a:pt x="44" y="87"/>
                  <a:pt x="44" y="87"/>
                </a:cubicBezTo>
                <a:cubicBezTo>
                  <a:pt x="53" y="87"/>
                  <a:pt x="53" y="87"/>
                  <a:pt x="53" y="87"/>
                </a:cubicBezTo>
                <a:cubicBezTo>
                  <a:pt x="53" y="90"/>
                  <a:pt x="53" y="90"/>
                  <a:pt x="53" y="90"/>
                </a:cubicBezTo>
                <a:cubicBezTo>
                  <a:pt x="53" y="98"/>
                  <a:pt x="53" y="98"/>
                  <a:pt x="53" y="98"/>
                </a:cubicBezTo>
                <a:close/>
                <a:moveTo>
                  <a:pt x="4" y="0"/>
                </a:moveTo>
                <a:cubicBezTo>
                  <a:pt x="48" y="0"/>
                  <a:pt x="48" y="0"/>
                  <a:pt x="48" y="0"/>
                </a:cubicBezTo>
                <a:cubicBezTo>
                  <a:pt x="48" y="21"/>
                  <a:pt x="48" y="21"/>
                  <a:pt x="48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2" y="21"/>
                  <a:pt x="0" y="19"/>
                  <a:pt x="0" y="17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lose/>
                <a:moveTo>
                  <a:pt x="53" y="54"/>
                </a:moveTo>
                <a:cubicBezTo>
                  <a:pt x="53" y="76"/>
                  <a:pt x="53" y="76"/>
                  <a:pt x="53" y="76"/>
                </a:cubicBezTo>
                <a:cubicBezTo>
                  <a:pt x="77" y="76"/>
                  <a:pt x="77" y="76"/>
                  <a:pt x="77" y="76"/>
                </a:cubicBezTo>
                <a:cubicBezTo>
                  <a:pt x="79" y="76"/>
                  <a:pt x="81" y="74"/>
                  <a:pt x="81" y="72"/>
                </a:cubicBezTo>
                <a:cubicBezTo>
                  <a:pt x="81" y="58"/>
                  <a:pt x="81" y="58"/>
                  <a:pt x="81" y="58"/>
                </a:cubicBezTo>
                <a:cubicBezTo>
                  <a:pt x="81" y="56"/>
                  <a:pt x="79" y="54"/>
                  <a:pt x="77" y="54"/>
                </a:cubicBezTo>
                <a:cubicBezTo>
                  <a:pt x="53" y="54"/>
                  <a:pt x="53" y="54"/>
                  <a:pt x="53" y="54"/>
                </a:cubicBezTo>
                <a:close/>
                <a:moveTo>
                  <a:pt x="59" y="8"/>
                </a:moveTo>
                <a:cubicBezTo>
                  <a:pt x="69" y="8"/>
                  <a:pt x="69" y="8"/>
                  <a:pt x="69" y="8"/>
                </a:cubicBezTo>
                <a:cubicBezTo>
                  <a:pt x="69" y="13"/>
                  <a:pt x="69" y="13"/>
                  <a:pt x="69" y="13"/>
                </a:cubicBezTo>
                <a:cubicBezTo>
                  <a:pt x="59" y="13"/>
                  <a:pt x="59" y="13"/>
                  <a:pt x="59" y="13"/>
                </a:cubicBezTo>
                <a:cubicBezTo>
                  <a:pt x="59" y="8"/>
                  <a:pt x="59" y="8"/>
                  <a:pt x="59" y="8"/>
                </a:cubicBezTo>
                <a:close/>
                <a:moveTo>
                  <a:pt x="59" y="63"/>
                </a:moveTo>
                <a:cubicBezTo>
                  <a:pt x="69" y="63"/>
                  <a:pt x="69" y="63"/>
                  <a:pt x="69" y="63"/>
                </a:cubicBezTo>
                <a:cubicBezTo>
                  <a:pt x="69" y="67"/>
                  <a:pt x="69" y="67"/>
                  <a:pt x="69" y="67"/>
                </a:cubicBezTo>
                <a:cubicBezTo>
                  <a:pt x="59" y="67"/>
                  <a:pt x="59" y="67"/>
                  <a:pt x="59" y="67"/>
                </a:cubicBezTo>
                <a:cubicBezTo>
                  <a:pt x="59" y="63"/>
                  <a:pt x="59" y="63"/>
                  <a:pt x="59" y="63"/>
                </a:cubicBezTo>
                <a:close/>
                <a:moveTo>
                  <a:pt x="59" y="35"/>
                </a:moveTo>
                <a:cubicBezTo>
                  <a:pt x="69" y="35"/>
                  <a:pt x="69" y="35"/>
                  <a:pt x="69" y="35"/>
                </a:cubicBezTo>
                <a:cubicBezTo>
                  <a:pt x="69" y="40"/>
                  <a:pt x="69" y="40"/>
                  <a:pt x="69" y="40"/>
                </a:cubicBezTo>
                <a:cubicBezTo>
                  <a:pt x="59" y="40"/>
                  <a:pt x="59" y="40"/>
                  <a:pt x="59" y="40"/>
                </a:cubicBezTo>
                <a:cubicBezTo>
                  <a:pt x="59" y="35"/>
                  <a:pt x="59" y="35"/>
                  <a:pt x="59" y="35"/>
                </a:cubicBezTo>
                <a:close/>
                <a:moveTo>
                  <a:pt x="53" y="0"/>
                </a:moveTo>
                <a:cubicBezTo>
                  <a:pt x="53" y="21"/>
                  <a:pt x="53" y="21"/>
                  <a:pt x="53" y="21"/>
                </a:cubicBezTo>
                <a:cubicBezTo>
                  <a:pt x="77" y="21"/>
                  <a:pt x="77" y="21"/>
                  <a:pt x="77" y="21"/>
                </a:cubicBezTo>
                <a:cubicBezTo>
                  <a:pt x="79" y="21"/>
                  <a:pt x="81" y="19"/>
                  <a:pt x="81" y="17"/>
                </a:cubicBezTo>
                <a:cubicBezTo>
                  <a:pt x="81" y="4"/>
                  <a:pt x="81" y="4"/>
                  <a:pt x="81" y="4"/>
                </a:cubicBezTo>
                <a:cubicBezTo>
                  <a:pt x="81" y="2"/>
                  <a:pt x="79" y="0"/>
                  <a:pt x="77" y="0"/>
                </a:cubicBezTo>
                <a:cubicBezTo>
                  <a:pt x="53" y="0"/>
                  <a:pt x="53" y="0"/>
                  <a:pt x="53" y="0"/>
                </a:cubicBezTo>
                <a:close/>
                <a:moveTo>
                  <a:pt x="53" y="27"/>
                </a:moveTo>
                <a:cubicBezTo>
                  <a:pt x="53" y="48"/>
                  <a:pt x="53" y="48"/>
                  <a:pt x="53" y="48"/>
                </a:cubicBezTo>
                <a:cubicBezTo>
                  <a:pt x="77" y="48"/>
                  <a:pt x="77" y="48"/>
                  <a:pt x="77" y="48"/>
                </a:cubicBezTo>
                <a:cubicBezTo>
                  <a:pt x="79" y="48"/>
                  <a:pt x="81" y="46"/>
                  <a:pt x="81" y="44"/>
                </a:cubicBezTo>
                <a:cubicBezTo>
                  <a:pt x="81" y="31"/>
                  <a:pt x="81" y="31"/>
                  <a:pt x="81" y="31"/>
                </a:cubicBezTo>
                <a:cubicBezTo>
                  <a:pt x="81" y="29"/>
                  <a:pt x="79" y="27"/>
                  <a:pt x="77" y="27"/>
                </a:cubicBezTo>
                <a:lnTo>
                  <a:pt x="53" y="27"/>
                </a:lnTo>
                <a:close/>
              </a:path>
            </a:pathLst>
          </a:custGeom>
          <a:solidFill>
            <a:srgbClr val="DAB96E"/>
          </a:solidFill>
          <a:ln>
            <a:noFill/>
          </a:ln>
        </p:spPr>
        <p:txBody>
          <a:bodyPr vert="horz" wrap="square" lIns="91416" tIns="45708" rIns="91416" bIns="4570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圆角矩形 54"/>
          <p:cNvSpPr/>
          <p:nvPr/>
        </p:nvSpPr>
        <p:spPr>
          <a:xfrm>
            <a:off x="7145107" y="321920"/>
            <a:ext cx="889000" cy="304800"/>
          </a:xfrm>
          <a:prstGeom prst="roundRect">
            <a:avLst>
              <a:gd name="adj" fmla="val 50000"/>
            </a:avLst>
          </a:prstGeom>
          <a:solidFill>
            <a:srgbClr val="DAB96E"/>
          </a:solidFill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spcBef>
                <a:spcPct val="0"/>
              </a:spcBef>
              <a:defRPr/>
            </a:pPr>
            <a:r>
              <a:rPr kumimoji="1" lang="zh-CN" altLang="en-US" sz="1000" b="1" dirty="0">
                <a:solidFill>
                  <a:schemeClr val="bg1"/>
                </a:solidFill>
                <a:latin typeface="Arial" panose="020B0604020202020204"/>
              </a:rPr>
              <a:t>选题背景</a:t>
            </a:r>
            <a:endParaRPr lang="zh-CN" altLang="en-US" sz="1000" b="1" dirty="0">
              <a:solidFill>
                <a:schemeClr val="bg1"/>
              </a:solidFill>
              <a:latin typeface="Arial" panose="020B0604020202020204"/>
              <a:sym typeface="微软雅黑" panose="020B0503020204020204" charset="-122"/>
            </a:endParaRPr>
          </a:p>
        </p:txBody>
      </p:sp>
      <p:sp>
        <p:nvSpPr>
          <p:cNvPr id="56" name="圆角矩形 55"/>
          <p:cNvSpPr/>
          <p:nvPr/>
        </p:nvSpPr>
        <p:spPr>
          <a:xfrm>
            <a:off x="8476010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/>
              </a:rPr>
              <a:t>研究意义</a:t>
            </a:r>
          </a:p>
        </p:txBody>
      </p:sp>
      <p:sp>
        <p:nvSpPr>
          <p:cNvPr id="57" name="圆角矩形 56"/>
          <p:cNvSpPr/>
          <p:nvPr/>
        </p:nvSpPr>
        <p:spPr>
          <a:xfrm>
            <a:off x="9730713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dirty="0">
                <a:solidFill>
                  <a:schemeClr val="bg1"/>
                </a:solidFill>
                <a:latin typeface="Arial" panose="020B0604020202020204"/>
              </a:rPr>
              <a:t>理论基础</a:t>
            </a:r>
            <a:endParaRPr lang="zh-CN" altLang="en-US" sz="1000" dirty="0">
              <a:solidFill>
                <a:schemeClr val="bg1"/>
              </a:solidFill>
              <a:latin typeface="Arial" panose="020B0604020202020204"/>
            </a:endParaRPr>
          </a:p>
        </p:txBody>
      </p:sp>
      <p:sp>
        <p:nvSpPr>
          <p:cNvPr id="58" name="圆角矩形 57"/>
          <p:cNvSpPr/>
          <p:nvPr/>
        </p:nvSpPr>
        <p:spPr>
          <a:xfrm>
            <a:off x="10985416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dirty="0">
                <a:solidFill>
                  <a:schemeClr val="bg1"/>
                </a:solidFill>
                <a:latin typeface="Arial" panose="020B0604020202020204"/>
              </a:rPr>
              <a:t>贡献创新</a:t>
            </a:r>
            <a:endParaRPr lang="zh-CN" altLang="en-US" sz="1000" dirty="0">
              <a:solidFill>
                <a:schemeClr val="bg1"/>
              </a:solidFill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组合 24"/>
          <p:cNvGrpSpPr/>
          <p:nvPr/>
        </p:nvGrpSpPr>
        <p:grpSpPr>
          <a:xfrm>
            <a:off x="747074" y="1329267"/>
            <a:ext cx="10332422" cy="4738653"/>
            <a:chOff x="2372675" y="1721407"/>
            <a:chExt cx="7446649" cy="3415180"/>
          </a:xfrm>
          <a:solidFill>
            <a:srgbClr val="DAB96E"/>
          </a:solidFill>
        </p:grpSpPr>
        <p:grpSp>
          <p:nvGrpSpPr>
            <p:cNvPr id="2" name="组合 1"/>
            <p:cNvGrpSpPr/>
            <p:nvPr/>
          </p:nvGrpSpPr>
          <p:grpSpPr>
            <a:xfrm>
              <a:off x="3139666" y="3517865"/>
              <a:ext cx="345910" cy="981852"/>
              <a:chOff x="3604799" y="4833637"/>
              <a:chExt cx="280522" cy="796251"/>
            </a:xfrm>
            <a:grpFill/>
          </p:grpSpPr>
          <p:sp>
            <p:nvSpPr>
              <p:cNvPr id="23" name="Oval 5"/>
              <p:cNvSpPr>
                <a:spLocks noChangeArrowheads="1"/>
              </p:cNvSpPr>
              <p:nvPr/>
            </p:nvSpPr>
            <p:spPr bwMode="auto">
              <a:xfrm>
                <a:off x="3686798" y="4833637"/>
                <a:ext cx="118682" cy="127314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cs typeface="+mn-ea"/>
                </a:endParaRPr>
              </a:p>
            </p:txBody>
          </p:sp>
          <p:sp>
            <p:nvSpPr>
              <p:cNvPr id="24" name="Freeform 6"/>
              <p:cNvSpPr/>
              <p:nvPr/>
            </p:nvSpPr>
            <p:spPr bwMode="auto">
              <a:xfrm>
                <a:off x="3604799" y="4982529"/>
                <a:ext cx="280522" cy="647359"/>
              </a:xfrm>
              <a:custGeom>
                <a:avLst/>
                <a:gdLst>
                  <a:gd name="T0" fmla="*/ 55 w 55"/>
                  <a:gd name="T1" fmla="*/ 16 h 127"/>
                  <a:gd name="T2" fmla="*/ 28 w 55"/>
                  <a:gd name="T3" fmla="*/ 0 h 127"/>
                  <a:gd name="T4" fmla="*/ 0 w 55"/>
                  <a:gd name="T5" fmla="*/ 16 h 127"/>
                  <a:gd name="T6" fmla="*/ 0 w 55"/>
                  <a:gd name="T7" fmla="*/ 16 h 127"/>
                  <a:gd name="T8" fmla="*/ 0 w 55"/>
                  <a:gd name="T9" fmla="*/ 66 h 127"/>
                  <a:gd name="T10" fmla="*/ 5 w 55"/>
                  <a:gd name="T11" fmla="*/ 71 h 127"/>
                  <a:gd name="T12" fmla="*/ 10 w 55"/>
                  <a:gd name="T13" fmla="*/ 66 h 127"/>
                  <a:gd name="T14" fmla="*/ 10 w 55"/>
                  <a:gd name="T15" fmla="*/ 22 h 127"/>
                  <a:gd name="T16" fmla="*/ 13 w 55"/>
                  <a:gd name="T17" fmla="*/ 22 h 127"/>
                  <a:gd name="T18" fmla="*/ 13 w 55"/>
                  <a:gd name="T19" fmla="*/ 121 h 127"/>
                  <a:gd name="T20" fmla="*/ 13 w 55"/>
                  <a:gd name="T21" fmla="*/ 121 h 127"/>
                  <a:gd name="T22" fmla="*/ 13 w 55"/>
                  <a:gd name="T23" fmla="*/ 121 h 127"/>
                  <a:gd name="T24" fmla="*/ 19 w 55"/>
                  <a:gd name="T25" fmla="*/ 127 h 127"/>
                  <a:gd name="T26" fmla="*/ 25 w 55"/>
                  <a:gd name="T27" fmla="*/ 122 h 127"/>
                  <a:gd name="T28" fmla="*/ 25 w 55"/>
                  <a:gd name="T29" fmla="*/ 121 h 127"/>
                  <a:gd name="T30" fmla="*/ 25 w 55"/>
                  <a:gd name="T31" fmla="*/ 66 h 127"/>
                  <a:gd name="T32" fmla="*/ 28 w 55"/>
                  <a:gd name="T33" fmla="*/ 61 h 127"/>
                  <a:gd name="T34" fmla="*/ 30 w 55"/>
                  <a:gd name="T35" fmla="*/ 66 h 127"/>
                  <a:gd name="T36" fmla="*/ 30 w 55"/>
                  <a:gd name="T37" fmla="*/ 121 h 127"/>
                  <a:gd name="T38" fmla="*/ 31 w 55"/>
                  <a:gd name="T39" fmla="*/ 122 h 127"/>
                  <a:gd name="T40" fmla="*/ 36 w 55"/>
                  <a:gd name="T41" fmla="*/ 127 h 127"/>
                  <a:gd name="T42" fmla="*/ 42 w 55"/>
                  <a:gd name="T43" fmla="*/ 121 h 127"/>
                  <a:gd name="T44" fmla="*/ 42 w 55"/>
                  <a:gd name="T45" fmla="*/ 121 h 127"/>
                  <a:gd name="T46" fmla="*/ 42 w 55"/>
                  <a:gd name="T47" fmla="*/ 121 h 127"/>
                  <a:gd name="T48" fmla="*/ 42 w 55"/>
                  <a:gd name="T49" fmla="*/ 22 h 127"/>
                  <a:gd name="T50" fmla="*/ 46 w 55"/>
                  <a:gd name="T51" fmla="*/ 22 h 127"/>
                  <a:gd name="T52" fmla="*/ 46 w 55"/>
                  <a:gd name="T53" fmla="*/ 66 h 127"/>
                  <a:gd name="T54" fmla="*/ 51 w 55"/>
                  <a:gd name="T55" fmla="*/ 71 h 127"/>
                  <a:gd name="T56" fmla="*/ 55 w 55"/>
                  <a:gd name="T57" fmla="*/ 66 h 127"/>
                  <a:gd name="T58" fmla="*/ 55 w 55"/>
                  <a:gd name="T59" fmla="*/ 16 h 127"/>
                  <a:gd name="T60" fmla="*/ 55 w 55"/>
                  <a:gd name="T61" fmla="*/ 16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55" h="127">
                    <a:moveTo>
                      <a:pt x="55" y="16"/>
                    </a:moveTo>
                    <a:cubicBezTo>
                      <a:pt x="55" y="1"/>
                      <a:pt x="42" y="0"/>
                      <a:pt x="28" y="0"/>
                    </a:cubicBezTo>
                    <a:cubicBezTo>
                      <a:pt x="14" y="0"/>
                      <a:pt x="0" y="1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0" y="69"/>
                      <a:pt x="2" y="71"/>
                      <a:pt x="5" y="71"/>
                    </a:cubicBezTo>
                    <a:cubicBezTo>
                      <a:pt x="8" y="71"/>
                      <a:pt x="10" y="69"/>
                      <a:pt x="10" y="66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3" y="22"/>
                      <a:pt x="13" y="22"/>
                      <a:pt x="13" y="22"/>
                    </a:cubicBezTo>
                    <a:cubicBezTo>
                      <a:pt x="13" y="121"/>
                      <a:pt x="13" y="121"/>
                      <a:pt x="13" y="121"/>
                    </a:cubicBezTo>
                    <a:cubicBezTo>
                      <a:pt x="13" y="121"/>
                      <a:pt x="13" y="121"/>
                      <a:pt x="13" y="121"/>
                    </a:cubicBezTo>
                    <a:cubicBezTo>
                      <a:pt x="13" y="121"/>
                      <a:pt x="13" y="121"/>
                      <a:pt x="13" y="121"/>
                    </a:cubicBezTo>
                    <a:cubicBezTo>
                      <a:pt x="13" y="124"/>
                      <a:pt x="16" y="127"/>
                      <a:pt x="19" y="127"/>
                    </a:cubicBezTo>
                    <a:cubicBezTo>
                      <a:pt x="22" y="127"/>
                      <a:pt x="24" y="125"/>
                      <a:pt x="25" y="122"/>
                    </a:cubicBezTo>
                    <a:cubicBezTo>
                      <a:pt x="25" y="121"/>
                      <a:pt x="25" y="121"/>
                      <a:pt x="25" y="121"/>
                    </a:cubicBezTo>
                    <a:cubicBezTo>
                      <a:pt x="25" y="66"/>
                      <a:pt x="25" y="66"/>
                      <a:pt x="25" y="66"/>
                    </a:cubicBezTo>
                    <a:cubicBezTo>
                      <a:pt x="25" y="64"/>
                      <a:pt x="25" y="61"/>
                      <a:pt x="28" y="61"/>
                    </a:cubicBezTo>
                    <a:cubicBezTo>
                      <a:pt x="30" y="61"/>
                      <a:pt x="30" y="64"/>
                      <a:pt x="30" y="66"/>
                    </a:cubicBezTo>
                    <a:cubicBezTo>
                      <a:pt x="30" y="121"/>
                      <a:pt x="30" y="121"/>
                      <a:pt x="30" y="121"/>
                    </a:cubicBezTo>
                    <a:cubicBezTo>
                      <a:pt x="30" y="121"/>
                      <a:pt x="31" y="121"/>
                      <a:pt x="31" y="122"/>
                    </a:cubicBezTo>
                    <a:cubicBezTo>
                      <a:pt x="31" y="125"/>
                      <a:pt x="33" y="127"/>
                      <a:pt x="36" y="127"/>
                    </a:cubicBezTo>
                    <a:cubicBezTo>
                      <a:pt x="40" y="127"/>
                      <a:pt x="42" y="124"/>
                      <a:pt x="42" y="121"/>
                    </a:cubicBezTo>
                    <a:cubicBezTo>
                      <a:pt x="42" y="121"/>
                      <a:pt x="42" y="121"/>
                      <a:pt x="42" y="121"/>
                    </a:cubicBezTo>
                    <a:cubicBezTo>
                      <a:pt x="42" y="121"/>
                      <a:pt x="42" y="121"/>
                      <a:pt x="42" y="121"/>
                    </a:cubicBezTo>
                    <a:cubicBezTo>
                      <a:pt x="42" y="22"/>
                      <a:pt x="42" y="22"/>
                      <a:pt x="42" y="22"/>
                    </a:cubicBezTo>
                    <a:cubicBezTo>
                      <a:pt x="46" y="22"/>
                      <a:pt x="46" y="22"/>
                      <a:pt x="46" y="22"/>
                    </a:cubicBezTo>
                    <a:cubicBezTo>
                      <a:pt x="46" y="66"/>
                      <a:pt x="46" y="66"/>
                      <a:pt x="46" y="66"/>
                    </a:cubicBezTo>
                    <a:cubicBezTo>
                      <a:pt x="46" y="69"/>
                      <a:pt x="48" y="71"/>
                      <a:pt x="51" y="71"/>
                    </a:cubicBezTo>
                    <a:cubicBezTo>
                      <a:pt x="53" y="71"/>
                      <a:pt x="55" y="69"/>
                      <a:pt x="55" y="6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16"/>
                      <a:pt x="55" y="16"/>
                      <a:pt x="55" y="16"/>
                    </a:cubicBez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cs typeface="+mn-ea"/>
                </a:endParaRPr>
              </a:p>
            </p:txBody>
          </p:sp>
        </p:grpSp>
        <p:grpSp>
          <p:nvGrpSpPr>
            <p:cNvPr id="3" name="组合 2"/>
            <p:cNvGrpSpPr/>
            <p:nvPr/>
          </p:nvGrpSpPr>
          <p:grpSpPr>
            <a:xfrm>
              <a:off x="7018207" y="2355212"/>
              <a:ext cx="469497" cy="973278"/>
              <a:chOff x="5766978" y="2630458"/>
              <a:chExt cx="384100" cy="796252"/>
            </a:xfrm>
            <a:grpFill/>
          </p:grpSpPr>
          <p:sp>
            <p:nvSpPr>
              <p:cNvPr id="21" name="Oval 7"/>
              <p:cNvSpPr>
                <a:spLocks noChangeArrowheads="1"/>
              </p:cNvSpPr>
              <p:nvPr/>
            </p:nvSpPr>
            <p:spPr bwMode="auto">
              <a:xfrm>
                <a:off x="5844661" y="2630458"/>
                <a:ext cx="116525" cy="127314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cs typeface="+mn-ea"/>
                </a:endParaRPr>
              </a:p>
            </p:txBody>
          </p:sp>
          <p:sp>
            <p:nvSpPr>
              <p:cNvPr id="22" name="Freeform 8"/>
              <p:cNvSpPr/>
              <p:nvPr/>
            </p:nvSpPr>
            <p:spPr bwMode="auto">
              <a:xfrm>
                <a:off x="5766978" y="2783667"/>
                <a:ext cx="384100" cy="643043"/>
              </a:xfrm>
              <a:custGeom>
                <a:avLst/>
                <a:gdLst>
                  <a:gd name="T0" fmla="*/ 73 w 75"/>
                  <a:gd name="T1" fmla="*/ 16 h 126"/>
                  <a:gd name="T2" fmla="*/ 65 w 75"/>
                  <a:gd name="T3" fmla="*/ 16 h 126"/>
                  <a:gd name="T4" fmla="*/ 55 w 75"/>
                  <a:gd name="T5" fmla="*/ 26 h 126"/>
                  <a:gd name="T6" fmla="*/ 55 w 75"/>
                  <a:gd name="T7" fmla="*/ 16 h 126"/>
                  <a:gd name="T8" fmla="*/ 55 w 75"/>
                  <a:gd name="T9" fmla="*/ 16 h 126"/>
                  <a:gd name="T10" fmla="*/ 28 w 75"/>
                  <a:gd name="T11" fmla="*/ 0 h 126"/>
                  <a:gd name="T12" fmla="*/ 0 w 75"/>
                  <a:gd name="T13" fmla="*/ 16 h 126"/>
                  <a:gd name="T14" fmla="*/ 0 w 75"/>
                  <a:gd name="T15" fmla="*/ 16 h 126"/>
                  <a:gd name="T16" fmla="*/ 0 w 75"/>
                  <a:gd name="T17" fmla="*/ 65 h 126"/>
                  <a:gd name="T18" fmla="*/ 5 w 75"/>
                  <a:gd name="T19" fmla="*/ 70 h 126"/>
                  <a:gd name="T20" fmla="*/ 10 w 75"/>
                  <a:gd name="T21" fmla="*/ 65 h 126"/>
                  <a:gd name="T22" fmla="*/ 10 w 75"/>
                  <a:gd name="T23" fmla="*/ 21 h 126"/>
                  <a:gd name="T24" fmla="*/ 13 w 75"/>
                  <a:gd name="T25" fmla="*/ 21 h 126"/>
                  <a:gd name="T26" fmla="*/ 13 w 75"/>
                  <a:gd name="T27" fmla="*/ 120 h 126"/>
                  <a:gd name="T28" fmla="*/ 13 w 75"/>
                  <a:gd name="T29" fmla="*/ 120 h 126"/>
                  <a:gd name="T30" fmla="*/ 13 w 75"/>
                  <a:gd name="T31" fmla="*/ 120 h 126"/>
                  <a:gd name="T32" fmla="*/ 19 w 75"/>
                  <a:gd name="T33" fmla="*/ 126 h 126"/>
                  <a:gd name="T34" fmla="*/ 25 w 75"/>
                  <a:gd name="T35" fmla="*/ 121 h 126"/>
                  <a:gd name="T36" fmla="*/ 25 w 75"/>
                  <a:gd name="T37" fmla="*/ 121 h 126"/>
                  <a:gd name="T38" fmla="*/ 25 w 75"/>
                  <a:gd name="T39" fmla="*/ 66 h 126"/>
                  <a:gd name="T40" fmla="*/ 28 w 75"/>
                  <a:gd name="T41" fmla="*/ 61 h 126"/>
                  <a:gd name="T42" fmla="*/ 30 w 75"/>
                  <a:gd name="T43" fmla="*/ 66 h 126"/>
                  <a:gd name="T44" fmla="*/ 30 w 75"/>
                  <a:gd name="T45" fmla="*/ 121 h 126"/>
                  <a:gd name="T46" fmla="*/ 31 w 75"/>
                  <a:gd name="T47" fmla="*/ 121 h 126"/>
                  <a:gd name="T48" fmla="*/ 36 w 75"/>
                  <a:gd name="T49" fmla="*/ 126 h 126"/>
                  <a:gd name="T50" fmla="*/ 42 w 75"/>
                  <a:gd name="T51" fmla="*/ 120 h 126"/>
                  <a:gd name="T52" fmla="*/ 42 w 75"/>
                  <a:gd name="T53" fmla="*/ 120 h 126"/>
                  <a:gd name="T54" fmla="*/ 42 w 75"/>
                  <a:gd name="T55" fmla="*/ 21 h 126"/>
                  <a:gd name="T56" fmla="*/ 45 w 75"/>
                  <a:gd name="T57" fmla="*/ 21 h 126"/>
                  <a:gd name="T58" fmla="*/ 45 w 75"/>
                  <a:gd name="T59" fmla="*/ 36 h 126"/>
                  <a:gd name="T60" fmla="*/ 45 w 75"/>
                  <a:gd name="T61" fmla="*/ 41 h 126"/>
                  <a:gd name="T62" fmla="*/ 45 w 75"/>
                  <a:gd name="T63" fmla="*/ 50 h 126"/>
                  <a:gd name="T64" fmla="*/ 73 w 75"/>
                  <a:gd name="T65" fmla="*/ 24 h 126"/>
                  <a:gd name="T66" fmla="*/ 73 w 75"/>
                  <a:gd name="T67" fmla="*/ 16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5" h="126">
                    <a:moveTo>
                      <a:pt x="73" y="16"/>
                    </a:moveTo>
                    <a:cubicBezTo>
                      <a:pt x="71" y="14"/>
                      <a:pt x="68" y="14"/>
                      <a:pt x="65" y="16"/>
                    </a:cubicBezTo>
                    <a:cubicBezTo>
                      <a:pt x="55" y="26"/>
                      <a:pt x="55" y="26"/>
                      <a:pt x="55" y="2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1"/>
                      <a:pt x="42" y="0"/>
                      <a:pt x="28" y="0"/>
                    </a:cubicBezTo>
                    <a:cubicBezTo>
                      <a:pt x="14" y="0"/>
                      <a:pt x="0" y="1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65"/>
                      <a:pt x="0" y="65"/>
                      <a:pt x="0" y="65"/>
                    </a:cubicBezTo>
                    <a:cubicBezTo>
                      <a:pt x="0" y="68"/>
                      <a:pt x="2" y="70"/>
                      <a:pt x="5" y="70"/>
                    </a:cubicBezTo>
                    <a:cubicBezTo>
                      <a:pt x="8" y="70"/>
                      <a:pt x="10" y="68"/>
                      <a:pt x="10" y="65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3" y="21"/>
                      <a:pt x="13" y="21"/>
                      <a:pt x="13" y="21"/>
                    </a:cubicBezTo>
                    <a:cubicBezTo>
                      <a:pt x="13" y="120"/>
                      <a:pt x="13" y="120"/>
                      <a:pt x="13" y="120"/>
                    </a:cubicBezTo>
                    <a:cubicBezTo>
                      <a:pt x="13" y="120"/>
                      <a:pt x="13" y="120"/>
                      <a:pt x="13" y="120"/>
                    </a:cubicBezTo>
                    <a:cubicBezTo>
                      <a:pt x="13" y="120"/>
                      <a:pt x="13" y="120"/>
                      <a:pt x="13" y="120"/>
                    </a:cubicBezTo>
                    <a:cubicBezTo>
                      <a:pt x="13" y="124"/>
                      <a:pt x="16" y="126"/>
                      <a:pt x="19" y="126"/>
                    </a:cubicBezTo>
                    <a:cubicBezTo>
                      <a:pt x="22" y="126"/>
                      <a:pt x="24" y="124"/>
                      <a:pt x="25" y="121"/>
                    </a:cubicBezTo>
                    <a:cubicBezTo>
                      <a:pt x="25" y="121"/>
                      <a:pt x="25" y="121"/>
                      <a:pt x="25" y="121"/>
                    </a:cubicBezTo>
                    <a:cubicBezTo>
                      <a:pt x="25" y="66"/>
                      <a:pt x="25" y="66"/>
                      <a:pt x="25" y="66"/>
                    </a:cubicBezTo>
                    <a:cubicBezTo>
                      <a:pt x="25" y="63"/>
                      <a:pt x="25" y="61"/>
                      <a:pt x="28" y="61"/>
                    </a:cubicBezTo>
                    <a:cubicBezTo>
                      <a:pt x="30" y="61"/>
                      <a:pt x="30" y="63"/>
                      <a:pt x="30" y="66"/>
                    </a:cubicBezTo>
                    <a:cubicBezTo>
                      <a:pt x="30" y="121"/>
                      <a:pt x="30" y="121"/>
                      <a:pt x="30" y="121"/>
                    </a:cubicBezTo>
                    <a:cubicBezTo>
                      <a:pt x="30" y="121"/>
                      <a:pt x="31" y="121"/>
                      <a:pt x="31" y="121"/>
                    </a:cubicBezTo>
                    <a:cubicBezTo>
                      <a:pt x="31" y="124"/>
                      <a:pt x="33" y="126"/>
                      <a:pt x="36" y="126"/>
                    </a:cubicBezTo>
                    <a:cubicBezTo>
                      <a:pt x="40" y="126"/>
                      <a:pt x="42" y="124"/>
                      <a:pt x="42" y="120"/>
                    </a:cubicBezTo>
                    <a:cubicBezTo>
                      <a:pt x="42" y="120"/>
                      <a:pt x="42" y="120"/>
                      <a:pt x="42" y="120"/>
                    </a:cubicBezTo>
                    <a:cubicBezTo>
                      <a:pt x="42" y="21"/>
                      <a:pt x="42" y="21"/>
                      <a:pt x="42" y="21"/>
                    </a:cubicBezTo>
                    <a:cubicBezTo>
                      <a:pt x="45" y="21"/>
                      <a:pt x="45" y="21"/>
                      <a:pt x="45" y="21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5" y="41"/>
                      <a:pt x="45" y="41"/>
                      <a:pt x="45" y="41"/>
                    </a:cubicBezTo>
                    <a:cubicBezTo>
                      <a:pt x="45" y="50"/>
                      <a:pt x="45" y="50"/>
                      <a:pt x="45" y="50"/>
                    </a:cubicBezTo>
                    <a:cubicBezTo>
                      <a:pt x="73" y="24"/>
                      <a:pt x="73" y="24"/>
                      <a:pt x="73" y="24"/>
                    </a:cubicBezTo>
                    <a:cubicBezTo>
                      <a:pt x="75" y="21"/>
                      <a:pt x="75" y="18"/>
                      <a:pt x="73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cs typeface="+mn-ea"/>
                </a:endParaRPr>
              </a:p>
            </p:txBody>
          </p:sp>
        </p:grpSp>
        <p:grpSp>
          <p:nvGrpSpPr>
            <p:cNvPr id="4" name="组合 3"/>
            <p:cNvGrpSpPr/>
            <p:nvPr/>
          </p:nvGrpSpPr>
          <p:grpSpPr>
            <a:xfrm>
              <a:off x="4800054" y="3056667"/>
              <a:ext cx="448396" cy="981194"/>
              <a:chOff x="4709625" y="4322223"/>
              <a:chExt cx="366837" cy="802725"/>
            </a:xfrm>
            <a:grpFill/>
          </p:grpSpPr>
          <p:sp>
            <p:nvSpPr>
              <p:cNvPr id="17" name="Freeform 11"/>
              <p:cNvSpPr/>
              <p:nvPr/>
            </p:nvSpPr>
            <p:spPr bwMode="auto">
              <a:xfrm>
                <a:off x="4862833" y="4322223"/>
                <a:ext cx="116525" cy="122998"/>
              </a:xfrm>
              <a:custGeom>
                <a:avLst/>
                <a:gdLst>
                  <a:gd name="T0" fmla="*/ 1 w 23"/>
                  <a:gd name="T1" fmla="*/ 12 h 24"/>
                  <a:gd name="T2" fmla="*/ 12 w 23"/>
                  <a:gd name="T3" fmla="*/ 24 h 24"/>
                  <a:gd name="T4" fmla="*/ 23 w 23"/>
                  <a:gd name="T5" fmla="*/ 12 h 24"/>
                  <a:gd name="T6" fmla="*/ 12 w 23"/>
                  <a:gd name="T7" fmla="*/ 0 h 24"/>
                  <a:gd name="T8" fmla="*/ 1 w 23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24">
                    <a:moveTo>
                      <a:pt x="1" y="12"/>
                    </a:moveTo>
                    <a:cubicBezTo>
                      <a:pt x="0" y="18"/>
                      <a:pt x="5" y="24"/>
                      <a:pt x="12" y="24"/>
                    </a:cubicBezTo>
                    <a:cubicBezTo>
                      <a:pt x="18" y="24"/>
                      <a:pt x="23" y="19"/>
                      <a:pt x="23" y="12"/>
                    </a:cubicBezTo>
                    <a:cubicBezTo>
                      <a:pt x="23" y="5"/>
                      <a:pt x="18" y="0"/>
                      <a:pt x="12" y="0"/>
                    </a:cubicBezTo>
                    <a:cubicBezTo>
                      <a:pt x="6" y="0"/>
                      <a:pt x="1" y="5"/>
                      <a:pt x="1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cs typeface="+mn-ea"/>
                </a:endParaRPr>
              </a:p>
            </p:txBody>
          </p:sp>
          <p:sp>
            <p:nvSpPr>
              <p:cNvPr id="18" name="Freeform 12"/>
              <p:cNvSpPr/>
              <p:nvPr/>
            </p:nvSpPr>
            <p:spPr bwMode="auto">
              <a:xfrm>
                <a:off x="4709625" y="4453853"/>
                <a:ext cx="362521" cy="537308"/>
              </a:xfrm>
              <a:custGeom>
                <a:avLst/>
                <a:gdLst>
                  <a:gd name="T0" fmla="*/ 1 w 71"/>
                  <a:gd name="T1" fmla="*/ 44 h 105"/>
                  <a:gd name="T2" fmla="*/ 5 w 71"/>
                  <a:gd name="T3" fmla="*/ 19 h 105"/>
                  <a:gd name="T4" fmla="*/ 8 w 71"/>
                  <a:gd name="T5" fmla="*/ 15 h 105"/>
                  <a:gd name="T6" fmla="*/ 32 w 71"/>
                  <a:gd name="T7" fmla="*/ 1 h 105"/>
                  <a:gd name="T8" fmla="*/ 32 w 71"/>
                  <a:gd name="T9" fmla="*/ 1 h 105"/>
                  <a:gd name="T10" fmla="*/ 33 w 71"/>
                  <a:gd name="T11" fmla="*/ 1 h 105"/>
                  <a:gd name="T12" fmla="*/ 33 w 71"/>
                  <a:gd name="T13" fmla="*/ 1 h 105"/>
                  <a:gd name="T14" fmla="*/ 33 w 71"/>
                  <a:gd name="T15" fmla="*/ 1 h 105"/>
                  <a:gd name="T16" fmla="*/ 33 w 71"/>
                  <a:gd name="T17" fmla="*/ 1 h 105"/>
                  <a:gd name="T18" fmla="*/ 34 w 71"/>
                  <a:gd name="T19" fmla="*/ 1 h 105"/>
                  <a:gd name="T20" fmla="*/ 34 w 71"/>
                  <a:gd name="T21" fmla="*/ 1 h 105"/>
                  <a:gd name="T22" fmla="*/ 34 w 71"/>
                  <a:gd name="T23" fmla="*/ 0 h 105"/>
                  <a:gd name="T24" fmla="*/ 34 w 71"/>
                  <a:gd name="T25" fmla="*/ 0 h 105"/>
                  <a:gd name="T26" fmla="*/ 35 w 71"/>
                  <a:gd name="T27" fmla="*/ 0 h 105"/>
                  <a:gd name="T28" fmla="*/ 35 w 71"/>
                  <a:gd name="T29" fmla="*/ 0 h 105"/>
                  <a:gd name="T30" fmla="*/ 35 w 71"/>
                  <a:gd name="T31" fmla="*/ 0 h 105"/>
                  <a:gd name="T32" fmla="*/ 36 w 71"/>
                  <a:gd name="T33" fmla="*/ 0 h 105"/>
                  <a:gd name="T34" fmla="*/ 36 w 71"/>
                  <a:gd name="T35" fmla="*/ 0 h 105"/>
                  <a:gd name="T36" fmla="*/ 36 w 71"/>
                  <a:gd name="T37" fmla="*/ 0 h 105"/>
                  <a:gd name="T38" fmla="*/ 36 w 71"/>
                  <a:gd name="T39" fmla="*/ 1 h 105"/>
                  <a:gd name="T40" fmla="*/ 37 w 71"/>
                  <a:gd name="T41" fmla="*/ 1 h 105"/>
                  <a:gd name="T42" fmla="*/ 37 w 71"/>
                  <a:gd name="T43" fmla="*/ 1 h 105"/>
                  <a:gd name="T44" fmla="*/ 48 w 71"/>
                  <a:gd name="T45" fmla="*/ 5 h 105"/>
                  <a:gd name="T46" fmla="*/ 52 w 71"/>
                  <a:gd name="T47" fmla="*/ 11 h 105"/>
                  <a:gd name="T48" fmla="*/ 48 w 71"/>
                  <a:gd name="T49" fmla="*/ 47 h 105"/>
                  <a:gd name="T50" fmla="*/ 48 w 71"/>
                  <a:gd name="T51" fmla="*/ 48 h 105"/>
                  <a:gd name="T52" fmla="*/ 68 w 71"/>
                  <a:gd name="T53" fmla="*/ 59 h 105"/>
                  <a:gd name="T54" fmla="*/ 71 w 71"/>
                  <a:gd name="T55" fmla="*/ 65 h 105"/>
                  <a:gd name="T56" fmla="*/ 67 w 71"/>
                  <a:gd name="T57" fmla="*/ 99 h 105"/>
                  <a:gd name="T58" fmla="*/ 61 w 71"/>
                  <a:gd name="T59" fmla="*/ 105 h 105"/>
                  <a:gd name="T60" fmla="*/ 55 w 71"/>
                  <a:gd name="T61" fmla="*/ 99 h 105"/>
                  <a:gd name="T62" fmla="*/ 59 w 71"/>
                  <a:gd name="T63" fmla="*/ 69 h 105"/>
                  <a:gd name="T64" fmla="*/ 29 w 71"/>
                  <a:gd name="T65" fmla="*/ 51 h 105"/>
                  <a:gd name="T66" fmla="*/ 29 w 71"/>
                  <a:gd name="T67" fmla="*/ 50 h 105"/>
                  <a:gd name="T68" fmla="*/ 29 w 71"/>
                  <a:gd name="T69" fmla="*/ 50 h 105"/>
                  <a:gd name="T70" fmla="*/ 28 w 71"/>
                  <a:gd name="T71" fmla="*/ 50 h 105"/>
                  <a:gd name="T72" fmla="*/ 28 w 71"/>
                  <a:gd name="T73" fmla="*/ 50 h 105"/>
                  <a:gd name="T74" fmla="*/ 28 w 71"/>
                  <a:gd name="T75" fmla="*/ 50 h 105"/>
                  <a:gd name="T76" fmla="*/ 28 w 71"/>
                  <a:gd name="T77" fmla="*/ 50 h 105"/>
                  <a:gd name="T78" fmla="*/ 27 w 71"/>
                  <a:gd name="T79" fmla="*/ 49 h 105"/>
                  <a:gd name="T80" fmla="*/ 27 w 71"/>
                  <a:gd name="T81" fmla="*/ 49 h 105"/>
                  <a:gd name="T82" fmla="*/ 27 w 71"/>
                  <a:gd name="T83" fmla="*/ 49 h 105"/>
                  <a:gd name="T84" fmla="*/ 27 w 71"/>
                  <a:gd name="T85" fmla="*/ 48 h 105"/>
                  <a:gd name="T86" fmla="*/ 27 w 71"/>
                  <a:gd name="T87" fmla="*/ 48 h 105"/>
                  <a:gd name="T88" fmla="*/ 26 w 71"/>
                  <a:gd name="T89" fmla="*/ 47 h 105"/>
                  <a:gd name="T90" fmla="*/ 26 w 71"/>
                  <a:gd name="T91" fmla="*/ 47 h 105"/>
                  <a:gd name="T92" fmla="*/ 26 w 71"/>
                  <a:gd name="T93" fmla="*/ 46 h 105"/>
                  <a:gd name="T94" fmla="*/ 26 w 71"/>
                  <a:gd name="T95" fmla="*/ 46 h 105"/>
                  <a:gd name="T96" fmla="*/ 26 w 71"/>
                  <a:gd name="T97" fmla="*/ 46 h 105"/>
                  <a:gd name="T98" fmla="*/ 26 w 71"/>
                  <a:gd name="T99" fmla="*/ 46 h 105"/>
                  <a:gd name="T100" fmla="*/ 26 w 71"/>
                  <a:gd name="T101" fmla="*/ 45 h 105"/>
                  <a:gd name="T102" fmla="*/ 26 w 71"/>
                  <a:gd name="T103" fmla="*/ 45 h 105"/>
                  <a:gd name="T104" fmla="*/ 26 w 71"/>
                  <a:gd name="T105" fmla="*/ 45 h 105"/>
                  <a:gd name="T106" fmla="*/ 26 w 71"/>
                  <a:gd name="T107" fmla="*/ 45 h 105"/>
                  <a:gd name="T108" fmla="*/ 29 w 71"/>
                  <a:gd name="T109" fmla="*/ 18 h 105"/>
                  <a:gd name="T110" fmla="*/ 16 w 71"/>
                  <a:gd name="T111" fmla="*/ 25 h 105"/>
                  <a:gd name="T112" fmla="*/ 12 w 71"/>
                  <a:gd name="T113" fmla="*/ 47 h 105"/>
                  <a:gd name="T114" fmla="*/ 5 w 71"/>
                  <a:gd name="T115" fmla="*/ 52 h 105"/>
                  <a:gd name="T116" fmla="*/ 1 w 71"/>
                  <a:gd name="T117" fmla="*/ 4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71" h="105">
                    <a:moveTo>
                      <a:pt x="1" y="44"/>
                    </a:moveTo>
                    <a:cubicBezTo>
                      <a:pt x="5" y="19"/>
                      <a:pt x="5" y="19"/>
                      <a:pt x="5" y="19"/>
                    </a:cubicBezTo>
                    <a:cubicBezTo>
                      <a:pt x="6" y="18"/>
                      <a:pt x="7" y="16"/>
                      <a:pt x="8" y="15"/>
                    </a:cubicBezTo>
                    <a:cubicBezTo>
                      <a:pt x="32" y="1"/>
                      <a:pt x="32" y="1"/>
                      <a:pt x="32" y="1"/>
                    </a:cubicBezTo>
                    <a:cubicBezTo>
                      <a:pt x="32" y="1"/>
                      <a:pt x="32" y="1"/>
                      <a:pt x="32" y="1"/>
                    </a:cubicBezTo>
                    <a:cubicBezTo>
                      <a:pt x="32" y="1"/>
                      <a:pt x="33" y="1"/>
                      <a:pt x="33" y="1"/>
                    </a:cubicBezTo>
                    <a:cubicBezTo>
                      <a:pt x="33" y="1"/>
                      <a:pt x="33" y="1"/>
                      <a:pt x="33" y="1"/>
                    </a:cubicBezTo>
                    <a:cubicBezTo>
                      <a:pt x="33" y="1"/>
                      <a:pt x="33" y="1"/>
                      <a:pt x="33" y="1"/>
                    </a:cubicBezTo>
                    <a:cubicBezTo>
                      <a:pt x="33" y="1"/>
                      <a:pt x="33" y="1"/>
                      <a:pt x="33" y="1"/>
                    </a:cubicBezTo>
                    <a:cubicBezTo>
                      <a:pt x="34" y="1"/>
                      <a:pt x="34" y="1"/>
                      <a:pt x="34" y="1"/>
                    </a:cubicBezTo>
                    <a:cubicBezTo>
                      <a:pt x="34" y="1"/>
                      <a:pt x="34" y="1"/>
                      <a:pt x="34" y="1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35" y="0"/>
                      <a:pt x="36" y="0"/>
                      <a:pt x="36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6" y="1"/>
                      <a:pt x="36" y="1"/>
                      <a:pt x="36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48" y="5"/>
                      <a:pt x="48" y="5"/>
                      <a:pt x="48" y="5"/>
                    </a:cubicBezTo>
                    <a:cubicBezTo>
                      <a:pt x="51" y="6"/>
                      <a:pt x="52" y="9"/>
                      <a:pt x="52" y="11"/>
                    </a:cubicBezTo>
                    <a:cubicBezTo>
                      <a:pt x="48" y="47"/>
                      <a:pt x="48" y="47"/>
                      <a:pt x="48" y="47"/>
                    </a:cubicBezTo>
                    <a:cubicBezTo>
                      <a:pt x="48" y="47"/>
                      <a:pt x="48" y="47"/>
                      <a:pt x="48" y="48"/>
                    </a:cubicBezTo>
                    <a:cubicBezTo>
                      <a:pt x="68" y="59"/>
                      <a:pt x="68" y="59"/>
                      <a:pt x="68" y="59"/>
                    </a:cubicBezTo>
                    <a:cubicBezTo>
                      <a:pt x="70" y="61"/>
                      <a:pt x="71" y="63"/>
                      <a:pt x="71" y="65"/>
                    </a:cubicBezTo>
                    <a:cubicBezTo>
                      <a:pt x="67" y="99"/>
                      <a:pt x="67" y="99"/>
                      <a:pt x="67" y="99"/>
                    </a:cubicBezTo>
                    <a:cubicBezTo>
                      <a:pt x="67" y="102"/>
                      <a:pt x="64" y="105"/>
                      <a:pt x="61" y="105"/>
                    </a:cubicBezTo>
                    <a:cubicBezTo>
                      <a:pt x="58" y="105"/>
                      <a:pt x="55" y="102"/>
                      <a:pt x="55" y="99"/>
                    </a:cubicBezTo>
                    <a:cubicBezTo>
                      <a:pt x="59" y="69"/>
                      <a:pt x="59" y="69"/>
                      <a:pt x="59" y="69"/>
                    </a:cubicBezTo>
                    <a:cubicBezTo>
                      <a:pt x="29" y="51"/>
                      <a:pt x="29" y="51"/>
                      <a:pt x="29" y="51"/>
                    </a:cubicBezTo>
                    <a:cubicBezTo>
                      <a:pt x="29" y="51"/>
                      <a:pt x="29" y="51"/>
                      <a:pt x="29" y="50"/>
                    </a:cubicBezTo>
                    <a:cubicBezTo>
                      <a:pt x="29" y="50"/>
                      <a:pt x="29" y="50"/>
                      <a:pt x="29" y="50"/>
                    </a:cubicBezTo>
                    <a:cubicBezTo>
                      <a:pt x="29" y="50"/>
                      <a:pt x="28" y="50"/>
                      <a:pt x="28" y="50"/>
                    </a:cubicBezTo>
                    <a:cubicBezTo>
                      <a:pt x="28" y="50"/>
                      <a:pt x="28" y="50"/>
                      <a:pt x="28" y="50"/>
                    </a:cubicBezTo>
                    <a:cubicBezTo>
                      <a:pt x="28" y="50"/>
                      <a:pt x="28" y="50"/>
                      <a:pt x="28" y="50"/>
                    </a:cubicBezTo>
                    <a:cubicBezTo>
                      <a:pt x="28" y="50"/>
                      <a:pt x="28" y="50"/>
                      <a:pt x="28" y="50"/>
                    </a:cubicBezTo>
                    <a:cubicBezTo>
                      <a:pt x="28" y="49"/>
                      <a:pt x="28" y="49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7" y="49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6" y="47"/>
                      <a:pt x="26" y="47"/>
                      <a:pt x="26" y="47"/>
                    </a:cubicBezTo>
                    <a:cubicBezTo>
                      <a:pt x="26" y="47"/>
                      <a:pt x="26" y="47"/>
                      <a:pt x="26" y="47"/>
                    </a:cubicBezTo>
                    <a:cubicBezTo>
                      <a:pt x="26" y="47"/>
                      <a:pt x="26" y="47"/>
                      <a:pt x="26" y="46"/>
                    </a:cubicBezTo>
                    <a:cubicBezTo>
                      <a:pt x="26" y="46"/>
                      <a:pt x="26" y="46"/>
                      <a:pt x="26" y="46"/>
                    </a:cubicBezTo>
                    <a:cubicBezTo>
                      <a:pt x="26" y="46"/>
                      <a:pt x="26" y="46"/>
                      <a:pt x="26" y="46"/>
                    </a:cubicBezTo>
                    <a:cubicBezTo>
                      <a:pt x="26" y="46"/>
                      <a:pt x="26" y="46"/>
                      <a:pt x="26" y="46"/>
                    </a:cubicBezTo>
                    <a:cubicBezTo>
                      <a:pt x="26" y="46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9" y="18"/>
                      <a:pt x="29" y="18"/>
                      <a:pt x="29" y="18"/>
                    </a:cubicBezTo>
                    <a:cubicBezTo>
                      <a:pt x="16" y="25"/>
                      <a:pt x="16" y="25"/>
                      <a:pt x="16" y="25"/>
                    </a:cubicBezTo>
                    <a:cubicBezTo>
                      <a:pt x="12" y="47"/>
                      <a:pt x="12" y="47"/>
                      <a:pt x="12" y="47"/>
                    </a:cubicBezTo>
                    <a:cubicBezTo>
                      <a:pt x="11" y="50"/>
                      <a:pt x="8" y="52"/>
                      <a:pt x="5" y="52"/>
                    </a:cubicBezTo>
                    <a:cubicBezTo>
                      <a:pt x="2" y="51"/>
                      <a:pt x="0" y="48"/>
                      <a:pt x="1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cs typeface="+mn-ea"/>
                </a:endParaRPr>
              </a:p>
            </p:txBody>
          </p:sp>
          <p:sp>
            <p:nvSpPr>
              <p:cNvPr id="19" name="Freeform 13"/>
              <p:cNvSpPr/>
              <p:nvPr/>
            </p:nvSpPr>
            <p:spPr bwMode="auto">
              <a:xfrm>
                <a:off x="4802413" y="4730059"/>
                <a:ext cx="105735" cy="394889"/>
              </a:xfrm>
              <a:custGeom>
                <a:avLst/>
                <a:gdLst>
                  <a:gd name="T0" fmla="*/ 1 w 21"/>
                  <a:gd name="T1" fmla="*/ 69 h 77"/>
                  <a:gd name="T2" fmla="*/ 10 w 21"/>
                  <a:gd name="T3" fmla="*/ 0 h 77"/>
                  <a:gd name="T4" fmla="*/ 10 w 21"/>
                  <a:gd name="T5" fmla="*/ 0 h 77"/>
                  <a:gd name="T6" fmla="*/ 21 w 21"/>
                  <a:gd name="T7" fmla="*/ 6 h 77"/>
                  <a:gd name="T8" fmla="*/ 12 w 21"/>
                  <a:gd name="T9" fmla="*/ 71 h 77"/>
                  <a:gd name="T10" fmla="*/ 5 w 21"/>
                  <a:gd name="T11" fmla="*/ 76 h 77"/>
                  <a:gd name="T12" fmla="*/ 1 w 21"/>
                  <a:gd name="T13" fmla="*/ 69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77">
                    <a:moveTo>
                      <a:pt x="1" y="69"/>
                    </a:move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1" y="6"/>
                      <a:pt x="21" y="6"/>
                      <a:pt x="21" y="6"/>
                    </a:cubicBezTo>
                    <a:cubicBezTo>
                      <a:pt x="12" y="71"/>
                      <a:pt x="12" y="71"/>
                      <a:pt x="12" y="71"/>
                    </a:cubicBezTo>
                    <a:cubicBezTo>
                      <a:pt x="11" y="74"/>
                      <a:pt x="8" y="77"/>
                      <a:pt x="5" y="76"/>
                    </a:cubicBezTo>
                    <a:cubicBezTo>
                      <a:pt x="2" y="75"/>
                      <a:pt x="0" y="72"/>
                      <a:pt x="1" y="6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cs typeface="+mn-ea"/>
                </a:endParaRPr>
              </a:p>
            </p:txBody>
          </p:sp>
          <p:sp>
            <p:nvSpPr>
              <p:cNvPr id="20" name="Freeform 14"/>
              <p:cNvSpPr/>
              <p:nvPr/>
            </p:nvSpPr>
            <p:spPr bwMode="auto">
              <a:xfrm>
                <a:off x="4975042" y="4576851"/>
                <a:ext cx="101420" cy="112209"/>
              </a:xfrm>
              <a:custGeom>
                <a:avLst/>
                <a:gdLst>
                  <a:gd name="T0" fmla="*/ 2 w 20"/>
                  <a:gd name="T1" fmla="*/ 0 h 22"/>
                  <a:gd name="T2" fmla="*/ 17 w 20"/>
                  <a:gd name="T3" fmla="*/ 10 h 22"/>
                  <a:gd name="T4" fmla="*/ 18 w 20"/>
                  <a:gd name="T5" fmla="*/ 18 h 22"/>
                  <a:gd name="T6" fmla="*/ 10 w 20"/>
                  <a:gd name="T7" fmla="*/ 20 h 22"/>
                  <a:gd name="T8" fmla="*/ 0 w 20"/>
                  <a:gd name="T9" fmla="*/ 13 h 22"/>
                  <a:gd name="T10" fmla="*/ 2 w 20"/>
                  <a:gd name="T11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" h="22">
                    <a:moveTo>
                      <a:pt x="2" y="0"/>
                    </a:moveTo>
                    <a:cubicBezTo>
                      <a:pt x="17" y="10"/>
                      <a:pt x="17" y="10"/>
                      <a:pt x="17" y="10"/>
                    </a:cubicBezTo>
                    <a:cubicBezTo>
                      <a:pt x="19" y="12"/>
                      <a:pt x="20" y="15"/>
                      <a:pt x="18" y="18"/>
                    </a:cubicBezTo>
                    <a:cubicBezTo>
                      <a:pt x="17" y="21"/>
                      <a:pt x="13" y="22"/>
                      <a:pt x="10" y="20"/>
                    </a:cubicBezTo>
                    <a:cubicBezTo>
                      <a:pt x="0" y="13"/>
                      <a:pt x="0" y="13"/>
                      <a:pt x="0" y="13"/>
                    </a:cubicBezTo>
                    <a:lnTo>
                      <a:pt x="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cs typeface="+mn-ea"/>
                </a:endParaRPr>
              </a:p>
            </p:txBody>
          </p:sp>
        </p:grpSp>
        <p:sp>
          <p:nvSpPr>
            <p:cNvPr id="5" name="Freeform 16"/>
            <p:cNvSpPr/>
            <p:nvPr/>
          </p:nvSpPr>
          <p:spPr bwMode="auto">
            <a:xfrm>
              <a:off x="2372675" y="4474546"/>
              <a:ext cx="1601032" cy="662041"/>
            </a:xfrm>
            <a:custGeom>
              <a:avLst/>
              <a:gdLst>
                <a:gd name="T0" fmla="*/ 255 w 256"/>
                <a:gd name="T1" fmla="*/ 0 h 106"/>
                <a:gd name="T2" fmla="*/ 130 w 256"/>
                <a:gd name="T3" fmla="*/ 3 h 106"/>
                <a:gd name="T4" fmla="*/ 0 w 256"/>
                <a:gd name="T5" fmla="*/ 96 h 106"/>
                <a:gd name="T6" fmla="*/ 4 w 256"/>
                <a:gd name="T7" fmla="*/ 106 h 106"/>
                <a:gd name="T8" fmla="*/ 133 w 256"/>
                <a:gd name="T9" fmla="*/ 14 h 106"/>
                <a:gd name="T10" fmla="*/ 256 w 256"/>
                <a:gd name="T11" fmla="*/ 11 h 106"/>
                <a:gd name="T12" fmla="*/ 255 w 256"/>
                <a:gd name="T13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6" h="106">
                  <a:moveTo>
                    <a:pt x="255" y="0"/>
                  </a:moveTo>
                  <a:cubicBezTo>
                    <a:pt x="130" y="3"/>
                    <a:pt x="130" y="3"/>
                    <a:pt x="130" y="3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133" y="14"/>
                    <a:pt x="133" y="14"/>
                    <a:pt x="133" y="14"/>
                  </a:cubicBezTo>
                  <a:cubicBezTo>
                    <a:pt x="256" y="11"/>
                    <a:pt x="256" y="11"/>
                    <a:pt x="256" y="11"/>
                  </a:cubicBezTo>
                  <a:cubicBezTo>
                    <a:pt x="256" y="7"/>
                    <a:pt x="255" y="3"/>
                    <a:pt x="25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cs typeface="+mn-ea"/>
              </a:endParaRPr>
            </a:p>
          </p:txBody>
        </p:sp>
        <p:sp>
          <p:nvSpPr>
            <p:cNvPr id="6" name="Freeform 16"/>
            <p:cNvSpPr/>
            <p:nvPr/>
          </p:nvSpPr>
          <p:spPr bwMode="auto">
            <a:xfrm>
              <a:off x="4320792" y="3871603"/>
              <a:ext cx="1601032" cy="662041"/>
            </a:xfrm>
            <a:custGeom>
              <a:avLst/>
              <a:gdLst>
                <a:gd name="T0" fmla="*/ 255 w 256"/>
                <a:gd name="T1" fmla="*/ 0 h 106"/>
                <a:gd name="T2" fmla="*/ 130 w 256"/>
                <a:gd name="T3" fmla="*/ 3 h 106"/>
                <a:gd name="T4" fmla="*/ 0 w 256"/>
                <a:gd name="T5" fmla="*/ 96 h 106"/>
                <a:gd name="T6" fmla="*/ 4 w 256"/>
                <a:gd name="T7" fmla="*/ 106 h 106"/>
                <a:gd name="T8" fmla="*/ 133 w 256"/>
                <a:gd name="T9" fmla="*/ 14 h 106"/>
                <a:gd name="T10" fmla="*/ 256 w 256"/>
                <a:gd name="T11" fmla="*/ 11 h 106"/>
                <a:gd name="T12" fmla="*/ 255 w 256"/>
                <a:gd name="T13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6" h="106">
                  <a:moveTo>
                    <a:pt x="255" y="0"/>
                  </a:moveTo>
                  <a:cubicBezTo>
                    <a:pt x="130" y="3"/>
                    <a:pt x="130" y="3"/>
                    <a:pt x="130" y="3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133" y="14"/>
                    <a:pt x="133" y="14"/>
                    <a:pt x="133" y="14"/>
                  </a:cubicBezTo>
                  <a:cubicBezTo>
                    <a:pt x="256" y="11"/>
                    <a:pt x="256" y="11"/>
                    <a:pt x="256" y="11"/>
                  </a:cubicBezTo>
                  <a:cubicBezTo>
                    <a:pt x="256" y="7"/>
                    <a:pt x="255" y="3"/>
                    <a:pt x="25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cs typeface="+mn-ea"/>
              </a:endParaRPr>
            </a:p>
          </p:txBody>
        </p:sp>
        <p:sp>
          <p:nvSpPr>
            <p:cNvPr id="7" name="Freeform 16"/>
            <p:cNvSpPr/>
            <p:nvPr/>
          </p:nvSpPr>
          <p:spPr bwMode="auto">
            <a:xfrm>
              <a:off x="6313563" y="3300734"/>
              <a:ext cx="1601032" cy="662041"/>
            </a:xfrm>
            <a:custGeom>
              <a:avLst/>
              <a:gdLst>
                <a:gd name="T0" fmla="*/ 255 w 256"/>
                <a:gd name="T1" fmla="*/ 0 h 106"/>
                <a:gd name="T2" fmla="*/ 130 w 256"/>
                <a:gd name="T3" fmla="*/ 3 h 106"/>
                <a:gd name="T4" fmla="*/ 0 w 256"/>
                <a:gd name="T5" fmla="*/ 96 h 106"/>
                <a:gd name="T6" fmla="*/ 4 w 256"/>
                <a:gd name="T7" fmla="*/ 106 h 106"/>
                <a:gd name="T8" fmla="*/ 133 w 256"/>
                <a:gd name="T9" fmla="*/ 14 h 106"/>
                <a:gd name="T10" fmla="*/ 256 w 256"/>
                <a:gd name="T11" fmla="*/ 11 h 106"/>
                <a:gd name="T12" fmla="*/ 255 w 256"/>
                <a:gd name="T13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6" h="106">
                  <a:moveTo>
                    <a:pt x="255" y="0"/>
                  </a:moveTo>
                  <a:cubicBezTo>
                    <a:pt x="130" y="3"/>
                    <a:pt x="130" y="3"/>
                    <a:pt x="130" y="3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133" y="14"/>
                    <a:pt x="133" y="14"/>
                    <a:pt x="133" y="14"/>
                  </a:cubicBezTo>
                  <a:cubicBezTo>
                    <a:pt x="256" y="11"/>
                    <a:pt x="256" y="11"/>
                    <a:pt x="256" y="11"/>
                  </a:cubicBezTo>
                  <a:cubicBezTo>
                    <a:pt x="256" y="7"/>
                    <a:pt x="255" y="3"/>
                    <a:pt x="25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cs typeface="+mn-ea"/>
              </a:endParaRP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8846343" y="1721407"/>
              <a:ext cx="647507" cy="1062222"/>
              <a:chOff x="8472488" y="3105150"/>
              <a:chExt cx="525463" cy="862013"/>
            </a:xfrm>
            <a:grpFill/>
          </p:grpSpPr>
          <p:sp>
            <p:nvSpPr>
              <p:cNvPr id="15" name="Oval 288"/>
              <p:cNvSpPr>
                <a:spLocks noChangeArrowheads="1"/>
              </p:cNvSpPr>
              <p:nvPr/>
            </p:nvSpPr>
            <p:spPr bwMode="auto">
              <a:xfrm>
                <a:off x="8672513" y="3105150"/>
                <a:ext cx="127000" cy="13652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cs typeface="+mn-ea"/>
                </a:endParaRPr>
              </a:p>
            </p:txBody>
          </p:sp>
          <p:sp>
            <p:nvSpPr>
              <p:cNvPr id="16" name="Freeform 289"/>
              <p:cNvSpPr/>
              <p:nvPr/>
            </p:nvSpPr>
            <p:spPr bwMode="auto">
              <a:xfrm>
                <a:off x="8472488" y="3268663"/>
                <a:ext cx="525463" cy="698500"/>
              </a:xfrm>
              <a:custGeom>
                <a:avLst/>
                <a:gdLst>
                  <a:gd name="T0" fmla="*/ 135 w 137"/>
                  <a:gd name="T1" fmla="*/ 35 h 184"/>
                  <a:gd name="T2" fmla="*/ 125 w 137"/>
                  <a:gd name="T3" fmla="*/ 32 h 184"/>
                  <a:gd name="T4" fmla="*/ 109 w 137"/>
                  <a:gd name="T5" fmla="*/ 39 h 184"/>
                  <a:gd name="T6" fmla="*/ 109 w 137"/>
                  <a:gd name="T7" fmla="*/ 23 h 184"/>
                  <a:gd name="T8" fmla="*/ 109 w 137"/>
                  <a:gd name="T9" fmla="*/ 23 h 184"/>
                  <a:gd name="T10" fmla="*/ 68 w 137"/>
                  <a:gd name="T11" fmla="*/ 0 h 184"/>
                  <a:gd name="T12" fmla="*/ 28 w 137"/>
                  <a:gd name="T13" fmla="*/ 23 h 184"/>
                  <a:gd name="T14" fmla="*/ 28 w 137"/>
                  <a:gd name="T15" fmla="*/ 23 h 184"/>
                  <a:gd name="T16" fmla="*/ 28 w 137"/>
                  <a:gd name="T17" fmla="*/ 39 h 184"/>
                  <a:gd name="T18" fmla="*/ 12 w 137"/>
                  <a:gd name="T19" fmla="*/ 32 h 184"/>
                  <a:gd name="T20" fmla="*/ 2 w 137"/>
                  <a:gd name="T21" fmla="*/ 35 h 184"/>
                  <a:gd name="T22" fmla="*/ 6 w 137"/>
                  <a:gd name="T23" fmla="*/ 45 h 184"/>
                  <a:gd name="T24" fmla="*/ 43 w 137"/>
                  <a:gd name="T25" fmla="*/ 63 h 184"/>
                  <a:gd name="T26" fmla="*/ 43 w 137"/>
                  <a:gd name="T27" fmla="*/ 31 h 184"/>
                  <a:gd name="T28" fmla="*/ 47 w 137"/>
                  <a:gd name="T29" fmla="*/ 31 h 184"/>
                  <a:gd name="T30" fmla="*/ 47 w 137"/>
                  <a:gd name="T31" fmla="*/ 175 h 184"/>
                  <a:gd name="T32" fmla="*/ 47 w 137"/>
                  <a:gd name="T33" fmla="*/ 175 h 184"/>
                  <a:gd name="T34" fmla="*/ 47 w 137"/>
                  <a:gd name="T35" fmla="*/ 175 h 184"/>
                  <a:gd name="T36" fmla="*/ 56 w 137"/>
                  <a:gd name="T37" fmla="*/ 184 h 184"/>
                  <a:gd name="T38" fmla="*/ 64 w 137"/>
                  <a:gd name="T39" fmla="*/ 176 h 184"/>
                  <a:gd name="T40" fmla="*/ 64 w 137"/>
                  <a:gd name="T41" fmla="*/ 176 h 184"/>
                  <a:gd name="T42" fmla="*/ 64 w 137"/>
                  <a:gd name="T43" fmla="*/ 96 h 184"/>
                  <a:gd name="T44" fmla="*/ 68 w 137"/>
                  <a:gd name="T45" fmla="*/ 89 h 184"/>
                  <a:gd name="T46" fmla="*/ 73 w 137"/>
                  <a:gd name="T47" fmla="*/ 96 h 184"/>
                  <a:gd name="T48" fmla="*/ 73 w 137"/>
                  <a:gd name="T49" fmla="*/ 176 h 184"/>
                  <a:gd name="T50" fmla="*/ 73 w 137"/>
                  <a:gd name="T51" fmla="*/ 176 h 184"/>
                  <a:gd name="T52" fmla="*/ 81 w 137"/>
                  <a:gd name="T53" fmla="*/ 184 h 184"/>
                  <a:gd name="T54" fmla="*/ 90 w 137"/>
                  <a:gd name="T55" fmla="*/ 175 h 184"/>
                  <a:gd name="T56" fmla="*/ 90 w 137"/>
                  <a:gd name="T57" fmla="*/ 175 h 184"/>
                  <a:gd name="T58" fmla="*/ 90 w 137"/>
                  <a:gd name="T59" fmla="*/ 31 h 184"/>
                  <a:gd name="T60" fmla="*/ 94 w 137"/>
                  <a:gd name="T61" fmla="*/ 31 h 184"/>
                  <a:gd name="T62" fmla="*/ 94 w 137"/>
                  <a:gd name="T63" fmla="*/ 63 h 184"/>
                  <a:gd name="T64" fmla="*/ 131 w 137"/>
                  <a:gd name="T65" fmla="*/ 45 h 184"/>
                  <a:gd name="T66" fmla="*/ 135 w 137"/>
                  <a:gd name="T67" fmla="*/ 35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37" h="184">
                    <a:moveTo>
                      <a:pt x="135" y="35"/>
                    </a:moveTo>
                    <a:cubicBezTo>
                      <a:pt x="134" y="31"/>
                      <a:pt x="129" y="30"/>
                      <a:pt x="125" y="32"/>
                    </a:cubicBezTo>
                    <a:cubicBezTo>
                      <a:pt x="109" y="39"/>
                      <a:pt x="109" y="39"/>
                      <a:pt x="109" y="39"/>
                    </a:cubicBezTo>
                    <a:cubicBezTo>
                      <a:pt x="109" y="23"/>
                      <a:pt x="109" y="23"/>
                      <a:pt x="109" y="23"/>
                    </a:cubicBezTo>
                    <a:cubicBezTo>
                      <a:pt x="109" y="23"/>
                      <a:pt x="109" y="23"/>
                      <a:pt x="109" y="23"/>
                    </a:cubicBezTo>
                    <a:cubicBezTo>
                      <a:pt x="108" y="1"/>
                      <a:pt x="89" y="0"/>
                      <a:pt x="68" y="0"/>
                    </a:cubicBezTo>
                    <a:cubicBezTo>
                      <a:pt x="48" y="0"/>
                      <a:pt x="29" y="1"/>
                      <a:pt x="28" y="23"/>
                    </a:cubicBezTo>
                    <a:cubicBezTo>
                      <a:pt x="28" y="23"/>
                      <a:pt x="28" y="23"/>
                      <a:pt x="28" y="23"/>
                    </a:cubicBezTo>
                    <a:cubicBezTo>
                      <a:pt x="28" y="39"/>
                      <a:pt x="28" y="39"/>
                      <a:pt x="28" y="39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8" y="30"/>
                      <a:pt x="3" y="31"/>
                      <a:pt x="2" y="35"/>
                    </a:cubicBezTo>
                    <a:cubicBezTo>
                      <a:pt x="0" y="38"/>
                      <a:pt x="2" y="43"/>
                      <a:pt x="6" y="45"/>
                    </a:cubicBezTo>
                    <a:cubicBezTo>
                      <a:pt x="43" y="63"/>
                      <a:pt x="43" y="63"/>
                      <a:pt x="43" y="63"/>
                    </a:cubicBezTo>
                    <a:cubicBezTo>
                      <a:pt x="43" y="31"/>
                      <a:pt x="43" y="31"/>
                      <a:pt x="43" y="31"/>
                    </a:cubicBezTo>
                    <a:cubicBezTo>
                      <a:pt x="47" y="31"/>
                      <a:pt x="47" y="31"/>
                      <a:pt x="47" y="31"/>
                    </a:cubicBezTo>
                    <a:cubicBezTo>
                      <a:pt x="47" y="175"/>
                      <a:pt x="47" y="175"/>
                      <a:pt x="47" y="175"/>
                    </a:cubicBezTo>
                    <a:cubicBezTo>
                      <a:pt x="47" y="175"/>
                      <a:pt x="47" y="175"/>
                      <a:pt x="47" y="175"/>
                    </a:cubicBezTo>
                    <a:cubicBezTo>
                      <a:pt x="47" y="175"/>
                      <a:pt x="47" y="175"/>
                      <a:pt x="47" y="175"/>
                    </a:cubicBezTo>
                    <a:cubicBezTo>
                      <a:pt x="47" y="180"/>
                      <a:pt x="51" y="184"/>
                      <a:pt x="56" y="184"/>
                    </a:cubicBezTo>
                    <a:cubicBezTo>
                      <a:pt x="60" y="184"/>
                      <a:pt x="64" y="181"/>
                      <a:pt x="64" y="176"/>
                    </a:cubicBezTo>
                    <a:cubicBezTo>
                      <a:pt x="64" y="176"/>
                      <a:pt x="64" y="176"/>
                      <a:pt x="64" y="176"/>
                    </a:cubicBezTo>
                    <a:cubicBezTo>
                      <a:pt x="64" y="96"/>
                      <a:pt x="64" y="96"/>
                      <a:pt x="64" y="96"/>
                    </a:cubicBezTo>
                    <a:cubicBezTo>
                      <a:pt x="64" y="92"/>
                      <a:pt x="65" y="89"/>
                      <a:pt x="68" y="89"/>
                    </a:cubicBezTo>
                    <a:cubicBezTo>
                      <a:pt x="72" y="89"/>
                      <a:pt x="73" y="92"/>
                      <a:pt x="73" y="96"/>
                    </a:cubicBezTo>
                    <a:cubicBezTo>
                      <a:pt x="73" y="176"/>
                      <a:pt x="73" y="176"/>
                      <a:pt x="73" y="176"/>
                    </a:cubicBezTo>
                    <a:cubicBezTo>
                      <a:pt x="73" y="176"/>
                      <a:pt x="73" y="176"/>
                      <a:pt x="73" y="176"/>
                    </a:cubicBezTo>
                    <a:cubicBezTo>
                      <a:pt x="73" y="181"/>
                      <a:pt x="77" y="184"/>
                      <a:pt x="81" y="184"/>
                    </a:cubicBezTo>
                    <a:cubicBezTo>
                      <a:pt x="86" y="184"/>
                      <a:pt x="90" y="180"/>
                      <a:pt x="90" y="175"/>
                    </a:cubicBezTo>
                    <a:cubicBezTo>
                      <a:pt x="90" y="175"/>
                      <a:pt x="90" y="175"/>
                      <a:pt x="90" y="175"/>
                    </a:cubicBezTo>
                    <a:cubicBezTo>
                      <a:pt x="90" y="31"/>
                      <a:pt x="90" y="31"/>
                      <a:pt x="90" y="31"/>
                    </a:cubicBezTo>
                    <a:cubicBezTo>
                      <a:pt x="94" y="31"/>
                      <a:pt x="94" y="31"/>
                      <a:pt x="94" y="31"/>
                    </a:cubicBezTo>
                    <a:cubicBezTo>
                      <a:pt x="94" y="63"/>
                      <a:pt x="94" y="63"/>
                      <a:pt x="94" y="63"/>
                    </a:cubicBezTo>
                    <a:cubicBezTo>
                      <a:pt x="131" y="45"/>
                      <a:pt x="131" y="45"/>
                      <a:pt x="131" y="45"/>
                    </a:cubicBezTo>
                    <a:cubicBezTo>
                      <a:pt x="135" y="43"/>
                      <a:pt x="137" y="38"/>
                      <a:pt x="135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cs typeface="+mn-ea"/>
                </a:endParaRPr>
              </a:p>
            </p:txBody>
          </p:sp>
        </p:grpSp>
        <p:sp>
          <p:nvSpPr>
            <p:cNvPr id="9" name="Freeform 16"/>
            <p:cNvSpPr/>
            <p:nvPr/>
          </p:nvSpPr>
          <p:spPr bwMode="auto">
            <a:xfrm>
              <a:off x="8218292" y="2734800"/>
              <a:ext cx="1601032" cy="662041"/>
            </a:xfrm>
            <a:custGeom>
              <a:avLst/>
              <a:gdLst>
                <a:gd name="T0" fmla="*/ 255 w 256"/>
                <a:gd name="T1" fmla="*/ 0 h 106"/>
                <a:gd name="T2" fmla="*/ 130 w 256"/>
                <a:gd name="T3" fmla="*/ 3 h 106"/>
                <a:gd name="T4" fmla="*/ 0 w 256"/>
                <a:gd name="T5" fmla="*/ 96 h 106"/>
                <a:gd name="T6" fmla="*/ 4 w 256"/>
                <a:gd name="T7" fmla="*/ 106 h 106"/>
                <a:gd name="T8" fmla="*/ 133 w 256"/>
                <a:gd name="T9" fmla="*/ 14 h 106"/>
                <a:gd name="T10" fmla="*/ 256 w 256"/>
                <a:gd name="T11" fmla="*/ 11 h 106"/>
                <a:gd name="T12" fmla="*/ 255 w 256"/>
                <a:gd name="T13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6" h="106">
                  <a:moveTo>
                    <a:pt x="255" y="0"/>
                  </a:moveTo>
                  <a:cubicBezTo>
                    <a:pt x="130" y="3"/>
                    <a:pt x="130" y="3"/>
                    <a:pt x="130" y="3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133" y="14"/>
                    <a:pt x="133" y="14"/>
                    <a:pt x="133" y="14"/>
                  </a:cubicBezTo>
                  <a:cubicBezTo>
                    <a:pt x="256" y="11"/>
                    <a:pt x="256" y="11"/>
                    <a:pt x="256" y="11"/>
                  </a:cubicBezTo>
                  <a:cubicBezTo>
                    <a:pt x="256" y="7"/>
                    <a:pt x="255" y="3"/>
                    <a:pt x="25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cs typeface="+mn-ea"/>
              </a:endParaRPr>
            </a:p>
          </p:txBody>
        </p:sp>
        <p:sp>
          <p:nvSpPr>
            <p:cNvPr id="10" name="Freeform 131"/>
            <p:cNvSpPr>
              <a:spLocks noEditPoints="1"/>
            </p:cNvSpPr>
            <p:nvPr/>
          </p:nvSpPr>
          <p:spPr bwMode="auto">
            <a:xfrm>
              <a:off x="5923540" y="3698267"/>
              <a:ext cx="437844" cy="437844"/>
            </a:xfrm>
            <a:custGeom>
              <a:avLst/>
              <a:gdLst>
                <a:gd name="T0" fmla="*/ 35 w 70"/>
                <a:gd name="T1" fmla="*/ 0 h 70"/>
                <a:gd name="T2" fmla="*/ 0 w 70"/>
                <a:gd name="T3" fmla="*/ 35 h 70"/>
                <a:gd name="T4" fmla="*/ 35 w 70"/>
                <a:gd name="T5" fmla="*/ 70 h 70"/>
                <a:gd name="T6" fmla="*/ 70 w 70"/>
                <a:gd name="T7" fmla="*/ 35 h 70"/>
                <a:gd name="T8" fmla="*/ 35 w 70"/>
                <a:gd name="T9" fmla="*/ 0 h 70"/>
                <a:gd name="T10" fmla="*/ 59 w 70"/>
                <a:gd name="T11" fmla="*/ 40 h 70"/>
                <a:gd name="T12" fmla="*/ 40 w 70"/>
                <a:gd name="T13" fmla="*/ 40 h 70"/>
                <a:gd name="T14" fmla="*/ 40 w 70"/>
                <a:gd name="T15" fmla="*/ 58 h 70"/>
                <a:gd name="T16" fmla="*/ 30 w 70"/>
                <a:gd name="T17" fmla="*/ 58 h 70"/>
                <a:gd name="T18" fmla="*/ 30 w 70"/>
                <a:gd name="T19" fmla="*/ 40 h 70"/>
                <a:gd name="T20" fmla="*/ 12 w 70"/>
                <a:gd name="T21" fmla="*/ 40 h 70"/>
                <a:gd name="T22" fmla="*/ 12 w 70"/>
                <a:gd name="T23" fmla="*/ 30 h 70"/>
                <a:gd name="T24" fmla="*/ 30 w 70"/>
                <a:gd name="T25" fmla="*/ 30 h 70"/>
                <a:gd name="T26" fmla="*/ 30 w 70"/>
                <a:gd name="T27" fmla="*/ 11 h 70"/>
                <a:gd name="T28" fmla="*/ 40 w 70"/>
                <a:gd name="T29" fmla="*/ 11 h 70"/>
                <a:gd name="T30" fmla="*/ 40 w 70"/>
                <a:gd name="T31" fmla="*/ 30 h 70"/>
                <a:gd name="T32" fmla="*/ 59 w 70"/>
                <a:gd name="T33" fmla="*/ 30 h 70"/>
                <a:gd name="T34" fmla="*/ 59 w 70"/>
                <a:gd name="T35" fmla="*/ 4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0" h="70">
                  <a:moveTo>
                    <a:pt x="35" y="0"/>
                  </a:moveTo>
                  <a:cubicBezTo>
                    <a:pt x="16" y="0"/>
                    <a:pt x="0" y="15"/>
                    <a:pt x="0" y="35"/>
                  </a:cubicBezTo>
                  <a:cubicBezTo>
                    <a:pt x="0" y="54"/>
                    <a:pt x="16" y="70"/>
                    <a:pt x="35" y="70"/>
                  </a:cubicBezTo>
                  <a:cubicBezTo>
                    <a:pt x="55" y="70"/>
                    <a:pt x="70" y="54"/>
                    <a:pt x="70" y="35"/>
                  </a:cubicBezTo>
                  <a:cubicBezTo>
                    <a:pt x="70" y="15"/>
                    <a:pt x="55" y="0"/>
                    <a:pt x="35" y="0"/>
                  </a:cubicBezTo>
                  <a:close/>
                  <a:moveTo>
                    <a:pt x="59" y="40"/>
                  </a:moveTo>
                  <a:cubicBezTo>
                    <a:pt x="40" y="40"/>
                    <a:pt x="40" y="40"/>
                    <a:pt x="40" y="40"/>
                  </a:cubicBezTo>
                  <a:cubicBezTo>
                    <a:pt x="40" y="58"/>
                    <a:pt x="40" y="58"/>
                    <a:pt x="4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40"/>
                    <a:pt x="30" y="40"/>
                    <a:pt x="30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30" y="30"/>
                    <a:pt x="30" y="30"/>
                    <a:pt x="30" y="30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40" y="11"/>
                    <a:pt x="40" y="11"/>
                    <a:pt x="40" y="11"/>
                  </a:cubicBezTo>
                  <a:cubicBezTo>
                    <a:pt x="40" y="30"/>
                    <a:pt x="40" y="30"/>
                    <a:pt x="40" y="30"/>
                  </a:cubicBezTo>
                  <a:cubicBezTo>
                    <a:pt x="59" y="30"/>
                    <a:pt x="59" y="30"/>
                    <a:pt x="59" y="30"/>
                  </a:cubicBezTo>
                  <a:lnTo>
                    <a:pt x="59" y="4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cs typeface="+mn-ea"/>
              </a:endParaRPr>
            </a:p>
          </p:txBody>
        </p:sp>
        <p:sp>
          <p:nvSpPr>
            <p:cNvPr id="11" name="Freeform 204"/>
            <p:cNvSpPr>
              <a:spLocks noEditPoints="1"/>
            </p:cNvSpPr>
            <p:nvPr/>
          </p:nvSpPr>
          <p:spPr bwMode="auto">
            <a:xfrm>
              <a:off x="3931812" y="4280775"/>
              <a:ext cx="437844" cy="437844"/>
            </a:xfrm>
            <a:custGeom>
              <a:avLst/>
              <a:gdLst>
                <a:gd name="T0" fmla="*/ 35 w 70"/>
                <a:gd name="T1" fmla="*/ 0 h 70"/>
                <a:gd name="T2" fmla="*/ 0 w 70"/>
                <a:gd name="T3" fmla="*/ 35 h 70"/>
                <a:gd name="T4" fmla="*/ 35 w 70"/>
                <a:gd name="T5" fmla="*/ 70 h 70"/>
                <a:gd name="T6" fmla="*/ 70 w 70"/>
                <a:gd name="T7" fmla="*/ 35 h 70"/>
                <a:gd name="T8" fmla="*/ 35 w 70"/>
                <a:gd name="T9" fmla="*/ 0 h 70"/>
                <a:gd name="T10" fmla="*/ 58 w 70"/>
                <a:gd name="T11" fmla="*/ 40 h 70"/>
                <a:gd name="T12" fmla="*/ 40 w 70"/>
                <a:gd name="T13" fmla="*/ 40 h 70"/>
                <a:gd name="T14" fmla="*/ 40 w 70"/>
                <a:gd name="T15" fmla="*/ 58 h 70"/>
                <a:gd name="T16" fmla="*/ 30 w 70"/>
                <a:gd name="T17" fmla="*/ 58 h 70"/>
                <a:gd name="T18" fmla="*/ 30 w 70"/>
                <a:gd name="T19" fmla="*/ 40 h 70"/>
                <a:gd name="T20" fmla="*/ 11 w 70"/>
                <a:gd name="T21" fmla="*/ 40 h 70"/>
                <a:gd name="T22" fmla="*/ 11 w 70"/>
                <a:gd name="T23" fmla="*/ 30 h 70"/>
                <a:gd name="T24" fmla="*/ 30 w 70"/>
                <a:gd name="T25" fmla="*/ 30 h 70"/>
                <a:gd name="T26" fmla="*/ 30 w 70"/>
                <a:gd name="T27" fmla="*/ 11 h 70"/>
                <a:gd name="T28" fmla="*/ 40 w 70"/>
                <a:gd name="T29" fmla="*/ 11 h 70"/>
                <a:gd name="T30" fmla="*/ 40 w 70"/>
                <a:gd name="T31" fmla="*/ 30 h 70"/>
                <a:gd name="T32" fmla="*/ 58 w 70"/>
                <a:gd name="T33" fmla="*/ 30 h 70"/>
                <a:gd name="T34" fmla="*/ 58 w 70"/>
                <a:gd name="T35" fmla="*/ 4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0" h="70">
                  <a:moveTo>
                    <a:pt x="35" y="0"/>
                  </a:moveTo>
                  <a:cubicBezTo>
                    <a:pt x="15" y="0"/>
                    <a:pt x="0" y="15"/>
                    <a:pt x="0" y="35"/>
                  </a:cubicBezTo>
                  <a:cubicBezTo>
                    <a:pt x="0" y="54"/>
                    <a:pt x="15" y="70"/>
                    <a:pt x="35" y="70"/>
                  </a:cubicBezTo>
                  <a:cubicBezTo>
                    <a:pt x="54" y="70"/>
                    <a:pt x="70" y="54"/>
                    <a:pt x="70" y="35"/>
                  </a:cubicBezTo>
                  <a:cubicBezTo>
                    <a:pt x="70" y="15"/>
                    <a:pt x="54" y="0"/>
                    <a:pt x="35" y="0"/>
                  </a:cubicBezTo>
                  <a:close/>
                  <a:moveTo>
                    <a:pt x="58" y="40"/>
                  </a:moveTo>
                  <a:cubicBezTo>
                    <a:pt x="40" y="40"/>
                    <a:pt x="40" y="40"/>
                    <a:pt x="40" y="40"/>
                  </a:cubicBezTo>
                  <a:cubicBezTo>
                    <a:pt x="40" y="58"/>
                    <a:pt x="40" y="58"/>
                    <a:pt x="4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40"/>
                    <a:pt x="30" y="40"/>
                    <a:pt x="30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30" y="30"/>
                    <a:pt x="30" y="30"/>
                    <a:pt x="30" y="30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40" y="11"/>
                    <a:pt x="40" y="11"/>
                    <a:pt x="40" y="11"/>
                  </a:cubicBezTo>
                  <a:cubicBezTo>
                    <a:pt x="40" y="30"/>
                    <a:pt x="40" y="30"/>
                    <a:pt x="40" y="30"/>
                  </a:cubicBezTo>
                  <a:cubicBezTo>
                    <a:pt x="58" y="30"/>
                    <a:pt x="58" y="30"/>
                    <a:pt x="58" y="30"/>
                  </a:cubicBezTo>
                  <a:lnTo>
                    <a:pt x="58" y="4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cs typeface="+mn-ea"/>
              </a:endParaRPr>
            </a:p>
          </p:txBody>
        </p:sp>
        <p:sp>
          <p:nvSpPr>
            <p:cNvPr id="12" name="Freeform 278"/>
            <p:cNvSpPr>
              <a:spLocks noEditPoints="1"/>
            </p:cNvSpPr>
            <p:nvPr/>
          </p:nvSpPr>
          <p:spPr bwMode="auto">
            <a:xfrm>
              <a:off x="7866773" y="3117322"/>
              <a:ext cx="437844" cy="437844"/>
            </a:xfrm>
            <a:custGeom>
              <a:avLst/>
              <a:gdLst>
                <a:gd name="T0" fmla="*/ 35 w 70"/>
                <a:gd name="T1" fmla="*/ 0 h 70"/>
                <a:gd name="T2" fmla="*/ 0 w 70"/>
                <a:gd name="T3" fmla="*/ 35 h 70"/>
                <a:gd name="T4" fmla="*/ 35 w 70"/>
                <a:gd name="T5" fmla="*/ 70 h 70"/>
                <a:gd name="T6" fmla="*/ 70 w 70"/>
                <a:gd name="T7" fmla="*/ 35 h 70"/>
                <a:gd name="T8" fmla="*/ 35 w 70"/>
                <a:gd name="T9" fmla="*/ 0 h 70"/>
                <a:gd name="T10" fmla="*/ 58 w 70"/>
                <a:gd name="T11" fmla="*/ 40 h 70"/>
                <a:gd name="T12" fmla="*/ 40 w 70"/>
                <a:gd name="T13" fmla="*/ 40 h 70"/>
                <a:gd name="T14" fmla="*/ 40 w 70"/>
                <a:gd name="T15" fmla="*/ 58 h 70"/>
                <a:gd name="T16" fmla="*/ 30 w 70"/>
                <a:gd name="T17" fmla="*/ 58 h 70"/>
                <a:gd name="T18" fmla="*/ 30 w 70"/>
                <a:gd name="T19" fmla="*/ 40 h 70"/>
                <a:gd name="T20" fmla="*/ 11 w 70"/>
                <a:gd name="T21" fmla="*/ 40 h 70"/>
                <a:gd name="T22" fmla="*/ 11 w 70"/>
                <a:gd name="T23" fmla="*/ 30 h 70"/>
                <a:gd name="T24" fmla="*/ 30 w 70"/>
                <a:gd name="T25" fmla="*/ 30 h 70"/>
                <a:gd name="T26" fmla="*/ 30 w 70"/>
                <a:gd name="T27" fmla="*/ 11 h 70"/>
                <a:gd name="T28" fmla="*/ 40 w 70"/>
                <a:gd name="T29" fmla="*/ 11 h 70"/>
                <a:gd name="T30" fmla="*/ 40 w 70"/>
                <a:gd name="T31" fmla="*/ 30 h 70"/>
                <a:gd name="T32" fmla="*/ 58 w 70"/>
                <a:gd name="T33" fmla="*/ 30 h 70"/>
                <a:gd name="T34" fmla="*/ 58 w 70"/>
                <a:gd name="T35" fmla="*/ 4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0" h="70">
                  <a:moveTo>
                    <a:pt x="35" y="0"/>
                  </a:moveTo>
                  <a:cubicBezTo>
                    <a:pt x="15" y="0"/>
                    <a:pt x="0" y="15"/>
                    <a:pt x="0" y="35"/>
                  </a:cubicBezTo>
                  <a:cubicBezTo>
                    <a:pt x="0" y="54"/>
                    <a:pt x="15" y="70"/>
                    <a:pt x="35" y="70"/>
                  </a:cubicBezTo>
                  <a:cubicBezTo>
                    <a:pt x="54" y="70"/>
                    <a:pt x="70" y="54"/>
                    <a:pt x="70" y="35"/>
                  </a:cubicBezTo>
                  <a:cubicBezTo>
                    <a:pt x="70" y="15"/>
                    <a:pt x="54" y="0"/>
                    <a:pt x="35" y="0"/>
                  </a:cubicBezTo>
                  <a:close/>
                  <a:moveTo>
                    <a:pt x="58" y="40"/>
                  </a:moveTo>
                  <a:cubicBezTo>
                    <a:pt x="40" y="40"/>
                    <a:pt x="40" y="40"/>
                    <a:pt x="40" y="40"/>
                  </a:cubicBezTo>
                  <a:cubicBezTo>
                    <a:pt x="40" y="58"/>
                    <a:pt x="40" y="58"/>
                    <a:pt x="4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40"/>
                    <a:pt x="30" y="40"/>
                    <a:pt x="30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30" y="30"/>
                    <a:pt x="30" y="30"/>
                    <a:pt x="30" y="30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40" y="11"/>
                    <a:pt x="40" y="11"/>
                    <a:pt x="40" y="11"/>
                  </a:cubicBezTo>
                  <a:cubicBezTo>
                    <a:pt x="40" y="30"/>
                    <a:pt x="40" y="30"/>
                    <a:pt x="40" y="30"/>
                  </a:cubicBezTo>
                  <a:cubicBezTo>
                    <a:pt x="58" y="30"/>
                    <a:pt x="58" y="30"/>
                    <a:pt x="58" y="30"/>
                  </a:cubicBezTo>
                  <a:lnTo>
                    <a:pt x="58" y="4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cs typeface="+mn-ea"/>
              </a:endParaRPr>
            </a:p>
          </p:txBody>
        </p:sp>
        <p:cxnSp>
          <p:nvCxnSpPr>
            <p:cNvPr id="14" name="直接连接符 13"/>
            <p:cNvCxnSpPr/>
            <p:nvPr/>
          </p:nvCxnSpPr>
          <p:spPr>
            <a:xfrm>
              <a:off x="6816556" y="4179792"/>
              <a:ext cx="2371239" cy="0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4137103" y="4765544"/>
            <a:ext cx="3459515" cy="8463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27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7035415" y="4007186"/>
            <a:ext cx="3459515" cy="8463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28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9513840" y="3047571"/>
            <a:ext cx="2712900" cy="8463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29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747074" y="2741912"/>
            <a:ext cx="2712900" cy="8463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398786" y="249708"/>
            <a:ext cx="670385" cy="604428"/>
            <a:chOff x="5424755" y="1340768"/>
            <a:chExt cx="670560" cy="604586"/>
          </a:xfrm>
        </p:grpSpPr>
        <p:grpSp>
          <p:nvGrpSpPr>
            <p:cNvPr id="31" name="组合 30"/>
            <p:cNvGrpSpPr/>
            <p:nvPr/>
          </p:nvGrpSpPr>
          <p:grpSpPr>
            <a:xfrm>
              <a:off x="5424755" y="1340768"/>
              <a:ext cx="670560" cy="604586"/>
              <a:chOff x="3720691" y="2824413"/>
              <a:chExt cx="1341120" cy="1209172"/>
            </a:xfrm>
          </p:grpSpPr>
          <p:sp>
            <p:nvSpPr>
              <p:cNvPr id="33" name="Freeform 5"/>
              <p:cNvSpPr/>
              <p:nvPr/>
            </p:nvSpPr>
            <p:spPr bwMode="auto">
              <a:xfrm rot="1855731">
                <a:off x="3720691" y="2824413"/>
                <a:ext cx="1341120" cy="1209172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gradFill>
                <a:gsLst>
                  <a:gs pos="0">
                    <a:srgbClr val="D3D3D3"/>
                  </a:gs>
                  <a:gs pos="100000">
                    <a:srgbClr val="F9F9F9"/>
                  </a:gs>
                </a:gsLst>
                <a:lin ang="16200000" scaled="0"/>
              </a:gradFill>
              <a:ln w="12700" cap="flat">
                <a:noFill/>
                <a:prstDash val="solid"/>
                <a:miter lim="800000"/>
              </a:ln>
              <a:effectLst>
                <a:outerShdw blurRad="190500" dist="1143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16" tIns="45708" rIns="91416" bIns="45708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34" name="Freeform 5"/>
              <p:cNvSpPr/>
              <p:nvPr/>
            </p:nvSpPr>
            <p:spPr bwMode="auto">
              <a:xfrm rot="1855731">
                <a:off x="3764581" y="2863367"/>
                <a:ext cx="1264630" cy="1140208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gradFill>
                <a:gsLst>
                  <a:gs pos="0">
                    <a:srgbClr val="D3D3D3"/>
                  </a:gs>
                  <a:gs pos="100000">
                    <a:srgbClr val="F9F9F9"/>
                  </a:gs>
                </a:gsLst>
                <a:lin ang="21594000" scaled="0"/>
              </a:gradFill>
              <a:ln w="12700" cap="flat">
                <a:noFill/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16" tIns="45708" rIns="91416" bIns="45708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32" name="Freeform 5"/>
            <p:cNvSpPr/>
            <p:nvPr/>
          </p:nvSpPr>
          <p:spPr bwMode="auto">
            <a:xfrm rot="1855731">
              <a:off x="5470180" y="1383052"/>
              <a:ext cx="576760" cy="520015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noFill/>
            <a:ln w="9525" cap="flat">
              <a:solidFill>
                <a:srgbClr val="414455"/>
              </a:solidFill>
              <a:prstDash val="sysDash"/>
              <a:miter lim="800000"/>
            </a:ln>
            <a:effectLst/>
          </p:spPr>
          <p:txBody>
            <a:bodyPr vert="horz" wrap="square" lIns="91416" tIns="45708" rIns="91416" bIns="45708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35" name="文本框 9"/>
          <p:cNvSpPr txBox="1"/>
          <p:nvPr/>
        </p:nvSpPr>
        <p:spPr>
          <a:xfrm>
            <a:off x="1115790" y="368459"/>
            <a:ext cx="2674290" cy="346228"/>
          </a:xfrm>
          <a:prstGeom prst="rect">
            <a:avLst/>
          </a:prstGeom>
          <a:noFill/>
        </p:spPr>
        <p:txBody>
          <a:bodyPr wrap="square" lIns="68561" tIns="34280" rIns="68561" bIns="3428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/>
            <a:r>
              <a:rPr lang="zh-CN" altLang="en-US" b="1" dirty="0">
                <a:solidFill>
                  <a:srgbClr val="DAB96E"/>
                </a:solidFill>
                <a:latin typeface="微软雅黑" panose="020B0503020204020204" charset="-122"/>
                <a:ea typeface="微软雅黑" panose="020B0503020204020204" charset="-122"/>
              </a:rPr>
              <a:t>研究成果与应用</a:t>
            </a:r>
          </a:p>
        </p:txBody>
      </p:sp>
      <p:cxnSp>
        <p:nvCxnSpPr>
          <p:cNvPr id="36" name="直接连接符 35"/>
          <p:cNvCxnSpPr/>
          <p:nvPr/>
        </p:nvCxnSpPr>
        <p:spPr>
          <a:xfrm flipV="1">
            <a:off x="1187780" y="714687"/>
            <a:ext cx="10686636" cy="13717"/>
          </a:xfrm>
          <a:prstGeom prst="line">
            <a:avLst/>
          </a:prstGeom>
          <a:ln>
            <a:solidFill>
              <a:srgbClr val="DAB96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reeform 126"/>
          <p:cNvSpPr>
            <a:spLocks noChangeAspect="1" noEditPoints="1"/>
          </p:cNvSpPr>
          <p:nvPr/>
        </p:nvSpPr>
        <p:spPr bwMode="auto">
          <a:xfrm>
            <a:off x="602883" y="410698"/>
            <a:ext cx="267832" cy="335140"/>
          </a:xfrm>
          <a:custGeom>
            <a:avLst/>
            <a:gdLst>
              <a:gd name="T0" fmla="*/ 48 w 81"/>
              <a:gd name="T1" fmla="*/ 27 h 101"/>
              <a:gd name="T2" fmla="*/ 4 w 81"/>
              <a:gd name="T3" fmla="*/ 48 h 101"/>
              <a:gd name="T4" fmla="*/ 0 w 81"/>
              <a:gd name="T5" fmla="*/ 31 h 101"/>
              <a:gd name="T6" fmla="*/ 58 w 81"/>
              <a:gd name="T7" fmla="*/ 90 h 101"/>
              <a:gd name="T8" fmla="*/ 81 w 81"/>
              <a:gd name="T9" fmla="*/ 98 h 101"/>
              <a:gd name="T10" fmla="*/ 58 w 81"/>
              <a:gd name="T11" fmla="*/ 90 h 101"/>
              <a:gd name="T12" fmla="*/ 53 w 81"/>
              <a:gd name="T13" fmla="*/ 101 h 101"/>
              <a:gd name="T14" fmla="*/ 29 w 81"/>
              <a:gd name="T15" fmla="*/ 98 h 101"/>
              <a:gd name="T16" fmla="*/ 0 w 81"/>
              <a:gd name="T17" fmla="*/ 90 h 101"/>
              <a:gd name="T18" fmla="*/ 29 w 81"/>
              <a:gd name="T19" fmla="*/ 87 h 101"/>
              <a:gd name="T20" fmla="*/ 38 w 81"/>
              <a:gd name="T21" fmla="*/ 76 h 101"/>
              <a:gd name="T22" fmla="*/ 0 w 81"/>
              <a:gd name="T23" fmla="*/ 72 h 101"/>
              <a:gd name="T24" fmla="*/ 4 w 81"/>
              <a:gd name="T25" fmla="*/ 54 h 101"/>
              <a:gd name="T26" fmla="*/ 48 w 81"/>
              <a:gd name="T27" fmla="*/ 76 h 101"/>
              <a:gd name="T28" fmla="*/ 44 w 81"/>
              <a:gd name="T29" fmla="*/ 87 h 101"/>
              <a:gd name="T30" fmla="*/ 53 w 81"/>
              <a:gd name="T31" fmla="*/ 90 h 101"/>
              <a:gd name="T32" fmla="*/ 4 w 81"/>
              <a:gd name="T33" fmla="*/ 0 h 101"/>
              <a:gd name="T34" fmla="*/ 48 w 81"/>
              <a:gd name="T35" fmla="*/ 21 h 101"/>
              <a:gd name="T36" fmla="*/ 0 w 81"/>
              <a:gd name="T37" fmla="*/ 17 h 101"/>
              <a:gd name="T38" fmla="*/ 4 w 81"/>
              <a:gd name="T39" fmla="*/ 0 h 101"/>
              <a:gd name="T40" fmla="*/ 53 w 81"/>
              <a:gd name="T41" fmla="*/ 76 h 101"/>
              <a:gd name="T42" fmla="*/ 81 w 81"/>
              <a:gd name="T43" fmla="*/ 72 h 101"/>
              <a:gd name="T44" fmla="*/ 77 w 81"/>
              <a:gd name="T45" fmla="*/ 54 h 101"/>
              <a:gd name="T46" fmla="*/ 59 w 81"/>
              <a:gd name="T47" fmla="*/ 8 h 101"/>
              <a:gd name="T48" fmla="*/ 69 w 81"/>
              <a:gd name="T49" fmla="*/ 13 h 101"/>
              <a:gd name="T50" fmla="*/ 59 w 81"/>
              <a:gd name="T51" fmla="*/ 8 h 101"/>
              <a:gd name="T52" fmla="*/ 69 w 81"/>
              <a:gd name="T53" fmla="*/ 63 h 101"/>
              <a:gd name="T54" fmla="*/ 59 w 81"/>
              <a:gd name="T55" fmla="*/ 67 h 101"/>
              <a:gd name="T56" fmla="*/ 59 w 81"/>
              <a:gd name="T57" fmla="*/ 35 h 101"/>
              <a:gd name="T58" fmla="*/ 69 w 81"/>
              <a:gd name="T59" fmla="*/ 40 h 101"/>
              <a:gd name="T60" fmla="*/ 59 w 81"/>
              <a:gd name="T61" fmla="*/ 35 h 101"/>
              <a:gd name="T62" fmla="*/ 53 w 81"/>
              <a:gd name="T63" fmla="*/ 21 h 101"/>
              <a:gd name="T64" fmla="*/ 81 w 81"/>
              <a:gd name="T65" fmla="*/ 17 h 101"/>
              <a:gd name="T66" fmla="*/ 77 w 81"/>
              <a:gd name="T67" fmla="*/ 0 h 101"/>
              <a:gd name="T68" fmla="*/ 53 w 81"/>
              <a:gd name="T69" fmla="*/ 27 h 101"/>
              <a:gd name="T70" fmla="*/ 77 w 81"/>
              <a:gd name="T71" fmla="*/ 48 h 101"/>
              <a:gd name="T72" fmla="*/ 81 w 81"/>
              <a:gd name="T73" fmla="*/ 31 h 101"/>
              <a:gd name="T74" fmla="*/ 53 w 81"/>
              <a:gd name="T75" fmla="*/ 27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81" h="101">
                <a:moveTo>
                  <a:pt x="4" y="27"/>
                </a:moveTo>
                <a:cubicBezTo>
                  <a:pt x="48" y="27"/>
                  <a:pt x="48" y="27"/>
                  <a:pt x="48" y="27"/>
                </a:cubicBezTo>
                <a:cubicBezTo>
                  <a:pt x="48" y="48"/>
                  <a:pt x="48" y="48"/>
                  <a:pt x="4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46"/>
                  <a:pt x="0" y="44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29"/>
                  <a:pt x="2" y="27"/>
                  <a:pt x="4" y="27"/>
                </a:cubicBezTo>
                <a:close/>
                <a:moveTo>
                  <a:pt x="58" y="90"/>
                </a:moveTo>
                <a:cubicBezTo>
                  <a:pt x="81" y="90"/>
                  <a:pt x="81" y="90"/>
                  <a:pt x="81" y="90"/>
                </a:cubicBezTo>
                <a:cubicBezTo>
                  <a:pt x="81" y="98"/>
                  <a:pt x="81" y="98"/>
                  <a:pt x="81" y="98"/>
                </a:cubicBezTo>
                <a:cubicBezTo>
                  <a:pt x="58" y="98"/>
                  <a:pt x="58" y="98"/>
                  <a:pt x="58" y="98"/>
                </a:cubicBezTo>
                <a:cubicBezTo>
                  <a:pt x="58" y="90"/>
                  <a:pt x="58" y="90"/>
                  <a:pt x="58" y="90"/>
                </a:cubicBezTo>
                <a:close/>
                <a:moveTo>
                  <a:pt x="53" y="98"/>
                </a:moveTo>
                <a:cubicBezTo>
                  <a:pt x="53" y="101"/>
                  <a:pt x="53" y="101"/>
                  <a:pt x="53" y="101"/>
                </a:cubicBezTo>
                <a:cubicBezTo>
                  <a:pt x="29" y="101"/>
                  <a:pt x="29" y="101"/>
                  <a:pt x="29" y="101"/>
                </a:cubicBezTo>
                <a:cubicBezTo>
                  <a:pt x="29" y="98"/>
                  <a:pt x="29" y="98"/>
                  <a:pt x="29" y="98"/>
                </a:cubicBezTo>
                <a:cubicBezTo>
                  <a:pt x="0" y="98"/>
                  <a:pt x="0" y="98"/>
                  <a:pt x="0" y="98"/>
                </a:cubicBezTo>
                <a:cubicBezTo>
                  <a:pt x="0" y="90"/>
                  <a:pt x="0" y="90"/>
                  <a:pt x="0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29" y="87"/>
                  <a:pt x="29" y="87"/>
                  <a:pt x="29" y="87"/>
                </a:cubicBezTo>
                <a:cubicBezTo>
                  <a:pt x="38" y="87"/>
                  <a:pt x="38" y="87"/>
                  <a:pt x="38" y="87"/>
                </a:cubicBezTo>
                <a:cubicBezTo>
                  <a:pt x="38" y="76"/>
                  <a:pt x="38" y="76"/>
                  <a:pt x="38" y="76"/>
                </a:cubicBezTo>
                <a:cubicBezTo>
                  <a:pt x="4" y="76"/>
                  <a:pt x="4" y="76"/>
                  <a:pt x="4" y="76"/>
                </a:cubicBezTo>
                <a:cubicBezTo>
                  <a:pt x="2" y="76"/>
                  <a:pt x="0" y="74"/>
                  <a:pt x="0" y="72"/>
                </a:cubicBezTo>
                <a:cubicBezTo>
                  <a:pt x="0" y="58"/>
                  <a:pt x="0" y="58"/>
                  <a:pt x="0" y="58"/>
                </a:cubicBezTo>
                <a:cubicBezTo>
                  <a:pt x="0" y="56"/>
                  <a:pt x="2" y="54"/>
                  <a:pt x="4" y="54"/>
                </a:cubicBezTo>
                <a:cubicBezTo>
                  <a:pt x="48" y="54"/>
                  <a:pt x="48" y="54"/>
                  <a:pt x="48" y="54"/>
                </a:cubicBezTo>
                <a:cubicBezTo>
                  <a:pt x="48" y="76"/>
                  <a:pt x="48" y="76"/>
                  <a:pt x="48" y="76"/>
                </a:cubicBezTo>
                <a:cubicBezTo>
                  <a:pt x="44" y="76"/>
                  <a:pt x="44" y="76"/>
                  <a:pt x="44" y="76"/>
                </a:cubicBezTo>
                <a:cubicBezTo>
                  <a:pt x="44" y="87"/>
                  <a:pt x="44" y="87"/>
                  <a:pt x="44" y="87"/>
                </a:cubicBezTo>
                <a:cubicBezTo>
                  <a:pt x="53" y="87"/>
                  <a:pt x="53" y="87"/>
                  <a:pt x="53" y="87"/>
                </a:cubicBezTo>
                <a:cubicBezTo>
                  <a:pt x="53" y="90"/>
                  <a:pt x="53" y="90"/>
                  <a:pt x="53" y="90"/>
                </a:cubicBezTo>
                <a:cubicBezTo>
                  <a:pt x="53" y="98"/>
                  <a:pt x="53" y="98"/>
                  <a:pt x="53" y="98"/>
                </a:cubicBezTo>
                <a:close/>
                <a:moveTo>
                  <a:pt x="4" y="0"/>
                </a:moveTo>
                <a:cubicBezTo>
                  <a:pt x="48" y="0"/>
                  <a:pt x="48" y="0"/>
                  <a:pt x="48" y="0"/>
                </a:cubicBezTo>
                <a:cubicBezTo>
                  <a:pt x="48" y="21"/>
                  <a:pt x="48" y="21"/>
                  <a:pt x="48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2" y="21"/>
                  <a:pt x="0" y="19"/>
                  <a:pt x="0" y="17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lose/>
                <a:moveTo>
                  <a:pt x="53" y="54"/>
                </a:moveTo>
                <a:cubicBezTo>
                  <a:pt x="53" y="76"/>
                  <a:pt x="53" y="76"/>
                  <a:pt x="53" y="76"/>
                </a:cubicBezTo>
                <a:cubicBezTo>
                  <a:pt x="77" y="76"/>
                  <a:pt x="77" y="76"/>
                  <a:pt x="77" y="76"/>
                </a:cubicBezTo>
                <a:cubicBezTo>
                  <a:pt x="79" y="76"/>
                  <a:pt x="81" y="74"/>
                  <a:pt x="81" y="72"/>
                </a:cubicBezTo>
                <a:cubicBezTo>
                  <a:pt x="81" y="58"/>
                  <a:pt x="81" y="58"/>
                  <a:pt x="81" y="58"/>
                </a:cubicBezTo>
                <a:cubicBezTo>
                  <a:pt x="81" y="56"/>
                  <a:pt x="79" y="54"/>
                  <a:pt x="77" y="54"/>
                </a:cubicBezTo>
                <a:cubicBezTo>
                  <a:pt x="53" y="54"/>
                  <a:pt x="53" y="54"/>
                  <a:pt x="53" y="54"/>
                </a:cubicBezTo>
                <a:close/>
                <a:moveTo>
                  <a:pt x="59" y="8"/>
                </a:moveTo>
                <a:cubicBezTo>
                  <a:pt x="69" y="8"/>
                  <a:pt x="69" y="8"/>
                  <a:pt x="69" y="8"/>
                </a:cubicBezTo>
                <a:cubicBezTo>
                  <a:pt x="69" y="13"/>
                  <a:pt x="69" y="13"/>
                  <a:pt x="69" y="13"/>
                </a:cubicBezTo>
                <a:cubicBezTo>
                  <a:pt x="59" y="13"/>
                  <a:pt x="59" y="13"/>
                  <a:pt x="59" y="13"/>
                </a:cubicBezTo>
                <a:cubicBezTo>
                  <a:pt x="59" y="8"/>
                  <a:pt x="59" y="8"/>
                  <a:pt x="59" y="8"/>
                </a:cubicBezTo>
                <a:close/>
                <a:moveTo>
                  <a:pt x="59" y="63"/>
                </a:moveTo>
                <a:cubicBezTo>
                  <a:pt x="69" y="63"/>
                  <a:pt x="69" y="63"/>
                  <a:pt x="69" y="63"/>
                </a:cubicBezTo>
                <a:cubicBezTo>
                  <a:pt x="69" y="67"/>
                  <a:pt x="69" y="67"/>
                  <a:pt x="69" y="67"/>
                </a:cubicBezTo>
                <a:cubicBezTo>
                  <a:pt x="59" y="67"/>
                  <a:pt x="59" y="67"/>
                  <a:pt x="59" y="67"/>
                </a:cubicBezTo>
                <a:cubicBezTo>
                  <a:pt x="59" y="63"/>
                  <a:pt x="59" y="63"/>
                  <a:pt x="59" y="63"/>
                </a:cubicBezTo>
                <a:close/>
                <a:moveTo>
                  <a:pt x="59" y="35"/>
                </a:moveTo>
                <a:cubicBezTo>
                  <a:pt x="69" y="35"/>
                  <a:pt x="69" y="35"/>
                  <a:pt x="69" y="35"/>
                </a:cubicBezTo>
                <a:cubicBezTo>
                  <a:pt x="69" y="40"/>
                  <a:pt x="69" y="40"/>
                  <a:pt x="69" y="40"/>
                </a:cubicBezTo>
                <a:cubicBezTo>
                  <a:pt x="59" y="40"/>
                  <a:pt x="59" y="40"/>
                  <a:pt x="59" y="40"/>
                </a:cubicBezTo>
                <a:cubicBezTo>
                  <a:pt x="59" y="35"/>
                  <a:pt x="59" y="35"/>
                  <a:pt x="59" y="35"/>
                </a:cubicBezTo>
                <a:close/>
                <a:moveTo>
                  <a:pt x="53" y="0"/>
                </a:moveTo>
                <a:cubicBezTo>
                  <a:pt x="53" y="21"/>
                  <a:pt x="53" y="21"/>
                  <a:pt x="53" y="21"/>
                </a:cubicBezTo>
                <a:cubicBezTo>
                  <a:pt x="77" y="21"/>
                  <a:pt x="77" y="21"/>
                  <a:pt x="77" y="21"/>
                </a:cubicBezTo>
                <a:cubicBezTo>
                  <a:pt x="79" y="21"/>
                  <a:pt x="81" y="19"/>
                  <a:pt x="81" y="17"/>
                </a:cubicBezTo>
                <a:cubicBezTo>
                  <a:pt x="81" y="4"/>
                  <a:pt x="81" y="4"/>
                  <a:pt x="81" y="4"/>
                </a:cubicBezTo>
                <a:cubicBezTo>
                  <a:pt x="81" y="2"/>
                  <a:pt x="79" y="0"/>
                  <a:pt x="77" y="0"/>
                </a:cubicBezTo>
                <a:cubicBezTo>
                  <a:pt x="53" y="0"/>
                  <a:pt x="53" y="0"/>
                  <a:pt x="53" y="0"/>
                </a:cubicBezTo>
                <a:close/>
                <a:moveTo>
                  <a:pt x="53" y="27"/>
                </a:moveTo>
                <a:cubicBezTo>
                  <a:pt x="53" y="48"/>
                  <a:pt x="53" y="48"/>
                  <a:pt x="53" y="48"/>
                </a:cubicBezTo>
                <a:cubicBezTo>
                  <a:pt x="77" y="48"/>
                  <a:pt x="77" y="48"/>
                  <a:pt x="77" y="48"/>
                </a:cubicBezTo>
                <a:cubicBezTo>
                  <a:pt x="79" y="48"/>
                  <a:pt x="81" y="46"/>
                  <a:pt x="81" y="44"/>
                </a:cubicBezTo>
                <a:cubicBezTo>
                  <a:pt x="81" y="31"/>
                  <a:pt x="81" y="31"/>
                  <a:pt x="81" y="31"/>
                </a:cubicBezTo>
                <a:cubicBezTo>
                  <a:pt x="81" y="29"/>
                  <a:pt x="79" y="27"/>
                  <a:pt x="77" y="27"/>
                </a:cubicBezTo>
                <a:lnTo>
                  <a:pt x="53" y="27"/>
                </a:lnTo>
                <a:close/>
              </a:path>
            </a:pathLst>
          </a:custGeom>
          <a:solidFill>
            <a:srgbClr val="DAB96E"/>
          </a:solidFill>
          <a:ln>
            <a:noFill/>
          </a:ln>
        </p:spPr>
        <p:txBody>
          <a:bodyPr vert="horz" wrap="square" lIns="91416" tIns="45708" rIns="91416" bIns="4570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圆角矩形 37"/>
          <p:cNvSpPr/>
          <p:nvPr/>
        </p:nvSpPr>
        <p:spPr>
          <a:xfrm>
            <a:off x="7145107" y="321920"/>
            <a:ext cx="889000" cy="304800"/>
          </a:xfrm>
          <a:prstGeom prst="roundRect">
            <a:avLst>
              <a:gd name="adj" fmla="val 50000"/>
            </a:avLst>
          </a:prstGeom>
          <a:solidFill>
            <a:srgbClr val="DAB96E"/>
          </a:solidFill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spcBef>
                <a:spcPct val="0"/>
              </a:spcBef>
              <a:defRPr/>
            </a:pPr>
            <a:r>
              <a:rPr kumimoji="1" lang="zh-CN" altLang="en-US" sz="1000" b="1" dirty="0">
                <a:solidFill>
                  <a:schemeClr val="bg1"/>
                </a:solidFill>
                <a:latin typeface="Arial" panose="020B0604020202020204"/>
              </a:rPr>
              <a:t>选题背景</a:t>
            </a:r>
            <a:endParaRPr lang="zh-CN" altLang="en-US" sz="1000" b="1" dirty="0">
              <a:solidFill>
                <a:schemeClr val="bg1"/>
              </a:solidFill>
              <a:latin typeface="Arial" panose="020B0604020202020204"/>
              <a:sym typeface="微软雅黑" panose="020B0503020204020204" charset="-122"/>
            </a:endParaRPr>
          </a:p>
        </p:txBody>
      </p:sp>
      <p:sp>
        <p:nvSpPr>
          <p:cNvPr id="39" name="圆角矩形 38"/>
          <p:cNvSpPr/>
          <p:nvPr/>
        </p:nvSpPr>
        <p:spPr>
          <a:xfrm>
            <a:off x="8476010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/>
              </a:rPr>
              <a:t>研究意义</a:t>
            </a:r>
          </a:p>
        </p:txBody>
      </p:sp>
      <p:sp>
        <p:nvSpPr>
          <p:cNvPr id="40" name="圆角矩形 39"/>
          <p:cNvSpPr/>
          <p:nvPr/>
        </p:nvSpPr>
        <p:spPr>
          <a:xfrm>
            <a:off x="9730713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dirty="0">
                <a:solidFill>
                  <a:schemeClr val="bg1"/>
                </a:solidFill>
                <a:latin typeface="Arial" panose="020B0604020202020204"/>
              </a:rPr>
              <a:t>理论基础</a:t>
            </a:r>
            <a:endParaRPr lang="zh-CN" altLang="en-US" sz="1000" dirty="0">
              <a:solidFill>
                <a:schemeClr val="bg1"/>
              </a:solidFill>
              <a:latin typeface="Arial" panose="020B0604020202020204"/>
            </a:endParaRPr>
          </a:p>
        </p:txBody>
      </p:sp>
      <p:sp>
        <p:nvSpPr>
          <p:cNvPr id="41" name="圆角矩形 40"/>
          <p:cNvSpPr/>
          <p:nvPr/>
        </p:nvSpPr>
        <p:spPr>
          <a:xfrm>
            <a:off x="10985416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dirty="0">
                <a:solidFill>
                  <a:schemeClr val="bg1"/>
                </a:solidFill>
                <a:latin typeface="Arial" panose="020B0604020202020204"/>
              </a:rPr>
              <a:t>贡献创新</a:t>
            </a:r>
            <a:endParaRPr lang="zh-CN" altLang="en-US" sz="1000" dirty="0">
              <a:solidFill>
                <a:schemeClr val="bg1"/>
              </a:solidFill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5177375" y="1579593"/>
            <a:ext cx="1837249" cy="2187019"/>
            <a:chOff x="1053298" y="1163255"/>
            <a:chExt cx="2210766" cy="2631644"/>
          </a:xfrm>
        </p:grpSpPr>
        <p:sp>
          <p:nvSpPr>
            <p:cNvPr id="24" name="任意多边形 23"/>
            <p:cNvSpPr/>
            <p:nvPr/>
          </p:nvSpPr>
          <p:spPr>
            <a:xfrm>
              <a:off x="1053299" y="1186406"/>
              <a:ext cx="2210765" cy="2608493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57150">
              <a:solidFill>
                <a:srgbClr val="02030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0" numCol="1" spcCol="1270" anchor="ctr" anchorCtr="0">
              <a:noAutofit/>
            </a:bodyPr>
            <a:lstStyle/>
            <a:p>
              <a:pPr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>
                <a:solidFill>
                  <a:prstClr val="white"/>
                </a:solidFill>
              </a:endParaRPr>
            </a:p>
          </p:txBody>
        </p:sp>
        <p:sp>
          <p:nvSpPr>
            <p:cNvPr id="29" name="任意多边形 28"/>
            <p:cNvSpPr/>
            <p:nvPr/>
          </p:nvSpPr>
          <p:spPr>
            <a:xfrm>
              <a:off x="1053298" y="1163255"/>
              <a:ext cx="2210765" cy="2608493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57150">
              <a:solidFill>
                <a:schemeClr val="accent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0" numCol="1" spcCol="1270" anchor="ctr" anchorCtr="0">
              <a:noAutofit/>
            </a:bodyPr>
            <a:lstStyle/>
            <a:p>
              <a:pPr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>
                <a:solidFill>
                  <a:prstClr val="white"/>
                </a:solidFill>
              </a:endParaRPr>
            </a:p>
          </p:txBody>
        </p:sp>
      </p:grpSp>
      <p:sp>
        <p:nvSpPr>
          <p:cNvPr id="30" name="矩形 29" descr="e7d195523061f1c09e9d68d7cf438b91ef959ecb14fc25d26BBA7F7DBC18E55DFF4014AF651F0BF2569D4B6C1DA7F1A4683A481403BD872FC687266AD13265C1DE7C373772FD8728ABDD69ADD03BFF5BE2862BC891DBB79E48D68EAF9BC0B135F08CB3AA261467E47643FBA29D38A9757F7FFD5B7023D39A21F358D3BB12D2D6D548E32EE07CB42717034D7FAE5F42C8"/>
          <p:cNvSpPr/>
          <p:nvPr/>
        </p:nvSpPr>
        <p:spPr>
          <a:xfrm>
            <a:off x="4021168" y="4779336"/>
            <a:ext cx="4149660" cy="420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a-DK" altLang="zh-CN" sz="2135" b="1" dirty="0">
                <a:solidFill>
                  <a:schemeClr val="accent1"/>
                </a:solidFill>
                <a:latin typeface="Arial" panose="020B0604020202020204"/>
                <a:ea typeface="微软雅黑" panose="020B0503020204020204" charset="-122"/>
                <a:sym typeface="Calibri" panose="020F0502020204030204" pitchFamily="34" charset="0"/>
              </a:rPr>
              <a:t>Lorem ipsum dolor sit amet</a:t>
            </a:r>
            <a:endParaRPr lang="en-US" altLang="zh-CN" sz="2135" b="1" dirty="0">
              <a:solidFill>
                <a:schemeClr val="accent1"/>
              </a:solidFill>
              <a:latin typeface="Arial" panose="020B0604020202020204"/>
              <a:ea typeface="方正兰亭黑_GBK" panose="02000000000000000000" pitchFamily="2" charset="-122"/>
              <a:sym typeface="Calibri" panose="020F0502020204030204" pitchFamily="34" charset="0"/>
            </a:endParaRPr>
          </a:p>
        </p:txBody>
      </p:sp>
      <p:sp>
        <p:nvSpPr>
          <p:cNvPr id="36" name="矩形 35"/>
          <p:cNvSpPr/>
          <p:nvPr/>
        </p:nvSpPr>
        <p:spPr>
          <a:xfrm flipH="1">
            <a:off x="3837259" y="4194561"/>
            <a:ext cx="45174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342900">
              <a:spcBef>
                <a:spcPct val="0"/>
              </a:spcBef>
              <a:defRPr/>
            </a:pPr>
            <a:r>
              <a:rPr lang="en-US" altLang="zh-CN" sz="3200" b="1" dirty="0" smtClean="0">
                <a:solidFill>
                  <a:srgbClr val="DAB96E"/>
                </a:solidFill>
                <a:latin typeface="微软雅黑" panose="020B0503020204020204" charset="-122"/>
                <a:ea typeface="微软雅黑" panose="020B0503020204020204" charset="-122"/>
              </a:rPr>
              <a:t>05.</a:t>
            </a:r>
            <a:r>
              <a:rPr lang="zh-CN" altLang="en-US" sz="3200" b="1" dirty="0">
                <a:solidFill>
                  <a:srgbClr val="DAB96E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相关建议与论文总结</a:t>
            </a:r>
          </a:p>
        </p:txBody>
      </p:sp>
      <p:grpSp>
        <p:nvGrpSpPr>
          <p:cNvPr id="44" name="组合 43"/>
          <p:cNvGrpSpPr/>
          <p:nvPr/>
        </p:nvGrpSpPr>
        <p:grpSpPr>
          <a:xfrm>
            <a:off x="5177373" y="699704"/>
            <a:ext cx="1856316" cy="1114217"/>
            <a:chOff x="684243" y="165720"/>
            <a:chExt cx="2383242" cy="1430494"/>
          </a:xfrm>
        </p:grpSpPr>
        <p:cxnSp>
          <p:nvCxnSpPr>
            <p:cNvPr id="45" name="直接连接符 44"/>
            <p:cNvCxnSpPr/>
            <p:nvPr/>
          </p:nvCxnSpPr>
          <p:spPr>
            <a:xfrm flipV="1">
              <a:off x="684243" y="551261"/>
              <a:ext cx="2024926" cy="10449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 flipV="1">
              <a:off x="1042559" y="165720"/>
              <a:ext cx="2024926" cy="1044954"/>
            </a:xfrm>
            <a:prstGeom prst="line">
              <a:avLst/>
            </a:prstGeom>
            <a:ln w="3175">
              <a:solidFill>
                <a:schemeClr val="accent1">
                  <a:alpha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组合 46"/>
          <p:cNvGrpSpPr/>
          <p:nvPr/>
        </p:nvGrpSpPr>
        <p:grpSpPr>
          <a:xfrm>
            <a:off x="5696976" y="3207577"/>
            <a:ext cx="1863857" cy="1079589"/>
            <a:chOff x="828280" y="3530355"/>
            <a:chExt cx="2517446" cy="1458162"/>
          </a:xfrm>
        </p:grpSpPr>
        <p:cxnSp>
          <p:nvCxnSpPr>
            <p:cNvPr id="48" name="直接连接符 47"/>
            <p:cNvCxnSpPr/>
            <p:nvPr/>
          </p:nvCxnSpPr>
          <p:spPr>
            <a:xfrm flipV="1">
              <a:off x="1320800" y="3530355"/>
              <a:ext cx="2024926" cy="10449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 flipV="1">
              <a:off x="828280" y="3943564"/>
              <a:ext cx="2024926" cy="1044953"/>
            </a:xfrm>
            <a:prstGeom prst="line">
              <a:avLst/>
            </a:prstGeom>
            <a:ln w="3175">
              <a:solidFill>
                <a:schemeClr val="accent1">
                  <a:alpha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直接连接符 49"/>
          <p:cNvCxnSpPr/>
          <p:nvPr/>
        </p:nvCxnSpPr>
        <p:spPr>
          <a:xfrm>
            <a:off x="5853476" y="5302032"/>
            <a:ext cx="42135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矩形 50" descr="e7d195523061f1c09e9d68d7cf438b91ef959ecb14fc25d26BBA7F7DBC18E55DFF4014AF651F0BF2569D4B6C1DA7F1A4683A481403BD872FC687266AD13265C1DE7C373772FD8728ABDD69ADD03BFF5BE2862BC891DBB79E831677839DA1A1704E8AE592028226C9E918C0B50881C89B77AB8D1B44EF594EC5FCAA7D071964C2C3832D0F3E7F2E7532694B2E8EF2793F"/>
          <p:cNvSpPr/>
          <p:nvPr/>
        </p:nvSpPr>
        <p:spPr>
          <a:xfrm>
            <a:off x="2715161" y="5533115"/>
            <a:ext cx="8216542" cy="3508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4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LOREM IPSUM DOLOR SIT AMET, CONSECTETUR ADIPISICING ELIT, SED DO EIUSMOD</a:t>
            </a:r>
            <a:endParaRPr lang="zh-CN" altLang="en-US" sz="140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5" name="Group 242"/>
          <p:cNvGrpSpPr/>
          <p:nvPr/>
        </p:nvGrpSpPr>
        <p:grpSpPr>
          <a:xfrm>
            <a:off x="5671601" y="2366123"/>
            <a:ext cx="780051" cy="594720"/>
            <a:chOff x="2908300" y="2946400"/>
            <a:chExt cx="447675" cy="341313"/>
          </a:xfrm>
          <a:solidFill>
            <a:srgbClr val="DAB96E"/>
          </a:solidFill>
        </p:grpSpPr>
        <p:sp>
          <p:nvSpPr>
            <p:cNvPr id="16" name="Freeform 227"/>
            <p:cNvSpPr/>
            <p:nvPr/>
          </p:nvSpPr>
          <p:spPr bwMode="auto">
            <a:xfrm>
              <a:off x="2957513" y="2946400"/>
              <a:ext cx="349250" cy="115888"/>
            </a:xfrm>
            <a:custGeom>
              <a:avLst/>
              <a:gdLst>
                <a:gd name="T0" fmla="*/ 0 w 454"/>
                <a:gd name="T1" fmla="*/ 136 h 152"/>
                <a:gd name="T2" fmla="*/ 16 w 454"/>
                <a:gd name="T3" fmla="*/ 119 h 152"/>
                <a:gd name="T4" fmla="*/ 30 w 454"/>
                <a:gd name="T5" fmla="*/ 127 h 152"/>
                <a:gd name="T6" fmla="*/ 141 w 454"/>
                <a:gd name="T7" fmla="*/ 79 h 152"/>
                <a:gd name="T8" fmla="*/ 140 w 454"/>
                <a:gd name="T9" fmla="*/ 75 h 152"/>
                <a:gd name="T10" fmla="*/ 157 w 454"/>
                <a:gd name="T11" fmla="*/ 58 h 152"/>
                <a:gd name="T12" fmla="*/ 173 w 454"/>
                <a:gd name="T13" fmla="*/ 75 h 152"/>
                <a:gd name="T14" fmla="*/ 282 w 454"/>
                <a:gd name="T15" fmla="*/ 97 h 152"/>
                <a:gd name="T16" fmla="*/ 297 w 454"/>
                <a:gd name="T17" fmla="*/ 86 h 152"/>
                <a:gd name="T18" fmla="*/ 309 w 454"/>
                <a:gd name="T19" fmla="*/ 92 h 152"/>
                <a:gd name="T20" fmla="*/ 422 w 454"/>
                <a:gd name="T21" fmla="*/ 22 h 152"/>
                <a:gd name="T22" fmla="*/ 421 w 454"/>
                <a:gd name="T23" fmla="*/ 17 h 152"/>
                <a:gd name="T24" fmla="*/ 437 w 454"/>
                <a:gd name="T25" fmla="*/ 0 h 152"/>
                <a:gd name="T26" fmla="*/ 454 w 454"/>
                <a:gd name="T27" fmla="*/ 17 h 152"/>
                <a:gd name="T28" fmla="*/ 437 w 454"/>
                <a:gd name="T29" fmla="*/ 33 h 152"/>
                <a:gd name="T30" fmla="*/ 425 w 454"/>
                <a:gd name="T31" fmla="*/ 27 h 152"/>
                <a:gd name="T32" fmla="*/ 312 w 454"/>
                <a:gd name="T33" fmla="*/ 97 h 152"/>
                <a:gd name="T34" fmla="*/ 313 w 454"/>
                <a:gd name="T35" fmla="*/ 103 h 152"/>
                <a:gd name="T36" fmla="*/ 297 w 454"/>
                <a:gd name="T37" fmla="*/ 119 h 152"/>
                <a:gd name="T38" fmla="*/ 281 w 454"/>
                <a:gd name="T39" fmla="*/ 103 h 152"/>
                <a:gd name="T40" fmla="*/ 172 w 454"/>
                <a:gd name="T41" fmla="*/ 81 h 152"/>
                <a:gd name="T42" fmla="*/ 157 w 454"/>
                <a:gd name="T43" fmla="*/ 91 h 152"/>
                <a:gd name="T44" fmla="*/ 144 w 454"/>
                <a:gd name="T45" fmla="*/ 84 h 152"/>
                <a:gd name="T46" fmla="*/ 32 w 454"/>
                <a:gd name="T47" fmla="*/ 132 h 152"/>
                <a:gd name="T48" fmla="*/ 33 w 454"/>
                <a:gd name="T49" fmla="*/ 136 h 152"/>
                <a:gd name="T50" fmla="*/ 16 w 454"/>
                <a:gd name="T51" fmla="*/ 152 h 152"/>
                <a:gd name="T52" fmla="*/ 0 w 454"/>
                <a:gd name="T53" fmla="*/ 136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54" h="152">
                  <a:moveTo>
                    <a:pt x="0" y="136"/>
                  </a:moveTo>
                  <a:cubicBezTo>
                    <a:pt x="0" y="127"/>
                    <a:pt x="7" y="119"/>
                    <a:pt x="16" y="119"/>
                  </a:cubicBezTo>
                  <a:cubicBezTo>
                    <a:pt x="22" y="119"/>
                    <a:pt x="27" y="122"/>
                    <a:pt x="30" y="127"/>
                  </a:cubicBezTo>
                  <a:cubicBezTo>
                    <a:pt x="141" y="79"/>
                    <a:pt x="141" y="79"/>
                    <a:pt x="141" y="79"/>
                  </a:cubicBezTo>
                  <a:cubicBezTo>
                    <a:pt x="141" y="77"/>
                    <a:pt x="140" y="76"/>
                    <a:pt x="140" y="75"/>
                  </a:cubicBezTo>
                  <a:cubicBezTo>
                    <a:pt x="140" y="66"/>
                    <a:pt x="148" y="58"/>
                    <a:pt x="157" y="58"/>
                  </a:cubicBezTo>
                  <a:cubicBezTo>
                    <a:pt x="166" y="58"/>
                    <a:pt x="173" y="66"/>
                    <a:pt x="173" y="75"/>
                  </a:cubicBezTo>
                  <a:cubicBezTo>
                    <a:pt x="282" y="97"/>
                    <a:pt x="282" y="97"/>
                    <a:pt x="282" y="97"/>
                  </a:cubicBezTo>
                  <a:cubicBezTo>
                    <a:pt x="284" y="91"/>
                    <a:pt x="290" y="86"/>
                    <a:pt x="297" y="86"/>
                  </a:cubicBezTo>
                  <a:cubicBezTo>
                    <a:pt x="302" y="86"/>
                    <a:pt x="306" y="88"/>
                    <a:pt x="309" y="92"/>
                  </a:cubicBezTo>
                  <a:cubicBezTo>
                    <a:pt x="422" y="22"/>
                    <a:pt x="422" y="22"/>
                    <a:pt x="422" y="22"/>
                  </a:cubicBezTo>
                  <a:cubicBezTo>
                    <a:pt x="421" y="20"/>
                    <a:pt x="421" y="18"/>
                    <a:pt x="421" y="17"/>
                  </a:cubicBezTo>
                  <a:cubicBezTo>
                    <a:pt x="421" y="8"/>
                    <a:pt x="428" y="0"/>
                    <a:pt x="437" y="0"/>
                  </a:cubicBezTo>
                  <a:cubicBezTo>
                    <a:pt x="446" y="0"/>
                    <a:pt x="454" y="8"/>
                    <a:pt x="454" y="17"/>
                  </a:cubicBezTo>
                  <a:cubicBezTo>
                    <a:pt x="454" y="26"/>
                    <a:pt x="446" y="33"/>
                    <a:pt x="437" y="33"/>
                  </a:cubicBezTo>
                  <a:cubicBezTo>
                    <a:pt x="432" y="33"/>
                    <a:pt x="428" y="31"/>
                    <a:pt x="425" y="27"/>
                  </a:cubicBezTo>
                  <a:cubicBezTo>
                    <a:pt x="312" y="97"/>
                    <a:pt x="312" y="97"/>
                    <a:pt x="312" y="97"/>
                  </a:cubicBezTo>
                  <a:cubicBezTo>
                    <a:pt x="313" y="99"/>
                    <a:pt x="313" y="101"/>
                    <a:pt x="313" y="103"/>
                  </a:cubicBezTo>
                  <a:cubicBezTo>
                    <a:pt x="313" y="112"/>
                    <a:pt x="306" y="119"/>
                    <a:pt x="297" y="119"/>
                  </a:cubicBezTo>
                  <a:cubicBezTo>
                    <a:pt x="288" y="119"/>
                    <a:pt x="281" y="112"/>
                    <a:pt x="281" y="103"/>
                  </a:cubicBezTo>
                  <a:cubicBezTo>
                    <a:pt x="172" y="81"/>
                    <a:pt x="172" y="81"/>
                    <a:pt x="172" y="81"/>
                  </a:cubicBezTo>
                  <a:cubicBezTo>
                    <a:pt x="170" y="87"/>
                    <a:pt x="164" y="91"/>
                    <a:pt x="157" y="91"/>
                  </a:cubicBezTo>
                  <a:cubicBezTo>
                    <a:pt x="151" y="91"/>
                    <a:pt x="147" y="88"/>
                    <a:pt x="144" y="84"/>
                  </a:cubicBezTo>
                  <a:cubicBezTo>
                    <a:pt x="32" y="132"/>
                    <a:pt x="32" y="132"/>
                    <a:pt x="32" y="132"/>
                  </a:cubicBezTo>
                  <a:cubicBezTo>
                    <a:pt x="33" y="134"/>
                    <a:pt x="33" y="134"/>
                    <a:pt x="33" y="136"/>
                  </a:cubicBezTo>
                  <a:cubicBezTo>
                    <a:pt x="33" y="145"/>
                    <a:pt x="26" y="152"/>
                    <a:pt x="16" y="152"/>
                  </a:cubicBezTo>
                  <a:cubicBezTo>
                    <a:pt x="7" y="152"/>
                    <a:pt x="0" y="145"/>
                    <a:pt x="0" y="1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17" name="Freeform 228"/>
            <p:cNvSpPr/>
            <p:nvPr/>
          </p:nvSpPr>
          <p:spPr bwMode="auto">
            <a:xfrm>
              <a:off x="2908300" y="2987675"/>
              <a:ext cx="447675" cy="300038"/>
            </a:xfrm>
            <a:custGeom>
              <a:avLst/>
              <a:gdLst>
                <a:gd name="T0" fmla="*/ 568 w 581"/>
                <a:gd name="T1" fmla="*/ 367 h 392"/>
                <a:gd name="T2" fmla="*/ 550 w 581"/>
                <a:gd name="T3" fmla="*/ 367 h 392"/>
                <a:gd name="T4" fmla="*/ 550 w 581"/>
                <a:gd name="T5" fmla="*/ 32 h 392"/>
                <a:gd name="T6" fmla="*/ 518 w 581"/>
                <a:gd name="T7" fmla="*/ 0 h 392"/>
                <a:gd name="T8" fmla="*/ 483 w 581"/>
                <a:gd name="T9" fmla="*/ 0 h 392"/>
                <a:gd name="T10" fmla="*/ 451 w 581"/>
                <a:gd name="T11" fmla="*/ 32 h 392"/>
                <a:gd name="T12" fmla="*/ 451 w 581"/>
                <a:gd name="T13" fmla="*/ 367 h 392"/>
                <a:gd name="T14" fmla="*/ 410 w 581"/>
                <a:gd name="T15" fmla="*/ 367 h 392"/>
                <a:gd name="T16" fmla="*/ 410 w 581"/>
                <a:gd name="T17" fmla="*/ 120 h 392"/>
                <a:gd name="T18" fmla="*/ 379 w 581"/>
                <a:gd name="T19" fmla="*/ 88 h 392"/>
                <a:gd name="T20" fmla="*/ 343 w 581"/>
                <a:gd name="T21" fmla="*/ 88 h 392"/>
                <a:gd name="T22" fmla="*/ 311 w 581"/>
                <a:gd name="T23" fmla="*/ 120 h 392"/>
                <a:gd name="T24" fmla="*/ 311 w 581"/>
                <a:gd name="T25" fmla="*/ 367 h 392"/>
                <a:gd name="T26" fmla="*/ 270 w 581"/>
                <a:gd name="T27" fmla="*/ 367 h 392"/>
                <a:gd name="T28" fmla="*/ 270 w 581"/>
                <a:gd name="T29" fmla="*/ 92 h 392"/>
                <a:gd name="T30" fmla="*/ 239 w 581"/>
                <a:gd name="T31" fmla="*/ 61 h 392"/>
                <a:gd name="T32" fmla="*/ 203 w 581"/>
                <a:gd name="T33" fmla="*/ 61 h 392"/>
                <a:gd name="T34" fmla="*/ 171 w 581"/>
                <a:gd name="T35" fmla="*/ 92 h 392"/>
                <a:gd name="T36" fmla="*/ 171 w 581"/>
                <a:gd name="T37" fmla="*/ 367 h 392"/>
                <a:gd name="T38" fmla="*/ 131 w 581"/>
                <a:gd name="T39" fmla="*/ 367 h 392"/>
                <a:gd name="T40" fmla="*/ 131 w 581"/>
                <a:gd name="T41" fmla="*/ 160 h 392"/>
                <a:gd name="T42" fmla="*/ 99 w 581"/>
                <a:gd name="T43" fmla="*/ 128 h 392"/>
                <a:gd name="T44" fmla="*/ 63 w 581"/>
                <a:gd name="T45" fmla="*/ 128 h 392"/>
                <a:gd name="T46" fmla="*/ 32 w 581"/>
                <a:gd name="T47" fmla="*/ 160 h 392"/>
                <a:gd name="T48" fmla="*/ 32 w 581"/>
                <a:gd name="T49" fmla="*/ 367 h 392"/>
                <a:gd name="T50" fmla="*/ 11 w 581"/>
                <a:gd name="T51" fmla="*/ 367 h 392"/>
                <a:gd name="T52" fmla="*/ 0 w 581"/>
                <a:gd name="T53" fmla="*/ 378 h 392"/>
                <a:gd name="T54" fmla="*/ 0 w 581"/>
                <a:gd name="T55" fmla="*/ 381 h 392"/>
                <a:gd name="T56" fmla="*/ 11 w 581"/>
                <a:gd name="T57" fmla="*/ 392 h 392"/>
                <a:gd name="T58" fmla="*/ 568 w 581"/>
                <a:gd name="T59" fmla="*/ 392 h 392"/>
                <a:gd name="T60" fmla="*/ 581 w 581"/>
                <a:gd name="T61" fmla="*/ 381 h 392"/>
                <a:gd name="T62" fmla="*/ 581 w 581"/>
                <a:gd name="T63" fmla="*/ 378 h 392"/>
                <a:gd name="T64" fmla="*/ 568 w 581"/>
                <a:gd name="T65" fmla="*/ 367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81" h="392">
                  <a:moveTo>
                    <a:pt x="568" y="367"/>
                  </a:moveTo>
                  <a:cubicBezTo>
                    <a:pt x="550" y="367"/>
                    <a:pt x="550" y="367"/>
                    <a:pt x="550" y="367"/>
                  </a:cubicBezTo>
                  <a:cubicBezTo>
                    <a:pt x="550" y="32"/>
                    <a:pt x="550" y="32"/>
                    <a:pt x="550" y="32"/>
                  </a:cubicBezTo>
                  <a:cubicBezTo>
                    <a:pt x="550" y="14"/>
                    <a:pt x="536" y="0"/>
                    <a:pt x="518" y="0"/>
                  </a:cubicBezTo>
                  <a:cubicBezTo>
                    <a:pt x="483" y="0"/>
                    <a:pt x="483" y="0"/>
                    <a:pt x="483" y="0"/>
                  </a:cubicBezTo>
                  <a:cubicBezTo>
                    <a:pt x="465" y="0"/>
                    <a:pt x="451" y="14"/>
                    <a:pt x="451" y="32"/>
                  </a:cubicBezTo>
                  <a:cubicBezTo>
                    <a:pt x="451" y="367"/>
                    <a:pt x="451" y="367"/>
                    <a:pt x="451" y="367"/>
                  </a:cubicBezTo>
                  <a:cubicBezTo>
                    <a:pt x="410" y="367"/>
                    <a:pt x="410" y="367"/>
                    <a:pt x="410" y="367"/>
                  </a:cubicBezTo>
                  <a:cubicBezTo>
                    <a:pt x="410" y="120"/>
                    <a:pt x="410" y="120"/>
                    <a:pt x="410" y="120"/>
                  </a:cubicBezTo>
                  <a:cubicBezTo>
                    <a:pt x="410" y="102"/>
                    <a:pt x="396" y="88"/>
                    <a:pt x="379" y="88"/>
                  </a:cubicBezTo>
                  <a:cubicBezTo>
                    <a:pt x="343" y="88"/>
                    <a:pt x="343" y="88"/>
                    <a:pt x="343" y="88"/>
                  </a:cubicBezTo>
                  <a:cubicBezTo>
                    <a:pt x="325" y="88"/>
                    <a:pt x="311" y="102"/>
                    <a:pt x="311" y="120"/>
                  </a:cubicBezTo>
                  <a:cubicBezTo>
                    <a:pt x="311" y="367"/>
                    <a:pt x="311" y="367"/>
                    <a:pt x="311" y="367"/>
                  </a:cubicBezTo>
                  <a:cubicBezTo>
                    <a:pt x="270" y="367"/>
                    <a:pt x="270" y="367"/>
                    <a:pt x="270" y="367"/>
                  </a:cubicBezTo>
                  <a:cubicBezTo>
                    <a:pt x="270" y="92"/>
                    <a:pt x="270" y="92"/>
                    <a:pt x="270" y="92"/>
                  </a:cubicBezTo>
                  <a:cubicBezTo>
                    <a:pt x="270" y="75"/>
                    <a:pt x="256" y="61"/>
                    <a:pt x="239" y="61"/>
                  </a:cubicBezTo>
                  <a:cubicBezTo>
                    <a:pt x="203" y="61"/>
                    <a:pt x="203" y="61"/>
                    <a:pt x="203" y="61"/>
                  </a:cubicBezTo>
                  <a:cubicBezTo>
                    <a:pt x="186" y="61"/>
                    <a:pt x="171" y="75"/>
                    <a:pt x="171" y="92"/>
                  </a:cubicBezTo>
                  <a:cubicBezTo>
                    <a:pt x="171" y="367"/>
                    <a:pt x="171" y="367"/>
                    <a:pt x="171" y="367"/>
                  </a:cubicBezTo>
                  <a:cubicBezTo>
                    <a:pt x="131" y="367"/>
                    <a:pt x="131" y="367"/>
                    <a:pt x="131" y="367"/>
                  </a:cubicBezTo>
                  <a:cubicBezTo>
                    <a:pt x="131" y="160"/>
                    <a:pt x="131" y="160"/>
                    <a:pt x="131" y="160"/>
                  </a:cubicBezTo>
                  <a:cubicBezTo>
                    <a:pt x="131" y="143"/>
                    <a:pt x="117" y="128"/>
                    <a:pt x="99" y="128"/>
                  </a:cubicBezTo>
                  <a:cubicBezTo>
                    <a:pt x="63" y="128"/>
                    <a:pt x="63" y="128"/>
                    <a:pt x="63" y="128"/>
                  </a:cubicBezTo>
                  <a:cubicBezTo>
                    <a:pt x="46" y="128"/>
                    <a:pt x="32" y="143"/>
                    <a:pt x="32" y="160"/>
                  </a:cubicBezTo>
                  <a:cubicBezTo>
                    <a:pt x="32" y="367"/>
                    <a:pt x="32" y="367"/>
                    <a:pt x="32" y="367"/>
                  </a:cubicBezTo>
                  <a:cubicBezTo>
                    <a:pt x="11" y="367"/>
                    <a:pt x="11" y="367"/>
                    <a:pt x="11" y="367"/>
                  </a:cubicBezTo>
                  <a:cubicBezTo>
                    <a:pt x="4" y="367"/>
                    <a:pt x="0" y="372"/>
                    <a:pt x="0" y="378"/>
                  </a:cubicBezTo>
                  <a:cubicBezTo>
                    <a:pt x="0" y="381"/>
                    <a:pt x="0" y="381"/>
                    <a:pt x="0" y="381"/>
                  </a:cubicBezTo>
                  <a:cubicBezTo>
                    <a:pt x="0" y="387"/>
                    <a:pt x="4" y="392"/>
                    <a:pt x="11" y="392"/>
                  </a:cubicBezTo>
                  <a:cubicBezTo>
                    <a:pt x="568" y="392"/>
                    <a:pt x="568" y="392"/>
                    <a:pt x="568" y="392"/>
                  </a:cubicBezTo>
                  <a:cubicBezTo>
                    <a:pt x="575" y="392"/>
                    <a:pt x="581" y="387"/>
                    <a:pt x="581" y="381"/>
                  </a:cubicBezTo>
                  <a:cubicBezTo>
                    <a:pt x="581" y="378"/>
                    <a:pt x="581" y="378"/>
                    <a:pt x="581" y="378"/>
                  </a:cubicBezTo>
                  <a:cubicBezTo>
                    <a:pt x="581" y="372"/>
                    <a:pt x="575" y="367"/>
                    <a:pt x="568" y="36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</p:grpSp>
      <p:sp>
        <p:nvSpPr>
          <p:cNvPr id="18" name="圆角矩形 17"/>
          <p:cNvSpPr/>
          <p:nvPr/>
        </p:nvSpPr>
        <p:spPr>
          <a:xfrm>
            <a:off x="353791" y="517683"/>
            <a:ext cx="889000" cy="304800"/>
          </a:xfrm>
          <a:prstGeom prst="roundRect">
            <a:avLst>
              <a:gd name="adj" fmla="val 50000"/>
            </a:avLst>
          </a:prstGeom>
          <a:solidFill>
            <a:srgbClr val="DAB96E"/>
          </a:solidFill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spcBef>
                <a:spcPct val="0"/>
              </a:spcBef>
              <a:defRPr/>
            </a:pPr>
            <a:r>
              <a:rPr kumimoji="1" lang="zh-CN" altLang="en-US" sz="1000" b="1" dirty="0">
                <a:solidFill>
                  <a:schemeClr val="bg1"/>
                </a:solidFill>
                <a:latin typeface="+mj-ea"/>
                <a:ea typeface="+mj-ea"/>
              </a:rPr>
              <a:t>选题背景</a:t>
            </a:r>
            <a:endParaRPr lang="zh-CN" altLang="en-US" sz="1000" b="1" dirty="0">
              <a:solidFill>
                <a:schemeClr val="bg1"/>
              </a:solidFill>
              <a:latin typeface="+mj-ea"/>
              <a:ea typeface="+mj-ea"/>
              <a:sym typeface="微软雅黑" panose="020B0503020204020204" charset="-122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1684694" y="524281"/>
            <a:ext cx="889000" cy="304800"/>
          </a:xfrm>
          <a:prstGeom prst="roundRect">
            <a:avLst>
              <a:gd name="adj" fmla="val 50000"/>
            </a:avLst>
          </a:prstGeom>
          <a:solidFill>
            <a:srgbClr val="DAB96E"/>
          </a:solidFill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lang="zh-CN" altLang="en-US" sz="1000" b="1" dirty="0">
                <a:solidFill>
                  <a:schemeClr val="bg1"/>
                </a:solidFill>
                <a:latin typeface="+mj-ea"/>
                <a:ea typeface="+mj-ea"/>
              </a:rPr>
              <a:t>研究意义</a:t>
            </a:r>
          </a:p>
        </p:txBody>
      </p:sp>
      <p:sp>
        <p:nvSpPr>
          <p:cNvPr id="20" name="圆角矩形 19"/>
          <p:cNvSpPr/>
          <p:nvPr/>
        </p:nvSpPr>
        <p:spPr>
          <a:xfrm>
            <a:off x="2939397" y="524281"/>
            <a:ext cx="889000" cy="304800"/>
          </a:xfrm>
          <a:prstGeom prst="roundRect">
            <a:avLst>
              <a:gd name="adj" fmla="val 50000"/>
            </a:avLst>
          </a:prstGeom>
          <a:solidFill>
            <a:srgbClr val="DAB96E"/>
          </a:solidFill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b="1" dirty="0">
                <a:solidFill>
                  <a:schemeClr val="bg1"/>
                </a:solidFill>
                <a:latin typeface="+mj-ea"/>
                <a:ea typeface="+mj-ea"/>
              </a:rPr>
              <a:t>理论基础</a:t>
            </a:r>
            <a:endParaRPr lang="zh-CN" altLang="en-US" sz="10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4194100" y="524281"/>
            <a:ext cx="889000" cy="304800"/>
          </a:xfrm>
          <a:prstGeom prst="roundRect">
            <a:avLst>
              <a:gd name="adj" fmla="val 50000"/>
            </a:avLst>
          </a:prstGeom>
          <a:solidFill>
            <a:srgbClr val="DAB96E"/>
          </a:solidFill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b="1" dirty="0">
                <a:solidFill>
                  <a:schemeClr val="bg1"/>
                </a:solidFill>
                <a:latin typeface="+mj-ea"/>
                <a:ea typeface="+mj-ea"/>
              </a:rPr>
              <a:t>贡献创新</a:t>
            </a:r>
            <a:endParaRPr lang="zh-CN" altLang="en-US" sz="10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6" grpId="0"/>
      <p:bldP spid="5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H_Other_1"/>
          <p:cNvSpPr/>
          <p:nvPr/>
        </p:nvSpPr>
        <p:spPr>
          <a:xfrm flipH="1" flipV="1">
            <a:off x="5776913" y="3444081"/>
            <a:ext cx="1203325" cy="552450"/>
          </a:xfrm>
          <a:prstGeom prst="bentArrow">
            <a:avLst>
              <a:gd name="adj1" fmla="val 14574"/>
              <a:gd name="adj2" fmla="val 17832"/>
              <a:gd name="adj3" fmla="val 22629"/>
              <a:gd name="adj4" fmla="val 43750"/>
            </a:avLst>
          </a:prstGeom>
          <a:solidFill>
            <a:srgbClr val="DAB96E"/>
          </a:solidFill>
          <a:ln w="3175">
            <a:solidFill>
              <a:srgbClr val="EAEAEA"/>
            </a:solidFill>
          </a:ln>
          <a:effectLst>
            <a:outerShdw dist="38100" dir="5400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/>
          </a:p>
        </p:txBody>
      </p:sp>
      <p:sp>
        <p:nvSpPr>
          <p:cNvPr id="3" name="MH_Other_2"/>
          <p:cNvSpPr/>
          <p:nvPr/>
        </p:nvSpPr>
        <p:spPr>
          <a:xfrm flipV="1">
            <a:off x="5218113" y="2542381"/>
            <a:ext cx="1203325" cy="552450"/>
          </a:xfrm>
          <a:prstGeom prst="bentArrow">
            <a:avLst>
              <a:gd name="adj1" fmla="val 14574"/>
              <a:gd name="adj2" fmla="val 17832"/>
              <a:gd name="adj3" fmla="val 22629"/>
              <a:gd name="adj4" fmla="val 43750"/>
            </a:avLst>
          </a:prstGeom>
          <a:solidFill>
            <a:srgbClr val="DAB96E"/>
          </a:solidFill>
          <a:ln w="3175">
            <a:solidFill>
              <a:srgbClr val="DAB96E"/>
            </a:solidFill>
          </a:ln>
          <a:effectLst>
            <a:outerShdw dist="38100" dir="5400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/>
          </a:p>
        </p:txBody>
      </p:sp>
      <p:sp>
        <p:nvSpPr>
          <p:cNvPr id="4" name="MH_Other_3"/>
          <p:cNvSpPr/>
          <p:nvPr/>
        </p:nvSpPr>
        <p:spPr>
          <a:xfrm flipV="1">
            <a:off x="5218113" y="4345782"/>
            <a:ext cx="1203325" cy="550863"/>
          </a:xfrm>
          <a:prstGeom prst="bentArrow">
            <a:avLst>
              <a:gd name="adj1" fmla="val 14574"/>
              <a:gd name="adj2" fmla="val 17832"/>
              <a:gd name="adj3" fmla="val 22629"/>
              <a:gd name="adj4" fmla="val 43750"/>
            </a:avLst>
          </a:prstGeom>
          <a:solidFill>
            <a:srgbClr val="DAB96E"/>
          </a:solidFill>
          <a:ln w="3175">
            <a:solidFill>
              <a:srgbClr val="EAEAEA"/>
            </a:solidFill>
          </a:ln>
          <a:effectLst>
            <a:outerShdw dist="38100" dir="5400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/>
          </a:p>
        </p:txBody>
      </p:sp>
      <p:sp>
        <p:nvSpPr>
          <p:cNvPr id="5" name="MH_Other_4"/>
          <p:cNvSpPr/>
          <p:nvPr/>
        </p:nvSpPr>
        <p:spPr>
          <a:xfrm>
            <a:off x="6421437" y="2466181"/>
            <a:ext cx="1017588" cy="1016000"/>
          </a:xfrm>
          <a:prstGeom prst="ellipse">
            <a:avLst/>
          </a:prstGeom>
          <a:solidFill>
            <a:srgbClr val="DAB96E"/>
          </a:solidFill>
          <a:ln w="3175">
            <a:solidFill>
              <a:srgbClr val="DDDDDD"/>
            </a:solidFill>
          </a:ln>
          <a:effectLst>
            <a:outerShdw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/>
          </a:p>
        </p:txBody>
      </p:sp>
      <p:sp>
        <p:nvSpPr>
          <p:cNvPr id="6" name="MH_Other_5"/>
          <p:cNvSpPr/>
          <p:nvPr/>
        </p:nvSpPr>
        <p:spPr>
          <a:xfrm>
            <a:off x="6511990" y="2555478"/>
            <a:ext cx="836617" cy="836617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 sz="2400"/>
          </a:p>
        </p:txBody>
      </p:sp>
      <p:sp>
        <p:nvSpPr>
          <p:cNvPr id="7" name="MH_Other_6"/>
          <p:cNvSpPr/>
          <p:nvPr/>
        </p:nvSpPr>
        <p:spPr>
          <a:xfrm>
            <a:off x="6421437" y="4287044"/>
            <a:ext cx="1017588" cy="1016000"/>
          </a:xfrm>
          <a:prstGeom prst="ellipse">
            <a:avLst/>
          </a:prstGeom>
          <a:solidFill>
            <a:srgbClr val="DAB96E"/>
          </a:solidFill>
          <a:ln w="3175">
            <a:solidFill>
              <a:srgbClr val="DDDDDD"/>
            </a:solidFill>
          </a:ln>
          <a:effectLst>
            <a:outerShdw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/>
          </a:p>
        </p:txBody>
      </p:sp>
      <p:sp>
        <p:nvSpPr>
          <p:cNvPr id="8" name="MH_Other_7"/>
          <p:cNvSpPr/>
          <p:nvPr/>
        </p:nvSpPr>
        <p:spPr>
          <a:xfrm>
            <a:off x="6511990" y="4376602"/>
            <a:ext cx="836617" cy="836617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 sz="2400"/>
          </a:p>
        </p:txBody>
      </p:sp>
      <p:sp>
        <p:nvSpPr>
          <p:cNvPr id="9" name="MH_Other_8"/>
          <p:cNvSpPr/>
          <p:nvPr/>
        </p:nvSpPr>
        <p:spPr>
          <a:xfrm>
            <a:off x="4752975" y="1554956"/>
            <a:ext cx="1016000" cy="1016000"/>
          </a:xfrm>
          <a:prstGeom prst="ellipse">
            <a:avLst/>
          </a:prstGeom>
          <a:solidFill>
            <a:srgbClr val="DAB96E"/>
          </a:solidFill>
          <a:ln w="3175">
            <a:solidFill>
              <a:srgbClr val="DAB96E"/>
            </a:solidFill>
          </a:ln>
          <a:effectLst>
            <a:outerShdw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/>
          </a:p>
        </p:txBody>
      </p:sp>
      <p:sp>
        <p:nvSpPr>
          <p:cNvPr id="10" name="MH_Other_9"/>
          <p:cNvSpPr/>
          <p:nvPr/>
        </p:nvSpPr>
        <p:spPr>
          <a:xfrm>
            <a:off x="4842654" y="1644916"/>
            <a:ext cx="836617" cy="836617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 sz="2400"/>
          </a:p>
        </p:txBody>
      </p:sp>
      <p:sp>
        <p:nvSpPr>
          <p:cNvPr id="11" name="MH_Other_10"/>
          <p:cNvSpPr/>
          <p:nvPr/>
        </p:nvSpPr>
        <p:spPr>
          <a:xfrm flipH="1">
            <a:off x="4759326" y="3375820"/>
            <a:ext cx="1017587" cy="1017587"/>
          </a:xfrm>
          <a:prstGeom prst="ellipse">
            <a:avLst/>
          </a:prstGeom>
          <a:solidFill>
            <a:srgbClr val="DAB96E"/>
          </a:solidFill>
          <a:ln w="3175">
            <a:solidFill>
              <a:srgbClr val="DDDDDD"/>
            </a:solidFill>
          </a:ln>
          <a:effectLst>
            <a:outerShdw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/>
          </a:p>
        </p:txBody>
      </p:sp>
      <p:sp>
        <p:nvSpPr>
          <p:cNvPr id="12" name="MH_Other_11"/>
          <p:cNvSpPr/>
          <p:nvPr/>
        </p:nvSpPr>
        <p:spPr>
          <a:xfrm>
            <a:off x="4849851" y="3466040"/>
            <a:ext cx="836617" cy="836617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 sz="2400"/>
          </a:p>
        </p:txBody>
      </p:sp>
      <p:sp>
        <p:nvSpPr>
          <p:cNvPr id="13" name="MH_Other_12"/>
          <p:cNvSpPr>
            <a:spLocks noChangeAspect="1"/>
          </p:cNvSpPr>
          <p:nvPr/>
        </p:nvSpPr>
        <p:spPr bwMode="auto">
          <a:xfrm>
            <a:off x="5060951" y="1889919"/>
            <a:ext cx="414337" cy="303212"/>
          </a:xfrm>
          <a:custGeom>
            <a:avLst/>
            <a:gdLst>
              <a:gd name="T0" fmla="*/ 1634294 w 2751138"/>
              <a:gd name="T1" fmla="*/ 1518189 h 2017713"/>
              <a:gd name="T2" fmla="*/ 1827941 w 2751138"/>
              <a:gd name="T3" fmla="*/ 1506439 h 2017713"/>
              <a:gd name="T4" fmla="*/ 1293666 w 2751138"/>
              <a:gd name="T5" fmla="*/ 1399421 h 2017713"/>
              <a:gd name="T6" fmla="*/ 1286682 w 2751138"/>
              <a:gd name="T7" fmla="*/ 1522952 h 2017713"/>
              <a:gd name="T8" fmla="*/ 1475250 w 2751138"/>
              <a:gd name="T9" fmla="*/ 1424191 h 2017713"/>
              <a:gd name="T10" fmla="*/ 933673 w 2751138"/>
              <a:gd name="T11" fmla="*/ 1402597 h 2017713"/>
              <a:gd name="T12" fmla="*/ 940657 w 2751138"/>
              <a:gd name="T13" fmla="*/ 1526446 h 2017713"/>
              <a:gd name="T14" fmla="*/ 1121288 w 2751138"/>
              <a:gd name="T15" fmla="*/ 1416569 h 2017713"/>
              <a:gd name="T16" fmla="*/ 1634294 w 2751138"/>
              <a:gd name="T17" fmla="*/ 1179033 h 2017713"/>
              <a:gd name="T18" fmla="*/ 1654611 w 2751138"/>
              <a:gd name="T19" fmla="*/ 1298754 h 2017713"/>
              <a:gd name="T20" fmla="*/ 1824132 w 2751138"/>
              <a:gd name="T21" fmla="*/ 1180939 h 2017713"/>
              <a:gd name="T22" fmla="*/ 1277158 w 2751138"/>
              <a:gd name="T23" fmla="*/ 1185702 h 2017713"/>
              <a:gd name="T24" fmla="*/ 1454615 w 2751138"/>
              <a:gd name="T25" fmla="*/ 1298437 h 2017713"/>
              <a:gd name="T26" fmla="*/ 1465726 w 2751138"/>
              <a:gd name="T27" fmla="*/ 1175540 h 2017713"/>
              <a:gd name="T28" fmla="*/ 922244 w 2751138"/>
              <a:gd name="T29" fmla="*/ 1193324 h 2017713"/>
              <a:gd name="T30" fmla="*/ 1108590 w 2751138"/>
              <a:gd name="T31" fmla="*/ 1295896 h 2017713"/>
              <a:gd name="T32" fmla="*/ 1106368 w 2751138"/>
              <a:gd name="T33" fmla="*/ 1171412 h 2017713"/>
              <a:gd name="T34" fmla="*/ 1628580 w 2751138"/>
              <a:gd name="T35" fmla="*/ 1046610 h 2017713"/>
              <a:gd name="T36" fmla="*/ 1820957 w 2751138"/>
              <a:gd name="T37" fmla="*/ 1062806 h 2017713"/>
              <a:gd name="T38" fmla="*/ 1805085 w 2751138"/>
              <a:gd name="T39" fmla="*/ 941180 h 2017713"/>
              <a:gd name="T40" fmla="*/ 1277158 w 2751138"/>
              <a:gd name="T41" fmla="*/ 1054232 h 2017713"/>
              <a:gd name="T42" fmla="*/ 1472393 w 2751138"/>
              <a:gd name="T43" fmla="*/ 1056772 h 2017713"/>
              <a:gd name="T44" fmla="*/ 1299063 w 2751138"/>
              <a:gd name="T45" fmla="*/ 941180 h 2017713"/>
              <a:gd name="T46" fmla="*/ 927959 w 2751138"/>
              <a:gd name="T47" fmla="*/ 1060901 h 2017713"/>
              <a:gd name="T48" fmla="*/ 1121606 w 2751138"/>
              <a:gd name="T49" fmla="*/ 1049468 h 2017713"/>
              <a:gd name="T50" fmla="*/ 2750186 w 2751138"/>
              <a:gd name="T51" fmla="*/ 649605 h 2017713"/>
              <a:gd name="T52" fmla="*/ 2644458 w 2751138"/>
              <a:gd name="T53" fmla="*/ 844867 h 2017713"/>
              <a:gd name="T54" fmla="*/ 657551 w 2751138"/>
              <a:gd name="T55" fmla="*/ 772160 h 2017713"/>
              <a:gd name="T56" fmla="*/ 78068 w 2751138"/>
              <a:gd name="T57" fmla="*/ 834072 h 2017713"/>
              <a:gd name="T58" fmla="*/ 1052401 w 2751138"/>
              <a:gd name="T59" fmla="*/ 374650 h 2017713"/>
              <a:gd name="T60" fmla="*/ 1673024 w 2751138"/>
              <a:gd name="T61" fmla="*/ 389576 h 2017713"/>
              <a:gd name="T62" fmla="*/ 1803815 w 2751138"/>
              <a:gd name="T63" fmla="*/ 392116 h 2017713"/>
              <a:gd name="T64" fmla="*/ 1903178 w 2751138"/>
              <a:gd name="T65" fmla="*/ 545181 h 2017713"/>
              <a:gd name="T66" fmla="*/ 2070794 w 2751138"/>
              <a:gd name="T67" fmla="*/ 910376 h 2017713"/>
              <a:gd name="T68" fmla="*/ 2393645 w 2751138"/>
              <a:gd name="T69" fmla="*/ 1360361 h 2017713"/>
              <a:gd name="T70" fmla="*/ 2449517 w 2751138"/>
              <a:gd name="T71" fmla="*/ 1810981 h 2017713"/>
              <a:gd name="T72" fmla="*/ 2227934 w 2751138"/>
              <a:gd name="T73" fmla="*/ 1976748 h 2017713"/>
              <a:gd name="T74" fmla="*/ 2042540 w 2751138"/>
              <a:gd name="T75" fmla="*/ 2008504 h 2017713"/>
              <a:gd name="T76" fmla="*/ 698757 w 2751138"/>
              <a:gd name="T77" fmla="*/ 2014538 h 2017713"/>
              <a:gd name="T78" fmla="*/ 473682 w 2751138"/>
              <a:gd name="T79" fmla="*/ 1919904 h 2017713"/>
              <a:gd name="T80" fmla="*/ 288923 w 2751138"/>
              <a:gd name="T81" fmla="*/ 1783035 h 2017713"/>
              <a:gd name="T82" fmla="*/ 384794 w 2751138"/>
              <a:gd name="T83" fmla="*/ 1287639 h 2017713"/>
              <a:gd name="T84" fmla="*/ 713042 w 2751138"/>
              <a:gd name="T85" fmla="*/ 867823 h 2017713"/>
              <a:gd name="T86" fmla="*/ 858436 w 2751138"/>
              <a:gd name="T87" fmla="*/ 526127 h 2017713"/>
              <a:gd name="T88" fmla="*/ 950815 w 2751138"/>
              <a:gd name="T89" fmla="*/ 384812 h 2017713"/>
              <a:gd name="T90" fmla="*/ 594360 w 2751138"/>
              <a:gd name="T91" fmla="*/ 99695 h 2017713"/>
              <a:gd name="T92" fmla="*/ 312420 w 2751138"/>
              <a:gd name="T93" fmla="*/ 292735 h 2017713"/>
              <a:gd name="T94" fmla="*/ 362585 w 2751138"/>
              <a:gd name="T95" fmla="*/ 350520 h 2017713"/>
              <a:gd name="T96" fmla="*/ 520065 w 2751138"/>
              <a:gd name="T97" fmla="*/ 219393 h 2017713"/>
              <a:gd name="T98" fmla="*/ 2098358 w 2751138"/>
              <a:gd name="T99" fmla="*/ 181928 h 2017713"/>
              <a:gd name="T100" fmla="*/ 2400935 w 2751138"/>
              <a:gd name="T101" fmla="*/ 337820 h 2017713"/>
              <a:gd name="T102" fmla="*/ 2456180 w 2751138"/>
              <a:gd name="T103" fmla="*/ 284163 h 2017713"/>
              <a:gd name="T104" fmla="*/ 2183130 w 2751138"/>
              <a:gd name="T105" fmla="*/ 119698 h 2017713"/>
              <a:gd name="T106" fmla="*/ 2062798 w 2751138"/>
              <a:gd name="T107" fmla="*/ 11430 h 2017713"/>
              <a:gd name="T108" fmla="*/ 2489200 w 2751138"/>
              <a:gd name="T109" fmla="*/ 155258 h 2017713"/>
              <a:gd name="T110" fmla="*/ 2710498 w 2751138"/>
              <a:gd name="T111" fmla="*/ 419100 h 2017713"/>
              <a:gd name="T112" fmla="*/ 1985328 w 2751138"/>
              <a:gd name="T113" fmla="*/ 382588 h 2017713"/>
              <a:gd name="T114" fmla="*/ 932815 w 2751138"/>
              <a:gd name="T115" fmla="*/ 296228 h 2017713"/>
              <a:gd name="T116" fmla="*/ 710565 w 2751138"/>
              <a:gd name="T117" fmla="*/ 471805 h 2017713"/>
              <a:gd name="T118" fmla="*/ 100330 w 2751138"/>
              <a:gd name="T119" fmla="*/ 309563 h 2017713"/>
              <a:gd name="T120" fmla="*/ 400685 w 2751138"/>
              <a:gd name="T121" fmla="*/ 84138 h 20177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751138" h="2017713">
                <a:moveTo>
                  <a:pt x="1652072" y="1398468"/>
                </a:moveTo>
                <a:lnTo>
                  <a:pt x="1649215" y="1398786"/>
                </a:lnTo>
                <a:lnTo>
                  <a:pt x="1646992" y="1399421"/>
                </a:lnTo>
                <a:lnTo>
                  <a:pt x="1644453" y="1400374"/>
                </a:lnTo>
                <a:lnTo>
                  <a:pt x="1642231" y="1401326"/>
                </a:lnTo>
                <a:lnTo>
                  <a:pt x="1640326" y="1402597"/>
                </a:lnTo>
                <a:lnTo>
                  <a:pt x="1637786" y="1404184"/>
                </a:lnTo>
                <a:lnTo>
                  <a:pt x="1636199" y="1406090"/>
                </a:lnTo>
                <a:lnTo>
                  <a:pt x="1634294" y="1407995"/>
                </a:lnTo>
                <a:lnTo>
                  <a:pt x="1633024" y="1409901"/>
                </a:lnTo>
                <a:lnTo>
                  <a:pt x="1631755" y="1411806"/>
                </a:lnTo>
                <a:lnTo>
                  <a:pt x="1630485" y="1414029"/>
                </a:lnTo>
                <a:lnTo>
                  <a:pt x="1629850" y="1416569"/>
                </a:lnTo>
                <a:lnTo>
                  <a:pt x="1629215" y="1419110"/>
                </a:lnTo>
                <a:lnTo>
                  <a:pt x="1628580" y="1421650"/>
                </a:lnTo>
                <a:lnTo>
                  <a:pt x="1628580" y="1424191"/>
                </a:lnTo>
                <a:lnTo>
                  <a:pt x="1628580" y="1501358"/>
                </a:lnTo>
                <a:lnTo>
                  <a:pt x="1628580" y="1503899"/>
                </a:lnTo>
                <a:lnTo>
                  <a:pt x="1629215" y="1506439"/>
                </a:lnTo>
                <a:lnTo>
                  <a:pt x="1629850" y="1509297"/>
                </a:lnTo>
                <a:lnTo>
                  <a:pt x="1630485" y="1511520"/>
                </a:lnTo>
                <a:lnTo>
                  <a:pt x="1631755" y="1513743"/>
                </a:lnTo>
                <a:lnTo>
                  <a:pt x="1633024" y="1515649"/>
                </a:lnTo>
                <a:lnTo>
                  <a:pt x="1634294" y="1518189"/>
                </a:lnTo>
                <a:lnTo>
                  <a:pt x="1636199" y="1520094"/>
                </a:lnTo>
                <a:lnTo>
                  <a:pt x="1637786" y="1521365"/>
                </a:lnTo>
                <a:lnTo>
                  <a:pt x="1640326" y="1522952"/>
                </a:lnTo>
                <a:lnTo>
                  <a:pt x="1642231" y="1524223"/>
                </a:lnTo>
                <a:lnTo>
                  <a:pt x="1644453" y="1525175"/>
                </a:lnTo>
                <a:lnTo>
                  <a:pt x="1646992" y="1526446"/>
                </a:lnTo>
                <a:lnTo>
                  <a:pt x="1649215" y="1526763"/>
                </a:lnTo>
                <a:lnTo>
                  <a:pt x="1652072" y="1527398"/>
                </a:lnTo>
                <a:lnTo>
                  <a:pt x="1654611" y="1527716"/>
                </a:lnTo>
                <a:lnTo>
                  <a:pt x="1802228" y="1527716"/>
                </a:lnTo>
                <a:lnTo>
                  <a:pt x="1805085" y="1527398"/>
                </a:lnTo>
                <a:lnTo>
                  <a:pt x="1807624" y="1526763"/>
                </a:lnTo>
                <a:lnTo>
                  <a:pt x="1810481" y="1526446"/>
                </a:lnTo>
                <a:lnTo>
                  <a:pt x="1812704" y="1525175"/>
                </a:lnTo>
                <a:lnTo>
                  <a:pt x="1814926" y="1524223"/>
                </a:lnTo>
                <a:lnTo>
                  <a:pt x="1817148" y="1522952"/>
                </a:lnTo>
                <a:lnTo>
                  <a:pt x="1819053" y="1521365"/>
                </a:lnTo>
                <a:lnTo>
                  <a:pt x="1820957" y="1520094"/>
                </a:lnTo>
                <a:lnTo>
                  <a:pt x="1822545" y="1518189"/>
                </a:lnTo>
                <a:lnTo>
                  <a:pt x="1824132" y="1515649"/>
                </a:lnTo>
                <a:lnTo>
                  <a:pt x="1825719" y="1513743"/>
                </a:lnTo>
                <a:lnTo>
                  <a:pt x="1826354" y="1511520"/>
                </a:lnTo>
                <a:lnTo>
                  <a:pt x="1827624" y="1509297"/>
                </a:lnTo>
                <a:lnTo>
                  <a:pt x="1827941" y="1506439"/>
                </a:lnTo>
                <a:lnTo>
                  <a:pt x="1828259" y="1503899"/>
                </a:lnTo>
                <a:lnTo>
                  <a:pt x="1828894" y="1501358"/>
                </a:lnTo>
                <a:lnTo>
                  <a:pt x="1828894" y="1424191"/>
                </a:lnTo>
                <a:lnTo>
                  <a:pt x="1828259" y="1421650"/>
                </a:lnTo>
                <a:lnTo>
                  <a:pt x="1827941" y="1419110"/>
                </a:lnTo>
                <a:lnTo>
                  <a:pt x="1827624" y="1416569"/>
                </a:lnTo>
                <a:lnTo>
                  <a:pt x="1826354" y="1414029"/>
                </a:lnTo>
                <a:lnTo>
                  <a:pt x="1825719" y="1411806"/>
                </a:lnTo>
                <a:lnTo>
                  <a:pt x="1824132" y="1409901"/>
                </a:lnTo>
                <a:lnTo>
                  <a:pt x="1822545" y="1407995"/>
                </a:lnTo>
                <a:lnTo>
                  <a:pt x="1820957" y="1406090"/>
                </a:lnTo>
                <a:lnTo>
                  <a:pt x="1819053" y="1404184"/>
                </a:lnTo>
                <a:lnTo>
                  <a:pt x="1817148" y="1402597"/>
                </a:lnTo>
                <a:lnTo>
                  <a:pt x="1814926" y="1401326"/>
                </a:lnTo>
                <a:lnTo>
                  <a:pt x="1812704" y="1400374"/>
                </a:lnTo>
                <a:lnTo>
                  <a:pt x="1810481" y="1399421"/>
                </a:lnTo>
                <a:lnTo>
                  <a:pt x="1807624" y="1398786"/>
                </a:lnTo>
                <a:lnTo>
                  <a:pt x="1805085" y="1398468"/>
                </a:lnTo>
                <a:lnTo>
                  <a:pt x="1802228" y="1398468"/>
                </a:lnTo>
                <a:lnTo>
                  <a:pt x="1654611" y="1398468"/>
                </a:lnTo>
                <a:lnTo>
                  <a:pt x="1652072" y="1398468"/>
                </a:lnTo>
                <a:close/>
                <a:moveTo>
                  <a:pt x="1299063" y="1398468"/>
                </a:moveTo>
                <a:lnTo>
                  <a:pt x="1296206" y="1398786"/>
                </a:lnTo>
                <a:lnTo>
                  <a:pt x="1293666" y="1399421"/>
                </a:lnTo>
                <a:lnTo>
                  <a:pt x="1291444" y="1400374"/>
                </a:lnTo>
                <a:lnTo>
                  <a:pt x="1288904" y="1401326"/>
                </a:lnTo>
                <a:lnTo>
                  <a:pt x="1286682" y="1402597"/>
                </a:lnTo>
                <a:lnTo>
                  <a:pt x="1284777" y="1404184"/>
                </a:lnTo>
                <a:lnTo>
                  <a:pt x="1282872" y="1406090"/>
                </a:lnTo>
                <a:lnTo>
                  <a:pt x="1281285" y="1407995"/>
                </a:lnTo>
                <a:lnTo>
                  <a:pt x="1280015" y="1409901"/>
                </a:lnTo>
                <a:lnTo>
                  <a:pt x="1278428" y="1411806"/>
                </a:lnTo>
                <a:lnTo>
                  <a:pt x="1277158" y="1414029"/>
                </a:lnTo>
                <a:lnTo>
                  <a:pt x="1276523" y="1416569"/>
                </a:lnTo>
                <a:lnTo>
                  <a:pt x="1275571" y="1419110"/>
                </a:lnTo>
                <a:lnTo>
                  <a:pt x="1275254" y="1421650"/>
                </a:lnTo>
                <a:lnTo>
                  <a:pt x="1275254" y="1424191"/>
                </a:lnTo>
                <a:lnTo>
                  <a:pt x="1275254" y="1501358"/>
                </a:lnTo>
                <a:lnTo>
                  <a:pt x="1275254" y="1503899"/>
                </a:lnTo>
                <a:lnTo>
                  <a:pt x="1275571" y="1506439"/>
                </a:lnTo>
                <a:lnTo>
                  <a:pt x="1276523" y="1509297"/>
                </a:lnTo>
                <a:lnTo>
                  <a:pt x="1277158" y="1511520"/>
                </a:lnTo>
                <a:lnTo>
                  <a:pt x="1278428" y="1513743"/>
                </a:lnTo>
                <a:lnTo>
                  <a:pt x="1280015" y="1515649"/>
                </a:lnTo>
                <a:lnTo>
                  <a:pt x="1281285" y="1518189"/>
                </a:lnTo>
                <a:lnTo>
                  <a:pt x="1282872" y="1520094"/>
                </a:lnTo>
                <a:lnTo>
                  <a:pt x="1284777" y="1521365"/>
                </a:lnTo>
                <a:lnTo>
                  <a:pt x="1286682" y="1522952"/>
                </a:lnTo>
                <a:lnTo>
                  <a:pt x="1288904" y="1524223"/>
                </a:lnTo>
                <a:lnTo>
                  <a:pt x="1291444" y="1525175"/>
                </a:lnTo>
                <a:lnTo>
                  <a:pt x="1293666" y="1526446"/>
                </a:lnTo>
                <a:lnTo>
                  <a:pt x="1296206" y="1526763"/>
                </a:lnTo>
                <a:lnTo>
                  <a:pt x="1299063" y="1527398"/>
                </a:lnTo>
                <a:lnTo>
                  <a:pt x="1301602" y="1527716"/>
                </a:lnTo>
                <a:lnTo>
                  <a:pt x="1449218" y="1527716"/>
                </a:lnTo>
                <a:lnTo>
                  <a:pt x="1452076" y="1527398"/>
                </a:lnTo>
                <a:lnTo>
                  <a:pt x="1454615" y="1526763"/>
                </a:lnTo>
                <a:lnTo>
                  <a:pt x="1456837" y="1526446"/>
                </a:lnTo>
                <a:lnTo>
                  <a:pt x="1459694" y="1525175"/>
                </a:lnTo>
                <a:lnTo>
                  <a:pt x="1461917" y="1524223"/>
                </a:lnTo>
                <a:lnTo>
                  <a:pt x="1463821" y="1522952"/>
                </a:lnTo>
                <a:lnTo>
                  <a:pt x="1465726" y="1521365"/>
                </a:lnTo>
                <a:lnTo>
                  <a:pt x="1467631" y="1520094"/>
                </a:lnTo>
                <a:lnTo>
                  <a:pt x="1469536" y="1518189"/>
                </a:lnTo>
                <a:lnTo>
                  <a:pt x="1471123" y="1515649"/>
                </a:lnTo>
                <a:lnTo>
                  <a:pt x="1472393" y="1513743"/>
                </a:lnTo>
                <a:lnTo>
                  <a:pt x="1473345" y="1511520"/>
                </a:lnTo>
                <a:lnTo>
                  <a:pt x="1474297" y="1509297"/>
                </a:lnTo>
                <a:lnTo>
                  <a:pt x="1474932" y="1506439"/>
                </a:lnTo>
                <a:lnTo>
                  <a:pt x="1475250" y="1503899"/>
                </a:lnTo>
                <a:lnTo>
                  <a:pt x="1475250" y="1501358"/>
                </a:lnTo>
                <a:lnTo>
                  <a:pt x="1475250" y="1424191"/>
                </a:lnTo>
                <a:lnTo>
                  <a:pt x="1475250" y="1421650"/>
                </a:lnTo>
                <a:lnTo>
                  <a:pt x="1474932" y="1419110"/>
                </a:lnTo>
                <a:lnTo>
                  <a:pt x="1474297" y="1416569"/>
                </a:lnTo>
                <a:lnTo>
                  <a:pt x="1473345" y="1414029"/>
                </a:lnTo>
                <a:lnTo>
                  <a:pt x="1472393" y="1411806"/>
                </a:lnTo>
                <a:lnTo>
                  <a:pt x="1471123" y="1409901"/>
                </a:lnTo>
                <a:lnTo>
                  <a:pt x="1469536" y="1407995"/>
                </a:lnTo>
                <a:lnTo>
                  <a:pt x="1467631" y="1406090"/>
                </a:lnTo>
                <a:lnTo>
                  <a:pt x="1465726" y="1404184"/>
                </a:lnTo>
                <a:lnTo>
                  <a:pt x="1463821" y="1402597"/>
                </a:lnTo>
                <a:lnTo>
                  <a:pt x="1461917" y="1401326"/>
                </a:lnTo>
                <a:lnTo>
                  <a:pt x="1459694" y="1400374"/>
                </a:lnTo>
                <a:lnTo>
                  <a:pt x="1456837" y="1399421"/>
                </a:lnTo>
                <a:lnTo>
                  <a:pt x="1454615" y="1398786"/>
                </a:lnTo>
                <a:lnTo>
                  <a:pt x="1452076" y="1398468"/>
                </a:lnTo>
                <a:lnTo>
                  <a:pt x="1449218" y="1398468"/>
                </a:lnTo>
                <a:lnTo>
                  <a:pt x="1301602" y="1398468"/>
                </a:lnTo>
                <a:lnTo>
                  <a:pt x="1299063" y="1398468"/>
                </a:lnTo>
                <a:close/>
                <a:moveTo>
                  <a:pt x="945736" y="1398468"/>
                </a:moveTo>
                <a:lnTo>
                  <a:pt x="942879" y="1398786"/>
                </a:lnTo>
                <a:lnTo>
                  <a:pt x="940657" y="1399421"/>
                </a:lnTo>
                <a:lnTo>
                  <a:pt x="937800" y="1400374"/>
                </a:lnTo>
                <a:lnTo>
                  <a:pt x="935578" y="1401326"/>
                </a:lnTo>
                <a:lnTo>
                  <a:pt x="933673" y="1402597"/>
                </a:lnTo>
                <a:lnTo>
                  <a:pt x="931451" y="1404184"/>
                </a:lnTo>
                <a:lnTo>
                  <a:pt x="929863" y="1406090"/>
                </a:lnTo>
                <a:lnTo>
                  <a:pt x="927959" y="1407995"/>
                </a:lnTo>
                <a:lnTo>
                  <a:pt x="926371" y="1409901"/>
                </a:lnTo>
                <a:lnTo>
                  <a:pt x="925419" y="1411806"/>
                </a:lnTo>
                <a:lnTo>
                  <a:pt x="924149" y="1414029"/>
                </a:lnTo>
                <a:lnTo>
                  <a:pt x="923514" y="1416569"/>
                </a:lnTo>
                <a:lnTo>
                  <a:pt x="922562" y="1419110"/>
                </a:lnTo>
                <a:lnTo>
                  <a:pt x="922244" y="1421650"/>
                </a:lnTo>
                <a:lnTo>
                  <a:pt x="922244" y="1424191"/>
                </a:lnTo>
                <a:lnTo>
                  <a:pt x="922244" y="1501358"/>
                </a:lnTo>
                <a:lnTo>
                  <a:pt x="922244" y="1503899"/>
                </a:lnTo>
                <a:lnTo>
                  <a:pt x="922562" y="1506439"/>
                </a:lnTo>
                <a:lnTo>
                  <a:pt x="923514" y="1509297"/>
                </a:lnTo>
                <a:lnTo>
                  <a:pt x="924149" y="1511520"/>
                </a:lnTo>
                <a:lnTo>
                  <a:pt x="925419" y="1513743"/>
                </a:lnTo>
                <a:lnTo>
                  <a:pt x="926371" y="1515649"/>
                </a:lnTo>
                <a:lnTo>
                  <a:pt x="927959" y="1518189"/>
                </a:lnTo>
                <a:lnTo>
                  <a:pt x="929863" y="1520094"/>
                </a:lnTo>
                <a:lnTo>
                  <a:pt x="931451" y="1521365"/>
                </a:lnTo>
                <a:lnTo>
                  <a:pt x="933673" y="1522952"/>
                </a:lnTo>
                <a:lnTo>
                  <a:pt x="935578" y="1524223"/>
                </a:lnTo>
                <a:lnTo>
                  <a:pt x="937800" y="1525175"/>
                </a:lnTo>
                <a:lnTo>
                  <a:pt x="940657" y="1526446"/>
                </a:lnTo>
                <a:lnTo>
                  <a:pt x="942879" y="1526763"/>
                </a:lnTo>
                <a:lnTo>
                  <a:pt x="945736" y="1527398"/>
                </a:lnTo>
                <a:lnTo>
                  <a:pt x="948276" y="1527716"/>
                </a:lnTo>
                <a:lnTo>
                  <a:pt x="1095892" y="1527716"/>
                </a:lnTo>
                <a:lnTo>
                  <a:pt x="1098432" y="1527398"/>
                </a:lnTo>
                <a:lnTo>
                  <a:pt x="1101289" y="1526763"/>
                </a:lnTo>
                <a:lnTo>
                  <a:pt x="1103828" y="1526446"/>
                </a:lnTo>
                <a:lnTo>
                  <a:pt x="1106368" y="1525175"/>
                </a:lnTo>
                <a:lnTo>
                  <a:pt x="1108590" y="1524223"/>
                </a:lnTo>
                <a:lnTo>
                  <a:pt x="1110812" y="1522952"/>
                </a:lnTo>
                <a:lnTo>
                  <a:pt x="1112717" y="1521365"/>
                </a:lnTo>
                <a:lnTo>
                  <a:pt x="1114622" y="1520094"/>
                </a:lnTo>
                <a:lnTo>
                  <a:pt x="1116209" y="1518189"/>
                </a:lnTo>
                <a:lnTo>
                  <a:pt x="1117796" y="1515649"/>
                </a:lnTo>
                <a:lnTo>
                  <a:pt x="1119384" y="1513743"/>
                </a:lnTo>
                <a:lnTo>
                  <a:pt x="1120018" y="1511520"/>
                </a:lnTo>
                <a:lnTo>
                  <a:pt x="1121288" y="1509297"/>
                </a:lnTo>
                <a:lnTo>
                  <a:pt x="1121606" y="1506439"/>
                </a:lnTo>
                <a:lnTo>
                  <a:pt x="1121923" y="1503899"/>
                </a:lnTo>
                <a:lnTo>
                  <a:pt x="1122241" y="1501358"/>
                </a:lnTo>
                <a:lnTo>
                  <a:pt x="1122241" y="1424191"/>
                </a:lnTo>
                <a:lnTo>
                  <a:pt x="1121923" y="1421650"/>
                </a:lnTo>
                <a:lnTo>
                  <a:pt x="1121606" y="1419110"/>
                </a:lnTo>
                <a:lnTo>
                  <a:pt x="1121288" y="1416569"/>
                </a:lnTo>
                <a:lnTo>
                  <a:pt x="1120018" y="1414029"/>
                </a:lnTo>
                <a:lnTo>
                  <a:pt x="1119384" y="1411806"/>
                </a:lnTo>
                <a:lnTo>
                  <a:pt x="1117796" y="1409901"/>
                </a:lnTo>
                <a:lnTo>
                  <a:pt x="1116209" y="1407995"/>
                </a:lnTo>
                <a:lnTo>
                  <a:pt x="1114622" y="1406090"/>
                </a:lnTo>
                <a:lnTo>
                  <a:pt x="1112717" y="1404184"/>
                </a:lnTo>
                <a:lnTo>
                  <a:pt x="1110812" y="1402597"/>
                </a:lnTo>
                <a:lnTo>
                  <a:pt x="1108590" y="1401326"/>
                </a:lnTo>
                <a:lnTo>
                  <a:pt x="1106368" y="1400374"/>
                </a:lnTo>
                <a:lnTo>
                  <a:pt x="1103828" y="1399421"/>
                </a:lnTo>
                <a:lnTo>
                  <a:pt x="1101289" y="1398786"/>
                </a:lnTo>
                <a:lnTo>
                  <a:pt x="1098432" y="1398468"/>
                </a:lnTo>
                <a:lnTo>
                  <a:pt x="1095892" y="1398468"/>
                </a:lnTo>
                <a:lnTo>
                  <a:pt x="948276" y="1398468"/>
                </a:lnTo>
                <a:lnTo>
                  <a:pt x="945736" y="1398468"/>
                </a:lnTo>
                <a:close/>
                <a:moveTo>
                  <a:pt x="1652072" y="1169507"/>
                </a:moveTo>
                <a:lnTo>
                  <a:pt x="1649215" y="1169824"/>
                </a:lnTo>
                <a:lnTo>
                  <a:pt x="1646992" y="1170777"/>
                </a:lnTo>
                <a:lnTo>
                  <a:pt x="1644453" y="1171412"/>
                </a:lnTo>
                <a:lnTo>
                  <a:pt x="1642231" y="1172682"/>
                </a:lnTo>
                <a:lnTo>
                  <a:pt x="1640326" y="1174270"/>
                </a:lnTo>
                <a:lnTo>
                  <a:pt x="1637786" y="1175540"/>
                </a:lnTo>
                <a:lnTo>
                  <a:pt x="1636199" y="1177128"/>
                </a:lnTo>
                <a:lnTo>
                  <a:pt x="1634294" y="1179033"/>
                </a:lnTo>
                <a:lnTo>
                  <a:pt x="1633024" y="1180939"/>
                </a:lnTo>
                <a:lnTo>
                  <a:pt x="1631755" y="1183162"/>
                </a:lnTo>
                <a:lnTo>
                  <a:pt x="1630485" y="1185702"/>
                </a:lnTo>
                <a:lnTo>
                  <a:pt x="1629850" y="1187925"/>
                </a:lnTo>
                <a:lnTo>
                  <a:pt x="1629215" y="1190466"/>
                </a:lnTo>
                <a:lnTo>
                  <a:pt x="1628580" y="1193324"/>
                </a:lnTo>
                <a:lnTo>
                  <a:pt x="1628580" y="1195864"/>
                </a:lnTo>
                <a:lnTo>
                  <a:pt x="1628580" y="1272714"/>
                </a:lnTo>
                <a:lnTo>
                  <a:pt x="1628580" y="1275572"/>
                </a:lnTo>
                <a:lnTo>
                  <a:pt x="1629215" y="1278113"/>
                </a:lnTo>
                <a:lnTo>
                  <a:pt x="1629850" y="1280336"/>
                </a:lnTo>
                <a:lnTo>
                  <a:pt x="1630485" y="1282876"/>
                </a:lnTo>
                <a:lnTo>
                  <a:pt x="1631755" y="1285099"/>
                </a:lnTo>
                <a:lnTo>
                  <a:pt x="1633024" y="1287322"/>
                </a:lnTo>
                <a:lnTo>
                  <a:pt x="1634294" y="1289227"/>
                </a:lnTo>
                <a:lnTo>
                  <a:pt x="1636199" y="1291133"/>
                </a:lnTo>
                <a:lnTo>
                  <a:pt x="1637786" y="1292720"/>
                </a:lnTo>
                <a:lnTo>
                  <a:pt x="1640326" y="1294308"/>
                </a:lnTo>
                <a:lnTo>
                  <a:pt x="1642231" y="1295896"/>
                </a:lnTo>
                <a:lnTo>
                  <a:pt x="1644453" y="1296849"/>
                </a:lnTo>
                <a:lnTo>
                  <a:pt x="1646992" y="1297801"/>
                </a:lnTo>
                <a:lnTo>
                  <a:pt x="1649215" y="1298437"/>
                </a:lnTo>
                <a:lnTo>
                  <a:pt x="1652072" y="1298754"/>
                </a:lnTo>
                <a:lnTo>
                  <a:pt x="1654611" y="1298754"/>
                </a:lnTo>
                <a:lnTo>
                  <a:pt x="1802228" y="1298754"/>
                </a:lnTo>
                <a:lnTo>
                  <a:pt x="1805085" y="1298754"/>
                </a:lnTo>
                <a:lnTo>
                  <a:pt x="1807624" y="1298437"/>
                </a:lnTo>
                <a:lnTo>
                  <a:pt x="1810481" y="1297801"/>
                </a:lnTo>
                <a:lnTo>
                  <a:pt x="1812704" y="1296849"/>
                </a:lnTo>
                <a:lnTo>
                  <a:pt x="1814926" y="1295896"/>
                </a:lnTo>
                <a:lnTo>
                  <a:pt x="1817148" y="1294308"/>
                </a:lnTo>
                <a:lnTo>
                  <a:pt x="1819053" y="1292720"/>
                </a:lnTo>
                <a:lnTo>
                  <a:pt x="1820957" y="1291133"/>
                </a:lnTo>
                <a:lnTo>
                  <a:pt x="1822545" y="1289227"/>
                </a:lnTo>
                <a:lnTo>
                  <a:pt x="1824132" y="1287322"/>
                </a:lnTo>
                <a:lnTo>
                  <a:pt x="1825719" y="1285099"/>
                </a:lnTo>
                <a:lnTo>
                  <a:pt x="1826354" y="1282876"/>
                </a:lnTo>
                <a:lnTo>
                  <a:pt x="1827624" y="1280336"/>
                </a:lnTo>
                <a:lnTo>
                  <a:pt x="1827941" y="1278113"/>
                </a:lnTo>
                <a:lnTo>
                  <a:pt x="1828259" y="1275572"/>
                </a:lnTo>
                <a:lnTo>
                  <a:pt x="1828894" y="1272714"/>
                </a:lnTo>
                <a:lnTo>
                  <a:pt x="1828894" y="1195864"/>
                </a:lnTo>
                <a:lnTo>
                  <a:pt x="1828259" y="1193324"/>
                </a:lnTo>
                <a:lnTo>
                  <a:pt x="1827941" y="1190466"/>
                </a:lnTo>
                <a:lnTo>
                  <a:pt x="1827624" y="1187925"/>
                </a:lnTo>
                <a:lnTo>
                  <a:pt x="1826354" y="1185702"/>
                </a:lnTo>
                <a:lnTo>
                  <a:pt x="1825719" y="1183162"/>
                </a:lnTo>
                <a:lnTo>
                  <a:pt x="1824132" y="1180939"/>
                </a:lnTo>
                <a:lnTo>
                  <a:pt x="1822545" y="1179033"/>
                </a:lnTo>
                <a:lnTo>
                  <a:pt x="1820957" y="1177128"/>
                </a:lnTo>
                <a:lnTo>
                  <a:pt x="1819053" y="1175540"/>
                </a:lnTo>
                <a:lnTo>
                  <a:pt x="1817148" y="1174270"/>
                </a:lnTo>
                <a:lnTo>
                  <a:pt x="1814926" y="1172682"/>
                </a:lnTo>
                <a:lnTo>
                  <a:pt x="1812704" y="1171412"/>
                </a:lnTo>
                <a:lnTo>
                  <a:pt x="1810481" y="1170777"/>
                </a:lnTo>
                <a:lnTo>
                  <a:pt x="1807624" y="1169824"/>
                </a:lnTo>
                <a:lnTo>
                  <a:pt x="1805085" y="1169507"/>
                </a:lnTo>
                <a:lnTo>
                  <a:pt x="1802228" y="1169507"/>
                </a:lnTo>
                <a:lnTo>
                  <a:pt x="1654611" y="1169507"/>
                </a:lnTo>
                <a:lnTo>
                  <a:pt x="1652072" y="1169507"/>
                </a:lnTo>
                <a:close/>
                <a:moveTo>
                  <a:pt x="1299063" y="1169507"/>
                </a:moveTo>
                <a:lnTo>
                  <a:pt x="1296206" y="1169824"/>
                </a:lnTo>
                <a:lnTo>
                  <a:pt x="1293666" y="1170777"/>
                </a:lnTo>
                <a:lnTo>
                  <a:pt x="1291444" y="1171412"/>
                </a:lnTo>
                <a:lnTo>
                  <a:pt x="1288904" y="1172682"/>
                </a:lnTo>
                <a:lnTo>
                  <a:pt x="1286682" y="1174270"/>
                </a:lnTo>
                <a:lnTo>
                  <a:pt x="1284777" y="1175540"/>
                </a:lnTo>
                <a:lnTo>
                  <a:pt x="1282872" y="1177128"/>
                </a:lnTo>
                <a:lnTo>
                  <a:pt x="1281285" y="1179033"/>
                </a:lnTo>
                <a:lnTo>
                  <a:pt x="1280015" y="1180939"/>
                </a:lnTo>
                <a:lnTo>
                  <a:pt x="1278428" y="1183162"/>
                </a:lnTo>
                <a:lnTo>
                  <a:pt x="1277158" y="1185702"/>
                </a:lnTo>
                <a:lnTo>
                  <a:pt x="1276523" y="1187925"/>
                </a:lnTo>
                <a:lnTo>
                  <a:pt x="1275571" y="1190466"/>
                </a:lnTo>
                <a:lnTo>
                  <a:pt x="1275254" y="1193324"/>
                </a:lnTo>
                <a:lnTo>
                  <a:pt x="1275254" y="1195864"/>
                </a:lnTo>
                <a:lnTo>
                  <a:pt x="1275254" y="1272714"/>
                </a:lnTo>
                <a:lnTo>
                  <a:pt x="1275254" y="1275572"/>
                </a:lnTo>
                <a:lnTo>
                  <a:pt x="1275571" y="1278113"/>
                </a:lnTo>
                <a:lnTo>
                  <a:pt x="1276523" y="1280336"/>
                </a:lnTo>
                <a:lnTo>
                  <a:pt x="1277158" y="1282876"/>
                </a:lnTo>
                <a:lnTo>
                  <a:pt x="1278428" y="1285099"/>
                </a:lnTo>
                <a:lnTo>
                  <a:pt x="1280015" y="1287322"/>
                </a:lnTo>
                <a:lnTo>
                  <a:pt x="1281285" y="1289227"/>
                </a:lnTo>
                <a:lnTo>
                  <a:pt x="1282872" y="1291133"/>
                </a:lnTo>
                <a:lnTo>
                  <a:pt x="1284777" y="1292720"/>
                </a:lnTo>
                <a:lnTo>
                  <a:pt x="1286682" y="1294308"/>
                </a:lnTo>
                <a:lnTo>
                  <a:pt x="1288904" y="1295896"/>
                </a:lnTo>
                <a:lnTo>
                  <a:pt x="1291444" y="1296849"/>
                </a:lnTo>
                <a:lnTo>
                  <a:pt x="1293666" y="1297801"/>
                </a:lnTo>
                <a:lnTo>
                  <a:pt x="1296206" y="1298437"/>
                </a:lnTo>
                <a:lnTo>
                  <a:pt x="1299063" y="1298754"/>
                </a:lnTo>
                <a:lnTo>
                  <a:pt x="1301602" y="1298754"/>
                </a:lnTo>
                <a:lnTo>
                  <a:pt x="1449218" y="1298754"/>
                </a:lnTo>
                <a:lnTo>
                  <a:pt x="1452076" y="1298754"/>
                </a:lnTo>
                <a:lnTo>
                  <a:pt x="1454615" y="1298437"/>
                </a:lnTo>
                <a:lnTo>
                  <a:pt x="1456837" y="1297801"/>
                </a:lnTo>
                <a:lnTo>
                  <a:pt x="1459694" y="1296849"/>
                </a:lnTo>
                <a:lnTo>
                  <a:pt x="1461917" y="1295896"/>
                </a:lnTo>
                <a:lnTo>
                  <a:pt x="1463821" y="1294308"/>
                </a:lnTo>
                <a:lnTo>
                  <a:pt x="1465726" y="1292720"/>
                </a:lnTo>
                <a:lnTo>
                  <a:pt x="1467631" y="1291133"/>
                </a:lnTo>
                <a:lnTo>
                  <a:pt x="1469536" y="1289227"/>
                </a:lnTo>
                <a:lnTo>
                  <a:pt x="1471123" y="1287322"/>
                </a:lnTo>
                <a:lnTo>
                  <a:pt x="1472393" y="1285099"/>
                </a:lnTo>
                <a:lnTo>
                  <a:pt x="1473345" y="1282876"/>
                </a:lnTo>
                <a:lnTo>
                  <a:pt x="1474297" y="1280336"/>
                </a:lnTo>
                <a:lnTo>
                  <a:pt x="1474932" y="1278113"/>
                </a:lnTo>
                <a:lnTo>
                  <a:pt x="1475250" y="1275572"/>
                </a:lnTo>
                <a:lnTo>
                  <a:pt x="1475250" y="1272714"/>
                </a:lnTo>
                <a:lnTo>
                  <a:pt x="1475250" y="1195864"/>
                </a:lnTo>
                <a:lnTo>
                  <a:pt x="1475250" y="1193324"/>
                </a:lnTo>
                <a:lnTo>
                  <a:pt x="1474932" y="1190466"/>
                </a:lnTo>
                <a:lnTo>
                  <a:pt x="1474297" y="1187925"/>
                </a:lnTo>
                <a:lnTo>
                  <a:pt x="1473345" y="1185702"/>
                </a:lnTo>
                <a:lnTo>
                  <a:pt x="1472393" y="1183162"/>
                </a:lnTo>
                <a:lnTo>
                  <a:pt x="1471123" y="1180939"/>
                </a:lnTo>
                <a:lnTo>
                  <a:pt x="1469536" y="1179033"/>
                </a:lnTo>
                <a:lnTo>
                  <a:pt x="1467631" y="1177128"/>
                </a:lnTo>
                <a:lnTo>
                  <a:pt x="1465726" y="1175540"/>
                </a:lnTo>
                <a:lnTo>
                  <a:pt x="1463821" y="1174270"/>
                </a:lnTo>
                <a:lnTo>
                  <a:pt x="1461917" y="1172682"/>
                </a:lnTo>
                <a:lnTo>
                  <a:pt x="1459694" y="1171412"/>
                </a:lnTo>
                <a:lnTo>
                  <a:pt x="1456837" y="1170777"/>
                </a:lnTo>
                <a:lnTo>
                  <a:pt x="1454615" y="1169824"/>
                </a:lnTo>
                <a:lnTo>
                  <a:pt x="1452076" y="1169507"/>
                </a:lnTo>
                <a:lnTo>
                  <a:pt x="1449218" y="1169507"/>
                </a:lnTo>
                <a:lnTo>
                  <a:pt x="1301602" y="1169507"/>
                </a:lnTo>
                <a:lnTo>
                  <a:pt x="1299063" y="1169507"/>
                </a:lnTo>
                <a:close/>
                <a:moveTo>
                  <a:pt x="945736" y="1169507"/>
                </a:moveTo>
                <a:lnTo>
                  <a:pt x="942879" y="1169824"/>
                </a:lnTo>
                <a:lnTo>
                  <a:pt x="940657" y="1170777"/>
                </a:lnTo>
                <a:lnTo>
                  <a:pt x="937800" y="1171412"/>
                </a:lnTo>
                <a:lnTo>
                  <a:pt x="935578" y="1172682"/>
                </a:lnTo>
                <a:lnTo>
                  <a:pt x="933673" y="1174270"/>
                </a:lnTo>
                <a:lnTo>
                  <a:pt x="931451" y="1175540"/>
                </a:lnTo>
                <a:lnTo>
                  <a:pt x="929863" y="1177128"/>
                </a:lnTo>
                <a:lnTo>
                  <a:pt x="927959" y="1179033"/>
                </a:lnTo>
                <a:lnTo>
                  <a:pt x="926371" y="1180939"/>
                </a:lnTo>
                <a:lnTo>
                  <a:pt x="925419" y="1183162"/>
                </a:lnTo>
                <a:lnTo>
                  <a:pt x="924149" y="1185702"/>
                </a:lnTo>
                <a:lnTo>
                  <a:pt x="923514" y="1187925"/>
                </a:lnTo>
                <a:lnTo>
                  <a:pt x="922562" y="1190466"/>
                </a:lnTo>
                <a:lnTo>
                  <a:pt x="922244" y="1193324"/>
                </a:lnTo>
                <a:lnTo>
                  <a:pt x="922244" y="1195864"/>
                </a:lnTo>
                <a:lnTo>
                  <a:pt x="922244" y="1272714"/>
                </a:lnTo>
                <a:lnTo>
                  <a:pt x="922244" y="1275572"/>
                </a:lnTo>
                <a:lnTo>
                  <a:pt x="922562" y="1278113"/>
                </a:lnTo>
                <a:lnTo>
                  <a:pt x="923514" y="1280336"/>
                </a:lnTo>
                <a:lnTo>
                  <a:pt x="924149" y="1282876"/>
                </a:lnTo>
                <a:lnTo>
                  <a:pt x="925419" y="1285099"/>
                </a:lnTo>
                <a:lnTo>
                  <a:pt x="926371" y="1287322"/>
                </a:lnTo>
                <a:lnTo>
                  <a:pt x="927959" y="1289227"/>
                </a:lnTo>
                <a:lnTo>
                  <a:pt x="929863" y="1291133"/>
                </a:lnTo>
                <a:lnTo>
                  <a:pt x="931451" y="1292720"/>
                </a:lnTo>
                <a:lnTo>
                  <a:pt x="933673" y="1294308"/>
                </a:lnTo>
                <a:lnTo>
                  <a:pt x="935578" y="1295896"/>
                </a:lnTo>
                <a:lnTo>
                  <a:pt x="937800" y="1296849"/>
                </a:lnTo>
                <a:lnTo>
                  <a:pt x="940657" y="1297801"/>
                </a:lnTo>
                <a:lnTo>
                  <a:pt x="942879" y="1298437"/>
                </a:lnTo>
                <a:lnTo>
                  <a:pt x="945736" y="1298754"/>
                </a:lnTo>
                <a:lnTo>
                  <a:pt x="948276" y="1298754"/>
                </a:lnTo>
                <a:lnTo>
                  <a:pt x="1095892" y="1298754"/>
                </a:lnTo>
                <a:lnTo>
                  <a:pt x="1098432" y="1298754"/>
                </a:lnTo>
                <a:lnTo>
                  <a:pt x="1101289" y="1298437"/>
                </a:lnTo>
                <a:lnTo>
                  <a:pt x="1103828" y="1297801"/>
                </a:lnTo>
                <a:lnTo>
                  <a:pt x="1106368" y="1296849"/>
                </a:lnTo>
                <a:lnTo>
                  <a:pt x="1108590" y="1295896"/>
                </a:lnTo>
                <a:lnTo>
                  <a:pt x="1110812" y="1294308"/>
                </a:lnTo>
                <a:lnTo>
                  <a:pt x="1112717" y="1292720"/>
                </a:lnTo>
                <a:lnTo>
                  <a:pt x="1114622" y="1291133"/>
                </a:lnTo>
                <a:lnTo>
                  <a:pt x="1116209" y="1289227"/>
                </a:lnTo>
                <a:lnTo>
                  <a:pt x="1117796" y="1287322"/>
                </a:lnTo>
                <a:lnTo>
                  <a:pt x="1119384" y="1285099"/>
                </a:lnTo>
                <a:lnTo>
                  <a:pt x="1120018" y="1282876"/>
                </a:lnTo>
                <a:lnTo>
                  <a:pt x="1121288" y="1280336"/>
                </a:lnTo>
                <a:lnTo>
                  <a:pt x="1121606" y="1278113"/>
                </a:lnTo>
                <a:lnTo>
                  <a:pt x="1121923" y="1275572"/>
                </a:lnTo>
                <a:lnTo>
                  <a:pt x="1122241" y="1272714"/>
                </a:lnTo>
                <a:lnTo>
                  <a:pt x="1122241" y="1195864"/>
                </a:lnTo>
                <a:lnTo>
                  <a:pt x="1121923" y="1193324"/>
                </a:lnTo>
                <a:lnTo>
                  <a:pt x="1121606" y="1190466"/>
                </a:lnTo>
                <a:lnTo>
                  <a:pt x="1121288" y="1187925"/>
                </a:lnTo>
                <a:lnTo>
                  <a:pt x="1120018" y="1185702"/>
                </a:lnTo>
                <a:lnTo>
                  <a:pt x="1119384" y="1183162"/>
                </a:lnTo>
                <a:lnTo>
                  <a:pt x="1117796" y="1180939"/>
                </a:lnTo>
                <a:lnTo>
                  <a:pt x="1116209" y="1179033"/>
                </a:lnTo>
                <a:lnTo>
                  <a:pt x="1114622" y="1177128"/>
                </a:lnTo>
                <a:lnTo>
                  <a:pt x="1112717" y="1175540"/>
                </a:lnTo>
                <a:lnTo>
                  <a:pt x="1110812" y="1174270"/>
                </a:lnTo>
                <a:lnTo>
                  <a:pt x="1108590" y="1172682"/>
                </a:lnTo>
                <a:lnTo>
                  <a:pt x="1106368" y="1171412"/>
                </a:lnTo>
                <a:lnTo>
                  <a:pt x="1103828" y="1170777"/>
                </a:lnTo>
                <a:lnTo>
                  <a:pt x="1101289" y="1169824"/>
                </a:lnTo>
                <a:lnTo>
                  <a:pt x="1098432" y="1169507"/>
                </a:lnTo>
                <a:lnTo>
                  <a:pt x="1095892" y="1169507"/>
                </a:lnTo>
                <a:lnTo>
                  <a:pt x="948276" y="1169507"/>
                </a:lnTo>
                <a:lnTo>
                  <a:pt x="945736" y="1169507"/>
                </a:lnTo>
                <a:close/>
                <a:moveTo>
                  <a:pt x="1652072" y="941180"/>
                </a:moveTo>
                <a:lnTo>
                  <a:pt x="1649215" y="941497"/>
                </a:lnTo>
                <a:lnTo>
                  <a:pt x="1646992" y="942133"/>
                </a:lnTo>
                <a:lnTo>
                  <a:pt x="1644453" y="943085"/>
                </a:lnTo>
                <a:lnTo>
                  <a:pt x="1642231" y="944038"/>
                </a:lnTo>
                <a:lnTo>
                  <a:pt x="1640326" y="945308"/>
                </a:lnTo>
                <a:lnTo>
                  <a:pt x="1637786" y="946896"/>
                </a:lnTo>
                <a:lnTo>
                  <a:pt x="1636199" y="948801"/>
                </a:lnTo>
                <a:lnTo>
                  <a:pt x="1634294" y="950389"/>
                </a:lnTo>
                <a:lnTo>
                  <a:pt x="1633024" y="952612"/>
                </a:lnTo>
                <a:lnTo>
                  <a:pt x="1631755" y="954517"/>
                </a:lnTo>
                <a:lnTo>
                  <a:pt x="1630485" y="956740"/>
                </a:lnTo>
                <a:lnTo>
                  <a:pt x="1629850" y="959598"/>
                </a:lnTo>
                <a:lnTo>
                  <a:pt x="1629215" y="961821"/>
                </a:lnTo>
                <a:lnTo>
                  <a:pt x="1628580" y="964362"/>
                </a:lnTo>
                <a:lnTo>
                  <a:pt x="1628580" y="967220"/>
                </a:lnTo>
                <a:lnTo>
                  <a:pt x="1628580" y="1044070"/>
                </a:lnTo>
                <a:lnTo>
                  <a:pt x="1628580" y="1046610"/>
                </a:lnTo>
                <a:lnTo>
                  <a:pt x="1629215" y="1049468"/>
                </a:lnTo>
                <a:lnTo>
                  <a:pt x="1629850" y="1052009"/>
                </a:lnTo>
                <a:lnTo>
                  <a:pt x="1630485" y="1054232"/>
                </a:lnTo>
                <a:lnTo>
                  <a:pt x="1631755" y="1056772"/>
                </a:lnTo>
                <a:lnTo>
                  <a:pt x="1633024" y="1058995"/>
                </a:lnTo>
                <a:lnTo>
                  <a:pt x="1634294" y="1060901"/>
                </a:lnTo>
                <a:lnTo>
                  <a:pt x="1636199" y="1062806"/>
                </a:lnTo>
                <a:lnTo>
                  <a:pt x="1637786" y="1064394"/>
                </a:lnTo>
                <a:lnTo>
                  <a:pt x="1640326" y="1065982"/>
                </a:lnTo>
                <a:lnTo>
                  <a:pt x="1642231" y="1067252"/>
                </a:lnTo>
                <a:lnTo>
                  <a:pt x="1644453" y="1068204"/>
                </a:lnTo>
                <a:lnTo>
                  <a:pt x="1646992" y="1069157"/>
                </a:lnTo>
                <a:lnTo>
                  <a:pt x="1649215" y="1069792"/>
                </a:lnTo>
                <a:lnTo>
                  <a:pt x="1652072" y="1070110"/>
                </a:lnTo>
                <a:lnTo>
                  <a:pt x="1654611" y="1070427"/>
                </a:lnTo>
                <a:lnTo>
                  <a:pt x="1802228" y="1070427"/>
                </a:lnTo>
                <a:lnTo>
                  <a:pt x="1805085" y="1070110"/>
                </a:lnTo>
                <a:lnTo>
                  <a:pt x="1807624" y="1069792"/>
                </a:lnTo>
                <a:lnTo>
                  <a:pt x="1810481" y="1069157"/>
                </a:lnTo>
                <a:lnTo>
                  <a:pt x="1812704" y="1068204"/>
                </a:lnTo>
                <a:lnTo>
                  <a:pt x="1814926" y="1067252"/>
                </a:lnTo>
                <a:lnTo>
                  <a:pt x="1817148" y="1065982"/>
                </a:lnTo>
                <a:lnTo>
                  <a:pt x="1819053" y="1064394"/>
                </a:lnTo>
                <a:lnTo>
                  <a:pt x="1820957" y="1062806"/>
                </a:lnTo>
                <a:lnTo>
                  <a:pt x="1822545" y="1060901"/>
                </a:lnTo>
                <a:lnTo>
                  <a:pt x="1824132" y="1058995"/>
                </a:lnTo>
                <a:lnTo>
                  <a:pt x="1825719" y="1056772"/>
                </a:lnTo>
                <a:lnTo>
                  <a:pt x="1826354" y="1054232"/>
                </a:lnTo>
                <a:lnTo>
                  <a:pt x="1827624" y="1052009"/>
                </a:lnTo>
                <a:lnTo>
                  <a:pt x="1827941" y="1049468"/>
                </a:lnTo>
                <a:lnTo>
                  <a:pt x="1828259" y="1046610"/>
                </a:lnTo>
                <a:lnTo>
                  <a:pt x="1828894" y="1044070"/>
                </a:lnTo>
                <a:lnTo>
                  <a:pt x="1828894" y="967220"/>
                </a:lnTo>
                <a:lnTo>
                  <a:pt x="1828259" y="964362"/>
                </a:lnTo>
                <a:lnTo>
                  <a:pt x="1827941" y="961821"/>
                </a:lnTo>
                <a:lnTo>
                  <a:pt x="1827624" y="959598"/>
                </a:lnTo>
                <a:lnTo>
                  <a:pt x="1826354" y="956740"/>
                </a:lnTo>
                <a:lnTo>
                  <a:pt x="1825719" y="954517"/>
                </a:lnTo>
                <a:lnTo>
                  <a:pt x="1824132" y="952612"/>
                </a:lnTo>
                <a:lnTo>
                  <a:pt x="1822545" y="950389"/>
                </a:lnTo>
                <a:lnTo>
                  <a:pt x="1820957" y="948801"/>
                </a:lnTo>
                <a:lnTo>
                  <a:pt x="1819053" y="946896"/>
                </a:lnTo>
                <a:lnTo>
                  <a:pt x="1817148" y="945308"/>
                </a:lnTo>
                <a:lnTo>
                  <a:pt x="1814926" y="944038"/>
                </a:lnTo>
                <a:lnTo>
                  <a:pt x="1812704" y="943085"/>
                </a:lnTo>
                <a:lnTo>
                  <a:pt x="1810481" y="942133"/>
                </a:lnTo>
                <a:lnTo>
                  <a:pt x="1807624" y="941497"/>
                </a:lnTo>
                <a:lnTo>
                  <a:pt x="1805085" y="941180"/>
                </a:lnTo>
                <a:lnTo>
                  <a:pt x="1802228" y="941180"/>
                </a:lnTo>
                <a:lnTo>
                  <a:pt x="1654611" y="941180"/>
                </a:lnTo>
                <a:lnTo>
                  <a:pt x="1652072" y="941180"/>
                </a:lnTo>
                <a:close/>
                <a:moveTo>
                  <a:pt x="1299063" y="941180"/>
                </a:moveTo>
                <a:lnTo>
                  <a:pt x="1296206" y="941497"/>
                </a:lnTo>
                <a:lnTo>
                  <a:pt x="1293666" y="942133"/>
                </a:lnTo>
                <a:lnTo>
                  <a:pt x="1291444" y="943085"/>
                </a:lnTo>
                <a:lnTo>
                  <a:pt x="1288904" y="944038"/>
                </a:lnTo>
                <a:lnTo>
                  <a:pt x="1286682" y="945308"/>
                </a:lnTo>
                <a:lnTo>
                  <a:pt x="1284777" y="946896"/>
                </a:lnTo>
                <a:lnTo>
                  <a:pt x="1282872" y="948801"/>
                </a:lnTo>
                <a:lnTo>
                  <a:pt x="1281285" y="950389"/>
                </a:lnTo>
                <a:lnTo>
                  <a:pt x="1280015" y="952612"/>
                </a:lnTo>
                <a:lnTo>
                  <a:pt x="1278428" y="954517"/>
                </a:lnTo>
                <a:lnTo>
                  <a:pt x="1277158" y="956740"/>
                </a:lnTo>
                <a:lnTo>
                  <a:pt x="1276523" y="959598"/>
                </a:lnTo>
                <a:lnTo>
                  <a:pt x="1275571" y="961821"/>
                </a:lnTo>
                <a:lnTo>
                  <a:pt x="1275254" y="964362"/>
                </a:lnTo>
                <a:lnTo>
                  <a:pt x="1275254" y="967220"/>
                </a:lnTo>
                <a:lnTo>
                  <a:pt x="1275254" y="1044070"/>
                </a:lnTo>
                <a:lnTo>
                  <a:pt x="1275254" y="1046610"/>
                </a:lnTo>
                <a:lnTo>
                  <a:pt x="1275571" y="1049468"/>
                </a:lnTo>
                <a:lnTo>
                  <a:pt x="1276523" y="1052009"/>
                </a:lnTo>
                <a:lnTo>
                  <a:pt x="1277158" y="1054232"/>
                </a:lnTo>
                <a:lnTo>
                  <a:pt x="1278428" y="1056772"/>
                </a:lnTo>
                <a:lnTo>
                  <a:pt x="1280015" y="1058995"/>
                </a:lnTo>
                <a:lnTo>
                  <a:pt x="1281285" y="1060901"/>
                </a:lnTo>
                <a:lnTo>
                  <a:pt x="1282872" y="1062806"/>
                </a:lnTo>
                <a:lnTo>
                  <a:pt x="1284777" y="1064394"/>
                </a:lnTo>
                <a:lnTo>
                  <a:pt x="1286682" y="1065982"/>
                </a:lnTo>
                <a:lnTo>
                  <a:pt x="1288904" y="1067252"/>
                </a:lnTo>
                <a:lnTo>
                  <a:pt x="1291444" y="1068204"/>
                </a:lnTo>
                <a:lnTo>
                  <a:pt x="1293666" y="1069157"/>
                </a:lnTo>
                <a:lnTo>
                  <a:pt x="1296206" y="1069792"/>
                </a:lnTo>
                <a:lnTo>
                  <a:pt x="1299063" y="1070110"/>
                </a:lnTo>
                <a:lnTo>
                  <a:pt x="1301602" y="1070427"/>
                </a:lnTo>
                <a:lnTo>
                  <a:pt x="1449218" y="1070427"/>
                </a:lnTo>
                <a:lnTo>
                  <a:pt x="1452076" y="1070110"/>
                </a:lnTo>
                <a:lnTo>
                  <a:pt x="1454615" y="1069792"/>
                </a:lnTo>
                <a:lnTo>
                  <a:pt x="1456837" y="1069157"/>
                </a:lnTo>
                <a:lnTo>
                  <a:pt x="1459694" y="1068204"/>
                </a:lnTo>
                <a:lnTo>
                  <a:pt x="1461917" y="1067252"/>
                </a:lnTo>
                <a:lnTo>
                  <a:pt x="1463821" y="1065982"/>
                </a:lnTo>
                <a:lnTo>
                  <a:pt x="1465726" y="1064394"/>
                </a:lnTo>
                <a:lnTo>
                  <a:pt x="1467631" y="1062806"/>
                </a:lnTo>
                <a:lnTo>
                  <a:pt x="1469536" y="1060901"/>
                </a:lnTo>
                <a:lnTo>
                  <a:pt x="1471123" y="1058995"/>
                </a:lnTo>
                <a:lnTo>
                  <a:pt x="1472393" y="1056772"/>
                </a:lnTo>
                <a:lnTo>
                  <a:pt x="1473345" y="1054232"/>
                </a:lnTo>
                <a:lnTo>
                  <a:pt x="1474297" y="1052009"/>
                </a:lnTo>
                <a:lnTo>
                  <a:pt x="1474932" y="1049468"/>
                </a:lnTo>
                <a:lnTo>
                  <a:pt x="1475250" y="1046610"/>
                </a:lnTo>
                <a:lnTo>
                  <a:pt x="1475250" y="1044070"/>
                </a:lnTo>
                <a:lnTo>
                  <a:pt x="1475250" y="967220"/>
                </a:lnTo>
                <a:lnTo>
                  <a:pt x="1475250" y="964362"/>
                </a:lnTo>
                <a:lnTo>
                  <a:pt x="1474932" y="961821"/>
                </a:lnTo>
                <a:lnTo>
                  <a:pt x="1474297" y="959598"/>
                </a:lnTo>
                <a:lnTo>
                  <a:pt x="1473345" y="956740"/>
                </a:lnTo>
                <a:lnTo>
                  <a:pt x="1472393" y="954517"/>
                </a:lnTo>
                <a:lnTo>
                  <a:pt x="1471123" y="952612"/>
                </a:lnTo>
                <a:lnTo>
                  <a:pt x="1469536" y="950389"/>
                </a:lnTo>
                <a:lnTo>
                  <a:pt x="1467631" y="948801"/>
                </a:lnTo>
                <a:lnTo>
                  <a:pt x="1465726" y="946896"/>
                </a:lnTo>
                <a:lnTo>
                  <a:pt x="1463821" y="945308"/>
                </a:lnTo>
                <a:lnTo>
                  <a:pt x="1461917" y="944038"/>
                </a:lnTo>
                <a:lnTo>
                  <a:pt x="1459694" y="943085"/>
                </a:lnTo>
                <a:lnTo>
                  <a:pt x="1456837" y="942133"/>
                </a:lnTo>
                <a:lnTo>
                  <a:pt x="1454615" y="941497"/>
                </a:lnTo>
                <a:lnTo>
                  <a:pt x="1452076" y="941180"/>
                </a:lnTo>
                <a:lnTo>
                  <a:pt x="1449218" y="941180"/>
                </a:lnTo>
                <a:lnTo>
                  <a:pt x="1301602" y="941180"/>
                </a:lnTo>
                <a:lnTo>
                  <a:pt x="1299063" y="941180"/>
                </a:lnTo>
                <a:close/>
                <a:moveTo>
                  <a:pt x="945736" y="941180"/>
                </a:moveTo>
                <a:lnTo>
                  <a:pt x="942879" y="941497"/>
                </a:lnTo>
                <a:lnTo>
                  <a:pt x="940657" y="942133"/>
                </a:lnTo>
                <a:lnTo>
                  <a:pt x="937800" y="943085"/>
                </a:lnTo>
                <a:lnTo>
                  <a:pt x="935578" y="944038"/>
                </a:lnTo>
                <a:lnTo>
                  <a:pt x="933673" y="945308"/>
                </a:lnTo>
                <a:lnTo>
                  <a:pt x="931451" y="946896"/>
                </a:lnTo>
                <a:lnTo>
                  <a:pt x="929863" y="948801"/>
                </a:lnTo>
                <a:lnTo>
                  <a:pt x="927959" y="950389"/>
                </a:lnTo>
                <a:lnTo>
                  <a:pt x="926371" y="952612"/>
                </a:lnTo>
                <a:lnTo>
                  <a:pt x="925419" y="954517"/>
                </a:lnTo>
                <a:lnTo>
                  <a:pt x="924149" y="956740"/>
                </a:lnTo>
                <a:lnTo>
                  <a:pt x="923514" y="959598"/>
                </a:lnTo>
                <a:lnTo>
                  <a:pt x="922562" y="961821"/>
                </a:lnTo>
                <a:lnTo>
                  <a:pt x="922244" y="964362"/>
                </a:lnTo>
                <a:lnTo>
                  <a:pt x="922244" y="967220"/>
                </a:lnTo>
                <a:lnTo>
                  <a:pt x="922244" y="1044070"/>
                </a:lnTo>
                <a:lnTo>
                  <a:pt x="922244" y="1046610"/>
                </a:lnTo>
                <a:lnTo>
                  <a:pt x="922562" y="1049468"/>
                </a:lnTo>
                <a:lnTo>
                  <a:pt x="923514" y="1052009"/>
                </a:lnTo>
                <a:lnTo>
                  <a:pt x="924149" y="1054232"/>
                </a:lnTo>
                <a:lnTo>
                  <a:pt x="925419" y="1056772"/>
                </a:lnTo>
                <a:lnTo>
                  <a:pt x="926371" y="1058995"/>
                </a:lnTo>
                <a:lnTo>
                  <a:pt x="927959" y="1060901"/>
                </a:lnTo>
                <a:lnTo>
                  <a:pt x="929863" y="1062806"/>
                </a:lnTo>
                <a:lnTo>
                  <a:pt x="931451" y="1064394"/>
                </a:lnTo>
                <a:lnTo>
                  <a:pt x="933673" y="1065982"/>
                </a:lnTo>
                <a:lnTo>
                  <a:pt x="935578" y="1067252"/>
                </a:lnTo>
                <a:lnTo>
                  <a:pt x="937800" y="1068204"/>
                </a:lnTo>
                <a:lnTo>
                  <a:pt x="940657" y="1069157"/>
                </a:lnTo>
                <a:lnTo>
                  <a:pt x="942879" y="1069792"/>
                </a:lnTo>
                <a:lnTo>
                  <a:pt x="945736" y="1070110"/>
                </a:lnTo>
                <a:lnTo>
                  <a:pt x="948276" y="1070427"/>
                </a:lnTo>
                <a:lnTo>
                  <a:pt x="1095892" y="1070427"/>
                </a:lnTo>
                <a:lnTo>
                  <a:pt x="1098432" y="1070110"/>
                </a:lnTo>
                <a:lnTo>
                  <a:pt x="1101289" y="1069792"/>
                </a:lnTo>
                <a:lnTo>
                  <a:pt x="1103828" y="1069157"/>
                </a:lnTo>
                <a:lnTo>
                  <a:pt x="1106368" y="1068204"/>
                </a:lnTo>
                <a:lnTo>
                  <a:pt x="1108590" y="1067252"/>
                </a:lnTo>
                <a:lnTo>
                  <a:pt x="1110812" y="1065982"/>
                </a:lnTo>
                <a:lnTo>
                  <a:pt x="1112717" y="1064394"/>
                </a:lnTo>
                <a:lnTo>
                  <a:pt x="1114622" y="1062806"/>
                </a:lnTo>
                <a:lnTo>
                  <a:pt x="1116209" y="1060901"/>
                </a:lnTo>
                <a:lnTo>
                  <a:pt x="1117796" y="1058995"/>
                </a:lnTo>
                <a:lnTo>
                  <a:pt x="1119384" y="1056772"/>
                </a:lnTo>
                <a:lnTo>
                  <a:pt x="1120018" y="1054232"/>
                </a:lnTo>
                <a:lnTo>
                  <a:pt x="1121288" y="1052009"/>
                </a:lnTo>
                <a:lnTo>
                  <a:pt x="1121606" y="1049468"/>
                </a:lnTo>
                <a:lnTo>
                  <a:pt x="1121923" y="1046610"/>
                </a:lnTo>
                <a:lnTo>
                  <a:pt x="1122241" y="1044070"/>
                </a:lnTo>
                <a:lnTo>
                  <a:pt x="1122241" y="967220"/>
                </a:lnTo>
                <a:lnTo>
                  <a:pt x="1121923" y="964362"/>
                </a:lnTo>
                <a:lnTo>
                  <a:pt x="1121606" y="961821"/>
                </a:lnTo>
                <a:lnTo>
                  <a:pt x="1121288" y="959598"/>
                </a:lnTo>
                <a:lnTo>
                  <a:pt x="1120018" y="956740"/>
                </a:lnTo>
                <a:lnTo>
                  <a:pt x="1119384" y="954517"/>
                </a:lnTo>
                <a:lnTo>
                  <a:pt x="1117796" y="952612"/>
                </a:lnTo>
                <a:lnTo>
                  <a:pt x="1116209" y="950389"/>
                </a:lnTo>
                <a:lnTo>
                  <a:pt x="1114622" y="948801"/>
                </a:lnTo>
                <a:lnTo>
                  <a:pt x="1112717" y="946896"/>
                </a:lnTo>
                <a:lnTo>
                  <a:pt x="1110812" y="945308"/>
                </a:lnTo>
                <a:lnTo>
                  <a:pt x="1108590" y="944038"/>
                </a:lnTo>
                <a:lnTo>
                  <a:pt x="1106368" y="943085"/>
                </a:lnTo>
                <a:lnTo>
                  <a:pt x="1103828" y="942133"/>
                </a:lnTo>
                <a:lnTo>
                  <a:pt x="1101289" y="941497"/>
                </a:lnTo>
                <a:lnTo>
                  <a:pt x="1098432" y="941180"/>
                </a:lnTo>
                <a:lnTo>
                  <a:pt x="1095892" y="941180"/>
                </a:lnTo>
                <a:lnTo>
                  <a:pt x="948276" y="941180"/>
                </a:lnTo>
                <a:lnTo>
                  <a:pt x="945736" y="941180"/>
                </a:lnTo>
                <a:close/>
                <a:moveTo>
                  <a:pt x="2076450" y="633412"/>
                </a:moveTo>
                <a:lnTo>
                  <a:pt x="2751138" y="636587"/>
                </a:lnTo>
                <a:lnTo>
                  <a:pt x="2750186" y="649605"/>
                </a:lnTo>
                <a:lnTo>
                  <a:pt x="2748281" y="663892"/>
                </a:lnTo>
                <a:lnTo>
                  <a:pt x="2746058" y="681990"/>
                </a:lnTo>
                <a:lnTo>
                  <a:pt x="2742566" y="702310"/>
                </a:lnTo>
                <a:lnTo>
                  <a:pt x="2738756" y="722947"/>
                </a:lnTo>
                <a:lnTo>
                  <a:pt x="2736216" y="733107"/>
                </a:lnTo>
                <a:lnTo>
                  <a:pt x="2733993" y="743585"/>
                </a:lnTo>
                <a:lnTo>
                  <a:pt x="2731771" y="753110"/>
                </a:lnTo>
                <a:lnTo>
                  <a:pt x="2728596" y="762000"/>
                </a:lnTo>
                <a:lnTo>
                  <a:pt x="2726373" y="769302"/>
                </a:lnTo>
                <a:lnTo>
                  <a:pt x="2722881" y="776605"/>
                </a:lnTo>
                <a:lnTo>
                  <a:pt x="2719388" y="783590"/>
                </a:lnTo>
                <a:lnTo>
                  <a:pt x="2715261" y="790892"/>
                </a:lnTo>
                <a:lnTo>
                  <a:pt x="2710816" y="797877"/>
                </a:lnTo>
                <a:lnTo>
                  <a:pt x="2705418" y="805180"/>
                </a:lnTo>
                <a:lnTo>
                  <a:pt x="2700021" y="811530"/>
                </a:lnTo>
                <a:lnTo>
                  <a:pt x="2693988" y="818197"/>
                </a:lnTo>
                <a:lnTo>
                  <a:pt x="2687321" y="823912"/>
                </a:lnTo>
                <a:lnTo>
                  <a:pt x="2680653" y="829310"/>
                </a:lnTo>
                <a:lnTo>
                  <a:pt x="2673351" y="834072"/>
                </a:lnTo>
                <a:lnTo>
                  <a:pt x="2665731" y="838200"/>
                </a:lnTo>
                <a:lnTo>
                  <a:pt x="2657476" y="841375"/>
                </a:lnTo>
                <a:lnTo>
                  <a:pt x="2653348" y="842962"/>
                </a:lnTo>
                <a:lnTo>
                  <a:pt x="2648903" y="843915"/>
                </a:lnTo>
                <a:lnTo>
                  <a:pt x="2644458" y="844867"/>
                </a:lnTo>
                <a:lnTo>
                  <a:pt x="2640013" y="845820"/>
                </a:lnTo>
                <a:lnTo>
                  <a:pt x="2635251" y="846137"/>
                </a:lnTo>
                <a:lnTo>
                  <a:pt x="2630806" y="846137"/>
                </a:lnTo>
                <a:lnTo>
                  <a:pt x="2181543" y="844232"/>
                </a:lnTo>
                <a:lnTo>
                  <a:pt x="2173288" y="843915"/>
                </a:lnTo>
                <a:lnTo>
                  <a:pt x="2165350" y="842327"/>
                </a:lnTo>
                <a:lnTo>
                  <a:pt x="2157730" y="840422"/>
                </a:lnTo>
                <a:lnTo>
                  <a:pt x="2149475" y="837565"/>
                </a:lnTo>
                <a:lnTo>
                  <a:pt x="2142173" y="834072"/>
                </a:lnTo>
                <a:lnTo>
                  <a:pt x="2135505" y="830262"/>
                </a:lnTo>
                <a:lnTo>
                  <a:pt x="2128520" y="825817"/>
                </a:lnTo>
                <a:lnTo>
                  <a:pt x="2122488" y="820420"/>
                </a:lnTo>
                <a:lnTo>
                  <a:pt x="2116773" y="814705"/>
                </a:lnTo>
                <a:lnTo>
                  <a:pt x="2111375" y="808672"/>
                </a:lnTo>
                <a:lnTo>
                  <a:pt x="2106295" y="802005"/>
                </a:lnTo>
                <a:lnTo>
                  <a:pt x="2102168" y="795337"/>
                </a:lnTo>
                <a:lnTo>
                  <a:pt x="2098675" y="787717"/>
                </a:lnTo>
                <a:lnTo>
                  <a:pt x="2095500" y="779780"/>
                </a:lnTo>
                <a:lnTo>
                  <a:pt x="2093595" y="772160"/>
                </a:lnTo>
                <a:lnTo>
                  <a:pt x="2092008" y="763905"/>
                </a:lnTo>
                <a:lnTo>
                  <a:pt x="2076450" y="633412"/>
                </a:lnTo>
                <a:close/>
                <a:moveTo>
                  <a:pt x="674688" y="633412"/>
                </a:moveTo>
                <a:lnTo>
                  <a:pt x="659138" y="763905"/>
                </a:lnTo>
                <a:lnTo>
                  <a:pt x="657551" y="772160"/>
                </a:lnTo>
                <a:lnTo>
                  <a:pt x="655330" y="779780"/>
                </a:lnTo>
                <a:lnTo>
                  <a:pt x="652791" y="787717"/>
                </a:lnTo>
                <a:lnTo>
                  <a:pt x="648983" y="795337"/>
                </a:lnTo>
                <a:lnTo>
                  <a:pt x="644540" y="802005"/>
                </a:lnTo>
                <a:lnTo>
                  <a:pt x="640097" y="808672"/>
                </a:lnTo>
                <a:lnTo>
                  <a:pt x="634702" y="814705"/>
                </a:lnTo>
                <a:lnTo>
                  <a:pt x="628990" y="820420"/>
                </a:lnTo>
                <a:lnTo>
                  <a:pt x="622325" y="825817"/>
                </a:lnTo>
                <a:lnTo>
                  <a:pt x="615978" y="830262"/>
                </a:lnTo>
                <a:lnTo>
                  <a:pt x="608679" y="834072"/>
                </a:lnTo>
                <a:lnTo>
                  <a:pt x="601380" y="837565"/>
                </a:lnTo>
                <a:lnTo>
                  <a:pt x="593764" y="840422"/>
                </a:lnTo>
                <a:lnTo>
                  <a:pt x="585830" y="842327"/>
                </a:lnTo>
                <a:lnTo>
                  <a:pt x="577579" y="843915"/>
                </a:lnTo>
                <a:lnTo>
                  <a:pt x="569645" y="844232"/>
                </a:lnTo>
                <a:lnTo>
                  <a:pt x="120276" y="846137"/>
                </a:lnTo>
                <a:lnTo>
                  <a:pt x="115833" y="846137"/>
                </a:lnTo>
                <a:lnTo>
                  <a:pt x="111390" y="845820"/>
                </a:lnTo>
                <a:lnTo>
                  <a:pt x="106947" y="844867"/>
                </a:lnTo>
                <a:lnTo>
                  <a:pt x="102504" y="843915"/>
                </a:lnTo>
                <a:lnTo>
                  <a:pt x="98379" y="842962"/>
                </a:lnTo>
                <a:lnTo>
                  <a:pt x="93936" y="841375"/>
                </a:lnTo>
                <a:lnTo>
                  <a:pt x="86002" y="838200"/>
                </a:lnTo>
                <a:lnTo>
                  <a:pt x="78068" y="834072"/>
                </a:lnTo>
                <a:lnTo>
                  <a:pt x="70769" y="829310"/>
                </a:lnTo>
                <a:lnTo>
                  <a:pt x="63788" y="823912"/>
                </a:lnTo>
                <a:lnTo>
                  <a:pt x="57441" y="818197"/>
                </a:lnTo>
                <a:lnTo>
                  <a:pt x="51728" y="811530"/>
                </a:lnTo>
                <a:lnTo>
                  <a:pt x="45699" y="805180"/>
                </a:lnTo>
                <a:lnTo>
                  <a:pt x="40938" y="797877"/>
                </a:lnTo>
                <a:lnTo>
                  <a:pt x="35861" y="790892"/>
                </a:lnTo>
                <a:lnTo>
                  <a:pt x="32053" y="783590"/>
                </a:lnTo>
                <a:lnTo>
                  <a:pt x="28244" y="776605"/>
                </a:lnTo>
                <a:lnTo>
                  <a:pt x="25071" y="769302"/>
                </a:lnTo>
                <a:lnTo>
                  <a:pt x="22532" y="762000"/>
                </a:lnTo>
                <a:lnTo>
                  <a:pt x="19993" y="753110"/>
                </a:lnTo>
                <a:lnTo>
                  <a:pt x="17137" y="743585"/>
                </a:lnTo>
                <a:lnTo>
                  <a:pt x="14916" y="733107"/>
                </a:lnTo>
                <a:lnTo>
                  <a:pt x="12694" y="722947"/>
                </a:lnTo>
                <a:lnTo>
                  <a:pt x="8886" y="702310"/>
                </a:lnTo>
                <a:lnTo>
                  <a:pt x="5712" y="681990"/>
                </a:lnTo>
                <a:lnTo>
                  <a:pt x="3174" y="663892"/>
                </a:lnTo>
                <a:lnTo>
                  <a:pt x="1587" y="649605"/>
                </a:lnTo>
                <a:lnTo>
                  <a:pt x="0" y="636587"/>
                </a:lnTo>
                <a:lnTo>
                  <a:pt x="674688" y="633412"/>
                </a:lnTo>
                <a:close/>
                <a:moveTo>
                  <a:pt x="970497" y="374650"/>
                </a:moveTo>
                <a:lnTo>
                  <a:pt x="973355" y="374650"/>
                </a:lnTo>
                <a:lnTo>
                  <a:pt x="1052401" y="374650"/>
                </a:lnTo>
                <a:lnTo>
                  <a:pt x="1054940" y="374650"/>
                </a:lnTo>
                <a:lnTo>
                  <a:pt x="1058115" y="374968"/>
                </a:lnTo>
                <a:lnTo>
                  <a:pt x="1060654" y="375603"/>
                </a:lnTo>
                <a:lnTo>
                  <a:pt x="1063512" y="376873"/>
                </a:lnTo>
                <a:lnTo>
                  <a:pt x="1066051" y="377826"/>
                </a:lnTo>
                <a:lnTo>
                  <a:pt x="1068273" y="379414"/>
                </a:lnTo>
                <a:lnTo>
                  <a:pt x="1070813" y="381001"/>
                </a:lnTo>
                <a:lnTo>
                  <a:pt x="1072718" y="382907"/>
                </a:lnTo>
                <a:lnTo>
                  <a:pt x="1074623" y="384812"/>
                </a:lnTo>
                <a:lnTo>
                  <a:pt x="1075892" y="387035"/>
                </a:lnTo>
                <a:lnTo>
                  <a:pt x="1077480" y="389576"/>
                </a:lnTo>
                <a:lnTo>
                  <a:pt x="1078749" y="392116"/>
                </a:lnTo>
                <a:lnTo>
                  <a:pt x="1079702" y="394657"/>
                </a:lnTo>
                <a:lnTo>
                  <a:pt x="1080654" y="397515"/>
                </a:lnTo>
                <a:lnTo>
                  <a:pt x="1080972" y="400055"/>
                </a:lnTo>
                <a:lnTo>
                  <a:pt x="1080972" y="403231"/>
                </a:lnTo>
                <a:lnTo>
                  <a:pt x="1080972" y="473094"/>
                </a:lnTo>
                <a:lnTo>
                  <a:pt x="1669532" y="473094"/>
                </a:lnTo>
                <a:lnTo>
                  <a:pt x="1669532" y="403231"/>
                </a:lnTo>
                <a:lnTo>
                  <a:pt x="1670167" y="400055"/>
                </a:lnTo>
                <a:lnTo>
                  <a:pt x="1670484" y="397515"/>
                </a:lnTo>
                <a:lnTo>
                  <a:pt x="1671119" y="394657"/>
                </a:lnTo>
                <a:lnTo>
                  <a:pt x="1672071" y="392116"/>
                </a:lnTo>
                <a:lnTo>
                  <a:pt x="1673024" y="389576"/>
                </a:lnTo>
                <a:lnTo>
                  <a:pt x="1674611" y="387035"/>
                </a:lnTo>
                <a:lnTo>
                  <a:pt x="1676516" y="384812"/>
                </a:lnTo>
                <a:lnTo>
                  <a:pt x="1678103" y="382907"/>
                </a:lnTo>
                <a:lnTo>
                  <a:pt x="1680325" y="381001"/>
                </a:lnTo>
                <a:lnTo>
                  <a:pt x="1682547" y="379414"/>
                </a:lnTo>
                <a:lnTo>
                  <a:pt x="1685087" y="377826"/>
                </a:lnTo>
                <a:lnTo>
                  <a:pt x="1687309" y="376873"/>
                </a:lnTo>
                <a:lnTo>
                  <a:pt x="1689849" y="375603"/>
                </a:lnTo>
                <a:lnTo>
                  <a:pt x="1693023" y="374968"/>
                </a:lnTo>
                <a:lnTo>
                  <a:pt x="1695563" y="374650"/>
                </a:lnTo>
                <a:lnTo>
                  <a:pt x="1698737" y="374650"/>
                </a:lnTo>
                <a:lnTo>
                  <a:pt x="1777466" y="374650"/>
                </a:lnTo>
                <a:lnTo>
                  <a:pt x="1780323" y="374650"/>
                </a:lnTo>
                <a:lnTo>
                  <a:pt x="1783180" y="374968"/>
                </a:lnTo>
                <a:lnTo>
                  <a:pt x="1786037" y="375603"/>
                </a:lnTo>
                <a:lnTo>
                  <a:pt x="1788577" y="376873"/>
                </a:lnTo>
                <a:lnTo>
                  <a:pt x="1791117" y="377826"/>
                </a:lnTo>
                <a:lnTo>
                  <a:pt x="1793656" y="379414"/>
                </a:lnTo>
                <a:lnTo>
                  <a:pt x="1795878" y="381001"/>
                </a:lnTo>
                <a:lnTo>
                  <a:pt x="1797783" y="382907"/>
                </a:lnTo>
                <a:lnTo>
                  <a:pt x="1799688" y="384812"/>
                </a:lnTo>
                <a:lnTo>
                  <a:pt x="1801275" y="387035"/>
                </a:lnTo>
                <a:lnTo>
                  <a:pt x="1802862" y="389576"/>
                </a:lnTo>
                <a:lnTo>
                  <a:pt x="1803815" y="392116"/>
                </a:lnTo>
                <a:lnTo>
                  <a:pt x="1805085" y="394657"/>
                </a:lnTo>
                <a:lnTo>
                  <a:pt x="1805720" y="397515"/>
                </a:lnTo>
                <a:lnTo>
                  <a:pt x="1806037" y="400055"/>
                </a:lnTo>
                <a:lnTo>
                  <a:pt x="1806037" y="403231"/>
                </a:lnTo>
                <a:lnTo>
                  <a:pt x="1806037" y="475952"/>
                </a:lnTo>
                <a:lnTo>
                  <a:pt x="1819053" y="478175"/>
                </a:lnTo>
                <a:lnTo>
                  <a:pt x="1825719" y="479446"/>
                </a:lnTo>
                <a:lnTo>
                  <a:pt x="1831433" y="481033"/>
                </a:lnTo>
                <a:lnTo>
                  <a:pt x="1837148" y="482939"/>
                </a:lnTo>
                <a:lnTo>
                  <a:pt x="1842862" y="484844"/>
                </a:lnTo>
                <a:lnTo>
                  <a:pt x="1848258" y="487067"/>
                </a:lnTo>
                <a:lnTo>
                  <a:pt x="1853338" y="489607"/>
                </a:lnTo>
                <a:lnTo>
                  <a:pt x="1858099" y="492466"/>
                </a:lnTo>
                <a:lnTo>
                  <a:pt x="1863179" y="495324"/>
                </a:lnTo>
                <a:lnTo>
                  <a:pt x="1867623" y="498817"/>
                </a:lnTo>
                <a:lnTo>
                  <a:pt x="1872385" y="502310"/>
                </a:lnTo>
                <a:lnTo>
                  <a:pt x="1876512" y="506438"/>
                </a:lnTo>
                <a:lnTo>
                  <a:pt x="1880639" y="510567"/>
                </a:lnTo>
                <a:lnTo>
                  <a:pt x="1885083" y="515648"/>
                </a:lnTo>
                <a:lnTo>
                  <a:pt x="1888893" y="520729"/>
                </a:lnTo>
                <a:lnTo>
                  <a:pt x="1892702" y="526127"/>
                </a:lnTo>
                <a:lnTo>
                  <a:pt x="1896194" y="532161"/>
                </a:lnTo>
                <a:lnTo>
                  <a:pt x="1900003" y="538194"/>
                </a:lnTo>
                <a:lnTo>
                  <a:pt x="1903178" y="545181"/>
                </a:lnTo>
                <a:lnTo>
                  <a:pt x="1906670" y="552167"/>
                </a:lnTo>
                <a:lnTo>
                  <a:pt x="1909845" y="559789"/>
                </a:lnTo>
                <a:lnTo>
                  <a:pt x="1913337" y="567728"/>
                </a:lnTo>
                <a:lnTo>
                  <a:pt x="1916194" y="576619"/>
                </a:lnTo>
                <a:lnTo>
                  <a:pt x="1922543" y="595038"/>
                </a:lnTo>
                <a:lnTo>
                  <a:pt x="1928574" y="615679"/>
                </a:lnTo>
                <a:lnTo>
                  <a:pt x="1934289" y="638544"/>
                </a:lnTo>
                <a:lnTo>
                  <a:pt x="1940003" y="663631"/>
                </a:lnTo>
                <a:lnTo>
                  <a:pt x="1943812" y="680462"/>
                </a:lnTo>
                <a:lnTo>
                  <a:pt x="1948891" y="696975"/>
                </a:lnTo>
                <a:lnTo>
                  <a:pt x="1954288" y="713488"/>
                </a:lnTo>
                <a:lnTo>
                  <a:pt x="1960320" y="729684"/>
                </a:lnTo>
                <a:lnTo>
                  <a:pt x="1966669" y="745562"/>
                </a:lnTo>
                <a:lnTo>
                  <a:pt x="1973970" y="761758"/>
                </a:lnTo>
                <a:lnTo>
                  <a:pt x="1981589" y="777318"/>
                </a:lnTo>
                <a:lnTo>
                  <a:pt x="1990160" y="792561"/>
                </a:lnTo>
                <a:lnTo>
                  <a:pt x="1998414" y="808122"/>
                </a:lnTo>
                <a:lnTo>
                  <a:pt x="2007620" y="823365"/>
                </a:lnTo>
                <a:lnTo>
                  <a:pt x="2017779" y="838290"/>
                </a:lnTo>
                <a:lnTo>
                  <a:pt x="2027620" y="852898"/>
                </a:lnTo>
                <a:lnTo>
                  <a:pt x="2038096" y="867823"/>
                </a:lnTo>
                <a:lnTo>
                  <a:pt x="2048572" y="882113"/>
                </a:lnTo>
                <a:lnTo>
                  <a:pt x="2059683" y="896404"/>
                </a:lnTo>
                <a:lnTo>
                  <a:pt x="2070794" y="910376"/>
                </a:lnTo>
                <a:lnTo>
                  <a:pt x="2082222" y="924667"/>
                </a:lnTo>
                <a:lnTo>
                  <a:pt x="2094285" y="938957"/>
                </a:lnTo>
                <a:lnTo>
                  <a:pt x="2118412" y="966267"/>
                </a:lnTo>
                <a:lnTo>
                  <a:pt x="2143174" y="993578"/>
                </a:lnTo>
                <a:lnTo>
                  <a:pt x="2167935" y="1020253"/>
                </a:lnTo>
                <a:lnTo>
                  <a:pt x="2218093" y="1072650"/>
                </a:lnTo>
                <a:lnTo>
                  <a:pt x="2242537" y="1098373"/>
                </a:lnTo>
                <a:lnTo>
                  <a:pt x="2266663" y="1124095"/>
                </a:lnTo>
                <a:lnTo>
                  <a:pt x="2274282" y="1132352"/>
                </a:lnTo>
                <a:lnTo>
                  <a:pt x="2281266" y="1140926"/>
                </a:lnTo>
                <a:lnTo>
                  <a:pt x="2288568" y="1149500"/>
                </a:lnTo>
                <a:lnTo>
                  <a:pt x="2295234" y="1158709"/>
                </a:lnTo>
                <a:lnTo>
                  <a:pt x="2301901" y="1168236"/>
                </a:lnTo>
                <a:lnTo>
                  <a:pt x="2308250" y="1178081"/>
                </a:lnTo>
                <a:lnTo>
                  <a:pt x="2314916" y="1187925"/>
                </a:lnTo>
                <a:lnTo>
                  <a:pt x="2320948" y="1198087"/>
                </a:lnTo>
                <a:lnTo>
                  <a:pt x="2326980" y="1208884"/>
                </a:lnTo>
                <a:lnTo>
                  <a:pt x="2333329" y="1219681"/>
                </a:lnTo>
                <a:lnTo>
                  <a:pt x="2344757" y="1241593"/>
                </a:lnTo>
                <a:lnTo>
                  <a:pt x="2355868" y="1264457"/>
                </a:lnTo>
                <a:lnTo>
                  <a:pt x="2366026" y="1287639"/>
                </a:lnTo>
                <a:lnTo>
                  <a:pt x="2375550" y="1311774"/>
                </a:lnTo>
                <a:lnTo>
                  <a:pt x="2385391" y="1335909"/>
                </a:lnTo>
                <a:lnTo>
                  <a:pt x="2393645" y="1360361"/>
                </a:lnTo>
                <a:lnTo>
                  <a:pt x="2402216" y="1384813"/>
                </a:lnTo>
                <a:lnTo>
                  <a:pt x="2409835" y="1409265"/>
                </a:lnTo>
                <a:lnTo>
                  <a:pt x="2417136" y="1434035"/>
                </a:lnTo>
                <a:lnTo>
                  <a:pt x="2423803" y="1457852"/>
                </a:lnTo>
                <a:lnTo>
                  <a:pt x="2430152" y="1481669"/>
                </a:lnTo>
                <a:lnTo>
                  <a:pt x="2435866" y="1505169"/>
                </a:lnTo>
                <a:lnTo>
                  <a:pt x="2441263" y="1527716"/>
                </a:lnTo>
                <a:lnTo>
                  <a:pt x="2446025" y="1549945"/>
                </a:lnTo>
                <a:lnTo>
                  <a:pt x="2450787" y="1570904"/>
                </a:lnTo>
                <a:lnTo>
                  <a:pt x="2458406" y="1609964"/>
                </a:lnTo>
                <a:lnTo>
                  <a:pt x="2464437" y="1643943"/>
                </a:lnTo>
                <a:lnTo>
                  <a:pt x="2468881" y="1672206"/>
                </a:lnTo>
                <a:lnTo>
                  <a:pt x="2472056" y="1693800"/>
                </a:lnTo>
                <a:lnTo>
                  <a:pt x="2474913" y="1711584"/>
                </a:lnTo>
                <a:lnTo>
                  <a:pt x="2474278" y="1722381"/>
                </a:lnTo>
                <a:lnTo>
                  <a:pt x="2473643" y="1733178"/>
                </a:lnTo>
                <a:lnTo>
                  <a:pt x="2472056" y="1743340"/>
                </a:lnTo>
                <a:lnTo>
                  <a:pt x="2470151" y="1753820"/>
                </a:lnTo>
                <a:lnTo>
                  <a:pt x="2467929" y="1763664"/>
                </a:lnTo>
                <a:lnTo>
                  <a:pt x="2465072" y="1773508"/>
                </a:lnTo>
                <a:lnTo>
                  <a:pt x="2462215" y="1783035"/>
                </a:lnTo>
                <a:lnTo>
                  <a:pt x="2458406" y="1792880"/>
                </a:lnTo>
                <a:lnTo>
                  <a:pt x="2453961" y="1802089"/>
                </a:lnTo>
                <a:lnTo>
                  <a:pt x="2449517" y="1810981"/>
                </a:lnTo>
                <a:lnTo>
                  <a:pt x="2444438" y="1819872"/>
                </a:lnTo>
                <a:lnTo>
                  <a:pt x="2439041" y="1828447"/>
                </a:lnTo>
                <a:lnTo>
                  <a:pt x="2433009" y="1836386"/>
                </a:lnTo>
                <a:lnTo>
                  <a:pt x="2426978" y="1844325"/>
                </a:lnTo>
                <a:lnTo>
                  <a:pt x="2420311" y="1851629"/>
                </a:lnTo>
                <a:lnTo>
                  <a:pt x="2413644" y="1858932"/>
                </a:lnTo>
                <a:lnTo>
                  <a:pt x="2406343" y="1865919"/>
                </a:lnTo>
                <a:lnTo>
                  <a:pt x="2398724" y="1872270"/>
                </a:lnTo>
                <a:lnTo>
                  <a:pt x="2391105" y="1878939"/>
                </a:lnTo>
                <a:lnTo>
                  <a:pt x="2382851" y="1884655"/>
                </a:lnTo>
                <a:lnTo>
                  <a:pt x="2374280" y="1890053"/>
                </a:lnTo>
                <a:lnTo>
                  <a:pt x="2365709" y="1894817"/>
                </a:lnTo>
                <a:lnTo>
                  <a:pt x="2356503" y="1899580"/>
                </a:lnTo>
                <a:lnTo>
                  <a:pt x="2347297" y="1903709"/>
                </a:lnTo>
                <a:lnTo>
                  <a:pt x="2337773" y="1907519"/>
                </a:lnTo>
                <a:lnTo>
                  <a:pt x="2328249" y="1910695"/>
                </a:lnTo>
                <a:lnTo>
                  <a:pt x="2318408" y="1913553"/>
                </a:lnTo>
                <a:lnTo>
                  <a:pt x="2308250" y="1916094"/>
                </a:lnTo>
                <a:lnTo>
                  <a:pt x="2298091" y="1917364"/>
                </a:lnTo>
                <a:lnTo>
                  <a:pt x="2287615" y="1918952"/>
                </a:lnTo>
                <a:lnTo>
                  <a:pt x="2277139" y="1919904"/>
                </a:lnTo>
                <a:lnTo>
                  <a:pt x="2266346" y="1920222"/>
                </a:lnTo>
                <a:lnTo>
                  <a:pt x="2227934" y="1920222"/>
                </a:lnTo>
                <a:lnTo>
                  <a:pt x="2227934" y="1976748"/>
                </a:lnTo>
                <a:lnTo>
                  <a:pt x="2227616" y="1980876"/>
                </a:lnTo>
                <a:lnTo>
                  <a:pt x="2227299" y="1985322"/>
                </a:lnTo>
                <a:lnTo>
                  <a:pt x="2226029" y="1989133"/>
                </a:lnTo>
                <a:lnTo>
                  <a:pt x="2225077" y="1992943"/>
                </a:lnTo>
                <a:lnTo>
                  <a:pt x="2223489" y="1996437"/>
                </a:lnTo>
                <a:lnTo>
                  <a:pt x="2221585" y="1999612"/>
                </a:lnTo>
                <a:lnTo>
                  <a:pt x="2219363" y="2002788"/>
                </a:lnTo>
                <a:lnTo>
                  <a:pt x="2216823" y="2005963"/>
                </a:lnTo>
                <a:lnTo>
                  <a:pt x="2214283" y="2008504"/>
                </a:lnTo>
                <a:lnTo>
                  <a:pt x="2211744" y="2010727"/>
                </a:lnTo>
                <a:lnTo>
                  <a:pt x="2208252" y="2012632"/>
                </a:lnTo>
                <a:lnTo>
                  <a:pt x="2205077" y="2014538"/>
                </a:lnTo>
                <a:lnTo>
                  <a:pt x="2201585" y="2016125"/>
                </a:lnTo>
                <a:lnTo>
                  <a:pt x="2197776" y="2017078"/>
                </a:lnTo>
                <a:lnTo>
                  <a:pt x="2194284" y="2017713"/>
                </a:lnTo>
                <a:lnTo>
                  <a:pt x="2190474" y="2017713"/>
                </a:lnTo>
                <a:lnTo>
                  <a:pt x="2066667" y="2017713"/>
                </a:lnTo>
                <a:lnTo>
                  <a:pt x="2062857" y="2017713"/>
                </a:lnTo>
                <a:lnTo>
                  <a:pt x="2059048" y="2017078"/>
                </a:lnTo>
                <a:lnTo>
                  <a:pt x="2055239" y="2016125"/>
                </a:lnTo>
                <a:lnTo>
                  <a:pt x="2051747" y="2014538"/>
                </a:lnTo>
                <a:lnTo>
                  <a:pt x="2048572" y="2012632"/>
                </a:lnTo>
                <a:lnTo>
                  <a:pt x="2045715" y="2010727"/>
                </a:lnTo>
                <a:lnTo>
                  <a:pt x="2042540" y="2008504"/>
                </a:lnTo>
                <a:lnTo>
                  <a:pt x="2040001" y="2005963"/>
                </a:lnTo>
                <a:lnTo>
                  <a:pt x="2037461" y="2002788"/>
                </a:lnTo>
                <a:lnTo>
                  <a:pt x="2035239" y="1999612"/>
                </a:lnTo>
                <a:lnTo>
                  <a:pt x="2033334" y="1996437"/>
                </a:lnTo>
                <a:lnTo>
                  <a:pt x="2031747" y="1992943"/>
                </a:lnTo>
                <a:lnTo>
                  <a:pt x="2030795" y="1989133"/>
                </a:lnTo>
                <a:lnTo>
                  <a:pt x="2029525" y="1985322"/>
                </a:lnTo>
                <a:lnTo>
                  <a:pt x="2029207" y="1980876"/>
                </a:lnTo>
                <a:lnTo>
                  <a:pt x="2028890" y="1976748"/>
                </a:lnTo>
                <a:lnTo>
                  <a:pt x="2028890" y="1920222"/>
                </a:lnTo>
                <a:lnTo>
                  <a:pt x="721931" y="1920222"/>
                </a:lnTo>
                <a:lnTo>
                  <a:pt x="721931" y="1976748"/>
                </a:lnTo>
                <a:lnTo>
                  <a:pt x="721931" y="1980876"/>
                </a:lnTo>
                <a:lnTo>
                  <a:pt x="720978" y="1985322"/>
                </a:lnTo>
                <a:lnTo>
                  <a:pt x="720344" y="1989133"/>
                </a:lnTo>
                <a:lnTo>
                  <a:pt x="718756" y="1992943"/>
                </a:lnTo>
                <a:lnTo>
                  <a:pt x="717169" y="1996437"/>
                </a:lnTo>
                <a:lnTo>
                  <a:pt x="715264" y="1999612"/>
                </a:lnTo>
                <a:lnTo>
                  <a:pt x="713360" y="2002788"/>
                </a:lnTo>
                <a:lnTo>
                  <a:pt x="710820" y="2005963"/>
                </a:lnTo>
                <a:lnTo>
                  <a:pt x="707963" y="2008504"/>
                </a:lnTo>
                <a:lnTo>
                  <a:pt x="705423" y="2010727"/>
                </a:lnTo>
                <a:lnTo>
                  <a:pt x="702249" y="2012632"/>
                </a:lnTo>
                <a:lnTo>
                  <a:pt x="698757" y="2014538"/>
                </a:lnTo>
                <a:lnTo>
                  <a:pt x="695582" y="2016125"/>
                </a:lnTo>
                <a:lnTo>
                  <a:pt x="692090" y="2017078"/>
                </a:lnTo>
                <a:lnTo>
                  <a:pt x="688281" y="2017713"/>
                </a:lnTo>
                <a:lnTo>
                  <a:pt x="684471" y="2017713"/>
                </a:lnTo>
                <a:lnTo>
                  <a:pt x="560347" y="2017713"/>
                </a:lnTo>
                <a:lnTo>
                  <a:pt x="556537" y="2017713"/>
                </a:lnTo>
                <a:lnTo>
                  <a:pt x="552728" y="2017078"/>
                </a:lnTo>
                <a:lnTo>
                  <a:pt x="549236" y="2016125"/>
                </a:lnTo>
                <a:lnTo>
                  <a:pt x="545744" y="2014538"/>
                </a:lnTo>
                <a:lnTo>
                  <a:pt x="542569" y="2012632"/>
                </a:lnTo>
                <a:lnTo>
                  <a:pt x="539395" y="2010727"/>
                </a:lnTo>
                <a:lnTo>
                  <a:pt x="536220" y="2008504"/>
                </a:lnTo>
                <a:lnTo>
                  <a:pt x="533680" y="2005963"/>
                </a:lnTo>
                <a:lnTo>
                  <a:pt x="531458" y="2002788"/>
                </a:lnTo>
                <a:lnTo>
                  <a:pt x="528919" y="1999612"/>
                </a:lnTo>
                <a:lnTo>
                  <a:pt x="527014" y="1996437"/>
                </a:lnTo>
                <a:lnTo>
                  <a:pt x="525744" y="1992943"/>
                </a:lnTo>
                <a:lnTo>
                  <a:pt x="524474" y="1989133"/>
                </a:lnTo>
                <a:lnTo>
                  <a:pt x="523839" y="1985322"/>
                </a:lnTo>
                <a:lnTo>
                  <a:pt x="522887" y="1980876"/>
                </a:lnTo>
                <a:lnTo>
                  <a:pt x="522887" y="1976748"/>
                </a:lnTo>
                <a:lnTo>
                  <a:pt x="522887" y="1920222"/>
                </a:lnTo>
                <a:lnTo>
                  <a:pt x="484158" y="1920222"/>
                </a:lnTo>
                <a:lnTo>
                  <a:pt x="473682" y="1919904"/>
                </a:lnTo>
                <a:lnTo>
                  <a:pt x="463206" y="1918952"/>
                </a:lnTo>
                <a:lnTo>
                  <a:pt x="452412" y="1917364"/>
                </a:lnTo>
                <a:lnTo>
                  <a:pt x="442571" y="1916094"/>
                </a:lnTo>
                <a:lnTo>
                  <a:pt x="432413" y="1913553"/>
                </a:lnTo>
                <a:lnTo>
                  <a:pt x="422254" y="1910695"/>
                </a:lnTo>
                <a:lnTo>
                  <a:pt x="412730" y="1907519"/>
                </a:lnTo>
                <a:lnTo>
                  <a:pt x="403207" y="1903709"/>
                </a:lnTo>
                <a:lnTo>
                  <a:pt x="394001" y="1899580"/>
                </a:lnTo>
                <a:lnTo>
                  <a:pt x="385112" y="1894817"/>
                </a:lnTo>
                <a:lnTo>
                  <a:pt x="376541" y="1890053"/>
                </a:lnTo>
                <a:lnTo>
                  <a:pt x="367969" y="1884655"/>
                </a:lnTo>
                <a:lnTo>
                  <a:pt x="360033" y="1878939"/>
                </a:lnTo>
                <a:lnTo>
                  <a:pt x="352097" y="1872270"/>
                </a:lnTo>
                <a:lnTo>
                  <a:pt x="344160" y="1865919"/>
                </a:lnTo>
                <a:lnTo>
                  <a:pt x="337176" y="1858932"/>
                </a:lnTo>
                <a:lnTo>
                  <a:pt x="330192" y="1851629"/>
                </a:lnTo>
                <a:lnTo>
                  <a:pt x="323526" y="1844325"/>
                </a:lnTo>
                <a:lnTo>
                  <a:pt x="317494" y="1836386"/>
                </a:lnTo>
                <a:lnTo>
                  <a:pt x="311780" y="1828447"/>
                </a:lnTo>
                <a:lnTo>
                  <a:pt x="306383" y="1819872"/>
                </a:lnTo>
                <a:lnTo>
                  <a:pt x="301621" y="1810981"/>
                </a:lnTo>
                <a:lnTo>
                  <a:pt x="296860" y="1802089"/>
                </a:lnTo>
                <a:lnTo>
                  <a:pt x="292733" y="1792880"/>
                </a:lnTo>
                <a:lnTo>
                  <a:pt x="288923" y="1783035"/>
                </a:lnTo>
                <a:lnTo>
                  <a:pt x="285431" y="1773508"/>
                </a:lnTo>
                <a:lnTo>
                  <a:pt x="282574" y="1763664"/>
                </a:lnTo>
                <a:lnTo>
                  <a:pt x="280352" y="1753820"/>
                </a:lnTo>
                <a:lnTo>
                  <a:pt x="278447" y="1743340"/>
                </a:lnTo>
                <a:lnTo>
                  <a:pt x="277495" y="1733178"/>
                </a:lnTo>
                <a:lnTo>
                  <a:pt x="276543" y="1722381"/>
                </a:lnTo>
                <a:lnTo>
                  <a:pt x="276225" y="1711584"/>
                </a:lnTo>
                <a:lnTo>
                  <a:pt x="278447" y="1693800"/>
                </a:lnTo>
                <a:lnTo>
                  <a:pt x="281939" y="1672206"/>
                </a:lnTo>
                <a:lnTo>
                  <a:pt x="286701" y="1643943"/>
                </a:lnTo>
                <a:lnTo>
                  <a:pt x="292733" y="1609964"/>
                </a:lnTo>
                <a:lnTo>
                  <a:pt x="300352" y="1570904"/>
                </a:lnTo>
                <a:lnTo>
                  <a:pt x="304478" y="1549945"/>
                </a:lnTo>
                <a:lnTo>
                  <a:pt x="309558" y="1527716"/>
                </a:lnTo>
                <a:lnTo>
                  <a:pt x="314954" y="1505169"/>
                </a:lnTo>
                <a:lnTo>
                  <a:pt x="320669" y="1481669"/>
                </a:lnTo>
                <a:lnTo>
                  <a:pt x="327018" y="1457852"/>
                </a:lnTo>
                <a:lnTo>
                  <a:pt x="333684" y="1434035"/>
                </a:lnTo>
                <a:lnTo>
                  <a:pt x="340986" y="1409265"/>
                </a:lnTo>
                <a:lnTo>
                  <a:pt x="348922" y="1384813"/>
                </a:lnTo>
                <a:lnTo>
                  <a:pt x="356858" y="1360361"/>
                </a:lnTo>
                <a:lnTo>
                  <a:pt x="365747" y="1335909"/>
                </a:lnTo>
                <a:lnTo>
                  <a:pt x="374953" y="1311774"/>
                </a:lnTo>
                <a:lnTo>
                  <a:pt x="384794" y="1287639"/>
                </a:lnTo>
                <a:lnTo>
                  <a:pt x="395270" y="1264457"/>
                </a:lnTo>
                <a:lnTo>
                  <a:pt x="405746" y="1241593"/>
                </a:lnTo>
                <a:lnTo>
                  <a:pt x="417810" y="1219681"/>
                </a:lnTo>
                <a:lnTo>
                  <a:pt x="423524" y="1208884"/>
                </a:lnTo>
                <a:lnTo>
                  <a:pt x="429555" y="1198087"/>
                </a:lnTo>
                <a:lnTo>
                  <a:pt x="435587" y="1187925"/>
                </a:lnTo>
                <a:lnTo>
                  <a:pt x="442254" y="1178081"/>
                </a:lnTo>
                <a:lnTo>
                  <a:pt x="448603" y="1168236"/>
                </a:lnTo>
                <a:lnTo>
                  <a:pt x="455587" y="1158709"/>
                </a:lnTo>
                <a:lnTo>
                  <a:pt x="462571" y="1149500"/>
                </a:lnTo>
                <a:lnTo>
                  <a:pt x="469237" y="1140926"/>
                </a:lnTo>
                <a:lnTo>
                  <a:pt x="476539" y="1132352"/>
                </a:lnTo>
                <a:lnTo>
                  <a:pt x="483840" y="1124095"/>
                </a:lnTo>
                <a:lnTo>
                  <a:pt x="507967" y="1098373"/>
                </a:lnTo>
                <a:lnTo>
                  <a:pt x="532411" y="1072650"/>
                </a:lnTo>
                <a:lnTo>
                  <a:pt x="582568" y="1020253"/>
                </a:lnTo>
                <a:lnTo>
                  <a:pt x="607965" y="993578"/>
                </a:lnTo>
                <a:lnTo>
                  <a:pt x="632409" y="966267"/>
                </a:lnTo>
                <a:lnTo>
                  <a:pt x="656535" y="938957"/>
                </a:lnTo>
                <a:lnTo>
                  <a:pt x="668281" y="924667"/>
                </a:lnTo>
                <a:lnTo>
                  <a:pt x="679709" y="910376"/>
                </a:lnTo>
                <a:lnTo>
                  <a:pt x="691138" y="896404"/>
                </a:lnTo>
                <a:lnTo>
                  <a:pt x="702249" y="882113"/>
                </a:lnTo>
                <a:lnTo>
                  <a:pt x="713042" y="867823"/>
                </a:lnTo>
                <a:lnTo>
                  <a:pt x="723201" y="852898"/>
                </a:lnTo>
                <a:lnTo>
                  <a:pt x="733359" y="838290"/>
                </a:lnTo>
                <a:lnTo>
                  <a:pt x="742883" y="823365"/>
                </a:lnTo>
                <a:lnTo>
                  <a:pt x="752089" y="808122"/>
                </a:lnTo>
                <a:lnTo>
                  <a:pt x="760978" y="792561"/>
                </a:lnTo>
                <a:lnTo>
                  <a:pt x="768914" y="777318"/>
                </a:lnTo>
                <a:lnTo>
                  <a:pt x="776850" y="761758"/>
                </a:lnTo>
                <a:lnTo>
                  <a:pt x="783834" y="745562"/>
                </a:lnTo>
                <a:lnTo>
                  <a:pt x="790818" y="729684"/>
                </a:lnTo>
                <a:lnTo>
                  <a:pt x="796533" y="713488"/>
                </a:lnTo>
                <a:lnTo>
                  <a:pt x="802247" y="696975"/>
                </a:lnTo>
                <a:lnTo>
                  <a:pt x="806691" y="680462"/>
                </a:lnTo>
                <a:lnTo>
                  <a:pt x="810818" y="663631"/>
                </a:lnTo>
                <a:lnTo>
                  <a:pt x="816532" y="638544"/>
                </a:lnTo>
                <a:lnTo>
                  <a:pt x="822564" y="615679"/>
                </a:lnTo>
                <a:lnTo>
                  <a:pt x="828278" y="595038"/>
                </a:lnTo>
                <a:lnTo>
                  <a:pt x="834627" y="576619"/>
                </a:lnTo>
                <a:lnTo>
                  <a:pt x="837802" y="567728"/>
                </a:lnTo>
                <a:lnTo>
                  <a:pt x="840659" y="559789"/>
                </a:lnTo>
                <a:lnTo>
                  <a:pt x="844151" y="552167"/>
                </a:lnTo>
                <a:lnTo>
                  <a:pt x="847643" y="545181"/>
                </a:lnTo>
                <a:lnTo>
                  <a:pt x="851135" y="538194"/>
                </a:lnTo>
                <a:lnTo>
                  <a:pt x="854627" y="532161"/>
                </a:lnTo>
                <a:lnTo>
                  <a:pt x="858436" y="526127"/>
                </a:lnTo>
                <a:lnTo>
                  <a:pt x="862246" y="520729"/>
                </a:lnTo>
                <a:lnTo>
                  <a:pt x="866055" y="515648"/>
                </a:lnTo>
                <a:lnTo>
                  <a:pt x="869865" y="510567"/>
                </a:lnTo>
                <a:lnTo>
                  <a:pt x="873991" y="506438"/>
                </a:lnTo>
                <a:lnTo>
                  <a:pt x="878753" y="502310"/>
                </a:lnTo>
                <a:lnTo>
                  <a:pt x="882880" y="498817"/>
                </a:lnTo>
                <a:lnTo>
                  <a:pt x="887324" y="495324"/>
                </a:lnTo>
                <a:lnTo>
                  <a:pt x="892404" y="492466"/>
                </a:lnTo>
                <a:lnTo>
                  <a:pt x="897483" y="489607"/>
                </a:lnTo>
                <a:lnTo>
                  <a:pt x="902245" y="487067"/>
                </a:lnTo>
                <a:lnTo>
                  <a:pt x="907642" y="484844"/>
                </a:lnTo>
                <a:lnTo>
                  <a:pt x="913356" y="482939"/>
                </a:lnTo>
                <a:lnTo>
                  <a:pt x="919070" y="481033"/>
                </a:lnTo>
                <a:lnTo>
                  <a:pt x="925419" y="479446"/>
                </a:lnTo>
                <a:lnTo>
                  <a:pt x="931451" y="478175"/>
                </a:lnTo>
                <a:lnTo>
                  <a:pt x="944466" y="475952"/>
                </a:lnTo>
                <a:lnTo>
                  <a:pt x="944466" y="403231"/>
                </a:lnTo>
                <a:lnTo>
                  <a:pt x="944466" y="400055"/>
                </a:lnTo>
                <a:lnTo>
                  <a:pt x="945101" y="397515"/>
                </a:lnTo>
                <a:lnTo>
                  <a:pt x="945736" y="394657"/>
                </a:lnTo>
                <a:lnTo>
                  <a:pt x="946688" y="392116"/>
                </a:lnTo>
                <a:lnTo>
                  <a:pt x="947958" y="389576"/>
                </a:lnTo>
                <a:lnTo>
                  <a:pt x="949546" y="387035"/>
                </a:lnTo>
                <a:lnTo>
                  <a:pt x="950815" y="384812"/>
                </a:lnTo>
                <a:lnTo>
                  <a:pt x="952720" y="382907"/>
                </a:lnTo>
                <a:lnTo>
                  <a:pt x="955260" y="381001"/>
                </a:lnTo>
                <a:lnTo>
                  <a:pt x="957164" y="379414"/>
                </a:lnTo>
                <a:lnTo>
                  <a:pt x="959704" y="377826"/>
                </a:lnTo>
                <a:lnTo>
                  <a:pt x="961926" y="376873"/>
                </a:lnTo>
                <a:lnTo>
                  <a:pt x="964783" y="375603"/>
                </a:lnTo>
                <a:lnTo>
                  <a:pt x="967640" y="374968"/>
                </a:lnTo>
                <a:lnTo>
                  <a:pt x="970497" y="374650"/>
                </a:lnTo>
                <a:close/>
                <a:moveTo>
                  <a:pt x="806133" y="69850"/>
                </a:moveTo>
                <a:lnTo>
                  <a:pt x="790258" y="70168"/>
                </a:lnTo>
                <a:lnTo>
                  <a:pt x="774383" y="70485"/>
                </a:lnTo>
                <a:lnTo>
                  <a:pt x="758825" y="71120"/>
                </a:lnTo>
                <a:lnTo>
                  <a:pt x="743585" y="72390"/>
                </a:lnTo>
                <a:lnTo>
                  <a:pt x="728663" y="73660"/>
                </a:lnTo>
                <a:lnTo>
                  <a:pt x="713740" y="74930"/>
                </a:lnTo>
                <a:lnTo>
                  <a:pt x="699453" y="76835"/>
                </a:lnTo>
                <a:lnTo>
                  <a:pt x="685483" y="79058"/>
                </a:lnTo>
                <a:lnTo>
                  <a:pt x="671513" y="81280"/>
                </a:lnTo>
                <a:lnTo>
                  <a:pt x="657860" y="83820"/>
                </a:lnTo>
                <a:lnTo>
                  <a:pt x="644843" y="86678"/>
                </a:lnTo>
                <a:lnTo>
                  <a:pt x="631825" y="89535"/>
                </a:lnTo>
                <a:lnTo>
                  <a:pt x="618808" y="92710"/>
                </a:lnTo>
                <a:lnTo>
                  <a:pt x="606425" y="96203"/>
                </a:lnTo>
                <a:lnTo>
                  <a:pt x="594360" y="99695"/>
                </a:lnTo>
                <a:lnTo>
                  <a:pt x="582295" y="102870"/>
                </a:lnTo>
                <a:lnTo>
                  <a:pt x="570865" y="106680"/>
                </a:lnTo>
                <a:lnTo>
                  <a:pt x="559753" y="111125"/>
                </a:lnTo>
                <a:lnTo>
                  <a:pt x="538163" y="119380"/>
                </a:lnTo>
                <a:lnTo>
                  <a:pt x="517525" y="128270"/>
                </a:lnTo>
                <a:lnTo>
                  <a:pt x="497840" y="137478"/>
                </a:lnTo>
                <a:lnTo>
                  <a:pt x="479108" y="147003"/>
                </a:lnTo>
                <a:lnTo>
                  <a:pt x="461963" y="156845"/>
                </a:lnTo>
                <a:lnTo>
                  <a:pt x="445453" y="167005"/>
                </a:lnTo>
                <a:lnTo>
                  <a:pt x="430213" y="177165"/>
                </a:lnTo>
                <a:lnTo>
                  <a:pt x="415925" y="187008"/>
                </a:lnTo>
                <a:lnTo>
                  <a:pt x="402590" y="197168"/>
                </a:lnTo>
                <a:lnTo>
                  <a:pt x="390525" y="207010"/>
                </a:lnTo>
                <a:lnTo>
                  <a:pt x="379095" y="216853"/>
                </a:lnTo>
                <a:lnTo>
                  <a:pt x="368935" y="226060"/>
                </a:lnTo>
                <a:lnTo>
                  <a:pt x="359410" y="235268"/>
                </a:lnTo>
                <a:lnTo>
                  <a:pt x="351155" y="244158"/>
                </a:lnTo>
                <a:lnTo>
                  <a:pt x="343218" y="252095"/>
                </a:lnTo>
                <a:lnTo>
                  <a:pt x="336868" y="259398"/>
                </a:lnTo>
                <a:lnTo>
                  <a:pt x="331153" y="266383"/>
                </a:lnTo>
                <a:lnTo>
                  <a:pt x="322263" y="277813"/>
                </a:lnTo>
                <a:lnTo>
                  <a:pt x="316548" y="285433"/>
                </a:lnTo>
                <a:lnTo>
                  <a:pt x="314325" y="289243"/>
                </a:lnTo>
                <a:lnTo>
                  <a:pt x="312420" y="292735"/>
                </a:lnTo>
                <a:lnTo>
                  <a:pt x="310515" y="296545"/>
                </a:lnTo>
                <a:lnTo>
                  <a:pt x="309245" y="300355"/>
                </a:lnTo>
                <a:lnTo>
                  <a:pt x="308610" y="304483"/>
                </a:lnTo>
                <a:lnTo>
                  <a:pt x="308293" y="308293"/>
                </a:lnTo>
                <a:lnTo>
                  <a:pt x="307658" y="312738"/>
                </a:lnTo>
                <a:lnTo>
                  <a:pt x="308293" y="316548"/>
                </a:lnTo>
                <a:lnTo>
                  <a:pt x="308928" y="320358"/>
                </a:lnTo>
                <a:lnTo>
                  <a:pt x="310198" y="324168"/>
                </a:lnTo>
                <a:lnTo>
                  <a:pt x="311468" y="327978"/>
                </a:lnTo>
                <a:lnTo>
                  <a:pt x="313055" y="331788"/>
                </a:lnTo>
                <a:lnTo>
                  <a:pt x="315595" y="335280"/>
                </a:lnTo>
                <a:lnTo>
                  <a:pt x="317818" y="338138"/>
                </a:lnTo>
                <a:lnTo>
                  <a:pt x="320675" y="341313"/>
                </a:lnTo>
                <a:lnTo>
                  <a:pt x="323850" y="343853"/>
                </a:lnTo>
                <a:lnTo>
                  <a:pt x="327343" y="346393"/>
                </a:lnTo>
                <a:lnTo>
                  <a:pt x="331153" y="348615"/>
                </a:lnTo>
                <a:lnTo>
                  <a:pt x="334963" y="350203"/>
                </a:lnTo>
                <a:lnTo>
                  <a:pt x="338773" y="351155"/>
                </a:lnTo>
                <a:lnTo>
                  <a:pt x="342583" y="352108"/>
                </a:lnTo>
                <a:lnTo>
                  <a:pt x="346710" y="352743"/>
                </a:lnTo>
                <a:lnTo>
                  <a:pt x="350520" y="352743"/>
                </a:lnTo>
                <a:lnTo>
                  <a:pt x="354965" y="352425"/>
                </a:lnTo>
                <a:lnTo>
                  <a:pt x="358775" y="351790"/>
                </a:lnTo>
                <a:lnTo>
                  <a:pt x="362585" y="350520"/>
                </a:lnTo>
                <a:lnTo>
                  <a:pt x="366395" y="349250"/>
                </a:lnTo>
                <a:lnTo>
                  <a:pt x="369888" y="347345"/>
                </a:lnTo>
                <a:lnTo>
                  <a:pt x="373063" y="345123"/>
                </a:lnTo>
                <a:lnTo>
                  <a:pt x="376238" y="342900"/>
                </a:lnTo>
                <a:lnTo>
                  <a:pt x="379413" y="340043"/>
                </a:lnTo>
                <a:lnTo>
                  <a:pt x="381953" y="336868"/>
                </a:lnTo>
                <a:lnTo>
                  <a:pt x="384810" y="333375"/>
                </a:lnTo>
                <a:lnTo>
                  <a:pt x="384810" y="333693"/>
                </a:lnTo>
                <a:lnTo>
                  <a:pt x="385763" y="331470"/>
                </a:lnTo>
                <a:lnTo>
                  <a:pt x="389890" y="326073"/>
                </a:lnTo>
                <a:lnTo>
                  <a:pt x="396240" y="318453"/>
                </a:lnTo>
                <a:lnTo>
                  <a:pt x="404495" y="308928"/>
                </a:lnTo>
                <a:lnTo>
                  <a:pt x="415290" y="297180"/>
                </a:lnTo>
                <a:lnTo>
                  <a:pt x="421323" y="290830"/>
                </a:lnTo>
                <a:lnTo>
                  <a:pt x="428308" y="284163"/>
                </a:lnTo>
                <a:lnTo>
                  <a:pt x="435928" y="277495"/>
                </a:lnTo>
                <a:lnTo>
                  <a:pt x="444500" y="270510"/>
                </a:lnTo>
                <a:lnTo>
                  <a:pt x="453073" y="263208"/>
                </a:lnTo>
                <a:lnTo>
                  <a:pt x="462598" y="255905"/>
                </a:lnTo>
                <a:lnTo>
                  <a:pt x="472758" y="248603"/>
                </a:lnTo>
                <a:lnTo>
                  <a:pt x="483235" y="241618"/>
                </a:lnTo>
                <a:lnTo>
                  <a:pt x="495300" y="233680"/>
                </a:lnTo>
                <a:lnTo>
                  <a:pt x="507048" y="226695"/>
                </a:lnTo>
                <a:lnTo>
                  <a:pt x="520065" y="219393"/>
                </a:lnTo>
                <a:lnTo>
                  <a:pt x="533718" y="212408"/>
                </a:lnTo>
                <a:lnTo>
                  <a:pt x="548005" y="205423"/>
                </a:lnTo>
                <a:lnTo>
                  <a:pt x="563245" y="198755"/>
                </a:lnTo>
                <a:lnTo>
                  <a:pt x="579120" y="192405"/>
                </a:lnTo>
                <a:lnTo>
                  <a:pt x="595948" y="186373"/>
                </a:lnTo>
                <a:lnTo>
                  <a:pt x="613093" y="180658"/>
                </a:lnTo>
                <a:lnTo>
                  <a:pt x="631190" y="175260"/>
                </a:lnTo>
                <a:lnTo>
                  <a:pt x="650240" y="170180"/>
                </a:lnTo>
                <a:lnTo>
                  <a:pt x="669925" y="166053"/>
                </a:lnTo>
                <a:lnTo>
                  <a:pt x="690245" y="162243"/>
                </a:lnTo>
                <a:lnTo>
                  <a:pt x="712153" y="159385"/>
                </a:lnTo>
                <a:lnTo>
                  <a:pt x="734378" y="156528"/>
                </a:lnTo>
                <a:lnTo>
                  <a:pt x="757238" y="154623"/>
                </a:lnTo>
                <a:lnTo>
                  <a:pt x="781368" y="153353"/>
                </a:lnTo>
                <a:lnTo>
                  <a:pt x="806133" y="153035"/>
                </a:lnTo>
                <a:lnTo>
                  <a:pt x="1935798" y="153035"/>
                </a:lnTo>
                <a:lnTo>
                  <a:pt x="1955165" y="154940"/>
                </a:lnTo>
                <a:lnTo>
                  <a:pt x="1972628" y="157163"/>
                </a:lnTo>
                <a:lnTo>
                  <a:pt x="1994853" y="160338"/>
                </a:lnTo>
                <a:lnTo>
                  <a:pt x="2020888" y="165100"/>
                </a:lnTo>
                <a:lnTo>
                  <a:pt x="2049780" y="170815"/>
                </a:lnTo>
                <a:lnTo>
                  <a:pt x="2065655" y="173673"/>
                </a:lnTo>
                <a:lnTo>
                  <a:pt x="2082165" y="177483"/>
                </a:lnTo>
                <a:lnTo>
                  <a:pt x="2098358" y="181928"/>
                </a:lnTo>
                <a:lnTo>
                  <a:pt x="2115820" y="186373"/>
                </a:lnTo>
                <a:lnTo>
                  <a:pt x="2133600" y="191453"/>
                </a:lnTo>
                <a:lnTo>
                  <a:pt x="2151698" y="196850"/>
                </a:lnTo>
                <a:lnTo>
                  <a:pt x="2170113" y="202883"/>
                </a:lnTo>
                <a:lnTo>
                  <a:pt x="2188210" y="209233"/>
                </a:lnTo>
                <a:lnTo>
                  <a:pt x="2206625" y="216218"/>
                </a:lnTo>
                <a:lnTo>
                  <a:pt x="2225040" y="223838"/>
                </a:lnTo>
                <a:lnTo>
                  <a:pt x="2243455" y="231775"/>
                </a:lnTo>
                <a:lnTo>
                  <a:pt x="2261553" y="240348"/>
                </a:lnTo>
                <a:lnTo>
                  <a:pt x="2279015" y="249555"/>
                </a:lnTo>
                <a:lnTo>
                  <a:pt x="2296160" y="259080"/>
                </a:lnTo>
                <a:lnTo>
                  <a:pt x="2312988" y="268923"/>
                </a:lnTo>
                <a:lnTo>
                  <a:pt x="2329498" y="279718"/>
                </a:lnTo>
                <a:lnTo>
                  <a:pt x="2344738" y="291148"/>
                </a:lnTo>
                <a:lnTo>
                  <a:pt x="2352358" y="296863"/>
                </a:lnTo>
                <a:lnTo>
                  <a:pt x="2359978" y="303213"/>
                </a:lnTo>
                <a:lnTo>
                  <a:pt x="2366963" y="309245"/>
                </a:lnTo>
                <a:lnTo>
                  <a:pt x="2374265" y="315278"/>
                </a:lnTo>
                <a:lnTo>
                  <a:pt x="2380933" y="321945"/>
                </a:lnTo>
                <a:lnTo>
                  <a:pt x="2387283" y="328295"/>
                </a:lnTo>
                <a:lnTo>
                  <a:pt x="2390458" y="331470"/>
                </a:lnTo>
                <a:lnTo>
                  <a:pt x="2393633" y="333693"/>
                </a:lnTo>
                <a:lnTo>
                  <a:pt x="2397125" y="335915"/>
                </a:lnTo>
                <a:lnTo>
                  <a:pt x="2400935" y="337820"/>
                </a:lnTo>
                <a:lnTo>
                  <a:pt x="2404745" y="339090"/>
                </a:lnTo>
                <a:lnTo>
                  <a:pt x="2408555" y="340043"/>
                </a:lnTo>
                <a:lnTo>
                  <a:pt x="2412683" y="340995"/>
                </a:lnTo>
                <a:lnTo>
                  <a:pt x="2416810" y="340995"/>
                </a:lnTo>
                <a:lnTo>
                  <a:pt x="2420620" y="340995"/>
                </a:lnTo>
                <a:lnTo>
                  <a:pt x="2424748" y="340043"/>
                </a:lnTo>
                <a:lnTo>
                  <a:pt x="2428558" y="339408"/>
                </a:lnTo>
                <a:lnTo>
                  <a:pt x="2432368" y="338138"/>
                </a:lnTo>
                <a:lnTo>
                  <a:pt x="2435860" y="336233"/>
                </a:lnTo>
                <a:lnTo>
                  <a:pt x="2439670" y="334328"/>
                </a:lnTo>
                <a:lnTo>
                  <a:pt x="2443163" y="332105"/>
                </a:lnTo>
                <a:lnTo>
                  <a:pt x="2446338" y="328930"/>
                </a:lnTo>
                <a:lnTo>
                  <a:pt x="2449195" y="326073"/>
                </a:lnTo>
                <a:lnTo>
                  <a:pt x="2451418" y="322898"/>
                </a:lnTo>
                <a:lnTo>
                  <a:pt x="2453958" y="319088"/>
                </a:lnTo>
                <a:lnTo>
                  <a:pt x="2455228" y="315595"/>
                </a:lnTo>
                <a:lnTo>
                  <a:pt x="2456815" y="311785"/>
                </a:lnTo>
                <a:lnTo>
                  <a:pt x="2458085" y="307975"/>
                </a:lnTo>
                <a:lnTo>
                  <a:pt x="2458403" y="303848"/>
                </a:lnTo>
                <a:lnTo>
                  <a:pt x="2458720" y="300038"/>
                </a:lnTo>
                <a:lnTo>
                  <a:pt x="2458720" y="296228"/>
                </a:lnTo>
                <a:lnTo>
                  <a:pt x="2458085" y="292100"/>
                </a:lnTo>
                <a:lnTo>
                  <a:pt x="2457450" y="288290"/>
                </a:lnTo>
                <a:lnTo>
                  <a:pt x="2456180" y="284163"/>
                </a:lnTo>
                <a:lnTo>
                  <a:pt x="2454275" y="280353"/>
                </a:lnTo>
                <a:lnTo>
                  <a:pt x="2452370" y="277178"/>
                </a:lnTo>
                <a:lnTo>
                  <a:pt x="2449513" y="273685"/>
                </a:lnTo>
                <a:lnTo>
                  <a:pt x="2446973" y="270510"/>
                </a:lnTo>
                <a:lnTo>
                  <a:pt x="2438400" y="262255"/>
                </a:lnTo>
                <a:lnTo>
                  <a:pt x="2429828" y="253683"/>
                </a:lnTo>
                <a:lnTo>
                  <a:pt x="2420938" y="245745"/>
                </a:lnTo>
                <a:lnTo>
                  <a:pt x="2411730" y="238125"/>
                </a:lnTo>
                <a:lnTo>
                  <a:pt x="2402523" y="230823"/>
                </a:lnTo>
                <a:lnTo>
                  <a:pt x="2393315" y="223520"/>
                </a:lnTo>
                <a:lnTo>
                  <a:pt x="2383790" y="216535"/>
                </a:lnTo>
                <a:lnTo>
                  <a:pt x="2373948" y="209868"/>
                </a:lnTo>
                <a:lnTo>
                  <a:pt x="2364423" y="203200"/>
                </a:lnTo>
                <a:lnTo>
                  <a:pt x="2354263" y="196850"/>
                </a:lnTo>
                <a:lnTo>
                  <a:pt x="2334260" y="184785"/>
                </a:lnTo>
                <a:lnTo>
                  <a:pt x="2313305" y="173673"/>
                </a:lnTo>
                <a:lnTo>
                  <a:pt x="2292668" y="163513"/>
                </a:lnTo>
                <a:lnTo>
                  <a:pt x="2277110" y="155893"/>
                </a:lnTo>
                <a:lnTo>
                  <a:pt x="2261553" y="148908"/>
                </a:lnTo>
                <a:lnTo>
                  <a:pt x="2245678" y="142558"/>
                </a:lnTo>
                <a:lnTo>
                  <a:pt x="2230120" y="136208"/>
                </a:lnTo>
                <a:lnTo>
                  <a:pt x="2213928" y="130493"/>
                </a:lnTo>
                <a:lnTo>
                  <a:pt x="2198688" y="124778"/>
                </a:lnTo>
                <a:lnTo>
                  <a:pt x="2183130" y="119698"/>
                </a:lnTo>
                <a:lnTo>
                  <a:pt x="2167573" y="114935"/>
                </a:lnTo>
                <a:lnTo>
                  <a:pt x="2152650" y="110173"/>
                </a:lnTo>
                <a:lnTo>
                  <a:pt x="2137728" y="106045"/>
                </a:lnTo>
                <a:lnTo>
                  <a:pt x="2108835" y="98743"/>
                </a:lnTo>
                <a:lnTo>
                  <a:pt x="2081213" y="92393"/>
                </a:lnTo>
                <a:lnTo>
                  <a:pt x="2055178" y="86995"/>
                </a:lnTo>
                <a:lnTo>
                  <a:pt x="2031048" y="82233"/>
                </a:lnTo>
                <a:lnTo>
                  <a:pt x="2008823" y="78423"/>
                </a:lnTo>
                <a:lnTo>
                  <a:pt x="1989773" y="75565"/>
                </a:lnTo>
                <a:lnTo>
                  <a:pt x="1972945" y="73660"/>
                </a:lnTo>
                <a:lnTo>
                  <a:pt x="1949133" y="70803"/>
                </a:lnTo>
                <a:lnTo>
                  <a:pt x="1940560" y="70168"/>
                </a:lnTo>
                <a:lnTo>
                  <a:pt x="1937385" y="69850"/>
                </a:lnTo>
                <a:lnTo>
                  <a:pt x="806133" y="69850"/>
                </a:lnTo>
                <a:close/>
                <a:moveTo>
                  <a:pt x="874713" y="0"/>
                </a:moveTo>
                <a:lnTo>
                  <a:pt x="1878013" y="0"/>
                </a:lnTo>
                <a:lnTo>
                  <a:pt x="1902143" y="635"/>
                </a:lnTo>
                <a:lnTo>
                  <a:pt x="1926273" y="1270"/>
                </a:lnTo>
                <a:lnTo>
                  <a:pt x="1949768" y="1905"/>
                </a:lnTo>
                <a:lnTo>
                  <a:pt x="1972945" y="3175"/>
                </a:lnTo>
                <a:lnTo>
                  <a:pt x="1995805" y="5080"/>
                </a:lnTo>
                <a:lnTo>
                  <a:pt x="2018665" y="6985"/>
                </a:lnTo>
                <a:lnTo>
                  <a:pt x="2040573" y="8890"/>
                </a:lnTo>
                <a:lnTo>
                  <a:pt x="2062798" y="11430"/>
                </a:lnTo>
                <a:lnTo>
                  <a:pt x="2084388" y="14288"/>
                </a:lnTo>
                <a:lnTo>
                  <a:pt x="2105660" y="17780"/>
                </a:lnTo>
                <a:lnTo>
                  <a:pt x="2126933" y="21273"/>
                </a:lnTo>
                <a:lnTo>
                  <a:pt x="2147570" y="25083"/>
                </a:lnTo>
                <a:lnTo>
                  <a:pt x="2167573" y="28893"/>
                </a:lnTo>
                <a:lnTo>
                  <a:pt x="2187575" y="33020"/>
                </a:lnTo>
                <a:lnTo>
                  <a:pt x="2207260" y="37465"/>
                </a:lnTo>
                <a:lnTo>
                  <a:pt x="2226628" y="42545"/>
                </a:lnTo>
                <a:lnTo>
                  <a:pt x="2245360" y="47943"/>
                </a:lnTo>
                <a:lnTo>
                  <a:pt x="2264093" y="53340"/>
                </a:lnTo>
                <a:lnTo>
                  <a:pt x="2282508" y="59055"/>
                </a:lnTo>
                <a:lnTo>
                  <a:pt x="2300605" y="64770"/>
                </a:lnTo>
                <a:lnTo>
                  <a:pt x="2318068" y="71120"/>
                </a:lnTo>
                <a:lnTo>
                  <a:pt x="2335213" y="77470"/>
                </a:lnTo>
                <a:lnTo>
                  <a:pt x="2352040" y="84138"/>
                </a:lnTo>
                <a:lnTo>
                  <a:pt x="2368868" y="91123"/>
                </a:lnTo>
                <a:lnTo>
                  <a:pt x="2385060" y="98425"/>
                </a:lnTo>
                <a:lnTo>
                  <a:pt x="2400935" y="105728"/>
                </a:lnTo>
                <a:lnTo>
                  <a:pt x="2416493" y="113665"/>
                </a:lnTo>
                <a:lnTo>
                  <a:pt x="2431733" y="121285"/>
                </a:lnTo>
                <a:lnTo>
                  <a:pt x="2446655" y="129540"/>
                </a:lnTo>
                <a:lnTo>
                  <a:pt x="2461260" y="137795"/>
                </a:lnTo>
                <a:lnTo>
                  <a:pt x="2475230" y="146685"/>
                </a:lnTo>
                <a:lnTo>
                  <a:pt x="2489200" y="155258"/>
                </a:lnTo>
                <a:lnTo>
                  <a:pt x="2502535" y="164148"/>
                </a:lnTo>
                <a:lnTo>
                  <a:pt x="2515553" y="173355"/>
                </a:lnTo>
                <a:lnTo>
                  <a:pt x="2527935" y="182880"/>
                </a:lnTo>
                <a:lnTo>
                  <a:pt x="2540635" y="192405"/>
                </a:lnTo>
                <a:lnTo>
                  <a:pt x="2552700" y="201930"/>
                </a:lnTo>
                <a:lnTo>
                  <a:pt x="2564130" y="212090"/>
                </a:lnTo>
                <a:lnTo>
                  <a:pt x="2575560" y="222250"/>
                </a:lnTo>
                <a:lnTo>
                  <a:pt x="2586355" y="232728"/>
                </a:lnTo>
                <a:lnTo>
                  <a:pt x="2596833" y="242888"/>
                </a:lnTo>
                <a:lnTo>
                  <a:pt x="2607310" y="253683"/>
                </a:lnTo>
                <a:lnTo>
                  <a:pt x="2616835" y="264478"/>
                </a:lnTo>
                <a:lnTo>
                  <a:pt x="2626360" y="275590"/>
                </a:lnTo>
                <a:lnTo>
                  <a:pt x="2635568" y="286703"/>
                </a:lnTo>
                <a:lnTo>
                  <a:pt x="2644458" y="298133"/>
                </a:lnTo>
                <a:lnTo>
                  <a:pt x="2652395" y="309563"/>
                </a:lnTo>
                <a:lnTo>
                  <a:pt x="2660333" y="320993"/>
                </a:lnTo>
                <a:lnTo>
                  <a:pt x="2667953" y="332740"/>
                </a:lnTo>
                <a:lnTo>
                  <a:pt x="2675255" y="344805"/>
                </a:lnTo>
                <a:lnTo>
                  <a:pt x="2682240" y="356870"/>
                </a:lnTo>
                <a:lnTo>
                  <a:pt x="2688590" y="368935"/>
                </a:lnTo>
                <a:lnTo>
                  <a:pt x="2694623" y="381318"/>
                </a:lnTo>
                <a:lnTo>
                  <a:pt x="2700338" y="393700"/>
                </a:lnTo>
                <a:lnTo>
                  <a:pt x="2705418" y="406400"/>
                </a:lnTo>
                <a:lnTo>
                  <a:pt x="2710498" y="419100"/>
                </a:lnTo>
                <a:lnTo>
                  <a:pt x="2715260" y="431483"/>
                </a:lnTo>
                <a:lnTo>
                  <a:pt x="2719388" y="444500"/>
                </a:lnTo>
                <a:lnTo>
                  <a:pt x="2723198" y="457518"/>
                </a:lnTo>
                <a:lnTo>
                  <a:pt x="2726690" y="470535"/>
                </a:lnTo>
                <a:lnTo>
                  <a:pt x="2729230" y="483553"/>
                </a:lnTo>
                <a:lnTo>
                  <a:pt x="2732088" y="496888"/>
                </a:lnTo>
                <a:lnTo>
                  <a:pt x="2734310" y="509905"/>
                </a:lnTo>
                <a:lnTo>
                  <a:pt x="2736215" y="523240"/>
                </a:lnTo>
                <a:lnTo>
                  <a:pt x="2736850" y="533400"/>
                </a:lnTo>
                <a:lnTo>
                  <a:pt x="2054860" y="530543"/>
                </a:lnTo>
                <a:lnTo>
                  <a:pt x="2052955" y="516890"/>
                </a:lnTo>
                <a:lnTo>
                  <a:pt x="2051368" y="505460"/>
                </a:lnTo>
                <a:lnTo>
                  <a:pt x="2048828" y="494030"/>
                </a:lnTo>
                <a:lnTo>
                  <a:pt x="2045970" y="482918"/>
                </a:lnTo>
                <a:lnTo>
                  <a:pt x="2042160" y="471805"/>
                </a:lnTo>
                <a:lnTo>
                  <a:pt x="2038033" y="460693"/>
                </a:lnTo>
                <a:lnTo>
                  <a:pt x="2033588" y="450215"/>
                </a:lnTo>
                <a:lnTo>
                  <a:pt x="2028190" y="439738"/>
                </a:lnTo>
                <a:lnTo>
                  <a:pt x="2021840" y="429578"/>
                </a:lnTo>
                <a:lnTo>
                  <a:pt x="2015808" y="419735"/>
                </a:lnTo>
                <a:lnTo>
                  <a:pt x="2008823" y="409893"/>
                </a:lnTo>
                <a:lnTo>
                  <a:pt x="2001203" y="400685"/>
                </a:lnTo>
                <a:lnTo>
                  <a:pt x="1993583" y="391478"/>
                </a:lnTo>
                <a:lnTo>
                  <a:pt x="1985328" y="382588"/>
                </a:lnTo>
                <a:lnTo>
                  <a:pt x="1976755" y="373698"/>
                </a:lnTo>
                <a:lnTo>
                  <a:pt x="1967548" y="365760"/>
                </a:lnTo>
                <a:lnTo>
                  <a:pt x="1958023" y="358140"/>
                </a:lnTo>
                <a:lnTo>
                  <a:pt x="1948180" y="350520"/>
                </a:lnTo>
                <a:lnTo>
                  <a:pt x="1937703" y="343218"/>
                </a:lnTo>
                <a:lnTo>
                  <a:pt x="1927543" y="336868"/>
                </a:lnTo>
                <a:lnTo>
                  <a:pt x="1916430" y="330518"/>
                </a:lnTo>
                <a:lnTo>
                  <a:pt x="1905318" y="324485"/>
                </a:lnTo>
                <a:lnTo>
                  <a:pt x="1893888" y="319088"/>
                </a:lnTo>
                <a:lnTo>
                  <a:pt x="1882458" y="314008"/>
                </a:lnTo>
                <a:lnTo>
                  <a:pt x="1870075" y="309563"/>
                </a:lnTo>
                <a:lnTo>
                  <a:pt x="1857693" y="305435"/>
                </a:lnTo>
                <a:lnTo>
                  <a:pt x="1845628" y="301943"/>
                </a:lnTo>
                <a:lnTo>
                  <a:pt x="1832928" y="298768"/>
                </a:lnTo>
                <a:lnTo>
                  <a:pt x="1820228" y="296228"/>
                </a:lnTo>
                <a:lnTo>
                  <a:pt x="1807210" y="294323"/>
                </a:lnTo>
                <a:lnTo>
                  <a:pt x="1794193" y="292735"/>
                </a:lnTo>
                <a:lnTo>
                  <a:pt x="1781493" y="292100"/>
                </a:lnTo>
                <a:lnTo>
                  <a:pt x="1767840" y="291465"/>
                </a:lnTo>
                <a:lnTo>
                  <a:pt x="984885" y="291465"/>
                </a:lnTo>
                <a:lnTo>
                  <a:pt x="971868" y="292100"/>
                </a:lnTo>
                <a:lnTo>
                  <a:pt x="958533" y="292735"/>
                </a:lnTo>
                <a:lnTo>
                  <a:pt x="945515" y="294323"/>
                </a:lnTo>
                <a:lnTo>
                  <a:pt x="932815" y="296228"/>
                </a:lnTo>
                <a:lnTo>
                  <a:pt x="919798" y="298768"/>
                </a:lnTo>
                <a:lnTo>
                  <a:pt x="907098" y="301943"/>
                </a:lnTo>
                <a:lnTo>
                  <a:pt x="895033" y="305435"/>
                </a:lnTo>
                <a:lnTo>
                  <a:pt x="882650" y="309563"/>
                </a:lnTo>
                <a:lnTo>
                  <a:pt x="870903" y="314008"/>
                </a:lnTo>
                <a:lnTo>
                  <a:pt x="859155" y="319088"/>
                </a:lnTo>
                <a:lnTo>
                  <a:pt x="847408" y="324485"/>
                </a:lnTo>
                <a:lnTo>
                  <a:pt x="836613" y="330518"/>
                </a:lnTo>
                <a:lnTo>
                  <a:pt x="825818" y="336868"/>
                </a:lnTo>
                <a:lnTo>
                  <a:pt x="815023" y="343218"/>
                </a:lnTo>
                <a:lnTo>
                  <a:pt x="804863" y="350520"/>
                </a:lnTo>
                <a:lnTo>
                  <a:pt x="795020" y="358140"/>
                </a:lnTo>
                <a:lnTo>
                  <a:pt x="785495" y="365760"/>
                </a:lnTo>
                <a:lnTo>
                  <a:pt x="776288" y="373698"/>
                </a:lnTo>
                <a:lnTo>
                  <a:pt x="767715" y="382588"/>
                </a:lnTo>
                <a:lnTo>
                  <a:pt x="759460" y="391478"/>
                </a:lnTo>
                <a:lnTo>
                  <a:pt x="751523" y="400685"/>
                </a:lnTo>
                <a:lnTo>
                  <a:pt x="744220" y="409893"/>
                </a:lnTo>
                <a:lnTo>
                  <a:pt x="737235" y="419735"/>
                </a:lnTo>
                <a:lnTo>
                  <a:pt x="730885" y="429578"/>
                </a:lnTo>
                <a:lnTo>
                  <a:pt x="725170" y="439738"/>
                </a:lnTo>
                <a:lnTo>
                  <a:pt x="719773" y="450215"/>
                </a:lnTo>
                <a:lnTo>
                  <a:pt x="714693" y="460693"/>
                </a:lnTo>
                <a:lnTo>
                  <a:pt x="710565" y="471805"/>
                </a:lnTo>
                <a:lnTo>
                  <a:pt x="707073" y="482918"/>
                </a:lnTo>
                <a:lnTo>
                  <a:pt x="704215" y="494030"/>
                </a:lnTo>
                <a:lnTo>
                  <a:pt x="701675" y="505460"/>
                </a:lnTo>
                <a:lnTo>
                  <a:pt x="699770" y="516890"/>
                </a:lnTo>
                <a:lnTo>
                  <a:pt x="698500" y="530543"/>
                </a:lnTo>
                <a:lnTo>
                  <a:pt x="15875" y="533400"/>
                </a:lnTo>
                <a:lnTo>
                  <a:pt x="17145" y="523240"/>
                </a:lnTo>
                <a:lnTo>
                  <a:pt x="18733" y="509905"/>
                </a:lnTo>
                <a:lnTo>
                  <a:pt x="20955" y="496888"/>
                </a:lnTo>
                <a:lnTo>
                  <a:pt x="23495" y="483553"/>
                </a:lnTo>
                <a:lnTo>
                  <a:pt x="26670" y="470535"/>
                </a:lnTo>
                <a:lnTo>
                  <a:pt x="30163" y="457518"/>
                </a:lnTo>
                <a:lnTo>
                  <a:pt x="33973" y="444500"/>
                </a:lnTo>
                <a:lnTo>
                  <a:pt x="37783" y="431483"/>
                </a:lnTo>
                <a:lnTo>
                  <a:pt x="42228" y="419100"/>
                </a:lnTo>
                <a:lnTo>
                  <a:pt x="47308" y="406400"/>
                </a:lnTo>
                <a:lnTo>
                  <a:pt x="52705" y="393700"/>
                </a:lnTo>
                <a:lnTo>
                  <a:pt x="58420" y="381318"/>
                </a:lnTo>
                <a:lnTo>
                  <a:pt x="64453" y="368935"/>
                </a:lnTo>
                <a:lnTo>
                  <a:pt x="71120" y="356870"/>
                </a:lnTo>
                <a:lnTo>
                  <a:pt x="77788" y="344805"/>
                </a:lnTo>
                <a:lnTo>
                  <a:pt x="84773" y="332740"/>
                </a:lnTo>
                <a:lnTo>
                  <a:pt x="92393" y="320993"/>
                </a:lnTo>
                <a:lnTo>
                  <a:pt x="100330" y="309563"/>
                </a:lnTo>
                <a:lnTo>
                  <a:pt x="108903" y="298133"/>
                </a:lnTo>
                <a:lnTo>
                  <a:pt x="117793" y="286703"/>
                </a:lnTo>
                <a:lnTo>
                  <a:pt x="126365" y="275590"/>
                </a:lnTo>
                <a:lnTo>
                  <a:pt x="135890" y="264478"/>
                </a:lnTo>
                <a:lnTo>
                  <a:pt x="146050" y="253683"/>
                </a:lnTo>
                <a:lnTo>
                  <a:pt x="155893" y="242888"/>
                </a:lnTo>
                <a:lnTo>
                  <a:pt x="166688" y="232728"/>
                </a:lnTo>
                <a:lnTo>
                  <a:pt x="177483" y="222250"/>
                </a:lnTo>
                <a:lnTo>
                  <a:pt x="188913" y="212090"/>
                </a:lnTo>
                <a:lnTo>
                  <a:pt x="200343" y="201930"/>
                </a:lnTo>
                <a:lnTo>
                  <a:pt x="212408" y="192405"/>
                </a:lnTo>
                <a:lnTo>
                  <a:pt x="224790" y="182880"/>
                </a:lnTo>
                <a:lnTo>
                  <a:pt x="237490" y="173355"/>
                </a:lnTo>
                <a:lnTo>
                  <a:pt x="250508" y="164148"/>
                </a:lnTo>
                <a:lnTo>
                  <a:pt x="264160" y="155258"/>
                </a:lnTo>
                <a:lnTo>
                  <a:pt x="277813" y="146685"/>
                </a:lnTo>
                <a:lnTo>
                  <a:pt x="292100" y="137795"/>
                </a:lnTo>
                <a:lnTo>
                  <a:pt x="306705" y="129540"/>
                </a:lnTo>
                <a:lnTo>
                  <a:pt x="321310" y="121285"/>
                </a:lnTo>
                <a:lnTo>
                  <a:pt x="336550" y="113665"/>
                </a:lnTo>
                <a:lnTo>
                  <a:pt x="352108" y="105728"/>
                </a:lnTo>
                <a:lnTo>
                  <a:pt x="367983" y="98425"/>
                </a:lnTo>
                <a:lnTo>
                  <a:pt x="384175" y="91123"/>
                </a:lnTo>
                <a:lnTo>
                  <a:pt x="400685" y="84138"/>
                </a:lnTo>
                <a:lnTo>
                  <a:pt x="417513" y="77470"/>
                </a:lnTo>
                <a:lnTo>
                  <a:pt x="434658" y="71120"/>
                </a:lnTo>
                <a:lnTo>
                  <a:pt x="452755" y="64770"/>
                </a:lnTo>
                <a:lnTo>
                  <a:pt x="470218" y="59055"/>
                </a:lnTo>
                <a:lnTo>
                  <a:pt x="488633" y="53340"/>
                </a:lnTo>
                <a:lnTo>
                  <a:pt x="507365" y="47943"/>
                </a:lnTo>
                <a:lnTo>
                  <a:pt x="526733" y="42545"/>
                </a:lnTo>
                <a:lnTo>
                  <a:pt x="545783" y="37465"/>
                </a:lnTo>
                <a:lnTo>
                  <a:pt x="565150" y="33020"/>
                </a:lnTo>
                <a:lnTo>
                  <a:pt x="585470" y="28893"/>
                </a:lnTo>
                <a:lnTo>
                  <a:pt x="605790" y="25083"/>
                </a:lnTo>
                <a:lnTo>
                  <a:pt x="626428" y="21273"/>
                </a:lnTo>
                <a:lnTo>
                  <a:pt x="647065" y="17780"/>
                </a:lnTo>
                <a:lnTo>
                  <a:pt x="668655" y="14288"/>
                </a:lnTo>
                <a:lnTo>
                  <a:pt x="690245" y="11430"/>
                </a:lnTo>
                <a:lnTo>
                  <a:pt x="712153" y="8890"/>
                </a:lnTo>
                <a:lnTo>
                  <a:pt x="734378" y="6985"/>
                </a:lnTo>
                <a:lnTo>
                  <a:pt x="756920" y="5080"/>
                </a:lnTo>
                <a:lnTo>
                  <a:pt x="779780" y="3175"/>
                </a:lnTo>
                <a:lnTo>
                  <a:pt x="803275" y="1905"/>
                </a:lnTo>
                <a:lnTo>
                  <a:pt x="826770" y="1270"/>
                </a:lnTo>
                <a:lnTo>
                  <a:pt x="850583" y="635"/>
                </a:lnTo>
                <a:lnTo>
                  <a:pt x="874713" y="0"/>
                </a:lnTo>
                <a:close/>
              </a:path>
            </a:pathLst>
          </a:custGeom>
          <a:solidFill>
            <a:srgbClr val="DAB96E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en-US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4" name="MH_Other_13"/>
          <p:cNvSpPr>
            <a:spLocks noChangeAspect="1"/>
          </p:cNvSpPr>
          <p:nvPr/>
        </p:nvSpPr>
        <p:spPr bwMode="auto">
          <a:xfrm>
            <a:off x="6751637" y="2766220"/>
            <a:ext cx="357188" cy="414337"/>
          </a:xfrm>
          <a:custGeom>
            <a:avLst/>
            <a:gdLst>
              <a:gd name="T0" fmla="*/ 1083502 w 1854200"/>
              <a:gd name="T1" fmla="*/ 1905000 h 2143126"/>
              <a:gd name="T2" fmla="*/ 369632 w 1854200"/>
              <a:gd name="T3" fmla="*/ 1627011 h 2143126"/>
              <a:gd name="T4" fmla="*/ 280391 w 1854200"/>
              <a:gd name="T5" fmla="*/ 1905000 h 2143126"/>
              <a:gd name="T6" fmla="*/ 1585749 w 1854200"/>
              <a:gd name="T7" fmla="*/ 1456206 h 2143126"/>
              <a:gd name="T8" fmla="*/ 1617257 w 1854200"/>
              <a:gd name="T9" fmla="*/ 1504089 h 2143126"/>
              <a:gd name="T10" fmla="*/ 1637950 w 1854200"/>
              <a:gd name="T11" fmla="*/ 1557606 h 2143126"/>
              <a:gd name="T12" fmla="*/ 1647355 w 1854200"/>
              <a:gd name="T13" fmla="*/ 1615349 h 2143126"/>
              <a:gd name="T14" fmla="*/ 1644533 w 1854200"/>
              <a:gd name="T15" fmla="*/ 1672152 h 2143126"/>
              <a:gd name="T16" fmla="*/ 1631131 w 1854200"/>
              <a:gd name="T17" fmla="*/ 1724731 h 2143126"/>
              <a:gd name="T18" fmla="*/ 1584809 w 1854200"/>
              <a:gd name="T19" fmla="*/ 1804772 h 2143126"/>
              <a:gd name="T20" fmla="*/ 1503687 w 1854200"/>
              <a:gd name="T21" fmla="*/ 1871903 h 2143126"/>
              <a:gd name="T22" fmla="*/ 1441377 w 1854200"/>
              <a:gd name="T23" fmla="*/ 1896549 h 2143126"/>
              <a:gd name="T24" fmla="*/ 1386825 w 1854200"/>
              <a:gd name="T25" fmla="*/ 1904530 h 2143126"/>
              <a:gd name="T26" fmla="*/ 1330864 w 1854200"/>
              <a:gd name="T27" fmla="*/ 1901948 h 2143126"/>
              <a:gd name="T28" fmla="*/ 1278429 w 1854200"/>
              <a:gd name="T29" fmla="*/ 1888333 h 2143126"/>
              <a:gd name="T30" fmla="*/ 1197777 w 1854200"/>
              <a:gd name="T31" fmla="*/ 1842328 h 2143126"/>
              <a:gd name="T32" fmla="*/ 1130999 w 1854200"/>
              <a:gd name="T33" fmla="*/ 1761113 h 2143126"/>
              <a:gd name="T34" fmla="*/ 1106310 w 1854200"/>
              <a:gd name="T35" fmla="*/ 1698911 h 2143126"/>
              <a:gd name="T36" fmla="*/ 1097845 w 1854200"/>
              <a:gd name="T37" fmla="*/ 1644689 h 2143126"/>
              <a:gd name="T38" fmla="*/ 1206947 w 1854200"/>
              <a:gd name="T39" fmla="*/ 1673091 h 2143126"/>
              <a:gd name="T40" fmla="*/ 1235633 w 1854200"/>
              <a:gd name="T41" fmla="*/ 1732711 h 2143126"/>
              <a:gd name="T42" fmla="*/ 1284072 w 1854200"/>
              <a:gd name="T43" fmla="*/ 1776370 h 2143126"/>
              <a:gd name="T44" fmla="*/ 1346617 w 1854200"/>
              <a:gd name="T45" fmla="*/ 1799373 h 2143126"/>
              <a:gd name="T46" fmla="*/ 1415512 w 1854200"/>
              <a:gd name="T47" fmla="*/ 1795852 h 2143126"/>
              <a:gd name="T48" fmla="*/ 1475001 w 1854200"/>
              <a:gd name="T49" fmla="*/ 1767451 h 2143126"/>
              <a:gd name="T50" fmla="*/ 1519206 w 1854200"/>
              <a:gd name="T51" fmla="*/ 1719097 h 2143126"/>
              <a:gd name="T52" fmla="*/ 1541779 w 1854200"/>
              <a:gd name="T53" fmla="*/ 1656426 h 2143126"/>
              <a:gd name="T54" fmla="*/ 1541074 w 1854200"/>
              <a:gd name="T55" fmla="*/ 1598684 h 2143126"/>
              <a:gd name="T56" fmla="*/ 1524850 w 1854200"/>
              <a:gd name="T57" fmla="*/ 1551973 h 2143126"/>
              <a:gd name="T58" fmla="*/ 1496163 w 1854200"/>
              <a:gd name="T59" fmla="*/ 1511835 h 2143126"/>
              <a:gd name="T60" fmla="*/ 1456661 w 1854200"/>
              <a:gd name="T61" fmla="*/ 1481321 h 2143126"/>
              <a:gd name="T62" fmla="*/ 456397 w 1854200"/>
              <a:gd name="T63" fmla="*/ 1176 h 2143126"/>
              <a:gd name="T64" fmla="*/ 489551 w 1854200"/>
              <a:gd name="T65" fmla="*/ 23288 h 2143126"/>
              <a:gd name="T66" fmla="*/ 559856 w 1854200"/>
              <a:gd name="T67" fmla="*/ 406471 h 2143126"/>
              <a:gd name="T68" fmla="*/ 540576 w 1854200"/>
              <a:gd name="T69" fmla="*/ 441990 h 2143126"/>
              <a:gd name="T70" fmla="*/ 436881 w 1854200"/>
              <a:gd name="T71" fmla="*/ 453986 h 2143126"/>
              <a:gd name="T72" fmla="*/ 447933 w 1854200"/>
              <a:gd name="T73" fmla="*/ 495151 h 2143126"/>
              <a:gd name="T74" fmla="*/ 502954 w 1854200"/>
              <a:gd name="T75" fmla="*/ 583595 h 2143126"/>
              <a:gd name="T76" fmla="*/ 601476 w 1854200"/>
              <a:gd name="T77" fmla="*/ 691329 h 2143126"/>
              <a:gd name="T78" fmla="*/ 771949 w 1854200"/>
              <a:gd name="T79" fmla="*/ 862103 h 2143126"/>
              <a:gd name="T80" fmla="*/ 879640 w 1854200"/>
              <a:gd name="T81" fmla="*/ 960427 h 2143126"/>
              <a:gd name="T82" fmla="*/ 968051 w 1854200"/>
              <a:gd name="T83" fmla="*/ 1015470 h 2143126"/>
              <a:gd name="T84" fmla="*/ 1009199 w 1854200"/>
              <a:gd name="T85" fmla="*/ 1026996 h 2143126"/>
              <a:gd name="T86" fmla="*/ 1021191 w 1854200"/>
              <a:gd name="T87" fmla="*/ 922791 h 2143126"/>
              <a:gd name="T88" fmla="*/ 1056696 w 1854200"/>
              <a:gd name="T89" fmla="*/ 903738 h 2143126"/>
              <a:gd name="T90" fmla="*/ 1439731 w 1854200"/>
              <a:gd name="T91" fmla="*/ 973835 h 2143126"/>
              <a:gd name="T92" fmla="*/ 1462069 w 1854200"/>
              <a:gd name="T93" fmla="*/ 1007002 h 2143126"/>
              <a:gd name="T94" fmla="*/ 1456896 w 1854200"/>
              <a:gd name="T95" fmla="*/ 1329732 h 2143126"/>
              <a:gd name="T96" fmla="*/ 1425858 w 1854200"/>
              <a:gd name="T97" fmla="*/ 1355371 h 2143126"/>
              <a:gd name="T98" fmla="*/ 1346383 w 1854200"/>
              <a:gd name="T99" fmla="*/ 1352313 h 2143126"/>
              <a:gd name="T100" fmla="*/ 1163212 w 1854200"/>
              <a:gd name="T101" fmla="*/ 1317264 h 2143126"/>
              <a:gd name="T102" fmla="*/ 1030832 w 1854200"/>
              <a:gd name="T103" fmla="*/ 1276100 h 2143126"/>
              <a:gd name="T104" fmla="*/ 882932 w 1854200"/>
              <a:gd name="T105" fmla="*/ 1214236 h 2143126"/>
              <a:gd name="T106" fmla="*/ 726097 w 1854200"/>
              <a:gd name="T107" fmla="*/ 1126496 h 2143126"/>
              <a:gd name="T108" fmla="*/ 566441 w 1854200"/>
              <a:gd name="T109" fmla="*/ 1008884 h 2143126"/>
              <a:gd name="T110" fmla="*/ 416659 w 1854200"/>
              <a:gd name="T111" fmla="*/ 862573 h 2143126"/>
              <a:gd name="T112" fmla="*/ 301914 w 1854200"/>
              <a:gd name="T113" fmla="*/ 708030 h 2143126"/>
              <a:gd name="T114" fmla="*/ 219852 w 1854200"/>
              <a:gd name="T115" fmla="*/ 553957 h 2143126"/>
              <a:gd name="T116" fmla="*/ 164595 w 1854200"/>
              <a:gd name="T117" fmla="*/ 408587 h 2143126"/>
              <a:gd name="T118" fmla="*/ 130500 w 1854200"/>
              <a:gd name="T119" fmla="*/ 278743 h 2143126"/>
              <a:gd name="T120" fmla="*/ 108397 w 1854200"/>
              <a:gd name="T121" fmla="*/ 119731 h 2143126"/>
              <a:gd name="T122" fmla="*/ 108397 w 1854200"/>
              <a:gd name="T123" fmla="*/ 37166 h 2143126"/>
              <a:gd name="T124" fmla="*/ 133792 w 1854200"/>
              <a:gd name="T125" fmla="*/ 6351 h 214312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854200" h="2143126">
                <a:moveTo>
                  <a:pt x="0" y="2001838"/>
                </a:moveTo>
                <a:lnTo>
                  <a:pt x="134499" y="2001838"/>
                </a:lnTo>
                <a:lnTo>
                  <a:pt x="204788" y="2143126"/>
                </a:lnTo>
                <a:lnTo>
                  <a:pt x="69760" y="2143126"/>
                </a:lnTo>
                <a:lnTo>
                  <a:pt x="0" y="2001838"/>
                </a:lnTo>
                <a:close/>
                <a:moveTo>
                  <a:pt x="928688" y="1830388"/>
                </a:moveTo>
                <a:lnTo>
                  <a:pt x="1063484" y="1830388"/>
                </a:lnTo>
                <a:lnTo>
                  <a:pt x="1219201" y="2143126"/>
                </a:lnTo>
                <a:lnTo>
                  <a:pt x="1084140" y="2143126"/>
                </a:lnTo>
                <a:lnTo>
                  <a:pt x="928688" y="1830388"/>
                </a:lnTo>
                <a:close/>
                <a:moveTo>
                  <a:pt x="673100" y="1830388"/>
                </a:moveTo>
                <a:lnTo>
                  <a:pt x="807773" y="1830388"/>
                </a:lnTo>
                <a:lnTo>
                  <a:pt x="963613" y="2143126"/>
                </a:lnTo>
                <a:lnTo>
                  <a:pt x="828675" y="2143126"/>
                </a:lnTo>
                <a:lnTo>
                  <a:pt x="673100" y="1830388"/>
                </a:lnTo>
                <a:close/>
                <a:moveTo>
                  <a:pt x="415925" y="1830388"/>
                </a:moveTo>
                <a:lnTo>
                  <a:pt x="551334" y="1830388"/>
                </a:lnTo>
                <a:lnTo>
                  <a:pt x="708025" y="2143126"/>
                </a:lnTo>
                <a:lnTo>
                  <a:pt x="572084" y="2143126"/>
                </a:lnTo>
                <a:lnTo>
                  <a:pt x="415925" y="1830388"/>
                </a:lnTo>
                <a:close/>
                <a:moveTo>
                  <a:pt x="160338" y="1830388"/>
                </a:moveTo>
                <a:lnTo>
                  <a:pt x="294889" y="1830388"/>
                </a:lnTo>
                <a:lnTo>
                  <a:pt x="450851" y="2143126"/>
                </a:lnTo>
                <a:lnTo>
                  <a:pt x="315507" y="2143126"/>
                </a:lnTo>
                <a:lnTo>
                  <a:pt x="160338" y="1830388"/>
                </a:lnTo>
                <a:close/>
                <a:moveTo>
                  <a:pt x="1750219" y="1603375"/>
                </a:moveTo>
                <a:lnTo>
                  <a:pt x="1756569" y="1608920"/>
                </a:lnTo>
                <a:lnTo>
                  <a:pt x="1762390" y="1614466"/>
                </a:lnTo>
                <a:lnTo>
                  <a:pt x="1767946" y="1620539"/>
                </a:lnTo>
                <a:lnTo>
                  <a:pt x="1773502" y="1626349"/>
                </a:lnTo>
                <a:lnTo>
                  <a:pt x="1779058" y="1632158"/>
                </a:lnTo>
                <a:lnTo>
                  <a:pt x="1784350" y="1638232"/>
                </a:lnTo>
                <a:lnTo>
                  <a:pt x="1789112" y="1644833"/>
                </a:lnTo>
                <a:lnTo>
                  <a:pt x="1794140" y="1651171"/>
                </a:lnTo>
                <a:lnTo>
                  <a:pt x="1798638" y="1657509"/>
                </a:lnTo>
                <a:lnTo>
                  <a:pt x="1803400" y="1664374"/>
                </a:lnTo>
                <a:lnTo>
                  <a:pt x="1807633" y="1671240"/>
                </a:lnTo>
                <a:lnTo>
                  <a:pt x="1811602" y="1677842"/>
                </a:lnTo>
                <a:lnTo>
                  <a:pt x="1815571" y="1684971"/>
                </a:lnTo>
                <a:lnTo>
                  <a:pt x="1819804" y="1692101"/>
                </a:lnTo>
                <a:lnTo>
                  <a:pt x="1823508" y="1699495"/>
                </a:lnTo>
                <a:lnTo>
                  <a:pt x="1826683" y="1706625"/>
                </a:lnTo>
                <a:lnTo>
                  <a:pt x="1829858" y="1714019"/>
                </a:lnTo>
                <a:lnTo>
                  <a:pt x="1833033" y="1721676"/>
                </a:lnTo>
                <a:lnTo>
                  <a:pt x="1835679" y="1729334"/>
                </a:lnTo>
                <a:lnTo>
                  <a:pt x="1838590" y="1736728"/>
                </a:lnTo>
                <a:lnTo>
                  <a:pt x="1840971" y="1744650"/>
                </a:lnTo>
                <a:lnTo>
                  <a:pt x="1843088" y="1752308"/>
                </a:lnTo>
                <a:lnTo>
                  <a:pt x="1845204" y="1760494"/>
                </a:lnTo>
                <a:lnTo>
                  <a:pt x="1847056" y="1768416"/>
                </a:lnTo>
                <a:lnTo>
                  <a:pt x="1848644" y="1776338"/>
                </a:lnTo>
                <a:lnTo>
                  <a:pt x="1850231" y="1784260"/>
                </a:lnTo>
                <a:lnTo>
                  <a:pt x="1851554" y="1792710"/>
                </a:lnTo>
                <a:lnTo>
                  <a:pt x="1852348" y="1800632"/>
                </a:lnTo>
                <a:lnTo>
                  <a:pt x="1853406" y="1809082"/>
                </a:lnTo>
                <a:lnTo>
                  <a:pt x="1853671" y="1817268"/>
                </a:lnTo>
                <a:lnTo>
                  <a:pt x="1854200" y="1825982"/>
                </a:lnTo>
                <a:lnTo>
                  <a:pt x="1854200" y="1834168"/>
                </a:lnTo>
                <a:lnTo>
                  <a:pt x="1854200" y="1842090"/>
                </a:lnTo>
                <a:lnTo>
                  <a:pt x="1853935" y="1850276"/>
                </a:lnTo>
                <a:lnTo>
                  <a:pt x="1853406" y="1857934"/>
                </a:lnTo>
                <a:lnTo>
                  <a:pt x="1852612" y="1865592"/>
                </a:lnTo>
                <a:lnTo>
                  <a:pt x="1851819" y="1873514"/>
                </a:lnTo>
                <a:lnTo>
                  <a:pt x="1850496" y="1881172"/>
                </a:lnTo>
                <a:lnTo>
                  <a:pt x="1849173" y="1888566"/>
                </a:lnTo>
                <a:lnTo>
                  <a:pt x="1847850" y="1896224"/>
                </a:lnTo>
                <a:lnTo>
                  <a:pt x="1846262" y="1903618"/>
                </a:lnTo>
                <a:lnTo>
                  <a:pt x="1844410" y="1911276"/>
                </a:lnTo>
                <a:lnTo>
                  <a:pt x="1842558" y="1918669"/>
                </a:lnTo>
                <a:lnTo>
                  <a:pt x="1840442" y="1925799"/>
                </a:lnTo>
                <a:lnTo>
                  <a:pt x="1837796" y="1933193"/>
                </a:lnTo>
                <a:lnTo>
                  <a:pt x="1835415" y="1940323"/>
                </a:lnTo>
                <a:lnTo>
                  <a:pt x="1832504" y="1947452"/>
                </a:lnTo>
                <a:lnTo>
                  <a:pt x="1829858" y="1954054"/>
                </a:lnTo>
                <a:lnTo>
                  <a:pt x="1823773" y="1968050"/>
                </a:lnTo>
                <a:lnTo>
                  <a:pt x="1816629" y="1981253"/>
                </a:lnTo>
                <a:lnTo>
                  <a:pt x="1809221" y="1994192"/>
                </a:lnTo>
                <a:lnTo>
                  <a:pt x="1801283" y="2006867"/>
                </a:lnTo>
                <a:lnTo>
                  <a:pt x="1792552" y="2018750"/>
                </a:lnTo>
                <a:lnTo>
                  <a:pt x="1783292" y="2030369"/>
                </a:lnTo>
                <a:lnTo>
                  <a:pt x="1773767" y="2041724"/>
                </a:lnTo>
                <a:lnTo>
                  <a:pt x="1763183" y="2052551"/>
                </a:lnTo>
                <a:lnTo>
                  <a:pt x="1752600" y="2062849"/>
                </a:lnTo>
                <a:lnTo>
                  <a:pt x="1741488" y="2072620"/>
                </a:lnTo>
                <a:lnTo>
                  <a:pt x="1729581" y="2081598"/>
                </a:lnTo>
                <a:lnTo>
                  <a:pt x="1717675" y="2090048"/>
                </a:lnTo>
                <a:lnTo>
                  <a:pt x="1704975" y="2098498"/>
                </a:lnTo>
                <a:lnTo>
                  <a:pt x="1692010" y="2105892"/>
                </a:lnTo>
                <a:lnTo>
                  <a:pt x="1678781" y="2112494"/>
                </a:lnTo>
                <a:lnTo>
                  <a:pt x="1665023" y="2118831"/>
                </a:lnTo>
                <a:lnTo>
                  <a:pt x="1657879" y="2121472"/>
                </a:lnTo>
                <a:lnTo>
                  <a:pt x="1650735" y="2124376"/>
                </a:lnTo>
                <a:lnTo>
                  <a:pt x="1643592" y="2126753"/>
                </a:lnTo>
                <a:lnTo>
                  <a:pt x="1636712" y="2129130"/>
                </a:lnTo>
                <a:lnTo>
                  <a:pt x="1629304" y="2131242"/>
                </a:lnTo>
                <a:lnTo>
                  <a:pt x="1621896" y="2133619"/>
                </a:lnTo>
                <a:lnTo>
                  <a:pt x="1614488" y="2134939"/>
                </a:lnTo>
                <a:lnTo>
                  <a:pt x="1607079" y="2136788"/>
                </a:lnTo>
                <a:lnTo>
                  <a:pt x="1599406" y="2138372"/>
                </a:lnTo>
                <a:lnTo>
                  <a:pt x="1591733" y="2139692"/>
                </a:lnTo>
                <a:lnTo>
                  <a:pt x="1583796" y="2140485"/>
                </a:lnTo>
                <a:lnTo>
                  <a:pt x="1576123" y="2141541"/>
                </a:lnTo>
                <a:lnTo>
                  <a:pt x="1568450" y="2142069"/>
                </a:lnTo>
                <a:lnTo>
                  <a:pt x="1560512" y="2142597"/>
                </a:lnTo>
                <a:lnTo>
                  <a:pt x="1552575" y="2143125"/>
                </a:lnTo>
                <a:lnTo>
                  <a:pt x="1544638" y="2143125"/>
                </a:lnTo>
                <a:lnTo>
                  <a:pt x="1536700" y="2143125"/>
                </a:lnTo>
                <a:lnTo>
                  <a:pt x="1528762" y="2142597"/>
                </a:lnTo>
                <a:lnTo>
                  <a:pt x="1520825" y="2142069"/>
                </a:lnTo>
                <a:lnTo>
                  <a:pt x="1512888" y="2141541"/>
                </a:lnTo>
                <a:lnTo>
                  <a:pt x="1505215" y="2140485"/>
                </a:lnTo>
                <a:lnTo>
                  <a:pt x="1497542" y="2139692"/>
                </a:lnTo>
                <a:lnTo>
                  <a:pt x="1489869" y="2138372"/>
                </a:lnTo>
                <a:lnTo>
                  <a:pt x="1482196" y="2136788"/>
                </a:lnTo>
                <a:lnTo>
                  <a:pt x="1474788" y="2134939"/>
                </a:lnTo>
                <a:lnTo>
                  <a:pt x="1467379" y="2133619"/>
                </a:lnTo>
                <a:lnTo>
                  <a:pt x="1459971" y="2131242"/>
                </a:lnTo>
                <a:lnTo>
                  <a:pt x="1452562" y="2129130"/>
                </a:lnTo>
                <a:lnTo>
                  <a:pt x="1445419" y="2126753"/>
                </a:lnTo>
                <a:lnTo>
                  <a:pt x="1438540" y="2124376"/>
                </a:lnTo>
                <a:lnTo>
                  <a:pt x="1431396" y="2121472"/>
                </a:lnTo>
                <a:lnTo>
                  <a:pt x="1424252" y="2118831"/>
                </a:lnTo>
                <a:lnTo>
                  <a:pt x="1410494" y="2112494"/>
                </a:lnTo>
                <a:lnTo>
                  <a:pt x="1397000" y="2105892"/>
                </a:lnTo>
                <a:lnTo>
                  <a:pt x="1384300" y="2098498"/>
                </a:lnTo>
                <a:lnTo>
                  <a:pt x="1371600" y="2090048"/>
                </a:lnTo>
                <a:lnTo>
                  <a:pt x="1359429" y="2081598"/>
                </a:lnTo>
                <a:lnTo>
                  <a:pt x="1347788" y="2072620"/>
                </a:lnTo>
                <a:lnTo>
                  <a:pt x="1336675" y="2062849"/>
                </a:lnTo>
                <a:lnTo>
                  <a:pt x="1325827" y="2052551"/>
                </a:lnTo>
                <a:lnTo>
                  <a:pt x="1315508" y="2041724"/>
                </a:lnTo>
                <a:lnTo>
                  <a:pt x="1305983" y="2030369"/>
                </a:lnTo>
                <a:lnTo>
                  <a:pt x="1296723" y="2018750"/>
                </a:lnTo>
                <a:lnTo>
                  <a:pt x="1287992" y="2006867"/>
                </a:lnTo>
                <a:lnTo>
                  <a:pt x="1280054" y="1994192"/>
                </a:lnTo>
                <a:lnTo>
                  <a:pt x="1272646" y="1981253"/>
                </a:lnTo>
                <a:lnTo>
                  <a:pt x="1265502" y="1968050"/>
                </a:lnTo>
                <a:lnTo>
                  <a:pt x="1259417" y="1954054"/>
                </a:lnTo>
                <a:lnTo>
                  <a:pt x="1256506" y="1947452"/>
                </a:lnTo>
                <a:lnTo>
                  <a:pt x="1253860" y="1940323"/>
                </a:lnTo>
                <a:lnTo>
                  <a:pt x="1251215" y="1933193"/>
                </a:lnTo>
                <a:lnTo>
                  <a:pt x="1248833" y="1925799"/>
                </a:lnTo>
                <a:lnTo>
                  <a:pt x="1246717" y="1918669"/>
                </a:lnTo>
                <a:lnTo>
                  <a:pt x="1244865" y="1911276"/>
                </a:lnTo>
                <a:lnTo>
                  <a:pt x="1243012" y="1903618"/>
                </a:lnTo>
                <a:lnTo>
                  <a:pt x="1241425" y="1896224"/>
                </a:lnTo>
                <a:lnTo>
                  <a:pt x="1239838" y="1888566"/>
                </a:lnTo>
                <a:lnTo>
                  <a:pt x="1238779" y="1881172"/>
                </a:lnTo>
                <a:lnTo>
                  <a:pt x="1237456" y="1873514"/>
                </a:lnTo>
                <a:lnTo>
                  <a:pt x="1236662" y="1865592"/>
                </a:lnTo>
                <a:lnTo>
                  <a:pt x="1235869" y="1857934"/>
                </a:lnTo>
                <a:lnTo>
                  <a:pt x="1235340" y="1850276"/>
                </a:lnTo>
                <a:lnTo>
                  <a:pt x="1235340" y="1842090"/>
                </a:lnTo>
                <a:lnTo>
                  <a:pt x="1235075" y="1834168"/>
                </a:lnTo>
                <a:lnTo>
                  <a:pt x="1352021" y="1834168"/>
                </a:lnTo>
                <a:lnTo>
                  <a:pt x="1352550" y="1843939"/>
                </a:lnTo>
                <a:lnTo>
                  <a:pt x="1353079" y="1853973"/>
                </a:lnTo>
                <a:lnTo>
                  <a:pt x="1354402" y="1863480"/>
                </a:lnTo>
                <a:lnTo>
                  <a:pt x="1355725" y="1872986"/>
                </a:lnTo>
                <a:lnTo>
                  <a:pt x="1358106" y="1882228"/>
                </a:lnTo>
                <a:lnTo>
                  <a:pt x="1360752" y="1891471"/>
                </a:lnTo>
                <a:lnTo>
                  <a:pt x="1363927" y="1900449"/>
                </a:lnTo>
                <a:lnTo>
                  <a:pt x="1367102" y="1908899"/>
                </a:lnTo>
                <a:lnTo>
                  <a:pt x="1370806" y="1917613"/>
                </a:lnTo>
                <a:lnTo>
                  <a:pt x="1375304" y="1925799"/>
                </a:lnTo>
                <a:lnTo>
                  <a:pt x="1379802" y="1933985"/>
                </a:lnTo>
                <a:lnTo>
                  <a:pt x="1385094" y="1941643"/>
                </a:lnTo>
                <a:lnTo>
                  <a:pt x="1390385" y="1949301"/>
                </a:lnTo>
                <a:lnTo>
                  <a:pt x="1396206" y="1956431"/>
                </a:lnTo>
                <a:lnTo>
                  <a:pt x="1402027" y="1963296"/>
                </a:lnTo>
                <a:lnTo>
                  <a:pt x="1408642" y="1970162"/>
                </a:lnTo>
                <a:lnTo>
                  <a:pt x="1415256" y="1976236"/>
                </a:lnTo>
                <a:lnTo>
                  <a:pt x="1422135" y="1982573"/>
                </a:lnTo>
                <a:lnTo>
                  <a:pt x="1429544" y="1988383"/>
                </a:lnTo>
                <a:lnTo>
                  <a:pt x="1436952" y="1993664"/>
                </a:lnTo>
                <a:lnTo>
                  <a:pt x="1444890" y="1998417"/>
                </a:lnTo>
                <a:lnTo>
                  <a:pt x="1452827" y="2003170"/>
                </a:lnTo>
                <a:lnTo>
                  <a:pt x="1461294" y="2007395"/>
                </a:lnTo>
                <a:lnTo>
                  <a:pt x="1469760" y="2011356"/>
                </a:lnTo>
                <a:lnTo>
                  <a:pt x="1478492" y="2014789"/>
                </a:lnTo>
                <a:lnTo>
                  <a:pt x="1487488" y="2017958"/>
                </a:lnTo>
                <a:lnTo>
                  <a:pt x="1496748" y="2020335"/>
                </a:lnTo>
                <a:lnTo>
                  <a:pt x="1506008" y="2022447"/>
                </a:lnTo>
                <a:lnTo>
                  <a:pt x="1515269" y="2024296"/>
                </a:lnTo>
                <a:lnTo>
                  <a:pt x="1525058" y="2025616"/>
                </a:lnTo>
                <a:lnTo>
                  <a:pt x="1534583" y="2026144"/>
                </a:lnTo>
                <a:lnTo>
                  <a:pt x="1544638" y="2026408"/>
                </a:lnTo>
                <a:lnTo>
                  <a:pt x="1554692" y="2026144"/>
                </a:lnTo>
                <a:lnTo>
                  <a:pt x="1564217" y="2025616"/>
                </a:lnTo>
                <a:lnTo>
                  <a:pt x="1574006" y="2024296"/>
                </a:lnTo>
                <a:lnTo>
                  <a:pt x="1583267" y="2022447"/>
                </a:lnTo>
                <a:lnTo>
                  <a:pt x="1592792" y="2020335"/>
                </a:lnTo>
                <a:lnTo>
                  <a:pt x="1601788" y="2017958"/>
                </a:lnTo>
                <a:lnTo>
                  <a:pt x="1610783" y="2014789"/>
                </a:lnTo>
                <a:lnTo>
                  <a:pt x="1619779" y="2011356"/>
                </a:lnTo>
                <a:lnTo>
                  <a:pt x="1627981" y="2007395"/>
                </a:lnTo>
                <a:lnTo>
                  <a:pt x="1636183" y="2003170"/>
                </a:lnTo>
                <a:lnTo>
                  <a:pt x="1644385" y="1998417"/>
                </a:lnTo>
                <a:lnTo>
                  <a:pt x="1652323" y="1993664"/>
                </a:lnTo>
                <a:lnTo>
                  <a:pt x="1659731" y="1988383"/>
                </a:lnTo>
                <a:lnTo>
                  <a:pt x="1667140" y="1982573"/>
                </a:lnTo>
                <a:lnTo>
                  <a:pt x="1674019" y="1976236"/>
                </a:lnTo>
                <a:lnTo>
                  <a:pt x="1680633" y="1970162"/>
                </a:lnTo>
                <a:lnTo>
                  <a:pt x="1687248" y="1963296"/>
                </a:lnTo>
                <a:lnTo>
                  <a:pt x="1693333" y="1956431"/>
                </a:lnTo>
                <a:lnTo>
                  <a:pt x="1698890" y="1949301"/>
                </a:lnTo>
                <a:lnTo>
                  <a:pt x="1704446" y="1941643"/>
                </a:lnTo>
                <a:lnTo>
                  <a:pt x="1709473" y="1933985"/>
                </a:lnTo>
                <a:lnTo>
                  <a:pt x="1713971" y="1925799"/>
                </a:lnTo>
                <a:lnTo>
                  <a:pt x="1718204" y="1917613"/>
                </a:lnTo>
                <a:lnTo>
                  <a:pt x="1721908" y="1908899"/>
                </a:lnTo>
                <a:lnTo>
                  <a:pt x="1725348" y="1900449"/>
                </a:lnTo>
                <a:lnTo>
                  <a:pt x="1728523" y="1891471"/>
                </a:lnTo>
                <a:lnTo>
                  <a:pt x="1731169" y="1882228"/>
                </a:lnTo>
                <a:lnTo>
                  <a:pt x="1733285" y="1872986"/>
                </a:lnTo>
                <a:lnTo>
                  <a:pt x="1734873" y="1863480"/>
                </a:lnTo>
                <a:lnTo>
                  <a:pt x="1736196" y="1853973"/>
                </a:lnTo>
                <a:lnTo>
                  <a:pt x="1736990" y="1843939"/>
                </a:lnTo>
                <a:lnTo>
                  <a:pt x="1736990" y="1834168"/>
                </a:lnTo>
                <a:lnTo>
                  <a:pt x="1736990" y="1826775"/>
                </a:lnTo>
                <a:lnTo>
                  <a:pt x="1736725" y="1819645"/>
                </a:lnTo>
                <a:lnTo>
                  <a:pt x="1735931" y="1812779"/>
                </a:lnTo>
                <a:lnTo>
                  <a:pt x="1734873" y="1805649"/>
                </a:lnTo>
                <a:lnTo>
                  <a:pt x="1734079" y="1798520"/>
                </a:lnTo>
                <a:lnTo>
                  <a:pt x="1732492" y="1791654"/>
                </a:lnTo>
                <a:lnTo>
                  <a:pt x="1730904" y="1784788"/>
                </a:lnTo>
                <a:lnTo>
                  <a:pt x="1728788" y="1777922"/>
                </a:lnTo>
                <a:lnTo>
                  <a:pt x="1726671" y="1771321"/>
                </a:lnTo>
                <a:lnTo>
                  <a:pt x="1724554" y="1764983"/>
                </a:lnTo>
                <a:lnTo>
                  <a:pt x="1721644" y="1758646"/>
                </a:lnTo>
                <a:lnTo>
                  <a:pt x="1718998" y="1752044"/>
                </a:lnTo>
                <a:lnTo>
                  <a:pt x="1715823" y="1745970"/>
                </a:lnTo>
                <a:lnTo>
                  <a:pt x="1712383" y="1739633"/>
                </a:lnTo>
                <a:lnTo>
                  <a:pt x="1708944" y="1733559"/>
                </a:lnTo>
                <a:lnTo>
                  <a:pt x="1704975" y="1727750"/>
                </a:lnTo>
                <a:lnTo>
                  <a:pt x="1701271" y="1722205"/>
                </a:lnTo>
                <a:lnTo>
                  <a:pt x="1697038" y="1716659"/>
                </a:lnTo>
                <a:lnTo>
                  <a:pt x="1692804" y="1711114"/>
                </a:lnTo>
                <a:lnTo>
                  <a:pt x="1688042" y="1705833"/>
                </a:lnTo>
                <a:lnTo>
                  <a:pt x="1683544" y="1700815"/>
                </a:lnTo>
                <a:lnTo>
                  <a:pt x="1678517" y="1695798"/>
                </a:lnTo>
                <a:lnTo>
                  <a:pt x="1673225" y="1691045"/>
                </a:lnTo>
                <a:lnTo>
                  <a:pt x="1667933" y="1686556"/>
                </a:lnTo>
                <a:lnTo>
                  <a:pt x="1662377" y="1682331"/>
                </a:lnTo>
                <a:lnTo>
                  <a:pt x="1656821" y="1677842"/>
                </a:lnTo>
                <a:lnTo>
                  <a:pt x="1651000" y="1673881"/>
                </a:lnTo>
                <a:lnTo>
                  <a:pt x="1645179" y="1670184"/>
                </a:lnTo>
                <a:lnTo>
                  <a:pt x="1639094" y="1666487"/>
                </a:lnTo>
                <a:lnTo>
                  <a:pt x="1632479" y="1663054"/>
                </a:lnTo>
                <a:lnTo>
                  <a:pt x="1626129" y="1660149"/>
                </a:lnTo>
                <a:lnTo>
                  <a:pt x="1619779" y="1656980"/>
                </a:lnTo>
                <a:lnTo>
                  <a:pt x="1750219" y="1603375"/>
                </a:lnTo>
                <a:close/>
                <a:moveTo>
                  <a:pt x="178859" y="0"/>
                </a:moveTo>
                <a:lnTo>
                  <a:pt x="501650" y="0"/>
                </a:lnTo>
                <a:lnTo>
                  <a:pt x="507736" y="265"/>
                </a:lnTo>
                <a:lnTo>
                  <a:pt x="513557" y="1323"/>
                </a:lnTo>
                <a:lnTo>
                  <a:pt x="519113" y="2647"/>
                </a:lnTo>
                <a:lnTo>
                  <a:pt x="524669" y="4499"/>
                </a:lnTo>
                <a:lnTo>
                  <a:pt x="529961" y="7145"/>
                </a:lnTo>
                <a:lnTo>
                  <a:pt x="534988" y="10056"/>
                </a:lnTo>
                <a:lnTo>
                  <a:pt x="539486" y="13496"/>
                </a:lnTo>
                <a:lnTo>
                  <a:pt x="543984" y="17466"/>
                </a:lnTo>
                <a:lnTo>
                  <a:pt x="547688" y="21700"/>
                </a:lnTo>
                <a:lnTo>
                  <a:pt x="550863" y="26199"/>
                </a:lnTo>
                <a:lnTo>
                  <a:pt x="554038" y="31227"/>
                </a:lnTo>
                <a:lnTo>
                  <a:pt x="556419" y="36254"/>
                </a:lnTo>
                <a:lnTo>
                  <a:pt x="558536" y="41812"/>
                </a:lnTo>
                <a:lnTo>
                  <a:pt x="559859" y="47369"/>
                </a:lnTo>
                <a:lnTo>
                  <a:pt x="560917" y="53720"/>
                </a:lnTo>
                <a:lnTo>
                  <a:pt x="561182" y="59806"/>
                </a:lnTo>
                <a:lnTo>
                  <a:pt x="630238" y="451193"/>
                </a:lnTo>
                <a:lnTo>
                  <a:pt x="629973" y="457280"/>
                </a:lnTo>
                <a:lnTo>
                  <a:pt x="628915" y="463366"/>
                </a:lnTo>
                <a:lnTo>
                  <a:pt x="627328" y="468923"/>
                </a:lnTo>
                <a:lnTo>
                  <a:pt x="625476" y="474480"/>
                </a:lnTo>
                <a:lnTo>
                  <a:pt x="623094" y="479773"/>
                </a:lnTo>
                <a:lnTo>
                  <a:pt x="619919" y="484536"/>
                </a:lnTo>
                <a:lnTo>
                  <a:pt x="616480" y="489300"/>
                </a:lnTo>
                <a:lnTo>
                  <a:pt x="612511" y="493269"/>
                </a:lnTo>
                <a:lnTo>
                  <a:pt x="608278" y="497239"/>
                </a:lnTo>
                <a:lnTo>
                  <a:pt x="604044" y="500679"/>
                </a:lnTo>
                <a:lnTo>
                  <a:pt x="599017" y="503590"/>
                </a:lnTo>
                <a:lnTo>
                  <a:pt x="593726" y="506236"/>
                </a:lnTo>
                <a:lnTo>
                  <a:pt x="588169" y="508088"/>
                </a:lnTo>
                <a:lnTo>
                  <a:pt x="582613" y="509676"/>
                </a:lnTo>
                <a:lnTo>
                  <a:pt x="576528" y="510470"/>
                </a:lnTo>
                <a:lnTo>
                  <a:pt x="570707" y="510735"/>
                </a:lnTo>
                <a:lnTo>
                  <a:pt x="491596" y="510735"/>
                </a:lnTo>
                <a:lnTo>
                  <a:pt x="492126" y="516292"/>
                </a:lnTo>
                <a:lnTo>
                  <a:pt x="492919" y="521849"/>
                </a:lnTo>
                <a:lnTo>
                  <a:pt x="494242" y="527671"/>
                </a:lnTo>
                <a:lnTo>
                  <a:pt x="495830" y="533228"/>
                </a:lnTo>
                <a:lnTo>
                  <a:pt x="497682" y="539050"/>
                </a:lnTo>
                <a:lnTo>
                  <a:pt x="499534" y="545137"/>
                </a:lnTo>
                <a:lnTo>
                  <a:pt x="501650" y="551223"/>
                </a:lnTo>
                <a:lnTo>
                  <a:pt x="504032" y="557045"/>
                </a:lnTo>
                <a:lnTo>
                  <a:pt x="509323" y="568953"/>
                </a:lnTo>
                <a:lnTo>
                  <a:pt x="515409" y="581391"/>
                </a:lnTo>
                <a:lnTo>
                  <a:pt x="522553" y="593828"/>
                </a:lnTo>
                <a:lnTo>
                  <a:pt x="529961" y="606001"/>
                </a:lnTo>
                <a:lnTo>
                  <a:pt x="538428" y="618703"/>
                </a:lnTo>
                <a:lnTo>
                  <a:pt x="546894" y="631406"/>
                </a:lnTo>
                <a:lnTo>
                  <a:pt x="556155" y="643843"/>
                </a:lnTo>
                <a:lnTo>
                  <a:pt x="565944" y="656545"/>
                </a:lnTo>
                <a:lnTo>
                  <a:pt x="576263" y="669247"/>
                </a:lnTo>
                <a:lnTo>
                  <a:pt x="586582" y="681950"/>
                </a:lnTo>
                <a:lnTo>
                  <a:pt x="597430" y="694123"/>
                </a:lnTo>
                <a:lnTo>
                  <a:pt x="608542" y="706560"/>
                </a:lnTo>
                <a:lnTo>
                  <a:pt x="619655" y="718998"/>
                </a:lnTo>
                <a:lnTo>
                  <a:pt x="631032" y="731171"/>
                </a:lnTo>
                <a:lnTo>
                  <a:pt x="653786" y="754987"/>
                </a:lnTo>
                <a:lnTo>
                  <a:pt x="676805" y="777746"/>
                </a:lnTo>
                <a:lnTo>
                  <a:pt x="698765" y="799710"/>
                </a:lnTo>
                <a:lnTo>
                  <a:pt x="740305" y="839404"/>
                </a:lnTo>
                <a:lnTo>
                  <a:pt x="758032" y="856870"/>
                </a:lnTo>
                <a:lnTo>
                  <a:pt x="774171" y="872483"/>
                </a:lnTo>
                <a:lnTo>
                  <a:pt x="789517" y="888361"/>
                </a:lnTo>
                <a:lnTo>
                  <a:pt x="806980" y="906355"/>
                </a:lnTo>
                <a:lnTo>
                  <a:pt x="846932" y="947637"/>
                </a:lnTo>
                <a:lnTo>
                  <a:pt x="868628" y="969866"/>
                </a:lnTo>
                <a:lnTo>
                  <a:pt x="891646" y="992624"/>
                </a:lnTo>
                <a:lnTo>
                  <a:pt x="915194" y="1015647"/>
                </a:lnTo>
                <a:lnTo>
                  <a:pt x="927630" y="1026762"/>
                </a:lnTo>
                <a:lnTo>
                  <a:pt x="939800" y="1038140"/>
                </a:lnTo>
                <a:lnTo>
                  <a:pt x="952236" y="1048990"/>
                </a:lnTo>
                <a:lnTo>
                  <a:pt x="964936" y="1059840"/>
                </a:lnTo>
                <a:lnTo>
                  <a:pt x="977107" y="1070425"/>
                </a:lnTo>
                <a:lnTo>
                  <a:pt x="989807" y="1080481"/>
                </a:lnTo>
                <a:lnTo>
                  <a:pt x="1002507" y="1090272"/>
                </a:lnTo>
                <a:lnTo>
                  <a:pt x="1015207" y="1099534"/>
                </a:lnTo>
                <a:lnTo>
                  <a:pt x="1027642" y="1108267"/>
                </a:lnTo>
                <a:lnTo>
                  <a:pt x="1040342" y="1116471"/>
                </a:lnTo>
                <a:lnTo>
                  <a:pt x="1052778" y="1124145"/>
                </a:lnTo>
                <a:lnTo>
                  <a:pt x="1064948" y="1131025"/>
                </a:lnTo>
                <a:lnTo>
                  <a:pt x="1077384" y="1137112"/>
                </a:lnTo>
                <a:lnTo>
                  <a:pt x="1089290" y="1142404"/>
                </a:lnTo>
                <a:lnTo>
                  <a:pt x="1095640" y="1144786"/>
                </a:lnTo>
                <a:lnTo>
                  <a:pt x="1101461" y="1147168"/>
                </a:lnTo>
                <a:lnTo>
                  <a:pt x="1107282" y="1149285"/>
                </a:lnTo>
                <a:lnTo>
                  <a:pt x="1113103" y="1150872"/>
                </a:lnTo>
                <a:lnTo>
                  <a:pt x="1118659" y="1152196"/>
                </a:lnTo>
                <a:lnTo>
                  <a:pt x="1124480" y="1153519"/>
                </a:lnTo>
                <a:lnTo>
                  <a:pt x="1130036" y="1154577"/>
                </a:lnTo>
                <a:lnTo>
                  <a:pt x="1135592" y="1155371"/>
                </a:lnTo>
                <a:lnTo>
                  <a:pt x="1135592" y="1076247"/>
                </a:lnTo>
                <a:lnTo>
                  <a:pt x="1135857" y="1069896"/>
                </a:lnTo>
                <a:lnTo>
                  <a:pt x="1136915" y="1064074"/>
                </a:lnTo>
                <a:lnTo>
                  <a:pt x="1138503" y="1058252"/>
                </a:lnTo>
                <a:lnTo>
                  <a:pt x="1140355" y="1052695"/>
                </a:lnTo>
                <a:lnTo>
                  <a:pt x="1142736" y="1047667"/>
                </a:lnTo>
                <a:lnTo>
                  <a:pt x="1145911" y="1042904"/>
                </a:lnTo>
                <a:lnTo>
                  <a:pt x="1149086" y="1038140"/>
                </a:lnTo>
                <a:lnTo>
                  <a:pt x="1153319" y="1033906"/>
                </a:lnTo>
                <a:lnTo>
                  <a:pt x="1157288" y="1030202"/>
                </a:lnTo>
                <a:lnTo>
                  <a:pt x="1161786" y="1026497"/>
                </a:lnTo>
                <a:lnTo>
                  <a:pt x="1166813" y="1023851"/>
                </a:lnTo>
                <a:lnTo>
                  <a:pt x="1172105" y="1021204"/>
                </a:lnTo>
                <a:lnTo>
                  <a:pt x="1177661" y="1019087"/>
                </a:lnTo>
                <a:lnTo>
                  <a:pt x="1183217" y="1017499"/>
                </a:lnTo>
                <a:lnTo>
                  <a:pt x="1189038" y="1016706"/>
                </a:lnTo>
                <a:lnTo>
                  <a:pt x="1195123" y="1016441"/>
                </a:lnTo>
                <a:lnTo>
                  <a:pt x="1586971" y="1085509"/>
                </a:lnTo>
                <a:lnTo>
                  <a:pt x="1593057" y="1085774"/>
                </a:lnTo>
                <a:lnTo>
                  <a:pt x="1598878" y="1086567"/>
                </a:lnTo>
                <a:lnTo>
                  <a:pt x="1604434" y="1087891"/>
                </a:lnTo>
                <a:lnTo>
                  <a:pt x="1609990" y="1090008"/>
                </a:lnTo>
                <a:lnTo>
                  <a:pt x="1615282" y="1092389"/>
                </a:lnTo>
                <a:lnTo>
                  <a:pt x="1620044" y="1095565"/>
                </a:lnTo>
                <a:lnTo>
                  <a:pt x="1624807" y="1099005"/>
                </a:lnTo>
                <a:lnTo>
                  <a:pt x="1628776" y="1102710"/>
                </a:lnTo>
                <a:lnTo>
                  <a:pt x="1632744" y="1106944"/>
                </a:lnTo>
                <a:lnTo>
                  <a:pt x="1636184" y="1111707"/>
                </a:lnTo>
                <a:lnTo>
                  <a:pt x="1639359" y="1116471"/>
                </a:lnTo>
                <a:lnTo>
                  <a:pt x="1641740" y="1121763"/>
                </a:lnTo>
                <a:lnTo>
                  <a:pt x="1643592" y="1127320"/>
                </a:lnTo>
                <a:lnTo>
                  <a:pt x="1645180" y="1132878"/>
                </a:lnTo>
                <a:lnTo>
                  <a:pt x="1645973" y="1138699"/>
                </a:lnTo>
                <a:lnTo>
                  <a:pt x="1646238" y="1144786"/>
                </a:lnTo>
                <a:lnTo>
                  <a:pt x="1646238" y="1467633"/>
                </a:lnTo>
                <a:lnTo>
                  <a:pt x="1645973" y="1473720"/>
                </a:lnTo>
                <a:lnTo>
                  <a:pt x="1645180" y="1479542"/>
                </a:lnTo>
                <a:lnTo>
                  <a:pt x="1643592" y="1485628"/>
                </a:lnTo>
                <a:lnTo>
                  <a:pt x="1641740" y="1490656"/>
                </a:lnTo>
                <a:lnTo>
                  <a:pt x="1639359" y="1495949"/>
                </a:lnTo>
                <a:lnTo>
                  <a:pt x="1636184" y="1500977"/>
                </a:lnTo>
                <a:lnTo>
                  <a:pt x="1632744" y="1505475"/>
                </a:lnTo>
                <a:lnTo>
                  <a:pt x="1629040" y="1509974"/>
                </a:lnTo>
                <a:lnTo>
                  <a:pt x="1624807" y="1513679"/>
                </a:lnTo>
                <a:lnTo>
                  <a:pt x="1620044" y="1516855"/>
                </a:lnTo>
                <a:lnTo>
                  <a:pt x="1615282" y="1520030"/>
                </a:lnTo>
                <a:lnTo>
                  <a:pt x="1609990" y="1522412"/>
                </a:lnTo>
                <a:lnTo>
                  <a:pt x="1604434" y="1524793"/>
                </a:lnTo>
                <a:lnTo>
                  <a:pt x="1598878" y="1526117"/>
                </a:lnTo>
                <a:lnTo>
                  <a:pt x="1593057" y="1526910"/>
                </a:lnTo>
                <a:lnTo>
                  <a:pt x="1586971" y="1527175"/>
                </a:lnTo>
                <a:lnTo>
                  <a:pt x="1580621" y="1527175"/>
                </a:lnTo>
                <a:lnTo>
                  <a:pt x="1562630" y="1525852"/>
                </a:lnTo>
                <a:lnTo>
                  <a:pt x="1549136" y="1525058"/>
                </a:lnTo>
                <a:lnTo>
                  <a:pt x="1533526" y="1523470"/>
                </a:lnTo>
                <a:lnTo>
                  <a:pt x="1515005" y="1521353"/>
                </a:lnTo>
                <a:lnTo>
                  <a:pt x="1494367" y="1518707"/>
                </a:lnTo>
                <a:lnTo>
                  <a:pt x="1471348" y="1515531"/>
                </a:lnTo>
                <a:lnTo>
                  <a:pt x="1445948" y="1511297"/>
                </a:lnTo>
                <a:lnTo>
                  <a:pt x="1418961" y="1506534"/>
                </a:lnTo>
                <a:lnTo>
                  <a:pt x="1389592" y="1500712"/>
                </a:lnTo>
                <a:lnTo>
                  <a:pt x="1358371" y="1493832"/>
                </a:lnTo>
                <a:lnTo>
                  <a:pt x="1325828" y="1486158"/>
                </a:lnTo>
                <a:lnTo>
                  <a:pt x="1308894" y="1481923"/>
                </a:lnTo>
                <a:lnTo>
                  <a:pt x="1291167" y="1477160"/>
                </a:lnTo>
                <a:lnTo>
                  <a:pt x="1273705" y="1472397"/>
                </a:lnTo>
                <a:lnTo>
                  <a:pt x="1255448" y="1467104"/>
                </a:lnTo>
                <a:lnTo>
                  <a:pt x="1236928" y="1461547"/>
                </a:lnTo>
                <a:lnTo>
                  <a:pt x="1218142" y="1455725"/>
                </a:lnTo>
                <a:lnTo>
                  <a:pt x="1199092" y="1449109"/>
                </a:lnTo>
                <a:lnTo>
                  <a:pt x="1179778" y="1442758"/>
                </a:lnTo>
                <a:lnTo>
                  <a:pt x="1159934" y="1435613"/>
                </a:lnTo>
                <a:lnTo>
                  <a:pt x="1139826" y="1428468"/>
                </a:lnTo>
                <a:lnTo>
                  <a:pt x="1119717" y="1420794"/>
                </a:lnTo>
                <a:lnTo>
                  <a:pt x="1099344" y="1412591"/>
                </a:lnTo>
                <a:lnTo>
                  <a:pt x="1078707" y="1404122"/>
                </a:lnTo>
                <a:lnTo>
                  <a:pt x="1057540" y="1395125"/>
                </a:lnTo>
                <a:lnTo>
                  <a:pt x="1036373" y="1385863"/>
                </a:lnTo>
                <a:lnTo>
                  <a:pt x="1015207" y="1376072"/>
                </a:lnTo>
                <a:lnTo>
                  <a:pt x="993511" y="1366016"/>
                </a:lnTo>
                <a:lnTo>
                  <a:pt x="972080" y="1355166"/>
                </a:lnTo>
                <a:lnTo>
                  <a:pt x="950119" y="1344052"/>
                </a:lnTo>
                <a:lnTo>
                  <a:pt x="928159" y="1332673"/>
                </a:lnTo>
                <a:lnTo>
                  <a:pt x="905934" y="1320500"/>
                </a:lnTo>
                <a:lnTo>
                  <a:pt x="884238" y="1308062"/>
                </a:lnTo>
                <a:lnTo>
                  <a:pt x="861748" y="1295095"/>
                </a:lnTo>
                <a:lnTo>
                  <a:pt x="839523" y="1281335"/>
                </a:lnTo>
                <a:lnTo>
                  <a:pt x="817034" y="1267309"/>
                </a:lnTo>
                <a:lnTo>
                  <a:pt x="794544" y="1252755"/>
                </a:lnTo>
                <a:lnTo>
                  <a:pt x="772055" y="1237671"/>
                </a:lnTo>
                <a:lnTo>
                  <a:pt x="749565" y="1222058"/>
                </a:lnTo>
                <a:lnTo>
                  <a:pt x="726811" y="1205651"/>
                </a:lnTo>
                <a:lnTo>
                  <a:pt x="704321" y="1188979"/>
                </a:lnTo>
                <a:lnTo>
                  <a:pt x="682361" y="1171778"/>
                </a:lnTo>
                <a:lnTo>
                  <a:pt x="659871" y="1153783"/>
                </a:lnTo>
                <a:lnTo>
                  <a:pt x="637382" y="1134995"/>
                </a:lnTo>
                <a:lnTo>
                  <a:pt x="615157" y="1115941"/>
                </a:lnTo>
                <a:lnTo>
                  <a:pt x="592932" y="1096094"/>
                </a:lnTo>
                <a:lnTo>
                  <a:pt x="570707" y="1075718"/>
                </a:lnTo>
                <a:lnTo>
                  <a:pt x="548746" y="1055077"/>
                </a:lnTo>
                <a:lnTo>
                  <a:pt x="527844" y="1034171"/>
                </a:lnTo>
                <a:lnTo>
                  <a:pt x="507471" y="1013001"/>
                </a:lnTo>
                <a:lnTo>
                  <a:pt x="487892" y="991566"/>
                </a:lnTo>
                <a:lnTo>
                  <a:pt x="468842" y="970395"/>
                </a:lnTo>
                <a:lnTo>
                  <a:pt x="450586" y="948960"/>
                </a:lnTo>
                <a:lnTo>
                  <a:pt x="432859" y="927261"/>
                </a:lnTo>
                <a:lnTo>
                  <a:pt x="415926" y="905561"/>
                </a:lnTo>
                <a:lnTo>
                  <a:pt x="399521" y="883862"/>
                </a:lnTo>
                <a:lnTo>
                  <a:pt x="383646" y="861897"/>
                </a:lnTo>
                <a:lnTo>
                  <a:pt x="368565" y="839933"/>
                </a:lnTo>
                <a:lnTo>
                  <a:pt x="354013" y="818498"/>
                </a:lnTo>
                <a:lnTo>
                  <a:pt x="339726" y="796534"/>
                </a:lnTo>
                <a:lnTo>
                  <a:pt x="326496" y="774570"/>
                </a:lnTo>
                <a:lnTo>
                  <a:pt x="313532" y="752870"/>
                </a:lnTo>
                <a:lnTo>
                  <a:pt x="301361" y="730906"/>
                </a:lnTo>
                <a:lnTo>
                  <a:pt x="289719" y="709207"/>
                </a:lnTo>
                <a:lnTo>
                  <a:pt x="278078" y="687772"/>
                </a:lnTo>
                <a:lnTo>
                  <a:pt x="267494" y="666072"/>
                </a:lnTo>
                <a:lnTo>
                  <a:pt x="257176" y="644637"/>
                </a:lnTo>
                <a:lnTo>
                  <a:pt x="247386" y="623202"/>
                </a:lnTo>
                <a:lnTo>
                  <a:pt x="238126" y="602296"/>
                </a:lnTo>
                <a:lnTo>
                  <a:pt x="229130" y="581391"/>
                </a:lnTo>
                <a:lnTo>
                  <a:pt x="220663" y="560485"/>
                </a:lnTo>
                <a:lnTo>
                  <a:pt x="212726" y="539844"/>
                </a:lnTo>
                <a:lnTo>
                  <a:pt x="205053" y="519467"/>
                </a:lnTo>
                <a:lnTo>
                  <a:pt x="198173" y="499356"/>
                </a:lnTo>
                <a:lnTo>
                  <a:pt x="191294" y="479244"/>
                </a:lnTo>
                <a:lnTo>
                  <a:pt x="185209" y="459661"/>
                </a:lnTo>
                <a:lnTo>
                  <a:pt x="178859" y="440079"/>
                </a:lnTo>
                <a:lnTo>
                  <a:pt x="173303" y="421025"/>
                </a:lnTo>
                <a:lnTo>
                  <a:pt x="168276" y="402237"/>
                </a:lnTo>
                <a:lnTo>
                  <a:pt x="163248" y="383713"/>
                </a:lnTo>
                <a:lnTo>
                  <a:pt x="159015" y="365718"/>
                </a:lnTo>
                <a:lnTo>
                  <a:pt x="154517" y="347988"/>
                </a:lnTo>
                <a:lnTo>
                  <a:pt x="150548" y="330522"/>
                </a:lnTo>
                <a:lnTo>
                  <a:pt x="146844" y="313586"/>
                </a:lnTo>
                <a:lnTo>
                  <a:pt x="143934" y="296914"/>
                </a:lnTo>
                <a:lnTo>
                  <a:pt x="140759" y="280507"/>
                </a:lnTo>
                <a:lnTo>
                  <a:pt x="137848" y="264894"/>
                </a:lnTo>
                <a:lnTo>
                  <a:pt x="133086" y="234462"/>
                </a:lnTo>
                <a:lnTo>
                  <a:pt x="129117" y="206411"/>
                </a:lnTo>
                <a:lnTo>
                  <a:pt x="125942" y="180213"/>
                </a:lnTo>
                <a:lnTo>
                  <a:pt x="123561" y="156396"/>
                </a:lnTo>
                <a:lnTo>
                  <a:pt x="121973" y="134697"/>
                </a:lnTo>
                <a:lnTo>
                  <a:pt x="120650" y="115643"/>
                </a:lnTo>
                <a:lnTo>
                  <a:pt x="119857" y="98972"/>
                </a:lnTo>
                <a:lnTo>
                  <a:pt x="119328" y="85211"/>
                </a:lnTo>
                <a:lnTo>
                  <a:pt x="119063" y="66158"/>
                </a:lnTo>
                <a:lnTo>
                  <a:pt x="119063" y="59806"/>
                </a:lnTo>
                <a:lnTo>
                  <a:pt x="119857" y="53720"/>
                </a:lnTo>
                <a:lnTo>
                  <a:pt x="120650" y="47369"/>
                </a:lnTo>
                <a:lnTo>
                  <a:pt x="121973" y="41812"/>
                </a:lnTo>
                <a:lnTo>
                  <a:pt x="124090" y="36254"/>
                </a:lnTo>
                <a:lnTo>
                  <a:pt x="126471" y="31227"/>
                </a:lnTo>
                <a:lnTo>
                  <a:pt x="129646" y="26199"/>
                </a:lnTo>
                <a:lnTo>
                  <a:pt x="133086" y="21700"/>
                </a:lnTo>
                <a:lnTo>
                  <a:pt x="136790" y="17466"/>
                </a:lnTo>
                <a:lnTo>
                  <a:pt x="141023" y="13496"/>
                </a:lnTo>
                <a:lnTo>
                  <a:pt x="145786" y="10056"/>
                </a:lnTo>
                <a:lnTo>
                  <a:pt x="150548" y="7145"/>
                </a:lnTo>
                <a:lnTo>
                  <a:pt x="155840" y="4499"/>
                </a:lnTo>
                <a:lnTo>
                  <a:pt x="161132" y="2647"/>
                </a:lnTo>
                <a:lnTo>
                  <a:pt x="166953" y="1323"/>
                </a:lnTo>
                <a:lnTo>
                  <a:pt x="172773" y="265"/>
                </a:lnTo>
                <a:lnTo>
                  <a:pt x="178859" y="0"/>
                </a:lnTo>
                <a:close/>
              </a:path>
            </a:pathLst>
          </a:custGeom>
          <a:solidFill>
            <a:srgbClr val="DAB96E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en-US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5" name="MH_Other_14"/>
          <p:cNvSpPr>
            <a:spLocks noChangeAspect="1"/>
          </p:cNvSpPr>
          <p:nvPr/>
        </p:nvSpPr>
        <p:spPr bwMode="auto">
          <a:xfrm>
            <a:off x="5060951" y="3706019"/>
            <a:ext cx="414337" cy="309562"/>
          </a:xfrm>
          <a:custGeom>
            <a:avLst/>
            <a:gdLst>
              <a:gd name="T0" fmla="*/ 151004 w 5185"/>
              <a:gd name="T1" fmla="*/ 1065477 h 3880"/>
              <a:gd name="T2" fmla="*/ 1873403 w 5185"/>
              <a:gd name="T3" fmla="*/ 1297678 h 3880"/>
              <a:gd name="T4" fmla="*/ 751713 w 5185"/>
              <a:gd name="T5" fmla="*/ 1241832 h 3880"/>
              <a:gd name="T6" fmla="*/ 1108464 w 5185"/>
              <a:gd name="T7" fmla="*/ 1148144 h 3880"/>
              <a:gd name="T8" fmla="*/ 751713 w 5185"/>
              <a:gd name="T9" fmla="*/ 1241832 h 3880"/>
              <a:gd name="T10" fmla="*/ 1726808 w 5185"/>
              <a:gd name="T11" fmla="*/ 1012203 h 3880"/>
              <a:gd name="T12" fmla="*/ 1726073 w 5185"/>
              <a:gd name="T13" fmla="*/ 1007794 h 3880"/>
              <a:gd name="T14" fmla="*/ 1726808 w 5185"/>
              <a:gd name="T15" fmla="*/ 44089 h 3880"/>
              <a:gd name="T16" fmla="*/ 1726441 w 5185"/>
              <a:gd name="T17" fmla="*/ 39680 h 3880"/>
              <a:gd name="T18" fmla="*/ 1724604 w 5185"/>
              <a:gd name="T19" fmla="*/ 30862 h 3880"/>
              <a:gd name="T20" fmla="*/ 1721297 w 5185"/>
              <a:gd name="T21" fmla="*/ 23147 h 3880"/>
              <a:gd name="T22" fmla="*/ 1716888 w 5185"/>
              <a:gd name="T23" fmla="*/ 15798 h 3880"/>
              <a:gd name="T24" fmla="*/ 1711010 w 5185"/>
              <a:gd name="T25" fmla="*/ 9920 h 3880"/>
              <a:gd name="T26" fmla="*/ 1703662 w 5185"/>
              <a:gd name="T27" fmla="*/ 5144 h 3880"/>
              <a:gd name="T28" fmla="*/ 1695946 w 5185"/>
              <a:gd name="T29" fmla="*/ 1837 h 3880"/>
              <a:gd name="T30" fmla="*/ 1687128 w 5185"/>
              <a:gd name="T31" fmla="*/ 367 h 3880"/>
              <a:gd name="T32" fmla="*/ 222281 w 5185"/>
              <a:gd name="T33" fmla="*/ 0 h 3880"/>
              <a:gd name="T34" fmla="*/ 217872 w 5185"/>
              <a:gd name="T35" fmla="*/ 367 h 3880"/>
              <a:gd name="T36" fmla="*/ 209054 w 5185"/>
              <a:gd name="T37" fmla="*/ 1837 h 3880"/>
              <a:gd name="T38" fmla="*/ 201338 w 5185"/>
              <a:gd name="T39" fmla="*/ 5144 h 3880"/>
              <a:gd name="T40" fmla="*/ 194358 w 5185"/>
              <a:gd name="T41" fmla="*/ 9920 h 3880"/>
              <a:gd name="T42" fmla="*/ 188112 w 5185"/>
              <a:gd name="T43" fmla="*/ 15798 h 3880"/>
              <a:gd name="T44" fmla="*/ 183336 w 5185"/>
              <a:gd name="T45" fmla="*/ 23147 h 3880"/>
              <a:gd name="T46" fmla="*/ 180029 w 5185"/>
              <a:gd name="T47" fmla="*/ 30862 h 3880"/>
              <a:gd name="T48" fmla="*/ 178559 w 5185"/>
              <a:gd name="T49" fmla="*/ 39680 h 3880"/>
              <a:gd name="T50" fmla="*/ 178192 w 5185"/>
              <a:gd name="T51" fmla="*/ 1003386 h 3880"/>
              <a:gd name="T52" fmla="*/ 178559 w 5185"/>
              <a:gd name="T53" fmla="*/ 1007794 h 3880"/>
              <a:gd name="T54" fmla="*/ 178192 w 5185"/>
              <a:gd name="T55" fmla="*/ 1012203 h 3880"/>
              <a:gd name="T56" fmla="*/ 1727176 w 5185"/>
              <a:gd name="T57" fmla="*/ 1012571 h 3880"/>
              <a:gd name="T58" fmla="*/ 1616954 w 5185"/>
              <a:gd name="T59" fmla="*/ 937620 h 3880"/>
              <a:gd name="T60" fmla="*/ 288046 w 5185"/>
              <a:gd name="T61" fmla="*/ 109854 h 3880"/>
              <a:gd name="T62" fmla="*/ 1616954 w 5185"/>
              <a:gd name="T63" fmla="*/ 937620 h 3880"/>
              <a:gd name="T64" fmla="*/ 4409 w 5185"/>
              <a:gd name="T65" fmla="*/ 1350584 h 3880"/>
              <a:gd name="T66" fmla="*/ 0 w 5185"/>
              <a:gd name="T67" fmla="*/ 1359402 h 3880"/>
              <a:gd name="T68" fmla="*/ 735 w 5185"/>
              <a:gd name="T69" fmla="*/ 1369322 h 3880"/>
              <a:gd name="T70" fmla="*/ 3307 w 5185"/>
              <a:gd name="T71" fmla="*/ 1379977 h 3880"/>
              <a:gd name="T72" fmla="*/ 7348 w 5185"/>
              <a:gd name="T73" fmla="*/ 1390999 h 3880"/>
              <a:gd name="T74" fmla="*/ 13227 w 5185"/>
              <a:gd name="T75" fmla="*/ 1401654 h 3880"/>
              <a:gd name="T76" fmla="*/ 19473 w 5185"/>
              <a:gd name="T77" fmla="*/ 1411206 h 3880"/>
              <a:gd name="T78" fmla="*/ 26821 w 5185"/>
              <a:gd name="T79" fmla="*/ 1418554 h 3880"/>
              <a:gd name="T80" fmla="*/ 35271 w 5185"/>
              <a:gd name="T81" fmla="*/ 1423698 h 3880"/>
              <a:gd name="T82" fmla="*/ 41884 w 5185"/>
              <a:gd name="T83" fmla="*/ 1425168 h 3880"/>
              <a:gd name="T84" fmla="*/ 1860911 w 5185"/>
              <a:gd name="T85" fmla="*/ 1425535 h 3880"/>
              <a:gd name="T86" fmla="*/ 1863116 w 5185"/>
              <a:gd name="T87" fmla="*/ 1425168 h 3880"/>
              <a:gd name="T88" fmla="*/ 1869729 w 5185"/>
              <a:gd name="T89" fmla="*/ 1423698 h 3880"/>
              <a:gd name="T90" fmla="*/ 1878179 w 5185"/>
              <a:gd name="T91" fmla="*/ 1418554 h 3880"/>
              <a:gd name="T92" fmla="*/ 1885527 w 5185"/>
              <a:gd name="T93" fmla="*/ 1411206 h 3880"/>
              <a:gd name="T94" fmla="*/ 1892141 w 5185"/>
              <a:gd name="T95" fmla="*/ 1401654 h 3880"/>
              <a:gd name="T96" fmla="*/ 1897652 w 5185"/>
              <a:gd name="T97" fmla="*/ 1390999 h 3880"/>
              <a:gd name="T98" fmla="*/ 1901693 w 5185"/>
              <a:gd name="T99" fmla="*/ 1379977 h 3880"/>
              <a:gd name="T100" fmla="*/ 1903898 w 5185"/>
              <a:gd name="T101" fmla="*/ 1369322 h 3880"/>
              <a:gd name="T102" fmla="*/ 1905000 w 5185"/>
              <a:gd name="T103" fmla="*/ 1359402 h 388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185" h="3880">
                <a:moveTo>
                  <a:pt x="4775" y="2900"/>
                </a:moveTo>
                <a:lnTo>
                  <a:pt x="411" y="2900"/>
                </a:lnTo>
                <a:lnTo>
                  <a:pt x="87" y="3532"/>
                </a:lnTo>
                <a:lnTo>
                  <a:pt x="5099" y="3532"/>
                </a:lnTo>
                <a:lnTo>
                  <a:pt x="4775" y="2900"/>
                </a:lnTo>
                <a:close/>
                <a:moveTo>
                  <a:pt x="2046" y="3380"/>
                </a:moveTo>
                <a:lnTo>
                  <a:pt x="2181" y="3125"/>
                </a:lnTo>
                <a:lnTo>
                  <a:pt x="3017" y="3125"/>
                </a:lnTo>
                <a:lnTo>
                  <a:pt x="3139" y="3380"/>
                </a:lnTo>
                <a:lnTo>
                  <a:pt x="2046" y="3380"/>
                </a:lnTo>
                <a:close/>
                <a:moveTo>
                  <a:pt x="4700" y="2755"/>
                </a:moveTo>
                <a:lnTo>
                  <a:pt x="4700" y="2755"/>
                </a:lnTo>
                <a:lnTo>
                  <a:pt x="4698" y="2743"/>
                </a:lnTo>
                <a:lnTo>
                  <a:pt x="4700" y="2731"/>
                </a:lnTo>
                <a:lnTo>
                  <a:pt x="4700" y="120"/>
                </a:lnTo>
                <a:lnTo>
                  <a:pt x="4699" y="108"/>
                </a:lnTo>
                <a:lnTo>
                  <a:pt x="4697" y="95"/>
                </a:lnTo>
                <a:lnTo>
                  <a:pt x="4694" y="84"/>
                </a:lnTo>
                <a:lnTo>
                  <a:pt x="4690" y="73"/>
                </a:lnTo>
                <a:lnTo>
                  <a:pt x="4685" y="63"/>
                </a:lnTo>
                <a:lnTo>
                  <a:pt x="4680" y="53"/>
                </a:lnTo>
                <a:lnTo>
                  <a:pt x="4673" y="43"/>
                </a:lnTo>
                <a:lnTo>
                  <a:pt x="4665" y="34"/>
                </a:lnTo>
                <a:lnTo>
                  <a:pt x="4657" y="27"/>
                </a:lnTo>
                <a:lnTo>
                  <a:pt x="4647" y="20"/>
                </a:lnTo>
                <a:lnTo>
                  <a:pt x="4637" y="14"/>
                </a:lnTo>
                <a:lnTo>
                  <a:pt x="4627" y="9"/>
                </a:lnTo>
                <a:lnTo>
                  <a:pt x="4616" y="5"/>
                </a:lnTo>
                <a:lnTo>
                  <a:pt x="4605" y="2"/>
                </a:lnTo>
                <a:lnTo>
                  <a:pt x="4592" y="1"/>
                </a:lnTo>
                <a:lnTo>
                  <a:pt x="4580" y="0"/>
                </a:lnTo>
                <a:lnTo>
                  <a:pt x="605" y="0"/>
                </a:lnTo>
                <a:lnTo>
                  <a:pt x="593" y="1"/>
                </a:lnTo>
                <a:lnTo>
                  <a:pt x="581" y="2"/>
                </a:lnTo>
                <a:lnTo>
                  <a:pt x="569" y="5"/>
                </a:lnTo>
                <a:lnTo>
                  <a:pt x="558" y="9"/>
                </a:lnTo>
                <a:lnTo>
                  <a:pt x="548" y="14"/>
                </a:lnTo>
                <a:lnTo>
                  <a:pt x="538" y="20"/>
                </a:lnTo>
                <a:lnTo>
                  <a:pt x="529" y="27"/>
                </a:lnTo>
                <a:lnTo>
                  <a:pt x="521" y="34"/>
                </a:lnTo>
                <a:lnTo>
                  <a:pt x="512" y="43"/>
                </a:lnTo>
                <a:lnTo>
                  <a:pt x="505" y="53"/>
                </a:lnTo>
                <a:lnTo>
                  <a:pt x="499" y="63"/>
                </a:lnTo>
                <a:lnTo>
                  <a:pt x="494" y="73"/>
                </a:lnTo>
                <a:lnTo>
                  <a:pt x="490" y="84"/>
                </a:lnTo>
                <a:lnTo>
                  <a:pt x="488" y="95"/>
                </a:lnTo>
                <a:lnTo>
                  <a:pt x="486" y="108"/>
                </a:lnTo>
                <a:lnTo>
                  <a:pt x="485" y="120"/>
                </a:lnTo>
                <a:lnTo>
                  <a:pt x="485" y="2731"/>
                </a:lnTo>
                <a:lnTo>
                  <a:pt x="486" y="2743"/>
                </a:lnTo>
                <a:lnTo>
                  <a:pt x="485" y="2755"/>
                </a:lnTo>
                <a:lnTo>
                  <a:pt x="484" y="2756"/>
                </a:lnTo>
                <a:lnTo>
                  <a:pt x="4701" y="2756"/>
                </a:lnTo>
                <a:lnTo>
                  <a:pt x="4700" y="2755"/>
                </a:lnTo>
                <a:close/>
                <a:moveTo>
                  <a:pt x="4401" y="2552"/>
                </a:moveTo>
                <a:lnTo>
                  <a:pt x="784" y="2552"/>
                </a:lnTo>
                <a:lnTo>
                  <a:pt x="784" y="299"/>
                </a:lnTo>
                <a:lnTo>
                  <a:pt x="4401" y="299"/>
                </a:lnTo>
                <a:lnTo>
                  <a:pt x="4401" y="2552"/>
                </a:lnTo>
                <a:close/>
                <a:moveTo>
                  <a:pt x="5172" y="3676"/>
                </a:moveTo>
                <a:lnTo>
                  <a:pt x="12" y="3676"/>
                </a:lnTo>
                <a:lnTo>
                  <a:pt x="0" y="3700"/>
                </a:lnTo>
                <a:lnTo>
                  <a:pt x="1" y="3713"/>
                </a:lnTo>
                <a:lnTo>
                  <a:pt x="2" y="3727"/>
                </a:lnTo>
                <a:lnTo>
                  <a:pt x="5" y="3741"/>
                </a:lnTo>
                <a:lnTo>
                  <a:pt x="9" y="3756"/>
                </a:lnTo>
                <a:lnTo>
                  <a:pt x="14" y="3771"/>
                </a:lnTo>
                <a:lnTo>
                  <a:pt x="20" y="3786"/>
                </a:lnTo>
                <a:lnTo>
                  <a:pt x="28" y="3801"/>
                </a:lnTo>
                <a:lnTo>
                  <a:pt x="36" y="3815"/>
                </a:lnTo>
                <a:lnTo>
                  <a:pt x="44" y="3828"/>
                </a:lnTo>
                <a:lnTo>
                  <a:pt x="53" y="3841"/>
                </a:lnTo>
                <a:lnTo>
                  <a:pt x="63" y="3852"/>
                </a:lnTo>
                <a:lnTo>
                  <a:pt x="73" y="3861"/>
                </a:lnTo>
                <a:lnTo>
                  <a:pt x="85" y="3869"/>
                </a:lnTo>
                <a:lnTo>
                  <a:pt x="96" y="3875"/>
                </a:lnTo>
                <a:lnTo>
                  <a:pt x="108" y="3878"/>
                </a:lnTo>
                <a:lnTo>
                  <a:pt x="114" y="3879"/>
                </a:lnTo>
                <a:lnTo>
                  <a:pt x="120" y="3880"/>
                </a:lnTo>
                <a:lnTo>
                  <a:pt x="5065" y="3880"/>
                </a:lnTo>
                <a:lnTo>
                  <a:pt x="5071" y="3879"/>
                </a:lnTo>
                <a:lnTo>
                  <a:pt x="5077" y="3878"/>
                </a:lnTo>
                <a:lnTo>
                  <a:pt x="5089" y="3875"/>
                </a:lnTo>
                <a:lnTo>
                  <a:pt x="5101" y="3869"/>
                </a:lnTo>
                <a:lnTo>
                  <a:pt x="5112" y="3861"/>
                </a:lnTo>
                <a:lnTo>
                  <a:pt x="5122" y="3852"/>
                </a:lnTo>
                <a:lnTo>
                  <a:pt x="5132" y="3841"/>
                </a:lnTo>
                <a:lnTo>
                  <a:pt x="5141" y="3828"/>
                </a:lnTo>
                <a:lnTo>
                  <a:pt x="5150" y="3815"/>
                </a:lnTo>
                <a:lnTo>
                  <a:pt x="5158" y="3801"/>
                </a:lnTo>
                <a:lnTo>
                  <a:pt x="5165" y="3786"/>
                </a:lnTo>
                <a:lnTo>
                  <a:pt x="5171" y="3771"/>
                </a:lnTo>
                <a:lnTo>
                  <a:pt x="5176" y="3756"/>
                </a:lnTo>
                <a:lnTo>
                  <a:pt x="5180" y="3741"/>
                </a:lnTo>
                <a:lnTo>
                  <a:pt x="5182" y="3727"/>
                </a:lnTo>
                <a:lnTo>
                  <a:pt x="5184" y="3713"/>
                </a:lnTo>
                <a:lnTo>
                  <a:pt x="5185" y="3700"/>
                </a:lnTo>
                <a:lnTo>
                  <a:pt x="5172" y="3676"/>
                </a:lnTo>
                <a:close/>
              </a:path>
            </a:pathLst>
          </a:custGeom>
          <a:solidFill>
            <a:srgbClr val="DAB96E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en-US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 dirty="0">
              <a:solidFill>
                <a:srgbClr val="FFFFFF"/>
              </a:solidFill>
            </a:endParaRPr>
          </a:p>
        </p:txBody>
      </p:sp>
      <p:sp>
        <p:nvSpPr>
          <p:cNvPr id="16" name="MH_Other_15"/>
          <p:cNvSpPr>
            <a:spLocks noChangeAspect="1"/>
          </p:cNvSpPr>
          <p:nvPr/>
        </p:nvSpPr>
        <p:spPr bwMode="auto">
          <a:xfrm>
            <a:off x="6778625" y="4588669"/>
            <a:ext cx="303212" cy="412750"/>
          </a:xfrm>
          <a:custGeom>
            <a:avLst/>
            <a:gdLst>
              <a:gd name="T0" fmla="*/ 1986916 w 2092325"/>
              <a:gd name="T1" fmla="*/ 2844484 h 2844800"/>
              <a:gd name="T2" fmla="*/ 1969453 w 2092325"/>
              <a:gd name="T3" fmla="*/ 2834683 h 2844800"/>
              <a:gd name="T4" fmla="*/ 154940 w 2092325"/>
              <a:gd name="T5" fmla="*/ 2633663 h 2844800"/>
              <a:gd name="T6" fmla="*/ 2091061 w 2092325"/>
              <a:gd name="T7" fmla="*/ 2470151 h 2844800"/>
              <a:gd name="T8" fmla="*/ 1886541 w 2092325"/>
              <a:gd name="T9" fmla="*/ 2517458 h 2844800"/>
              <a:gd name="T10" fmla="*/ 1876425 w 2092325"/>
              <a:gd name="T11" fmla="*/ 2439353 h 2844800"/>
              <a:gd name="T12" fmla="*/ 604193 w 2092325"/>
              <a:gd name="T13" fmla="*/ 1560521 h 2844800"/>
              <a:gd name="T14" fmla="*/ 604193 w 2092325"/>
              <a:gd name="T15" fmla="*/ 1890386 h 2844800"/>
              <a:gd name="T16" fmla="*/ 371519 w 2092325"/>
              <a:gd name="T17" fmla="*/ 1899602 h 2844800"/>
              <a:gd name="T18" fmla="*/ 354013 w 2092325"/>
              <a:gd name="T19" fmla="*/ 1572915 h 2844800"/>
              <a:gd name="T20" fmla="*/ 373747 w 2092325"/>
              <a:gd name="T21" fmla="*/ 1551305 h 2844800"/>
              <a:gd name="T22" fmla="*/ 969955 w 2092325"/>
              <a:gd name="T23" fmla="*/ 1450989 h 2844800"/>
              <a:gd name="T24" fmla="*/ 974405 w 2092325"/>
              <a:gd name="T25" fmla="*/ 1886557 h 2844800"/>
              <a:gd name="T26" fmla="*/ 742022 w 2092325"/>
              <a:gd name="T27" fmla="*/ 1900238 h 2844800"/>
              <a:gd name="T28" fmla="*/ 722313 w 2092325"/>
              <a:gd name="T29" fmla="*/ 1878603 h 2844800"/>
              <a:gd name="T30" fmla="*/ 739797 w 2092325"/>
              <a:gd name="T31" fmla="*/ 1445262 h 2844800"/>
              <a:gd name="T32" fmla="*/ 1337979 w 2092325"/>
              <a:gd name="T33" fmla="*/ 1231906 h 2844800"/>
              <a:gd name="T34" fmla="*/ 1342718 w 2092325"/>
              <a:gd name="T35" fmla="*/ 1886573 h 2844800"/>
              <a:gd name="T36" fmla="*/ 1111786 w 2092325"/>
              <a:gd name="T37" fmla="*/ 1900238 h 2844800"/>
              <a:gd name="T38" fmla="*/ 1092200 w 2092325"/>
              <a:gd name="T39" fmla="*/ 1878628 h 2844800"/>
              <a:gd name="T40" fmla="*/ 1109575 w 2092325"/>
              <a:gd name="T41" fmla="*/ 1225868 h 2844800"/>
              <a:gd name="T42" fmla="*/ 1412876 w 2092325"/>
              <a:gd name="T43" fmla="*/ 1040448 h 2844800"/>
              <a:gd name="T44" fmla="*/ 1197928 w 2092325"/>
              <a:gd name="T45" fmla="*/ 1029018 h 2844800"/>
              <a:gd name="T46" fmla="*/ 1092201 w 2092325"/>
              <a:gd name="T47" fmla="*/ 1161416 h 2844800"/>
              <a:gd name="T48" fmla="*/ 949643 w 2092325"/>
              <a:gd name="T49" fmla="*/ 1278573 h 2844800"/>
              <a:gd name="T50" fmla="*/ 801370 w 2092325"/>
              <a:gd name="T51" fmla="*/ 1357313 h 2844800"/>
              <a:gd name="T52" fmla="*/ 658178 w 2092325"/>
              <a:gd name="T53" fmla="*/ 1404621 h 2844800"/>
              <a:gd name="T54" fmla="*/ 438150 w 2092325"/>
              <a:gd name="T55" fmla="*/ 1435736 h 2844800"/>
              <a:gd name="T56" fmla="*/ 378778 w 2092325"/>
              <a:gd name="T57" fmla="*/ 1314768 h 2844800"/>
              <a:gd name="T58" fmla="*/ 551498 w 2092325"/>
              <a:gd name="T59" fmla="*/ 1302386 h 2844800"/>
              <a:gd name="T60" fmla="*/ 733425 w 2092325"/>
              <a:gd name="T61" fmla="*/ 1253808 h 2844800"/>
              <a:gd name="T62" fmla="*/ 914083 w 2092325"/>
              <a:gd name="T63" fmla="*/ 1155383 h 2844800"/>
              <a:gd name="T64" fmla="*/ 1005206 w 2092325"/>
              <a:gd name="T65" fmla="*/ 1076326 h 2844800"/>
              <a:gd name="T66" fmla="*/ 1095376 w 2092325"/>
              <a:gd name="T67" fmla="*/ 963930 h 2844800"/>
              <a:gd name="T68" fmla="*/ 1083946 w 2092325"/>
              <a:gd name="T69" fmla="*/ 882015 h 2844800"/>
              <a:gd name="T70" fmla="*/ 1124903 w 2092325"/>
              <a:gd name="T71" fmla="*/ 736917 h 2844800"/>
              <a:gd name="T72" fmla="*/ 1993068 w 2092325"/>
              <a:gd name="T73" fmla="*/ 604837 h 2844800"/>
              <a:gd name="T74" fmla="*/ 2046490 w 2092325"/>
              <a:gd name="T75" fmla="*/ 623229 h 2844800"/>
              <a:gd name="T76" fmla="*/ 2072094 w 2092325"/>
              <a:gd name="T77" fmla="*/ 660330 h 2844800"/>
              <a:gd name="T78" fmla="*/ 2090745 w 2092325"/>
              <a:gd name="T79" fmla="*/ 727555 h 2844800"/>
              <a:gd name="T80" fmla="*/ 1876741 w 2092325"/>
              <a:gd name="T81" fmla="*/ 736434 h 2844800"/>
              <a:gd name="T82" fmla="*/ 1892231 w 2092325"/>
              <a:gd name="T83" fmla="*/ 672062 h 2844800"/>
              <a:gd name="T84" fmla="*/ 1915938 w 2092325"/>
              <a:gd name="T85" fmla="*/ 629571 h 2844800"/>
              <a:gd name="T86" fmla="*/ 1951026 w 2092325"/>
              <a:gd name="T87" fmla="*/ 608642 h 2844800"/>
              <a:gd name="T88" fmla="*/ 201612 w 2092325"/>
              <a:gd name="T89" fmla="*/ 0 h 2844800"/>
              <a:gd name="T90" fmla="*/ 1583373 w 2092325"/>
              <a:gd name="T91" fmla="*/ 15240 h 2844800"/>
              <a:gd name="T92" fmla="*/ 1653858 w 2092325"/>
              <a:gd name="T93" fmla="*/ 62230 h 2844800"/>
              <a:gd name="T94" fmla="*/ 1697356 w 2092325"/>
              <a:gd name="T95" fmla="*/ 133667 h 2844800"/>
              <a:gd name="T96" fmla="*/ 1705611 w 2092325"/>
              <a:gd name="T97" fmla="*/ 2674303 h 2844800"/>
              <a:gd name="T98" fmla="*/ 1677353 w 2092325"/>
              <a:gd name="T99" fmla="*/ 2753360 h 2844800"/>
              <a:gd name="T100" fmla="*/ 1617663 w 2092325"/>
              <a:gd name="T101" fmla="*/ 2812098 h 2844800"/>
              <a:gd name="T102" fmla="*/ 1535748 w 2092325"/>
              <a:gd name="T103" fmla="*/ 2842578 h 2844800"/>
              <a:gd name="T104" fmla="*/ 151447 w 2092325"/>
              <a:gd name="T105" fmla="*/ 2838768 h 2844800"/>
              <a:gd name="T106" fmla="*/ 73660 w 2092325"/>
              <a:gd name="T107" fmla="*/ 2801303 h 2844800"/>
              <a:gd name="T108" fmla="*/ 20002 w 2092325"/>
              <a:gd name="T109" fmla="*/ 2737168 h 2844800"/>
              <a:gd name="T110" fmla="*/ 0 w 2092325"/>
              <a:gd name="T111" fmla="*/ 2654935 h 2844800"/>
              <a:gd name="T112" fmla="*/ 15875 w 2092325"/>
              <a:gd name="T113" fmla="*/ 116205 h 2844800"/>
              <a:gd name="T114" fmla="*/ 66357 w 2092325"/>
              <a:gd name="T115" fmla="*/ 49212 h 2844800"/>
              <a:gd name="T116" fmla="*/ 141922 w 2092325"/>
              <a:gd name="T117" fmla="*/ 8572 h 2844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092325" h="2844800">
                <a:moveTo>
                  <a:pt x="1912938" y="2620962"/>
                </a:moveTo>
                <a:lnTo>
                  <a:pt x="2055813" y="2620962"/>
                </a:lnTo>
                <a:lnTo>
                  <a:pt x="2000568" y="2832470"/>
                </a:lnTo>
                <a:lnTo>
                  <a:pt x="1998663" y="2836264"/>
                </a:lnTo>
                <a:lnTo>
                  <a:pt x="1996441" y="2838793"/>
                </a:lnTo>
                <a:lnTo>
                  <a:pt x="1994218" y="2841006"/>
                </a:lnTo>
                <a:lnTo>
                  <a:pt x="1991678" y="2842587"/>
                </a:lnTo>
                <a:lnTo>
                  <a:pt x="1989456" y="2844168"/>
                </a:lnTo>
                <a:lnTo>
                  <a:pt x="1986916" y="2844484"/>
                </a:lnTo>
                <a:lnTo>
                  <a:pt x="1984693" y="2844800"/>
                </a:lnTo>
                <a:lnTo>
                  <a:pt x="1982153" y="2844484"/>
                </a:lnTo>
                <a:lnTo>
                  <a:pt x="1979931" y="2844168"/>
                </a:lnTo>
                <a:lnTo>
                  <a:pt x="1977708" y="2843219"/>
                </a:lnTo>
                <a:lnTo>
                  <a:pt x="1975486" y="2841955"/>
                </a:lnTo>
                <a:lnTo>
                  <a:pt x="1973581" y="2840690"/>
                </a:lnTo>
                <a:lnTo>
                  <a:pt x="1971993" y="2838793"/>
                </a:lnTo>
                <a:lnTo>
                  <a:pt x="1970406" y="2836896"/>
                </a:lnTo>
                <a:lnTo>
                  <a:pt x="1969453" y="2834683"/>
                </a:lnTo>
                <a:lnTo>
                  <a:pt x="1968501" y="2833102"/>
                </a:lnTo>
                <a:lnTo>
                  <a:pt x="1912938" y="2620962"/>
                </a:lnTo>
                <a:close/>
                <a:moveTo>
                  <a:pt x="1156018" y="2488248"/>
                </a:moveTo>
                <a:lnTo>
                  <a:pt x="1156018" y="2633663"/>
                </a:lnTo>
                <a:lnTo>
                  <a:pt x="1552258" y="2633663"/>
                </a:lnTo>
                <a:lnTo>
                  <a:pt x="1552258" y="2488248"/>
                </a:lnTo>
                <a:lnTo>
                  <a:pt x="1156018" y="2488248"/>
                </a:lnTo>
                <a:close/>
                <a:moveTo>
                  <a:pt x="154940" y="2488248"/>
                </a:moveTo>
                <a:lnTo>
                  <a:pt x="154940" y="2633663"/>
                </a:lnTo>
                <a:lnTo>
                  <a:pt x="550862" y="2633663"/>
                </a:lnTo>
                <a:lnTo>
                  <a:pt x="550862" y="2488248"/>
                </a:lnTo>
                <a:lnTo>
                  <a:pt x="154940" y="2488248"/>
                </a:lnTo>
                <a:close/>
                <a:moveTo>
                  <a:pt x="1876425" y="1765300"/>
                </a:moveTo>
                <a:lnTo>
                  <a:pt x="2092325" y="1765300"/>
                </a:lnTo>
                <a:lnTo>
                  <a:pt x="2092325" y="2439353"/>
                </a:lnTo>
                <a:lnTo>
                  <a:pt x="2092325" y="2449831"/>
                </a:lnTo>
                <a:lnTo>
                  <a:pt x="2091693" y="2460308"/>
                </a:lnTo>
                <a:lnTo>
                  <a:pt x="2091061" y="2470151"/>
                </a:lnTo>
                <a:lnTo>
                  <a:pt x="2089796" y="2479993"/>
                </a:lnTo>
                <a:lnTo>
                  <a:pt x="2088848" y="2488883"/>
                </a:lnTo>
                <a:lnTo>
                  <a:pt x="2086951" y="2497773"/>
                </a:lnTo>
                <a:lnTo>
                  <a:pt x="2085055" y="2506346"/>
                </a:lnTo>
                <a:lnTo>
                  <a:pt x="2082842" y="2513966"/>
                </a:lnTo>
                <a:lnTo>
                  <a:pt x="2082526" y="2517458"/>
                </a:lnTo>
                <a:lnTo>
                  <a:pt x="2070198" y="2563813"/>
                </a:lnTo>
                <a:lnTo>
                  <a:pt x="1898553" y="2563813"/>
                </a:lnTo>
                <a:lnTo>
                  <a:pt x="1886541" y="2517458"/>
                </a:lnTo>
                <a:lnTo>
                  <a:pt x="1886225" y="2513966"/>
                </a:lnTo>
                <a:lnTo>
                  <a:pt x="1883696" y="2506346"/>
                </a:lnTo>
                <a:lnTo>
                  <a:pt x="1882115" y="2497773"/>
                </a:lnTo>
                <a:lnTo>
                  <a:pt x="1880219" y="2488883"/>
                </a:lnTo>
                <a:lnTo>
                  <a:pt x="1878954" y="2479993"/>
                </a:lnTo>
                <a:lnTo>
                  <a:pt x="1878006" y="2470151"/>
                </a:lnTo>
                <a:lnTo>
                  <a:pt x="1876741" y="2460308"/>
                </a:lnTo>
                <a:lnTo>
                  <a:pt x="1876425" y="2450148"/>
                </a:lnTo>
                <a:lnTo>
                  <a:pt x="1876425" y="2439353"/>
                </a:lnTo>
                <a:lnTo>
                  <a:pt x="1876425" y="1765300"/>
                </a:lnTo>
                <a:close/>
                <a:moveTo>
                  <a:pt x="375975" y="1550987"/>
                </a:moveTo>
                <a:lnTo>
                  <a:pt x="586369" y="1550987"/>
                </a:lnTo>
                <a:lnTo>
                  <a:pt x="588597" y="1551305"/>
                </a:lnTo>
                <a:lnTo>
                  <a:pt x="590825" y="1551305"/>
                </a:lnTo>
                <a:lnTo>
                  <a:pt x="594963" y="1552894"/>
                </a:lnTo>
                <a:lnTo>
                  <a:pt x="598782" y="1554483"/>
                </a:lnTo>
                <a:lnTo>
                  <a:pt x="601647" y="1557343"/>
                </a:lnTo>
                <a:lnTo>
                  <a:pt x="604193" y="1560521"/>
                </a:lnTo>
                <a:lnTo>
                  <a:pt x="606740" y="1564334"/>
                </a:lnTo>
                <a:lnTo>
                  <a:pt x="607694" y="1568466"/>
                </a:lnTo>
                <a:lnTo>
                  <a:pt x="608013" y="1570690"/>
                </a:lnTo>
                <a:lnTo>
                  <a:pt x="608013" y="1572915"/>
                </a:lnTo>
                <a:lnTo>
                  <a:pt x="608013" y="1878628"/>
                </a:lnTo>
                <a:lnTo>
                  <a:pt x="608013" y="1880852"/>
                </a:lnTo>
                <a:lnTo>
                  <a:pt x="607694" y="1882759"/>
                </a:lnTo>
                <a:lnTo>
                  <a:pt x="606740" y="1886572"/>
                </a:lnTo>
                <a:lnTo>
                  <a:pt x="604193" y="1890386"/>
                </a:lnTo>
                <a:lnTo>
                  <a:pt x="601647" y="1893881"/>
                </a:lnTo>
                <a:lnTo>
                  <a:pt x="598782" y="1896424"/>
                </a:lnTo>
                <a:lnTo>
                  <a:pt x="594963" y="1898648"/>
                </a:lnTo>
                <a:lnTo>
                  <a:pt x="590825" y="1899602"/>
                </a:lnTo>
                <a:lnTo>
                  <a:pt x="588597" y="1900237"/>
                </a:lnTo>
                <a:lnTo>
                  <a:pt x="586369" y="1900237"/>
                </a:lnTo>
                <a:lnTo>
                  <a:pt x="375975" y="1900237"/>
                </a:lnTo>
                <a:lnTo>
                  <a:pt x="373747" y="1900237"/>
                </a:lnTo>
                <a:lnTo>
                  <a:pt x="371519" y="1899602"/>
                </a:lnTo>
                <a:lnTo>
                  <a:pt x="367381" y="1898648"/>
                </a:lnTo>
                <a:lnTo>
                  <a:pt x="363880" y="1896424"/>
                </a:lnTo>
                <a:lnTo>
                  <a:pt x="360379" y="1893881"/>
                </a:lnTo>
                <a:lnTo>
                  <a:pt x="357832" y="1890386"/>
                </a:lnTo>
                <a:lnTo>
                  <a:pt x="355604" y="1886572"/>
                </a:lnTo>
                <a:lnTo>
                  <a:pt x="354331" y="1882759"/>
                </a:lnTo>
                <a:lnTo>
                  <a:pt x="354013" y="1880852"/>
                </a:lnTo>
                <a:lnTo>
                  <a:pt x="354013" y="1878628"/>
                </a:lnTo>
                <a:lnTo>
                  <a:pt x="354013" y="1572915"/>
                </a:lnTo>
                <a:lnTo>
                  <a:pt x="354013" y="1570690"/>
                </a:lnTo>
                <a:lnTo>
                  <a:pt x="354331" y="1568466"/>
                </a:lnTo>
                <a:lnTo>
                  <a:pt x="355604" y="1564334"/>
                </a:lnTo>
                <a:lnTo>
                  <a:pt x="357832" y="1560521"/>
                </a:lnTo>
                <a:lnTo>
                  <a:pt x="360379" y="1557343"/>
                </a:lnTo>
                <a:lnTo>
                  <a:pt x="363880" y="1554483"/>
                </a:lnTo>
                <a:lnTo>
                  <a:pt x="367381" y="1552894"/>
                </a:lnTo>
                <a:lnTo>
                  <a:pt x="371519" y="1551305"/>
                </a:lnTo>
                <a:lnTo>
                  <a:pt x="373747" y="1551305"/>
                </a:lnTo>
                <a:lnTo>
                  <a:pt x="375975" y="1550987"/>
                </a:lnTo>
                <a:close/>
                <a:moveTo>
                  <a:pt x="742022" y="1444625"/>
                </a:moveTo>
                <a:lnTo>
                  <a:pt x="744248" y="1444625"/>
                </a:lnTo>
                <a:lnTo>
                  <a:pt x="954696" y="1444625"/>
                </a:lnTo>
                <a:lnTo>
                  <a:pt x="956603" y="1444625"/>
                </a:lnTo>
                <a:lnTo>
                  <a:pt x="958828" y="1445262"/>
                </a:lnTo>
                <a:lnTo>
                  <a:pt x="962961" y="1446216"/>
                </a:lnTo>
                <a:lnTo>
                  <a:pt x="966776" y="1448443"/>
                </a:lnTo>
                <a:lnTo>
                  <a:pt x="969955" y="1450989"/>
                </a:lnTo>
                <a:lnTo>
                  <a:pt x="972498" y="1454170"/>
                </a:lnTo>
                <a:lnTo>
                  <a:pt x="974405" y="1457670"/>
                </a:lnTo>
                <a:lnTo>
                  <a:pt x="975995" y="1461806"/>
                </a:lnTo>
                <a:lnTo>
                  <a:pt x="976313" y="1464033"/>
                </a:lnTo>
                <a:lnTo>
                  <a:pt x="976313" y="1466261"/>
                </a:lnTo>
                <a:lnTo>
                  <a:pt x="976313" y="1878603"/>
                </a:lnTo>
                <a:lnTo>
                  <a:pt x="976313" y="1880830"/>
                </a:lnTo>
                <a:lnTo>
                  <a:pt x="975995" y="1882739"/>
                </a:lnTo>
                <a:lnTo>
                  <a:pt x="974405" y="1886557"/>
                </a:lnTo>
                <a:lnTo>
                  <a:pt x="972498" y="1890375"/>
                </a:lnTo>
                <a:lnTo>
                  <a:pt x="969955" y="1893875"/>
                </a:lnTo>
                <a:lnTo>
                  <a:pt x="966776" y="1896420"/>
                </a:lnTo>
                <a:lnTo>
                  <a:pt x="962961" y="1898647"/>
                </a:lnTo>
                <a:lnTo>
                  <a:pt x="958828" y="1899602"/>
                </a:lnTo>
                <a:lnTo>
                  <a:pt x="956603" y="1900238"/>
                </a:lnTo>
                <a:lnTo>
                  <a:pt x="954696" y="1900238"/>
                </a:lnTo>
                <a:lnTo>
                  <a:pt x="744248" y="1900238"/>
                </a:lnTo>
                <a:lnTo>
                  <a:pt x="742022" y="1900238"/>
                </a:lnTo>
                <a:lnTo>
                  <a:pt x="739797" y="1899602"/>
                </a:lnTo>
                <a:lnTo>
                  <a:pt x="735664" y="1898647"/>
                </a:lnTo>
                <a:lnTo>
                  <a:pt x="731850" y="1896420"/>
                </a:lnTo>
                <a:lnTo>
                  <a:pt x="728989" y="1893875"/>
                </a:lnTo>
                <a:lnTo>
                  <a:pt x="726445" y="1890375"/>
                </a:lnTo>
                <a:lnTo>
                  <a:pt x="724220" y="1886557"/>
                </a:lnTo>
                <a:lnTo>
                  <a:pt x="722949" y="1882739"/>
                </a:lnTo>
                <a:lnTo>
                  <a:pt x="722631" y="1880830"/>
                </a:lnTo>
                <a:lnTo>
                  <a:pt x="722313" y="1878603"/>
                </a:lnTo>
                <a:lnTo>
                  <a:pt x="722313" y="1466261"/>
                </a:lnTo>
                <a:lnTo>
                  <a:pt x="722631" y="1464033"/>
                </a:lnTo>
                <a:lnTo>
                  <a:pt x="722949" y="1461806"/>
                </a:lnTo>
                <a:lnTo>
                  <a:pt x="724220" y="1457670"/>
                </a:lnTo>
                <a:lnTo>
                  <a:pt x="726445" y="1454170"/>
                </a:lnTo>
                <a:lnTo>
                  <a:pt x="728989" y="1450989"/>
                </a:lnTo>
                <a:lnTo>
                  <a:pt x="731850" y="1448443"/>
                </a:lnTo>
                <a:lnTo>
                  <a:pt x="735664" y="1446216"/>
                </a:lnTo>
                <a:lnTo>
                  <a:pt x="739797" y="1445262"/>
                </a:lnTo>
                <a:lnTo>
                  <a:pt x="742022" y="1444625"/>
                </a:lnTo>
                <a:close/>
                <a:moveTo>
                  <a:pt x="1111786" y="1225550"/>
                </a:moveTo>
                <a:lnTo>
                  <a:pt x="1113998" y="1225550"/>
                </a:lnTo>
                <a:lnTo>
                  <a:pt x="1322815" y="1225550"/>
                </a:lnTo>
                <a:lnTo>
                  <a:pt x="1325027" y="1225550"/>
                </a:lnTo>
                <a:lnTo>
                  <a:pt x="1327238" y="1225868"/>
                </a:lnTo>
                <a:lnTo>
                  <a:pt x="1331345" y="1227139"/>
                </a:lnTo>
                <a:lnTo>
                  <a:pt x="1335136" y="1229364"/>
                </a:lnTo>
                <a:lnTo>
                  <a:pt x="1337979" y="1231906"/>
                </a:lnTo>
                <a:lnTo>
                  <a:pt x="1340822" y="1235084"/>
                </a:lnTo>
                <a:lnTo>
                  <a:pt x="1342718" y="1238898"/>
                </a:lnTo>
                <a:lnTo>
                  <a:pt x="1343981" y="1243029"/>
                </a:lnTo>
                <a:lnTo>
                  <a:pt x="1344297" y="1245254"/>
                </a:lnTo>
                <a:lnTo>
                  <a:pt x="1344613" y="1247478"/>
                </a:lnTo>
                <a:lnTo>
                  <a:pt x="1344613" y="1878628"/>
                </a:lnTo>
                <a:lnTo>
                  <a:pt x="1344297" y="1880852"/>
                </a:lnTo>
                <a:lnTo>
                  <a:pt x="1343981" y="1882759"/>
                </a:lnTo>
                <a:lnTo>
                  <a:pt x="1342718" y="1886573"/>
                </a:lnTo>
                <a:lnTo>
                  <a:pt x="1340822" y="1890386"/>
                </a:lnTo>
                <a:lnTo>
                  <a:pt x="1337979" y="1893882"/>
                </a:lnTo>
                <a:lnTo>
                  <a:pt x="1335136" y="1896425"/>
                </a:lnTo>
                <a:lnTo>
                  <a:pt x="1331345" y="1898649"/>
                </a:lnTo>
                <a:lnTo>
                  <a:pt x="1327238" y="1899603"/>
                </a:lnTo>
                <a:lnTo>
                  <a:pt x="1325027" y="1900238"/>
                </a:lnTo>
                <a:lnTo>
                  <a:pt x="1322815" y="1900238"/>
                </a:lnTo>
                <a:lnTo>
                  <a:pt x="1113998" y="1900238"/>
                </a:lnTo>
                <a:lnTo>
                  <a:pt x="1111786" y="1900238"/>
                </a:lnTo>
                <a:lnTo>
                  <a:pt x="1109575" y="1899603"/>
                </a:lnTo>
                <a:lnTo>
                  <a:pt x="1105468" y="1898649"/>
                </a:lnTo>
                <a:lnTo>
                  <a:pt x="1101677" y="1896425"/>
                </a:lnTo>
                <a:lnTo>
                  <a:pt x="1098834" y="1893882"/>
                </a:lnTo>
                <a:lnTo>
                  <a:pt x="1095991" y="1890386"/>
                </a:lnTo>
                <a:lnTo>
                  <a:pt x="1094095" y="1886573"/>
                </a:lnTo>
                <a:lnTo>
                  <a:pt x="1092832" y="1882759"/>
                </a:lnTo>
                <a:lnTo>
                  <a:pt x="1092516" y="1880852"/>
                </a:lnTo>
                <a:lnTo>
                  <a:pt x="1092200" y="1878628"/>
                </a:lnTo>
                <a:lnTo>
                  <a:pt x="1092200" y="1247478"/>
                </a:lnTo>
                <a:lnTo>
                  <a:pt x="1092516" y="1245254"/>
                </a:lnTo>
                <a:lnTo>
                  <a:pt x="1092832" y="1243029"/>
                </a:lnTo>
                <a:lnTo>
                  <a:pt x="1094095" y="1238898"/>
                </a:lnTo>
                <a:lnTo>
                  <a:pt x="1095991" y="1235084"/>
                </a:lnTo>
                <a:lnTo>
                  <a:pt x="1098834" y="1231906"/>
                </a:lnTo>
                <a:lnTo>
                  <a:pt x="1101677" y="1229364"/>
                </a:lnTo>
                <a:lnTo>
                  <a:pt x="1105468" y="1227139"/>
                </a:lnTo>
                <a:lnTo>
                  <a:pt x="1109575" y="1225868"/>
                </a:lnTo>
                <a:lnTo>
                  <a:pt x="1111786" y="1225550"/>
                </a:lnTo>
                <a:close/>
                <a:moveTo>
                  <a:pt x="1876425" y="912812"/>
                </a:moveTo>
                <a:lnTo>
                  <a:pt x="2092325" y="912812"/>
                </a:lnTo>
                <a:lnTo>
                  <a:pt x="2092325" y="1709737"/>
                </a:lnTo>
                <a:lnTo>
                  <a:pt x="1876425" y="1709737"/>
                </a:lnTo>
                <a:lnTo>
                  <a:pt x="1876425" y="912812"/>
                </a:lnTo>
                <a:close/>
                <a:moveTo>
                  <a:pt x="1350011" y="644525"/>
                </a:moveTo>
                <a:lnTo>
                  <a:pt x="1362394" y="722630"/>
                </a:lnTo>
                <a:lnTo>
                  <a:pt x="1412876" y="1040448"/>
                </a:lnTo>
                <a:lnTo>
                  <a:pt x="1292861" y="1059498"/>
                </a:lnTo>
                <a:lnTo>
                  <a:pt x="1267779" y="902653"/>
                </a:lnTo>
                <a:lnTo>
                  <a:pt x="1258571" y="922020"/>
                </a:lnTo>
                <a:lnTo>
                  <a:pt x="1249363" y="941070"/>
                </a:lnTo>
                <a:lnTo>
                  <a:pt x="1239203" y="959485"/>
                </a:lnTo>
                <a:lnTo>
                  <a:pt x="1229361" y="977583"/>
                </a:lnTo>
                <a:lnTo>
                  <a:pt x="1219201" y="995045"/>
                </a:lnTo>
                <a:lnTo>
                  <a:pt x="1208723" y="1012190"/>
                </a:lnTo>
                <a:lnTo>
                  <a:pt x="1197928" y="1029018"/>
                </a:lnTo>
                <a:lnTo>
                  <a:pt x="1186816" y="1045210"/>
                </a:lnTo>
                <a:lnTo>
                  <a:pt x="1175703" y="1061403"/>
                </a:lnTo>
                <a:lnTo>
                  <a:pt x="1164273" y="1076961"/>
                </a:lnTo>
                <a:lnTo>
                  <a:pt x="1152843" y="1091883"/>
                </a:lnTo>
                <a:lnTo>
                  <a:pt x="1141096" y="1106806"/>
                </a:lnTo>
                <a:lnTo>
                  <a:pt x="1129031" y="1120776"/>
                </a:lnTo>
                <a:lnTo>
                  <a:pt x="1116966" y="1134428"/>
                </a:lnTo>
                <a:lnTo>
                  <a:pt x="1104901" y="1147763"/>
                </a:lnTo>
                <a:lnTo>
                  <a:pt x="1092201" y="1161416"/>
                </a:lnTo>
                <a:lnTo>
                  <a:pt x="1076961" y="1176656"/>
                </a:lnTo>
                <a:lnTo>
                  <a:pt x="1061721" y="1190943"/>
                </a:lnTo>
                <a:lnTo>
                  <a:pt x="1046163" y="1205231"/>
                </a:lnTo>
                <a:lnTo>
                  <a:pt x="1029971" y="1218883"/>
                </a:lnTo>
                <a:lnTo>
                  <a:pt x="1014096" y="1231901"/>
                </a:lnTo>
                <a:lnTo>
                  <a:pt x="998221" y="1244283"/>
                </a:lnTo>
                <a:lnTo>
                  <a:pt x="982346" y="1256348"/>
                </a:lnTo>
                <a:lnTo>
                  <a:pt x="965836" y="1267778"/>
                </a:lnTo>
                <a:lnTo>
                  <a:pt x="949643" y="1278573"/>
                </a:lnTo>
                <a:lnTo>
                  <a:pt x="933133" y="1289368"/>
                </a:lnTo>
                <a:lnTo>
                  <a:pt x="916306" y="1299528"/>
                </a:lnTo>
                <a:lnTo>
                  <a:pt x="900113" y="1309053"/>
                </a:lnTo>
                <a:lnTo>
                  <a:pt x="883603" y="1317943"/>
                </a:lnTo>
                <a:lnTo>
                  <a:pt x="867093" y="1326833"/>
                </a:lnTo>
                <a:lnTo>
                  <a:pt x="850583" y="1335088"/>
                </a:lnTo>
                <a:lnTo>
                  <a:pt x="834073" y="1343026"/>
                </a:lnTo>
                <a:lnTo>
                  <a:pt x="817563" y="1350328"/>
                </a:lnTo>
                <a:lnTo>
                  <a:pt x="801370" y="1357313"/>
                </a:lnTo>
                <a:lnTo>
                  <a:pt x="784860" y="1363981"/>
                </a:lnTo>
                <a:lnTo>
                  <a:pt x="768668" y="1370331"/>
                </a:lnTo>
                <a:lnTo>
                  <a:pt x="752475" y="1376363"/>
                </a:lnTo>
                <a:lnTo>
                  <a:pt x="736600" y="1382078"/>
                </a:lnTo>
                <a:lnTo>
                  <a:pt x="720725" y="1387158"/>
                </a:lnTo>
                <a:lnTo>
                  <a:pt x="704533" y="1391921"/>
                </a:lnTo>
                <a:lnTo>
                  <a:pt x="688975" y="1396366"/>
                </a:lnTo>
                <a:lnTo>
                  <a:pt x="673735" y="1400493"/>
                </a:lnTo>
                <a:lnTo>
                  <a:pt x="658178" y="1404621"/>
                </a:lnTo>
                <a:lnTo>
                  <a:pt x="643255" y="1408431"/>
                </a:lnTo>
                <a:lnTo>
                  <a:pt x="613728" y="1414781"/>
                </a:lnTo>
                <a:lnTo>
                  <a:pt x="585153" y="1420178"/>
                </a:lnTo>
                <a:lnTo>
                  <a:pt x="557530" y="1424623"/>
                </a:lnTo>
                <a:lnTo>
                  <a:pt x="530860" y="1428433"/>
                </a:lnTo>
                <a:lnTo>
                  <a:pt x="505460" y="1430973"/>
                </a:lnTo>
                <a:lnTo>
                  <a:pt x="481648" y="1433196"/>
                </a:lnTo>
                <a:lnTo>
                  <a:pt x="459423" y="1434783"/>
                </a:lnTo>
                <a:lnTo>
                  <a:pt x="438150" y="1435736"/>
                </a:lnTo>
                <a:lnTo>
                  <a:pt x="419100" y="1436371"/>
                </a:lnTo>
                <a:lnTo>
                  <a:pt x="401638" y="1436688"/>
                </a:lnTo>
                <a:lnTo>
                  <a:pt x="385445" y="1436371"/>
                </a:lnTo>
                <a:lnTo>
                  <a:pt x="371793" y="1435736"/>
                </a:lnTo>
                <a:lnTo>
                  <a:pt x="350838" y="1434783"/>
                </a:lnTo>
                <a:lnTo>
                  <a:pt x="350838" y="1313181"/>
                </a:lnTo>
                <a:lnTo>
                  <a:pt x="352425" y="1313181"/>
                </a:lnTo>
                <a:lnTo>
                  <a:pt x="362585" y="1314133"/>
                </a:lnTo>
                <a:lnTo>
                  <a:pt x="378778" y="1314768"/>
                </a:lnTo>
                <a:lnTo>
                  <a:pt x="401638" y="1315086"/>
                </a:lnTo>
                <a:lnTo>
                  <a:pt x="425133" y="1314768"/>
                </a:lnTo>
                <a:lnTo>
                  <a:pt x="452438" y="1313498"/>
                </a:lnTo>
                <a:lnTo>
                  <a:pt x="467360" y="1312546"/>
                </a:lnTo>
                <a:lnTo>
                  <a:pt x="482918" y="1311276"/>
                </a:lnTo>
                <a:lnTo>
                  <a:pt x="499110" y="1309371"/>
                </a:lnTo>
                <a:lnTo>
                  <a:pt x="515938" y="1307783"/>
                </a:lnTo>
                <a:lnTo>
                  <a:pt x="533718" y="1305561"/>
                </a:lnTo>
                <a:lnTo>
                  <a:pt x="551498" y="1302386"/>
                </a:lnTo>
                <a:lnTo>
                  <a:pt x="570548" y="1299528"/>
                </a:lnTo>
                <a:lnTo>
                  <a:pt x="589598" y="1295718"/>
                </a:lnTo>
                <a:lnTo>
                  <a:pt x="609283" y="1291591"/>
                </a:lnTo>
                <a:lnTo>
                  <a:pt x="628968" y="1286828"/>
                </a:lnTo>
                <a:lnTo>
                  <a:pt x="649288" y="1281431"/>
                </a:lnTo>
                <a:lnTo>
                  <a:pt x="670243" y="1275716"/>
                </a:lnTo>
                <a:lnTo>
                  <a:pt x="690880" y="1269048"/>
                </a:lnTo>
                <a:lnTo>
                  <a:pt x="711835" y="1262063"/>
                </a:lnTo>
                <a:lnTo>
                  <a:pt x="733425" y="1253808"/>
                </a:lnTo>
                <a:lnTo>
                  <a:pt x="754380" y="1245236"/>
                </a:lnTo>
                <a:lnTo>
                  <a:pt x="775970" y="1236028"/>
                </a:lnTo>
                <a:lnTo>
                  <a:pt x="797243" y="1225868"/>
                </a:lnTo>
                <a:lnTo>
                  <a:pt x="818833" y="1215073"/>
                </a:lnTo>
                <a:lnTo>
                  <a:pt x="840423" y="1203326"/>
                </a:lnTo>
                <a:lnTo>
                  <a:pt x="861378" y="1190943"/>
                </a:lnTo>
                <a:lnTo>
                  <a:pt x="882651" y="1177291"/>
                </a:lnTo>
                <a:lnTo>
                  <a:pt x="903923" y="1163003"/>
                </a:lnTo>
                <a:lnTo>
                  <a:pt x="914083" y="1155383"/>
                </a:lnTo>
                <a:lnTo>
                  <a:pt x="924561" y="1147446"/>
                </a:lnTo>
                <a:lnTo>
                  <a:pt x="935038" y="1139826"/>
                </a:lnTo>
                <a:lnTo>
                  <a:pt x="945516" y="1131571"/>
                </a:lnTo>
                <a:lnTo>
                  <a:pt x="955358" y="1122998"/>
                </a:lnTo>
                <a:lnTo>
                  <a:pt x="965518" y="1114108"/>
                </a:lnTo>
                <a:lnTo>
                  <a:pt x="975996" y="1105218"/>
                </a:lnTo>
                <a:lnTo>
                  <a:pt x="985521" y="1096011"/>
                </a:lnTo>
                <a:lnTo>
                  <a:pt x="995681" y="1086168"/>
                </a:lnTo>
                <a:lnTo>
                  <a:pt x="1005206" y="1076326"/>
                </a:lnTo>
                <a:lnTo>
                  <a:pt x="1016001" y="1065531"/>
                </a:lnTo>
                <a:lnTo>
                  <a:pt x="1026478" y="1053783"/>
                </a:lnTo>
                <a:lnTo>
                  <a:pt x="1036956" y="1042035"/>
                </a:lnTo>
                <a:lnTo>
                  <a:pt x="1046798" y="1029970"/>
                </a:lnTo>
                <a:lnTo>
                  <a:pt x="1056958" y="1017588"/>
                </a:lnTo>
                <a:lnTo>
                  <a:pt x="1066801" y="1004888"/>
                </a:lnTo>
                <a:lnTo>
                  <a:pt x="1076643" y="991553"/>
                </a:lnTo>
                <a:lnTo>
                  <a:pt x="1086168" y="977583"/>
                </a:lnTo>
                <a:lnTo>
                  <a:pt x="1095376" y="963930"/>
                </a:lnTo>
                <a:lnTo>
                  <a:pt x="1104901" y="949643"/>
                </a:lnTo>
                <a:lnTo>
                  <a:pt x="1113791" y="934720"/>
                </a:lnTo>
                <a:lnTo>
                  <a:pt x="1122681" y="919798"/>
                </a:lnTo>
                <a:lnTo>
                  <a:pt x="1131571" y="904240"/>
                </a:lnTo>
                <a:lnTo>
                  <a:pt x="1140143" y="888048"/>
                </a:lnTo>
                <a:lnTo>
                  <a:pt x="1148398" y="871855"/>
                </a:lnTo>
                <a:lnTo>
                  <a:pt x="1156336" y="854710"/>
                </a:lnTo>
                <a:lnTo>
                  <a:pt x="1120141" y="868363"/>
                </a:lnTo>
                <a:lnTo>
                  <a:pt x="1083946" y="882015"/>
                </a:lnTo>
                <a:lnTo>
                  <a:pt x="1048068" y="895985"/>
                </a:lnTo>
                <a:lnTo>
                  <a:pt x="1029653" y="903288"/>
                </a:lnTo>
                <a:lnTo>
                  <a:pt x="1011873" y="911225"/>
                </a:lnTo>
                <a:lnTo>
                  <a:pt x="963931" y="799465"/>
                </a:lnTo>
                <a:lnTo>
                  <a:pt x="984886" y="790892"/>
                </a:lnTo>
                <a:lnTo>
                  <a:pt x="1005206" y="782320"/>
                </a:lnTo>
                <a:lnTo>
                  <a:pt x="1046163" y="766762"/>
                </a:lnTo>
                <a:lnTo>
                  <a:pt x="1085851" y="751522"/>
                </a:lnTo>
                <a:lnTo>
                  <a:pt x="1124903" y="736917"/>
                </a:lnTo>
                <a:lnTo>
                  <a:pt x="1163956" y="722630"/>
                </a:lnTo>
                <a:lnTo>
                  <a:pt x="1202056" y="708025"/>
                </a:lnTo>
                <a:lnTo>
                  <a:pt x="1240156" y="692785"/>
                </a:lnTo>
                <a:lnTo>
                  <a:pt x="1258889" y="684530"/>
                </a:lnTo>
                <a:lnTo>
                  <a:pt x="1277939" y="676275"/>
                </a:lnTo>
                <a:lnTo>
                  <a:pt x="1350011" y="644525"/>
                </a:lnTo>
                <a:close/>
                <a:moveTo>
                  <a:pt x="1975682" y="604837"/>
                </a:moveTo>
                <a:lnTo>
                  <a:pt x="1984533" y="604837"/>
                </a:lnTo>
                <a:lnTo>
                  <a:pt x="1993068" y="604837"/>
                </a:lnTo>
                <a:lnTo>
                  <a:pt x="2001603" y="605788"/>
                </a:lnTo>
                <a:lnTo>
                  <a:pt x="2009506" y="606739"/>
                </a:lnTo>
                <a:lnTo>
                  <a:pt x="2017408" y="608642"/>
                </a:lnTo>
                <a:lnTo>
                  <a:pt x="2024995" y="610862"/>
                </a:lnTo>
                <a:lnTo>
                  <a:pt x="2032581" y="614350"/>
                </a:lnTo>
                <a:lnTo>
                  <a:pt x="2036375" y="615935"/>
                </a:lnTo>
                <a:lnTo>
                  <a:pt x="2039536" y="618472"/>
                </a:lnTo>
                <a:lnTo>
                  <a:pt x="2043329" y="620692"/>
                </a:lnTo>
                <a:lnTo>
                  <a:pt x="2046490" y="623229"/>
                </a:lnTo>
                <a:lnTo>
                  <a:pt x="2049651" y="626083"/>
                </a:lnTo>
                <a:lnTo>
                  <a:pt x="2052812" y="629571"/>
                </a:lnTo>
                <a:lnTo>
                  <a:pt x="2055973" y="632742"/>
                </a:lnTo>
                <a:lnTo>
                  <a:pt x="2058818" y="636547"/>
                </a:lnTo>
                <a:lnTo>
                  <a:pt x="2061663" y="640669"/>
                </a:lnTo>
                <a:lnTo>
                  <a:pt x="2064508" y="645109"/>
                </a:lnTo>
                <a:lnTo>
                  <a:pt x="2067037" y="649865"/>
                </a:lnTo>
                <a:lnTo>
                  <a:pt x="2069566" y="654622"/>
                </a:lnTo>
                <a:lnTo>
                  <a:pt x="2072094" y="660330"/>
                </a:lnTo>
                <a:lnTo>
                  <a:pt x="2074307" y="665720"/>
                </a:lnTo>
                <a:lnTo>
                  <a:pt x="2076520" y="672062"/>
                </a:lnTo>
                <a:lnTo>
                  <a:pt x="2078417" y="678404"/>
                </a:lnTo>
                <a:lnTo>
                  <a:pt x="2080313" y="685381"/>
                </a:lnTo>
                <a:lnTo>
                  <a:pt x="2082210" y="692674"/>
                </a:lnTo>
                <a:lnTo>
                  <a:pt x="2085371" y="708529"/>
                </a:lnTo>
                <a:lnTo>
                  <a:pt x="2086951" y="714871"/>
                </a:lnTo>
                <a:lnTo>
                  <a:pt x="2088532" y="719628"/>
                </a:lnTo>
                <a:lnTo>
                  <a:pt x="2090745" y="727555"/>
                </a:lnTo>
                <a:lnTo>
                  <a:pt x="2091377" y="731360"/>
                </a:lnTo>
                <a:lnTo>
                  <a:pt x="2092009" y="736434"/>
                </a:lnTo>
                <a:lnTo>
                  <a:pt x="2092325" y="742776"/>
                </a:lnTo>
                <a:lnTo>
                  <a:pt x="2092325" y="750704"/>
                </a:lnTo>
                <a:lnTo>
                  <a:pt x="2092325" y="857250"/>
                </a:lnTo>
                <a:lnTo>
                  <a:pt x="1876425" y="857250"/>
                </a:lnTo>
                <a:lnTo>
                  <a:pt x="1876425" y="750704"/>
                </a:lnTo>
                <a:lnTo>
                  <a:pt x="1876425" y="742776"/>
                </a:lnTo>
                <a:lnTo>
                  <a:pt x="1876741" y="736434"/>
                </a:lnTo>
                <a:lnTo>
                  <a:pt x="1877690" y="731360"/>
                </a:lnTo>
                <a:lnTo>
                  <a:pt x="1878322" y="727555"/>
                </a:lnTo>
                <a:lnTo>
                  <a:pt x="1880535" y="719628"/>
                </a:lnTo>
                <a:lnTo>
                  <a:pt x="1882115" y="714871"/>
                </a:lnTo>
                <a:lnTo>
                  <a:pt x="1883380" y="708529"/>
                </a:lnTo>
                <a:lnTo>
                  <a:pt x="1886857" y="692674"/>
                </a:lnTo>
                <a:lnTo>
                  <a:pt x="1888753" y="685381"/>
                </a:lnTo>
                <a:lnTo>
                  <a:pt x="1890650" y="678404"/>
                </a:lnTo>
                <a:lnTo>
                  <a:pt x="1892231" y="672062"/>
                </a:lnTo>
                <a:lnTo>
                  <a:pt x="1894443" y="665720"/>
                </a:lnTo>
                <a:lnTo>
                  <a:pt x="1896656" y="660330"/>
                </a:lnTo>
                <a:lnTo>
                  <a:pt x="1899501" y="654622"/>
                </a:lnTo>
                <a:lnTo>
                  <a:pt x="1901714" y="649865"/>
                </a:lnTo>
                <a:lnTo>
                  <a:pt x="1904243" y="645109"/>
                </a:lnTo>
                <a:lnTo>
                  <a:pt x="1907087" y="640669"/>
                </a:lnTo>
                <a:lnTo>
                  <a:pt x="1910249" y="636547"/>
                </a:lnTo>
                <a:lnTo>
                  <a:pt x="1912777" y="632742"/>
                </a:lnTo>
                <a:lnTo>
                  <a:pt x="1915938" y="629571"/>
                </a:lnTo>
                <a:lnTo>
                  <a:pt x="1919099" y="626083"/>
                </a:lnTo>
                <a:lnTo>
                  <a:pt x="1922261" y="623229"/>
                </a:lnTo>
                <a:lnTo>
                  <a:pt x="1925738" y="620692"/>
                </a:lnTo>
                <a:lnTo>
                  <a:pt x="1928899" y="618472"/>
                </a:lnTo>
                <a:lnTo>
                  <a:pt x="1932692" y="615935"/>
                </a:lnTo>
                <a:lnTo>
                  <a:pt x="1935853" y="614350"/>
                </a:lnTo>
                <a:lnTo>
                  <a:pt x="1939646" y="612447"/>
                </a:lnTo>
                <a:lnTo>
                  <a:pt x="1943440" y="610862"/>
                </a:lnTo>
                <a:lnTo>
                  <a:pt x="1951026" y="608642"/>
                </a:lnTo>
                <a:lnTo>
                  <a:pt x="1959245" y="606739"/>
                </a:lnTo>
                <a:lnTo>
                  <a:pt x="1967464" y="605788"/>
                </a:lnTo>
                <a:lnTo>
                  <a:pt x="1975682" y="604837"/>
                </a:lnTo>
                <a:close/>
                <a:moveTo>
                  <a:pt x="154940" y="259715"/>
                </a:moveTo>
                <a:lnTo>
                  <a:pt x="154940" y="2241868"/>
                </a:lnTo>
                <a:lnTo>
                  <a:pt x="1552258" y="2241868"/>
                </a:lnTo>
                <a:lnTo>
                  <a:pt x="1552258" y="259715"/>
                </a:lnTo>
                <a:lnTo>
                  <a:pt x="154940" y="259715"/>
                </a:lnTo>
                <a:close/>
                <a:moveTo>
                  <a:pt x="201612" y="0"/>
                </a:moveTo>
                <a:lnTo>
                  <a:pt x="1504951" y="0"/>
                </a:lnTo>
                <a:lnTo>
                  <a:pt x="1515428" y="317"/>
                </a:lnTo>
                <a:lnTo>
                  <a:pt x="1525906" y="952"/>
                </a:lnTo>
                <a:lnTo>
                  <a:pt x="1535748" y="2222"/>
                </a:lnTo>
                <a:lnTo>
                  <a:pt x="1545591" y="3810"/>
                </a:lnTo>
                <a:lnTo>
                  <a:pt x="1555116" y="5715"/>
                </a:lnTo>
                <a:lnTo>
                  <a:pt x="1564958" y="8572"/>
                </a:lnTo>
                <a:lnTo>
                  <a:pt x="1574166" y="11430"/>
                </a:lnTo>
                <a:lnTo>
                  <a:pt x="1583373" y="15240"/>
                </a:lnTo>
                <a:lnTo>
                  <a:pt x="1592263" y="18732"/>
                </a:lnTo>
                <a:lnTo>
                  <a:pt x="1600836" y="22860"/>
                </a:lnTo>
                <a:lnTo>
                  <a:pt x="1609408" y="27305"/>
                </a:lnTo>
                <a:lnTo>
                  <a:pt x="1617663" y="32702"/>
                </a:lnTo>
                <a:lnTo>
                  <a:pt x="1625283" y="37782"/>
                </a:lnTo>
                <a:lnTo>
                  <a:pt x="1633221" y="43497"/>
                </a:lnTo>
                <a:lnTo>
                  <a:pt x="1640206" y="49212"/>
                </a:lnTo>
                <a:lnTo>
                  <a:pt x="1647191" y="55562"/>
                </a:lnTo>
                <a:lnTo>
                  <a:pt x="1653858" y="62230"/>
                </a:lnTo>
                <a:lnTo>
                  <a:pt x="1660208" y="69215"/>
                </a:lnTo>
                <a:lnTo>
                  <a:pt x="1666558" y="76517"/>
                </a:lnTo>
                <a:lnTo>
                  <a:pt x="1672273" y="83820"/>
                </a:lnTo>
                <a:lnTo>
                  <a:pt x="1677353" y="91757"/>
                </a:lnTo>
                <a:lnTo>
                  <a:pt x="1682116" y="99377"/>
                </a:lnTo>
                <a:lnTo>
                  <a:pt x="1686561" y="107632"/>
                </a:lnTo>
                <a:lnTo>
                  <a:pt x="1690688" y="116205"/>
                </a:lnTo>
                <a:lnTo>
                  <a:pt x="1694498" y="124777"/>
                </a:lnTo>
                <a:lnTo>
                  <a:pt x="1697356" y="133667"/>
                </a:lnTo>
                <a:lnTo>
                  <a:pt x="1700531" y="142557"/>
                </a:lnTo>
                <a:lnTo>
                  <a:pt x="1702753" y="151447"/>
                </a:lnTo>
                <a:lnTo>
                  <a:pt x="1704023" y="160972"/>
                </a:lnTo>
                <a:lnTo>
                  <a:pt x="1705611" y="170497"/>
                </a:lnTo>
                <a:lnTo>
                  <a:pt x="1706246" y="180022"/>
                </a:lnTo>
                <a:lnTo>
                  <a:pt x="1706563" y="189865"/>
                </a:lnTo>
                <a:lnTo>
                  <a:pt x="1706563" y="2654935"/>
                </a:lnTo>
                <a:lnTo>
                  <a:pt x="1706246" y="2664460"/>
                </a:lnTo>
                <a:lnTo>
                  <a:pt x="1705611" y="2674303"/>
                </a:lnTo>
                <a:lnTo>
                  <a:pt x="1704023" y="2683828"/>
                </a:lnTo>
                <a:lnTo>
                  <a:pt x="1702753" y="2693353"/>
                </a:lnTo>
                <a:lnTo>
                  <a:pt x="1700531" y="2702560"/>
                </a:lnTo>
                <a:lnTo>
                  <a:pt x="1697356" y="2711450"/>
                </a:lnTo>
                <a:lnTo>
                  <a:pt x="1694498" y="2720023"/>
                </a:lnTo>
                <a:lnTo>
                  <a:pt x="1690688" y="2728913"/>
                </a:lnTo>
                <a:lnTo>
                  <a:pt x="1686561" y="2737168"/>
                </a:lnTo>
                <a:lnTo>
                  <a:pt x="1682116" y="2745105"/>
                </a:lnTo>
                <a:lnTo>
                  <a:pt x="1677353" y="2753360"/>
                </a:lnTo>
                <a:lnTo>
                  <a:pt x="1672273" y="2760980"/>
                </a:lnTo>
                <a:lnTo>
                  <a:pt x="1666558" y="2768283"/>
                </a:lnTo>
                <a:lnTo>
                  <a:pt x="1660208" y="2775585"/>
                </a:lnTo>
                <a:lnTo>
                  <a:pt x="1653858" y="2782253"/>
                </a:lnTo>
                <a:lnTo>
                  <a:pt x="1647191" y="2788920"/>
                </a:lnTo>
                <a:lnTo>
                  <a:pt x="1640206" y="2795270"/>
                </a:lnTo>
                <a:lnTo>
                  <a:pt x="1633221" y="2801303"/>
                </a:lnTo>
                <a:lnTo>
                  <a:pt x="1625283" y="2807018"/>
                </a:lnTo>
                <a:lnTo>
                  <a:pt x="1617663" y="2812098"/>
                </a:lnTo>
                <a:lnTo>
                  <a:pt x="1609408" y="2817178"/>
                </a:lnTo>
                <a:lnTo>
                  <a:pt x="1600836" y="2821623"/>
                </a:lnTo>
                <a:lnTo>
                  <a:pt x="1592263" y="2825750"/>
                </a:lnTo>
                <a:lnTo>
                  <a:pt x="1583373" y="2829878"/>
                </a:lnTo>
                <a:lnTo>
                  <a:pt x="1574166" y="2833370"/>
                </a:lnTo>
                <a:lnTo>
                  <a:pt x="1564958" y="2836228"/>
                </a:lnTo>
                <a:lnTo>
                  <a:pt x="1555116" y="2838768"/>
                </a:lnTo>
                <a:lnTo>
                  <a:pt x="1545591" y="2840673"/>
                </a:lnTo>
                <a:lnTo>
                  <a:pt x="1535748" y="2842578"/>
                </a:lnTo>
                <a:lnTo>
                  <a:pt x="1525906" y="2843848"/>
                </a:lnTo>
                <a:lnTo>
                  <a:pt x="1515428" y="2844483"/>
                </a:lnTo>
                <a:lnTo>
                  <a:pt x="1504951" y="2844800"/>
                </a:lnTo>
                <a:lnTo>
                  <a:pt x="201612" y="2844800"/>
                </a:lnTo>
                <a:lnTo>
                  <a:pt x="191135" y="2844483"/>
                </a:lnTo>
                <a:lnTo>
                  <a:pt x="180975" y="2843848"/>
                </a:lnTo>
                <a:lnTo>
                  <a:pt x="170815" y="2842578"/>
                </a:lnTo>
                <a:lnTo>
                  <a:pt x="161290" y="2840673"/>
                </a:lnTo>
                <a:lnTo>
                  <a:pt x="151447" y="2838768"/>
                </a:lnTo>
                <a:lnTo>
                  <a:pt x="141922" y="2836228"/>
                </a:lnTo>
                <a:lnTo>
                  <a:pt x="132715" y="2833370"/>
                </a:lnTo>
                <a:lnTo>
                  <a:pt x="123190" y="2829878"/>
                </a:lnTo>
                <a:lnTo>
                  <a:pt x="114300" y="2825750"/>
                </a:lnTo>
                <a:lnTo>
                  <a:pt x="105727" y="2821623"/>
                </a:lnTo>
                <a:lnTo>
                  <a:pt x="97155" y="2817178"/>
                </a:lnTo>
                <a:lnTo>
                  <a:pt x="89217" y="2812098"/>
                </a:lnTo>
                <a:lnTo>
                  <a:pt x="81280" y="2807018"/>
                </a:lnTo>
                <a:lnTo>
                  <a:pt x="73660" y="2801303"/>
                </a:lnTo>
                <a:lnTo>
                  <a:pt x="66357" y="2795270"/>
                </a:lnTo>
                <a:lnTo>
                  <a:pt x="59372" y="2788920"/>
                </a:lnTo>
                <a:lnTo>
                  <a:pt x="52705" y="2782253"/>
                </a:lnTo>
                <a:lnTo>
                  <a:pt x="46355" y="2775585"/>
                </a:lnTo>
                <a:lnTo>
                  <a:pt x="40322" y="2768283"/>
                </a:lnTo>
                <a:lnTo>
                  <a:pt x="34607" y="2760980"/>
                </a:lnTo>
                <a:lnTo>
                  <a:pt x="29210" y="2753360"/>
                </a:lnTo>
                <a:lnTo>
                  <a:pt x="24447" y="2745105"/>
                </a:lnTo>
                <a:lnTo>
                  <a:pt x="20002" y="2737168"/>
                </a:lnTo>
                <a:lnTo>
                  <a:pt x="15875" y="2728913"/>
                </a:lnTo>
                <a:lnTo>
                  <a:pt x="12065" y="2720023"/>
                </a:lnTo>
                <a:lnTo>
                  <a:pt x="9207" y="2711450"/>
                </a:lnTo>
                <a:lnTo>
                  <a:pt x="6667" y="2702560"/>
                </a:lnTo>
                <a:lnTo>
                  <a:pt x="4127" y="2693353"/>
                </a:lnTo>
                <a:lnTo>
                  <a:pt x="2540" y="2683828"/>
                </a:lnTo>
                <a:lnTo>
                  <a:pt x="952" y="2674303"/>
                </a:lnTo>
                <a:lnTo>
                  <a:pt x="317" y="2664460"/>
                </a:lnTo>
                <a:lnTo>
                  <a:pt x="0" y="2654935"/>
                </a:lnTo>
                <a:lnTo>
                  <a:pt x="0" y="189865"/>
                </a:lnTo>
                <a:lnTo>
                  <a:pt x="317" y="180022"/>
                </a:lnTo>
                <a:lnTo>
                  <a:pt x="952" y="170497"/>
                </a:lnTo>
                <a:lnTo>
                  <a:pt x="2540" y="160972"/>
                </a:lnTo>
                <a:lnTo>
                  <a:pt x="4127" y="151447"/>
                </a:lnTo>
                <a:lnTo>
                  <a:pt x="6667" y="142557"/>
                </a:lnTo>
                <a:lnTo>
                  <a:pt x="9207" y="133667"/>
                </a:lnTo>
                <a:lnTo>
                  <a:pt x="12065" y="124777"/>
                </a:lnTo>
                <a:lnTo>
                  <a:pt x="15875" y="116205"/>
                </a:lnTo>
                <a:lnTo>
                  <a:pt x="20002" y="107632"/>
                </a:lnTo>
                <a:lnTo>
                  <a:pt x="24447" y="99377"/>
                </a:lnTo>
                <a:lnTo>
                  <a:pt x="29210" y="91757"/>
                </a:lnTo>
                <a:lnTo>
                  <a:pt x="34607" y="83820"/>
                </a:lnTo>
                <a:lnTo>
                  <a:pt x="40322" y="76517"/>
                </a:lnTo>
                <a:lnTo>
                  <a:pt x="46355" y="69215"/>
                </a:lnTo>
                <a:lnTo>
                  <a:pt x="52705" y="62230"/>
                </a:lnTo>
                <a:lnTo>
                  <a:pt x="59372" y="55562"/>
                </a:lnTo>
                <a:lnTo>
                  <a:pt x="66357" y="49212"/>
                </a:lnTo>
                <a:lnTo>
                  <a:pt x="73660" y="43497"/>
                </a:lnTo>
                <a:lnTo>
                  <a:pt x="81280" y="37782"/>
                </a:lnTo>
                <a:lnTo>
                  <a:pt x="89217" y="32702"/>
                </a:lnTo>
                <a:lnTo>
                  <a:pt x="97155" y="27305"/>
                </a:lnTo>
                <a:lnTo>
                  <a:pt x="105727" y="22860"/>
                </a:lnTo>
                <a:lnTo>
                  <a:pt x="114300" y="18732"/>
                </a:lnTo>
                <a:lnTo>
                  <a:pt x="123190" y="15240"/>
                </a:lnTo>
                <a:lnTo>
                  <a:pt x="132715" y="11430"/>
                </a:lnTo>
                <a:lnTo>
                  <a:pt x="141922" y="8572"/>
                </a:lnTo>
                <a:lnTo>
                  <a:pt x="151447" y="5715"/>
                </a:lnTo>
                <a:lnTo>
                  <a:pt x="161290" y="3810"/>
                </a:lnTo>
                <a:lnTo>
                  <a:pt x="170815" y="2222"/>
                </a:lnTo>
                <a:lnTo>
                  <a:pt x="180975" y="952"/>
                </a:lnTo>
                <a:lnTo>
                  <a:pt x="191135" y="317"/>
                </a:lnTo>
                <a:lnTo>
                  <a:pt x="201612" y="0"/>
                </a:lnTo>
                <a:close/>
              </a:path>
            </a:pathLst>
          </a:custGeom>
          <a:solidFill>
            <a:srgbClr val="DAB96E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en-US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7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1016891" y="1320096"/>
            <a:ext cx="3459515" cy="8463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18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1016891" y="3463450"/>
            <a:ext cx="3459515" cy="8463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19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7560170" y="2358032"/>
            <a:ext cx="3459515" cy="8463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20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7560170" y="4501386"/>
            <a:ext cx="3459515" cy="8463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398786" y="249708"/>
            <a:ext cx="670385" cy="604428"/>
            <a:chOff x="5424755" y="1340768"/>
            <a:chExt cx="670560" cy="604586"/>
          </a:xfrm>
        </p:grpSpPr>
        <p:grpSp>
          <p:nvGrpSpPr>
            <p:cNvPr id="22" name="组合 21"/>
            <p:cNvGrpSpPr/>
            <p:nvPr/>
          </p:nvGrpSpPr>
          <p:grpSpPr>
            <a:xfrm>
              <a:off x="5424755" y="1340768"/>
              <a:ext cx="670560" cy="604586"/>
              <a:chOff x="3720691" y="2824413"/>
              <a:chExt cx="1341120" cy="1209172"/>
            </a:xfrm>
          </p:grpSpPr>
          <p:sp>
            <p:nvSpPr>
              <p:cNvPr id="24" name="Freeform 5"/>
              <p:cNvSpPr/>
              <p:nvPr/>
            </p:nvSpPr>
            <p:spPr bwMode="auto">
              <a:xfrm rot="1855731">
                <a:off x="3720691" y="2824413"/>
                <a:ext cx="1341120" cy="1209172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gradFill>
                <a:gsLst>
                  <a:gs pos="0">
                    <a:srgbClr val="D3D3D3"/>
                  </a:gs>
                  <a:gs pos="100000">
                    <a:srgbClr val="F9F9F9"/>
                  </a:gs>
                </a:gsLst>
                <a:lin ang="16200000" scaled="0"/>
              </a:gradFill>
              <a:ln w="12700" cap="flat">
                <a:noFill/>
                <a:prstDash val="solid"/>
                <a:miter lim="800000"/>
              </a:ln>
              <a:effectLst>
                <a:outerShdw blurRad="190500" dist="1143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16" tIns="45708" rIns="91416" bIns="45708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25" name="Freeform 5"/>
              <p:cNvSpPr/>
              <p:nvPr/>
            </p:nvSpPr>
            <p:spPr bwMode="auto">
              <a:xfrm rot="1855731">
                <a:off x="3764581" y="2863367"/>
                <a:ext cx="1264630" cy="1140208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gradFill>
                <a:gsLst>
                  <a:gs pos="0">
                    <a:srgbClr val="D3D3D3"/>
                  </a:gs>
                  <a:gs pos="100000">
                    <a:srgbClr val="F9F9F9"/>
                  </a:gs>
                </a:gsLst>
                <a:lin ang="21594000" scaled="0"/>
              </a:gradFill>
              <a:ln w="12700" cap="flat">
                <a:noFill/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16" tIns="45708" rIns="91416" bIns="45708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23" name="Freeform 5"/>
            <p:cNvSpPr/>
            <p:nvPr/>
          </p:nvSpPr>
          <p:spPr bwMode="auto">
            <a:xfrm rot="1855731">
              <a:off x="5470180" y="1383052"/>
              <a:ext cx="576760" cy="520015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noFill/>
            <a:ln w="9525" cap="flat">
              <a:solidFill>
                <a:srgbClr val="414455"/>
              </a:solidFill>
              <a:prstDash val="sysDash"/>
              <a:miter lim="800000"/>
            </a:ln>
            <a:effectLst/>
          </p:spPr>
          <p:txBody>
            <a:bodyPr vert="horz" wrap="square" lIns="91416" tIns="45708" rIns="91416" bIns="45708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26" name="文本框 9"/>
          <p:cNvSpPr txBox="1"/>
          <p:nvPr/>
        </p:nvSpPr>
        <p:spPr>
          <a:xfrm>
            <a:off x="1115790" y="368459"/>
            <a:ext cx="2674290" cy="346228"/>
          </a:xfrm>
          <a:prstGeom prst="rect">
            <a:avLst/>
          </a:prstGeom>
          <a:noFill/>
        </p:spPr>
        <p:txBody>
          <a:bodyPr wrap="square" lIns="68561" tIns="34280" rIns="68561" bIns="3428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/>
            <a:r>
              <a:rPr lang="zh-CN" altLang="en-US" b="1" dirty="0">
                <a:solidFill>
                  <a:srgbClr val="DAB96E"/>
                </a:solidFill>
                <a:latin typeface="微软雅黑" panose="020B0503020204020204" charset="-122"/>
                <a:ea typeface="微软雅黑" panose="020B0503020204020204" charset="-122"/>
              </a:rPr>
              <a:t>相关建议与论文总结</a:t>
            </a:r>
          </a:p>
        </p:txBody>
      </p:sp>
      <p:cxnSp>
        <p:nvCxnSpPr>
          <p:cNvPr id="27" name="直接连接符 26"/>
          <p:cNvCxnSpPr/>
          <p:nvPr/>
        </p:nvCxnSpPr>
        <p:spPr>
          <a:xfrm flipV="1">
            <a:off x="1187780" y="714687"/>
            <a:ext cx="10686636" cy="13717"/>
          </a:xfrm>
          <a:prstGeom prst="line">
            <a:avLst/>
          </a:prstGeom>
          <a:ln>
            <a:solidFill>
              <a:srgbClr val="DAB96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 126"/>
          <p:cNvSpPr>
            <a:spLocks noChangeAspect="1" noEditPoints="1"/>
          </p:cNvSpPr>
          <p:nvPr/>
        </p:nvSpPr>
        <p:spPr bwMode="auto">
          <a:xfrm>
            <a:off x="602883" y="410698"/>
            <a:ext cx="267832" cy="335140"/>
          </a:xfrm>
          <a:custGeom>
            <a:avLst/>
            <a:gdLst>
              <a:gd name="T0" fmla="*/ 48 w 81"/>
              <a:gd name="T1" fmla="*/ 27 h 101"/>
              <a:gd name="T2" fmla="*/ 4 w 81"/>
              <a:gd name="T3" fmla="*/ 48 h 101"/>
              <a:gd name="T4" fmla="*/ 0 w 81"/>
              <a:gd name="T5" fmla="*/ 31 h 101"/>
              <a:gd name="T6" fmla="*/ 58 w 81"/>
              <a:gd name="T7" fmla="*/ 90 h 101"/>
              <a:gd name="T8" fmla="*/ 81 w 81"/>
              <a:gd name="T9" fmla="*/ 98 h 101"/>
              <a:gd name="T10" fmla="*/ 58 w 81"/>
              <a:gd name="T11" fmla="*/ 90 h 101"/>
              <a:gd name="T12" fmla="*/ 53 w 81"/>
              <a:gd name="T13" fmla="*/ 101 h 101"/>
              <a:gd name="T14" fmla="*/ 29 w 81"/>
              <a:gd name="T15" fmla="*/ 98 h 101"/>
              <a:gd name="T16" fmla="*/ 0 w 81"/>
              <a:gd name="T17" fmla="*/ 90 h 101"/>
              <a:gd name="T18" fmla="*/ 29 w 81"/>
              <a:gd name="T19" fmla="*/ 87 h 101"/>
              <a:gd name="T20" fmla="*/ 38 w 81"/>
              <a:gd name="T21" fmla="*/ 76 h 101"/>
              <a:gd name="T22" fmla="*/ 0 w 81"/>
              <a:gd name="T23" fmla="*/ 72 h 101"/>
              <a:gd name="T24" fmla="*/ 4 w 81"/>
              <a:gd name="T25" fmla="*/ 54 h 101"/>
              <a:gd name="T26" fmla="*/ 48 w 81"/>
              <a:gd name="T27" fmla="*/ 76 h 101"/>
              <a:gd name="T28" fmla="*/ 44 w 81"/>
              <a:gd name="T29" fmla="*/ 87 h 101"/>
              <a:gd name="T30" fmla="*/ 53 w 81"/>
              <a:gd name="T31" fmla="*/ 90 h 101"/>
              <a:gd name="T32" fmla="*/ 4 w 81"/>
              <a:gd name="T33" fmla="*/ 0 h 101"/>
              <a:gd name="T34" fmla="*/ 48 w 81"/>
              <a:gd name="T35" fmla="*/ 21 h 101"/>
              <a:gd name="T36" fmla="*/ 0 w 81"/>
              <a:gd name="T37" fmla="*/ 17 h 101"/>
              <a:gd name="T38" fmla="*/ 4 w 81"/>
              <a:gd name="T39" fmla="*/ 0 h 101"/>
              <a:gd name="T40" fmla="*/ 53 w 81"/>
              <a:gd name="T41" fmla="*/ 76 h 101"/>
              <a:gd name="T42" fmla="*/ 81 w 81"/>
              <a:gd name="T43" fmla="*/ 72 h 101"/>
              <a:gd name="T44" fmla="*/ 77 w 81"/>
              <a:gd name="T45" fmla="*/ 54 h 101"/>
              <a:gd name="T46" fmla="*/ 59 w 81"/>
              <a:gd name="T47" fmla="*/ 8 h 101"/>
              <a:gd name="T48" fmla="*/ 69 w 81"/>
              <a:gd name="T49" fmla="*/ 13 h 101"/>
              <a:gd name="T50" fmla="*/ 59 w 81"/>
              <a:gd name="T51" fmla="*/ 8 h 101"/>
              <a:gd name="T52" fmla="*/ 69 w 81"/>
              <a:gd name="T53" fmla="*/ 63 h 101"/>
              <a:gd name="T54" fmla="*/ 59 w 81"/>
              <a:gd name="T55" fmla="*/ 67 h 101"/>
              <a:gd name="T56" fmla="*/ 59 w 81"/>
              <a:gd name="T57" fmla="*/ 35 h 101"/>
              <a:gd name="T58" fmla="*/ 69 w 81"/>
              <a:gd name="T59" fmla="*/ 40 h 101"/>
              <a:gd name="T60" fmla="*/ 59 w 81"/>
              <a:gd name="T61" fmla="*/ 35 h 101"/>
              <a:gd name="T62" fmla="*/ 53 w 81"/>
              <a:gd name="T63" fmla="*/ 21 h 101"/>
              <a:gd name="T64" fmla="*/ 81 w 81"/>
              <a:gd name="T65" fmla="*/ 17 h 101"/>
              <a:gd name="T66" fmla="*/ 77 w 81"/>
              <a:gd name="T67" fmla="*/ 0 h 101"/>
              <a:gd name="T68" fmla="*/ 53 w 81"/>
              <a:gd name="T69" fmla="*/ 27 h 101"/>
              <a:gd name="T70" fmla="*/ 77 w 81"/>
              <a:gd name="T71" fmla="*/ 48 h 101"/>
              <a:gd name="T72" fmla="*/ 81 w 81"/>
              <a:gd name="T73" fmla="*/ 31 h 101"/>
              <a:gd name="T74" fmla="*/ 53 w 81"/>
              <a:gd name="T75" fmla="*/ 27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81" h="101">
                <a:moveTo>
                  <a:pt x="4" y="27"/>
                </a:moveTo>
                <a:cubicBezTo>
                  <a:pt x="48" y="27"/>
                  <a:pt x="48" y="27"/>
                  <a:pt x="48" y="27"/>
                </a:cubicBezTo>
                <a:cubicBezTo>
                  <a:pt x="48" y="48"/>
                  <a:pt x="48" y="48"/>
                  <a:pt x="4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46"/>
                  <a:pt x="0" y="44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29"/>
                  <a:pt x="2" y="27"/>
                  <a:pt x="4" y="27"/>
                </a:cubicBezTo>
                <a:close/>
                <a:moveTo>
                  <a:pt x="58" y="90"/>
                </a:moveTo>
                <a:cubicBezTo>
                  <a:pt x="81" y="90"/>
                  <a:pt x="81" y="90"/>
                  <a:pt x="81" y="90"/>
                </a:cubicBezTo>
                <a:cubicBezTo>
                  <a:pt x="81" y="98"/>
                  <a:pt x="81" y="98"/>
                  <a:pt x="81" y="98"/>
                </a:cubicBezTo>
                <a:cubicBezTo>
                  <a:pt x="58" y="98"/>
                  <a:pt x="58" y="98"/>
                  <a:pt x="58" y="98"/>
                </a:cubicBezTo>
                <a:cubicBezTo>
                  <a:pt x="58" y="90"/>
                  <a:pt x="58" y="90"/>
                  <a:pt x="58" y="90"/>
                </a:cubicBezTo>
                <a:close/>
                <a:moveTo>
                  <a:pt x="53" y="98"/>
                </a:moveTo>
                <a:cubicBezTo>
                  <a:pt x="53" y="101"/>
                  <a:pt x="53" y="101"/>
                  <a:pt x="53" y="101"/>
                </a:cubicBezTo>
                <a:cubicBezTo>
                  <a:pt x="29" y="101"/>
                  <a:pt x="29" y="101"/>
                  <a:pt x="29" y="101"/>
                </a:cubicBezTo>
                <a:cubicBezTo>
                  <a:pt x="29" y="98"/>
                  <a:pt x="29" y="98"/>
                  <a:pt x="29" y="98"/>
                </a:cubicBezTo>
                <a:cubicBezTo>
                  <a:pt x="0" y="98"/>
                  <a:pt x="0" y="98"/>
                  <a:pt x="0" y="98"/>
                </a:cubicBezTo>
                <a:cubicBezTo>
                  <a:pt x="0" y="90"/>
                  <a:pt x="0" y="90"/>
                  <a:pt x="0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29" y="87"/>
                  <a:pt x="29" y="87"/>
                  <a:pt x="29" y="87"/>
                </a:cubicBezTo>
                <a:cubicBezTo>
                  <a:pt x="38" y="87"/>
                  <a:pt x="38" y="87"/>
                  <a:pt x="38" y="87"/>
                </a:cubicBezTo>
                <a:cubicBezTo>
                  <a:pt x="38" y="76"/>
                  <a:pt x="38" y="76"/>
                  <a:pt x="38" y="76"/>
                </a:cubicBezTo>
                <a:cubicBezTo>
                  <a:pt x="4" y="76"/>
                  <a:pt x="4" y="76"/>
                  <a:pt x="4" y="76"/>
                </a:cubicBezTo>
                <a:cubicBezTo>
                  <a:pt x="2" y="76"/>
                  <a:pt x="0" y="74"/>
                  <a:pt x="0" y="72"/>
                </a:cubicBezTo>
                <a:cubicBezTo>
                  <a:pt x="0" y="58"/>
                  <a:pt x="0" y="58"/>
                  <a:pt x="0" y="58"/>
                </a:cubicBezTo>
                <a:cubicBezTo>
                  <a:pt x="0" y="56"/>
                  <a:pt x="2" y="54"/>
                  <a:pt x="4" y="54"/>
                </a:cubicBezTo>
                <a:cubicBezTo>
                  <a:pt x="48" y="54"/>
                  <a:pt x="48" y="54"/>
                  <a:pt x="48" y="54"/>
                </a:cubicBezTo>
                <a:cubicBezTo>
                  <a:pt x="48" y="76"/>
                  <a:pt x="48" y="76"/>
                  <a:pt x="48" y="76"/>
                </a:cubicBezTo>
                <a:cubicBezTo>
                  <a:pt x="44" y="76"/>
                  <a:pt x="44" y="76"/>
                  <a:pt x="44" y="76"/>
                </a:cubicBezTo>
                <a:cubicBezTo>
                  <a:pt x="44" y="87"/>
                  <a:pt x="44" y="87"/>
                  <a:pt x="44" y="87"/>
                </a:cubicBezTo>
                <a:cubicBezTo>
                  <a:pt x="53" y="87"/>
                  <a:pt x="53" y="87"/>
                  <a:pt x="53" y="87"/>
                </a:cubicBezTo>
                <a:cubicBezTo>
                  <a:pt x="53" y="90"/>
                  <a:pt x="53" y="90"/>
                  <a:pt x="53" y="90"/>
                </a:cubicBezTo>
                <a:cubicBezTo>
                  <a:pt x="53" y="98"/>
                  <a:pt x="53" y="98"/>
                  <a:pt x="53" y="98"/>
                </a:cubicBezTo>
                <a:close/>
                <a:moveTo>
                  <a:pt x="4" y="0"/>
                </a:moveTo>
                <a:cubicBezTo>
                  <a:pt x="48" y="0"/>
                  <a:pt x="48" y="0"/>
                  <a:pt x="48" y="0"/>
                </a:cubicBezTo>
                <a:cubicBezTo>
                  <a:pt x="48" y="21"/>
                  <a:pt x="48" y="21"/>
                  <a:pt x="48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2" y="21"/>
                  <a:pt x="0" y="19"/>
                  <a:pt x="0" y="17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lose/>
                <a:moveTo>
                  <a:pt x="53" y="54"/>
                </a:moveTo>
                <a:cubicBezTo>
                  <a:pt x="53" y="76"/>
                  <a:pt x="53" y="76"/>
                  <a:pt x="53" y="76"/>
                </a:cubicBezTo>
                <a:cubicBezTo>
                  <a:pt x="77" y="76"/>
                  <a:pt x="77" y="76"/>
                  <a:pt x="77" y="76"/>
                </a:cubicBezTo>
                <a:cubicBezTo>
                  <a:pt x="79" y="76"/>
                  <a:pt x="81" y="74"/>
                  <a:pt x="81" y="72"/>
                </a:cubicBezTo>
                <a:cubicBezTo>
                  <a:pt x="81" y="58"/>
                  <a:pt x="81" y="58"/>
                  <a:pt x="81" y="58"/>
                </a:cubicBezTo>
                <a:cubicBezTo>
                  <a:pt x="81" y="56"/>
                  <a:pt x="79" y="54"/>
                  <a:pt x="77" y="54"/>
                </a:cubicBezTo>
                <a:cubicBezTo>
                  <a:pt x="53" y="54"/>
                  <a:pt x="53" y="54"/>
                  <a:pt x="53" y="54"/>
                </a:cubicBezTo>
                <a:close/>
                <a:moveTo>
                  <a:pt x="59" y="8"/>
                </a:moveTo>
                <a:cubicBezTo>
                  <a:pt x="69" y="8"/>
                  <a:pt x="69" y="8"/>
                  <a:pt x="69" y="8"/>
                </a:cubicBezTo>
                <a:cubicBezTo>
                  <a:pt x="69" y="13"/>
                  <a:pt x="69" y="13"/>
                  <a:pt x="69" y="13"/>
                </a:cubicBezTo>
                <a:cubicBezTo>
                  <a:pt x="59" y="13"/>
                  <a:pt x="59" y="13"/>
                  <a:pt x="59" y="13"/>
                </a:cubicBezTo>
                <a:cubicBezTo>
                  <a:pt x="59" y="8"/>
                  <a:pt x="59" y="8"/>
                  <a:pt x="59" y="8"/>
                </a:cubicBezTo>
                <a:close/>
                <a:moveTo>
                  <a:pt x="59" y="63"/>
                </a:moveTo>
                <a:cubicBezTo>
                  <a:pt x="69" y="63"/>
                  <a:pt x="69" y="63"/>
                  <a:pt x="69" y="63"/>
                </a:cubicBezTo>
                <a:cubicBezTo>
                  <a:pt x="69" y="67"/>
                  <a:pt x="69" y="67"/>
                  <a:pt x="69" y="67"/>
                </a:cubicBezTo>
                <a:cubicBezTo>
                  <a:pt x="59" y="67"/>
                  <a:pt x="59" y="67"/>
                  <a:pt x="59" y="67"/>
                </a:cubicBezTo>
                <a:cubicBezTo>
                  <a:pt x="59" y="63"/>
                  <a:pt x="59" y="63"/>
                  <a:pt x="59" y="63"/>
                </a:cubicBezTo>
                <a:close/>
                <a:moveTo>
                  <a:pt x="59" y="35"/>
                </a:moveTo>
                <a:cubicBezTo>
                  <a:pt x="69" y="35"/>
                  <a:pt x="69" y="35"/>
                  <a:pt x="69" y="35"/>
                </a:cubicBezTo>
                <a:cubicBezTo>
                  <a:pt x="69" y="40"/>
                  <a:pt x="69" y="40"/>
                  <a:pt x="69" y="40"/>
                </a:cubicBezTo>
                <a:cubicBezTo>
                  <a:pt x="59" y="40"/>
                  <a:pt x="59" y="40"/>
                  <a:pt x="59" y="40"/>
                </a:cubicBezTo>
                <a:cubicBezTo>
                  <a:pt x="59" y="35"/>
                  <a:pt x="59" y="35"/>
                  <a:pt x="59" y="35"/>
                </a:cubicBezTo>
                <a:close/>
                <a:moveTo>
                  <a:pt x="53" y="0"/>
                </a:moveTo>
                <a:cubicBezTo>
                  <a:pt x="53" y="21"/>
                  <a:pt x="53" y="21"/>
                  <a:pt x="53" y="21"/>
                </a:cubicBezTo>
                <a:cubicBezTo>
                  <a:pt x="77" y="21"/>
                  <a:pt x="77" y="21"/>
                  <a:pt x="77" y="21"/>
                </a:cubicBezTo>
                <a:cubicBezTo>
                  <a:pt x="79" y="21"/>
                  <a:pt x="81" y="19"/>
                  <a:pt x="81" y="17"/>
                </a:cubicBezTo>
                <a:cubicBezTo>
                  <a:pt x="81" y="4"/>
                  <a:pt x="81" y="4"/>
                  <a:pt x="81" y="4"/>
                </a:cubicBezTo>
                <a:cubicBezTo>
                  <a:pt x="81" y="2"/>
                  <a:pt x="79" y="0"/>
                  <a:pt x="77" y="0"/>
                </a:cubicBezTo>
                <a:cubicBezTo>
                  <a:pt x="53" y="0"/>
                  <a:pt x="53" y="0"/>
                  <a:pt x="53" y="0"/>
                </a:cubicBezTo>
                <a:close/>
                <a:moveTo>
                  <a:pt x="53" y="27"/>
                </a:moveTo>
                <a:cubicBezTo>
                  <a:pt x="53" y="48"/>
                  <a:pt x="53" y="48"/>
                  <a:pt x="53" y="48"/>
                </a:cubicBezTo>
                <a:cubicBezTo>
                  <a:pt x="77" y="48"/>
                  <a:pt x="77" y="48"/>
                  <a:pt x="77" y="48"/>
                </a:cubicBezTo>
                <a:cubicBezTo>
                  <a:pt x="79" y="48"/>
                  <a:pt x="81" y="46"/>
                  <a:pt x="81" y="44"/>
                </a:cubicBezTo>
                <a:cubicBezTo>
                  <a:pt x="81" y="31"/>
                  <a:pt x="81" y="31"/>
                  <a:pt x="81" y="31"/>
                </a:cubicBezTo>
                <a:cubicBezTo>
                  <a:pt x="81" y="29"/>
                  <a:pt x="79" y="27"/>
                  <a:pt x="77" y="27"/>
                </a:cubicBezTo>
                <a:lnTo>
                  <a:pt x="53" y="27"/>
                </a:lnTo>
                <a:close/>
              </a:path>
            </a:pathLst>
          </a:custGeom>
          <a:solidFill>
            <a:srgbClr val="DAB96E"/>
          </a:solidFill>
          <a:ln>
            <a:noFill/>
          </a:ln>
        </p:spPr>
        <p:txBody>
          <a:bodyPr vert="horz" wrap="square" lIns="91416" tIns="45708" rIns="91416" bIns="4570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圆角矩形 28"/>
          <p:cNvSpPr/>
          <p:nvPr/>
        </p:nvSpPr>
        <p:spPr>
          <a:xfrm>
            <a:off x="7145107" y="321920"/>
            <a:ext cx="889000" cy="304800"/>
          </a:xfrm>
          <a:prstGeom prst="roundRect">
            <a:avLst>
              <a:gd name="adj" fmla="val 50000"/>
            </a:avLst>
          </a:prstGeom>
          <a:solidFill>
            <a:srgbClr val="DAB96E"/>
          </a:solidFill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spcBef>
                <a:spcPct val="0"/>
              </a:spcBef>
              <a:defRPr/>
            </a:pPr>
            <a:r>
              <a:rPr kumimoji="1" lang="zh-CN" altLang="en-US" sz="1000" b="1" dirty="0">
                <a:solidFill>
                  <a:schemeClr val="bg1"/>
                </a:solidFill>
                <a:latin typeface="Arial" panose="020B0604020202020204"/>
              </a:rPr>
              <a:t>选题背景</a:t>
            </a:r>
            <a:endParaRPr lang="zh-CN" altLang="en-US" sz="1000" b="1" dirty="0">
              <a:solidFill>
                <a:schemeClr val="bg1"/>
              </a:solidFill>
              <a:latin typeface="Arial" panose="020B0604020202020204"/>
              <a:sym typeface="微软雅黑" panose="020B0503020204020204" charset="-122"/>
            </a:endParaRPr>
          </a:p>
        </p:txBody>
      </p:sp>
      <p:sp>
        <p:nvSpPr>
          <p:cNvPr id="30" name="圆角矩形 29"/>
          <p:cNvSpPr/>
          <p:nvPr/>
        </p:nvSpPr>
        <p:spPr>
          <a:xfrm>
            <a:off x="8476010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/>
              </a:rPr>
              <a:t>研究意义</a:t>
            </a:r>
          </a:p>
        </p:txBody>
      </p:sp>
      <p:sp>
        <p:nvSpPr>
          <p:cNvPr id="31" name="圆角矩形 30"/>
          <p:cNvSpPr/>
          <p:nvPr/>
        </p:nvSpPr>
        <p:spPr>
          <a:xfrm>
            <a:off x="9730713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dirty="0">
                <a:solidFill>
                  <a:schemeClr val="bg1"/>
                </a:solidFill>
                <a:latin typeface="Arial" panose="020B0604020202020204"/>
              </a:rPr>
              <a:t>理论基础</a:t>
            </a:r>
            <a:endParaRPr lang="zh-CN" altLang="en-US" sz="1000" dirty="0">
              <a:solidFill>
                <a:schemeClr val="bg1"/>
              </a:solidFill>
              <a:latin typeface="Arial" panose="020B0604020202020204"/>
            </a:endParaRPr>
          </a:p>
        </p:txBody>
      </p:sp>
      <p:sp>
        <p:nvSpPr>
          <p:cNvPr id="32" name="圆角矩形 31"/>
          <p:cNvSpPr/>
          <p:nvPr/>
        </p:nvSpPr>
        <p:spPr>
          <a:xfrm>
            <a:off x="10985416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dirty="0">
                <a:solidFill>
                  <a:schemeClr val="bg1"/>
                </a:solidFill>
                <a:latin typeface="Arial" panose="020B0604020202020204"/>
              </a:rPr>
              <a:t>贡献创新</a:t>
            </a:r>
            <a:endParaRPr lang="zh-CN" altLang="en-US" sz="1000" dirty="0">
              <a:solidFill>
                <a:schemeClr val="bg1"/>
              </a:solidFill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>
          <a:xfrm>
            <a:off x="605160" y="4640857"/>
            <a:ext cx="2662086" cy="1232072"/>
            <a:chOff x="550863" y="4554020"/>
            <a:chExt cx="3152457" cy="1459028"/>
          </a:xfrm>
          <a:solidFill>
            <a:srgbClr val="DAB96E"/>
          </a:solidFill>
        </p:grpSpPr>
        <p:sp>
          <p:nvSpPr>
            <p:cNvPr id="33" name="Rectangle 3"/>
            <p:cNvSpPr/>
            <p:nvPr/>
          </p:nvSpPr>
          <p:spPr>
            <a:xfrm>
              <a:off x="550863" y="4767178"/>
              <a:ext cx="213157" cy="124587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1350"/>
            </a:p>
          </p:txBody>
        </p:sp>
        <p:sp>
          <p:nvSpPr>
            <p:cNvPr id="34" name="Rectangle 6"/>
            <p:cNvSpPr/>
            <p:nvPr/>
          </p:nvSpPr>
          <p:spPr>
            <a:xfrm rot="5400000">
              <a:off x="2020513" y="3084371"/>
              <a:ext cx="213157" cy="31524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1350"/>
            </a:p>
          </p:txBody>
        </p:sp>
      </p:grpSp>
      <p:sp>
        <p:nvSpPr>
          <p:cNvPr id="3" name="Right Triangle 7"/>
          <p:cNvSpPr/>
          <p:nvPr/>
        </p:nvSpPr>
        <p:spPr>
          <a:xfrm flipH="1">
            <a:off x="3030962" y="3841316"/>
            <a:ext cx="236284" cy="236284"/>
          </a:xfrm>
          <a:prstGeom prst="rtTriangle">
            <a:avLst/>
          </a:prstGeom>
          <a:solidFill>
            <a:srgbClr val="DAB9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ko-KR" altLang="en-US" sz="1350"/>
          </a:p>
        </p:txBody>
      </p:sp>
      <p:grpSp>
        <p:nvGrpSpPr>
          <p:cNvPr id="4" name="Group 19"/>
          <p:cNvGrpSpPr/>
          <p:nvPr/>
        </p:nvGrpSpPr>
        <p:grpSpPr>
          <a:xfrm>
            <a:off x="3417870" y="3826093"/>
            <a:ext cx="2662086" cy="1232072"/>
            <a:chOff x="550863" y="4554020"/>
            <a:chExt cx="3152457" cy="1459028"/>
          </a:xfrm>
          <a:solidFill>
            <a:srgbClr val="DAB96E"/>
          </a:solidFill>
        </p:grpSpPr>
        <p:sp>
          <p:nvSpPr>
            <p:cNvPr id="31" name="Rectangle 20"/>
            <p:cNvSpPr/>
            <p:nvPr/>
          </p:nvSpPr>
          <p:spPr>
            <a:xfrm>
              <a:off x="550863" y="4767178"/>
              <a:ext cx="213157" cy="124587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1350"/>
            </a:p>
          </p:txBody>
        </p:sp>
        <p:sp>
          <p:nvSpPr>
            <p:cNvPr id="32" name="Rectangle 21"/>
            <p:cNvSpPr/>
            <p:nvPr/>
          </p:nvSpPr>
          <p:spPr>
            <a:xfrm rot="5400000">
              <a:off x="2020513" y="3084371"/>
              <a:ext cx="213157" cy="31524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1350"/>
            </a:p>
          </p:txBody>
        </p:sp>
      </p:grpSp>
      <p:grpSp>
        <p:nvGrpSpPr>
          <p:cNvPr id="5" name="Group 22"/>
          <p:cNvGrpSpPr/>
          <p:nvPr/>
        </p:nvGrpSpPr>
        <p:grpSpPr>
          <a:xfrm>
            <a:off x="6230579" y="3011329"/>
            <a:ext cx="2662086" cy="1232072"/>
            <a:chOff x="550863" y="4554020"/>
            <a:chExt cx="3152457" cy="1459028"/>
          </a:xfrm>
          <a:solidFill>
            <a:srgbClr val="DAB96E"/>
          </a:solidFill>
        </p:grpSpPr>
        <p:sp>
          <p:nvSpPr>
            <p:cNvPr id="29" name="Rectangle 23"/>
            <p:cNvSpPr/>
            <p:nvPr/>
          </p:nvSpPr>
          <p:spPr>
            <a:xfrm>
              <a:off x="550863" y="4767178"/>
              <a:ext cx="213157" cy="124587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1350"/>
            </a:p>
          </p:txBody>
        </p:sp>
        <p:sp>
          <p:nvSpPr>
            <p:cNvPr id="30" name="Rectangle 24"/>
            <p:cNvSpPr/>
            <p:nvPr/>
          </p:nvSpPr>
          <p:spPr>
            <a:xfrm rot="5400000">
              <a:off x="2020513" y="3084371"/>
              <a:ext cx="213157" cy="31524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1350"/>
            </a:p>
          </p:txBody>
        </p:sp>
      </p:grpSp>
      <p:grpSp>
        <p:nvGrpSpPr>
          <p:cNvPr id="6" name="Group 25"/>
          <p:cNvGrpSpPr/>
          <p:nvPr/>
        </p:nvGrpSpPr>
        <p:grpSpPr>
          <a:xfrm>
            <a:off x="9043288" y="2196563"/>
            <a:ext cx="2662086" cy="1232072"/>
            <a:chOff x="550863" y="4554020"/>
            <a:chExt cx="3152457" cy="1459028"/>
          </a:xfrm>
          <a:solidFill>
            <a:srgbClr val="DAB96E"/>
          </a:solidFill>
        </p:grpSpPr>
        <p:sp>
          <p:nvSpPr>
            <p:cNvPr id="27" name="Rectangle 26"/>
            <p:cNvSpPr/>
            <p:nvPr/>
          </p:nvSpPr>
          <p:spPr>
            <a:xfrm>
              <a:off x="550863" y="4767178"/>
              <a:ext cx="213157" cy="124587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1350"/>
            </a:p>
          </p:txBody>
        </p:sp>
        <p:sp>
          <p:nvSpPr>
            <p:cNvPr id="28" name="Rectangle 27"/>
            <p:cNvSpPr/>
            <p:nvPr/>
          </p:nvSpPr>
          <p:spPr>
            <a:xfrm rot="5400000">
              <a:off x="2020513" y="3084371"/>
              <a:ext cx="213157" cy="31524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1350"/>
            </a:p>
          </p:txBody>
        </p:sp>
      </p:grpSp>
      <p:sp>
        <p:nvSpPr>
          <p:cNvPr id="7" name="Right Triangle 28"/>
          <p:cNvSpPr/>
          <p:nvPr/>
        </p:nvSpPr>
        <p:spPr>
          <a:xfrm flipH="1">
            <a:off x="5843672" y="3027721"/>
            <a:ext cx="236284" cy="236284"/>
          </a:xfrm>
          <a:prstGeom prst="rtTriangle">
            <a:avLst/>
          </a:prstGeom>
          <a:solidFill>
            <a:srgbClr val="DAB9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350"/>
          </a:p>
        </p:txBody>
      </p:sp>
      <p:sp>
        <p:nvSpPr>
          <p:cNvPr id="8" name="Right Triangle 29"/>
          <p:cNvSpPr/>
          <p:nvPr/>
        </p:nvSpPr>
        <p:spPr>
          <a:xfrm flipH="1">
            <a:off x="8656380" y="2212956"/>
            <a:ext cx="236284" cy="236284"/>
          </a:xfrm>
          <a:prstGeom prst="rtTriangle">
            <a:avLst/>
          </a:prstGeom>
          <a:solidFill>
            <a:srgbClr val="DAB9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35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5161" y="3764900"/>
            <a:ext cx="2303909" cy="371513"/>
          </a:xfrm>
          <a:prstGeom prst="rect">
            <a:avLst/>
          </a:prstGeom>
          <a:noFill/>
        </p:spPr>
        <p:txBody>
          <a:bodyPr wrap="square" lIns="90000" tIns="46800" rIns="90000" bIns="46800">
            <a:spAutoFit/>
          </a:bodyPr>
          <a:lstStyle>
            <a:lvl1pPr algn="ctr">
              <a:spcBef>
                <a:spcPct val="0"/>
              </a:spcBef>
              <a:buNone/>
              <a:defRPr lang="ko-KR" altLang="en-US" sz="4400" b="1" baseline="0" dirty="0">
                <a:solidFill>
                  <a:schemeClr val="bg1"/>
                </a:solidFill>
                <a:effectLst>
                  <a:outerShdw blurRad="12700" dist="25400" dir="5400000" algn="t" rotWithShape="0">
                    <a:prstClr val="black">
                      <a:alpha val="50000"/>
                    </a:prstClr>
                  </a:outerShdw>
                </a:effectLst>
                <a:latin typeface="Tahoma" panose="020B0604030504040204" charset="0"/>
                <a:ea typeface="Tahoma" panose="020B0604030504040204" charset="0"/>
                <a:cs typeface="Tahoma" panose="020B0604030504040204" charset="0"/>
              </a:defRPr>
            </a:lvl1pPr>
          </a:lstStyle>
          <a:p>
            <a:pPr algn="r" latinLnBrk="0"/>
            <a:r>
              <a:rPr lang="en-US" altLang="ko-KR" sz="1800" dirty="0">
                <a:solidFill>
                  <a:srgbClr val="C8161C"/>
                </a:solidFill>
                <a:effectLst/>
                <a:latin typeface="Calibri" panose="020F0502020204030204" pitchFamily="34" charset="0"/>
              </a:rPr>
              <a:t>STYLISH DESIGN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417869" y="2951304"/>
            <a:ext cx="2303909" cy="648512"/>
          </a:xfrm>
          <a:prstGeom prst="rect">
            <a:avLst/>
          </a:prstGeom>
          <a:noFill/>
        </p:spPr>
        <p:txBody>
          <a:bodyPr wrap="square" lIns="90000" tIns="46800" rIns="90000" bIns="46800">
            <a:spAutoFit/>
          </a:bodyPr>
          <a:lstStyle>
            <a:lvl1pPr algn="ctr">
              <a:spcBef>
                <a:spcPct val="0"/>
              </a:spcBef>
              <a:buNone/>
              <a:defRPr lang="ko-KR" altLang="en-US" sz="4400" b="1" baseline="0" dirty="0">
                <a:solidFill>
                  <a:schemeClr val="bg1"/>
                </a:solidFill>
                <a:effectLst>
                  <a:outerShdw blurRad="12700" dist="25400" dir="5400000" algn="t" rotWithShape="0">
                    <a:prstClr val="black">
                      <a:alpha val="50000"/>
                    </a:prstClr>
                  </a:outerShdw>
                </a:effectLst>
                <a:latin typeface="Tahoma" panose="020B0604030504040204" charset="0"/>
                <a:ea typeface="Tahoma" panose="020B0604030504040204" charset="0"/>
                <a:cs typeface="Tahoma" panose="020B0604030504040204" charset="0"/>
              </a:defRPr>
            </a:lvl1pPr>
          </a:lstStyle>
          <a:p>
            <a:pPr algn="r" latinLnBrk="0"/>
            <a:r>
              <a:rPr lang="en-US" altLang="ko-KR" sz="1800">
                <a:solidFill>
                  <a:srgbClr val="C8161C"/>
                </a:solidFill>
                <a:effectLst/>
                <a:latin typeface="Calibri" panose="020F0502020204030204" pitchFamily="34" charset="0"/>
              </a:rPr>
              <a:t>TOP QUALITY DESIGN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6230579" y="2136540"/>
            <a:ext cx="2303909" cy="648512"/>
          </a:xfrm>
          <a:prstGeom prst="rect">
            <a:avLst/>
          </a:prstGeom>
          <a:noFill/>
        </p:spPr>
        <p:txBody>
          <a:bodyPr wrap="square" lIns="90000" tIns="46800" rIns="90000" bIns="46800">
            <a:spAutoFit/>
          </a:bodyPr>
          <a:lstStyle>
            <a:lvl1pPr algn="ctr">
              <a:spcBef>
                <a:spcPct val="0"/>
              </a:spcBef>
              <a:buNone/>
              <a:defRPr lang="ko-KR" altLang="en-US" sz="4400" b="1" baseline="0" dirty="0">
                <a:solidFill>
                  <a:schemeClr val="bg1"/>
                </a:solidFill>
                <a:effectLst>
                  <a:outerShdw blurRad="12700" dist="25400" dir="5400000" algn="t" rotWithShape="0">
                    <a:prstClr val="black">
                      <a:alpha val="50000"/>
                    </a:prstClr>
                  </a:outerShdw>
                </a:effectLst>
                <a:latin typeface="Tahoma" panose="020B0604030504040204" charset="0"/>
                <a:ea typeface="Tahoma" panose="020B0604030504040204" charset="0"/>
                <a:cs typeface="Tahoma" panose="020B0604030504040204" charset="0"/>
              </a:defRPr>
            </a:lvl1pPr>
          </a:lstStyle>
          <a:p>
            <a:pPr algn="r" latinLnBrk="0"/>
            <a:r>
              <a:rPr lang="en-US" altLang="ko-KR" sz="1800" dirty="0">
                <a:solidFill>
                  <a:srgbClr val="C8161C"/>
                </a:solidFill>
                <a:effectLst/>
                <a:latin typeface="Calibri" panose="020F0502020204030204" pitchFamily="34" charset="0"/>
              </a:rPr>
              <a:t>EYE-CATCHING VISUAL</a:t>
            </a:r>
          </a:p>
        </p:txBody>
      </p:sp>
      <p:sp>
        <p:nvSpPr>
          <p:cNvPr id="16" name="Freeform 7"/>
          <p:cNvSpPr>
            <a:spLocks noEditPoints="1"/>
          </p:cNvSpPr>
          <p:nvPr/>
        </p:nvSpPr>
        <p:spPr bwMode="auto">
          <a:xfrm>
            <a:off x="6549097" y="3271631"/>
            <a:ext cx="322757" cy="286031"/>
          </a:xfrm>
          <a:custGeom>
            <a:avLst/>
            <a:gdLst>
              <a:gd name="T0" fmla="*/ 102 w 457"/>
              <a:gd name="T1" fmla="*/ 205 h 405"/>
              <a:gd name="T2" fmla="*/ 85 w 457"/>
              <a:gd name="T3" fmla="*/ 196 h 405"/>
              <a:gd name="T4" fmla="*/ 77 w 457"/>
              <a:gd name="T5" fmla="*/ 180 h 405"/>
              <a:gd name="T6" fmla="*/ 77 w 457"/>
              <a:gd name="T7" fmla="*/ 166 h 405"/>
              <a:gd name="T8" fmla="*/ 85 w 457"/>
              <a:gd name="T9" fmla="*/ 149 h 405"/>
              <a:gd name="T10" fmla="*/ 102 w 457"/>
              <a:gd name="T11" fmla="*/ 139 h 405"/>
              <a:gd name="T12" fmla="*/ 116 w 457"/>
              <a:gd name="T13" fmla="*/ 139 h 405"/>
              <a:gd name="T14" fmla="*/ 134 w 457"/>
              <a:gd name="T15" fmla="*/ 149 h 405"/>
              <a:gd name="T16" fmla="*/ 141 w 457"/>
              <a:gd name="T17" fmla="*/ 166 h 405"/>
              <a:gd name="T18" fmla="*/ 141 w 457"/>
              <a:gd name="T19" fmla="*/ 180 h 405"/>
              <a:gd name="T20" fmla="*/ 134 w 457"/>
              <a:gd name="T21" fmla="*/ 196 h 405"/>
              <a:gd name="T22" fmla="*/ 116 w 457"/>
              <a:gd name="T23" fmla="*/ 205 h 405"/>
              <a:gd name="T24" fmla="*/ 228 w 457"/>
              <a:gd name="T25" fmla="*/ 205 h 405"/>
              <a:gd name="T26" fmla="*/ 210 w 457"/>
              <a:gd name="T27" fmla="*/ 200 h 405"/>
              <a:gd name="T28" fmla="*/ 198 w 457"/>
              <a:gd name="T29" fmla="*/ 186 h 405"/>
              <a:gd name="T30" fmla="*/ 194 w 457"/>
              <a:gd name="T31" fmla="*/ 172 h 405"/>
              <a:gd name="T32" fmla="*/ 200 w 457"/>
              <a:gd name="T33" fmla="*/ 153 h 405"/>
              <a:gd name="T34" fmla="*/ 216 w 457"/>
              <a:gd name="T35" fmla="*/ 141 h 405"/>
              <a:gd name="T36" fmla="*/ 228 w 457"/>
              <a:gd name="T37" fmla="*/ 139 h 405"/>
              <a:gd name="T38" fmla="*/ 247 w 457"/>
              <a:gd name="T39" fmla="*/ 145 h 405"/>
              <a:gd name="T40" fmla="*/ 259 w 457"/>
              <a:gd name="T41" fmla="*/ 158 h 405"/>
              <a:gd name="T42" fmla="*/ 263 w 457"/>
              <a:gd name="T43" fmla="*/ 172 h 405"/>
              <a:gd name="T44" fmla="*/ 257 w 457"/>
              <a:gd name="T45" fmla="*/ 192 h 405"/>
              <a:gd name="T46" fmla="*/ 241 w 457"/>
              <a:gd name="T47" fmla="*/ 203 h 405"/>
              <a:gd name="T48" fmla="*/ 349 w 457"/>
              <a:gd name="T49" fmla="*/ 205 h 405"/>
              <a:gd name="T50" fmla="*/ 335 w 457"/>
              <a:gd name="T51" fmla="*/ 203 h 405"/>
              <a:gd name="T52" fmla="*/ 320 w 457"/>
              <a:gd name="T53" fmla="*/ 192 h 405"/>
              <a:gd name="T54" fmla="*/ 314 w 457"/>
              <a:gd name="T55" fmla="*/ 172 h 405"/>
              <a:gd name="T56" fmla="*/ 318 w 457"/>
              <a:gd name="T57" fmla="*/ 158 h 405"/>
              <a:gd name="T58" fmla="*/ 330 w 457"/>
              <a:gd name="T59" fmla="*/ 145 h 405"/>
              <a:gd name="T60" fmla="*/ 349 w 457"/>
              <a:gd name="T61" fmla="*/ 139 h 405"/>
              <a:gd name="T62" fmla="*/ 361 w 457"/>
              <a:gd name="T63" fmla="*/ 141 h 405"/>
              <a:gd name="T64" fmla="*/ 377 w 457"/>
              <a:gd name="T65" fmla="*/ 153 h 405"/>
              <a:gd name="T66" fmla="*/ 383 w 457"/>
              <a:gd name="T67" fmla="*/ 172 h 405"/>
              <a:gd name="T68" fmla="*/ 379 w 457"/>
              <a:gd name="T69" fmla="*/ 186 h 405"/>
              <a:gd name="T70" fmla="*/ 367 w 457"/>
              <a:gd name="T71" fmla="*/ 200 h 405"/>
              <a:gd name="T72" fmla="*/ 349 w 457"/>
              <a:gd name="T73" fmla="*/ 205 h 405"/>
              <a:gd name="T74" fmla="*/ 83 w 457"/>
              <a:gd name="T75" fmla="*/ 0 h 405"/>
              <a:gd name="T76" fmla="*/ 37 w 457"/>
              <a:gd name="T77" fmla="*/ 13 h 405"/>
              <a:gd name="T78" fmla="*/ 6 w 457"/>
              <a:gd name="T79" fmla="*/ 51 h 405"/>
              <a:gd name="T80" fmla="*/ 0 w 457"/>
              <a:gd name="T81" fmla="*/ 396 h 405"/>
              <a:gd name="T82" fmla="*/ 4 w 457"/>
              <a:gd name="T83" fmla="*/ 403 h 405"/>
              <a:gd name="T84" fmla="*/ 12 w 457"/>
              <a:gd name="T85" fmla="*/ 403 h 405"/>
              <a:gd name="T86" fmla="*/ 22 w 457"/>
              <a:gd name="T87" fmla="*/ 394 h 405"/>
              <a:gd name="T88" fmla="*/ 59 w 457"/>
              <a:gd name="T89" fmla="*/ 360 h 405"/>
              <a:gd name="T90" fmla="*/ 100 w 457"/>
              <a:gd name="T91" fmla="*/ 345 h 405"/>
              <a:gd name="T92" fmla="*/ 375 w 457"/>
              <a:gd name="T93" fmla="*/ 345 h 405"/>
              <a:gd name="T94" fmla="*/ 420 w 457"/>
              <a:gd name="T95" fmla="*/ 331 h 405"/>
              <a:gd name="T96" fmla="*/ 451 w 457"/>
              <a:gd name="T97" fmla="*/ 296 h 405"/>
              <a:gd name="T98" fmla="*/ 457 w 457"/>
              <a:gd name="T99" fmla="*/ 82 h 405"/>
              <a:gd name="T100" fmla="*/ 451 w 457"/>
              <a:gd name="T101" fmla="*/ 51 h 405"/>
              <a:gd name="T102" fmla="*/ 420 w 457"/>
              <a:gd name="T103" fmla="*/ 13 h 405"/>
              <a:gd name="T104" fmla="*/ 375 w 457"/>
              <a:gd name="T105" fmla="*/ 0 h 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57" h="405">
                <a:moveTo>
                  <a:pt x="108" y="205"/>
                </a:moveTo>
                <a:lnTo>
                  <a:pt x="108" y="205"/>
                </a:lnTo>
                <a:lnTo>
                  <a:pt x="102" y="205"/>
                </a:lnTo>
                <a:lnTo>
                  <a:pt x="96" y="203"/>
                </a:lnTo>
                <a:lnTo>
                  <a:pt x="90" y="200"/>
                </a:lnTo>
                <a:lnTo>
                  <a:pt x="85" y="196"/>
                </a:lnTo>
                <a:lnTo>
                  <a:pt x="81" y="192"/>
                </a:lnTo>
                <a:lnTo>
                  <a:pt x="79" y="186"/>
                </a:lnTo>
                <a:lnTo>
                  <a:pt x="77" y="180"/>
                </a:lnTo>
                <a:lnTo>
                  <a:pt x="75" y="172"/>
                </a:lnTo>
                <a:lnTo>
                  <a:pt x="75" y="172"/>
                </a:lnTo>
                <a:lnTo>
                  <a:pt x="77" y="166"/>
                </a:lnTo>
                <a:lnTo>
                  <a:pt x="79" y="158"/>
                </a:lnTo>
                <a:lnTo>
                  <a:pt x="81" y="153"/>
                </a:lnTo>
                <a:lnTo>
                  <a:pt x="85" y="149"/>
                </a:lnTo>
                <a:lnTo>
                  <a:pt x="90" y="145"/>
                </a:lnTo>
                <a:lnTo>
                  <a:pt x="96" y="141"/>
                </a:lnTo>
                <a:lnTo>
                  <a:pt x="102" y="139"/>
                </a:lnTo>
                <a:lnTo>
                  <a:pt x="108" y="139"/>
                </a:lnTo>
                <a:lnTo>
                  <a:pt x="108" y="139"/>
                </a:lnTo>
                <a:lnTo>
                  <a:pt x="116" y="139"/>
                </a:lnTo>
                <a:lnTo>
                  <a:pt x="122" y="141"/>
                </a:lnTo>
                <a:lnTo>
                  <a:pt x="128" y="145"/>
                </a:lnTo>
                <a:lnTo>
                  <a:pt x="134" y="149"/>
                </a:lnTo>
                <a:lnTo>
                  <a:pt x="137" y="153"/>
                </a:lnTo>
                <a:lnTo>
                  <a:pt x="139" y="158"/>
                </a:lnTo>
                <a:lnTo>
                  <a:pt x="141" y="166"/>
                </a:lnTo>
                <a:lnTo>
                  <a:pt x="143" y="172"/>
                </a:lnTo>
                <a:lnTo>
                  <a:pt x="143" y="172"/>
                </a:lnTo>
                <a:lnTo>
                  <a:pt x="141" y="180"/>
                </a:lnTo>
                <a:lnTo>
                  <a:pt x="139" y="186"/>
                </a:lnTo>
                <a:lnTo>
                  <a:pt x="137" y="192"/>
                </a:lnTo>
                <a:lnTo>
                  <a:pt x="134" y="196"/>
                </a:lnTo>
                <a:lnTo>
                  <a:pt x="128" y="200"/>
                </a:lnTo>
                <a:lnTo>
                  <a:pt x="122" y="203"/>
                </a:lnTo>
                <a:lnTo>
                  <a:pt x="116" y="205"/>
                </a:lnTo>
                <a:lnTo>
                  <a:pt x="108" y="205"/>
                </a:lnTo>
                <a:close/>
                <a:moveTo>
                  <a:pt x="228" y="205"/>
                </a:moveTo>
                <a:lnTo>
                  <a:pt x="228" y="205"/>
                </a:lnTo>
                <a:lnTo>
                  <a:pt x="222" y="205"/>
                </a:lnTo>
                <a:lnTo>
                  <a:pt x="216" y="203"/>
                </a:lnTo>
                <a:lnTo>
                  <a:pt x="210" y="200"/>
                </a:lnTo>
                <a:lnTo>
                  <a:pt x="204" y="196"/>
                </a:lnTo>
                <a:lnTo>
                  <a:pt x="200" y="192"/>
                </a:lnTo>
                <a:lnTo>
                  <a:pt x="198" y="186"/>
                </a:lnTo>
                <a:lnTo>
                  <a:pt x="196" y="180"/>
                </a:lnTo>
                <a:lnTo>
                  <a:pt x="194" y="172"/>
                </a:lnTo>
                <a:lnTo>
                  <a:pt x="194" y="172"/>
                </a:lnTo>
                <a:lnTo>
                  <a:pt x="196" y="166"/>
                </a:lnTo>
                <a:lnTo>
                  <a:pt x="198" y="158"/>
                </a:lnTo>
                <a:lnTo>
                  <a:pt x="200" y="153"/>
                </a:lnTo>
                <a:lnTo>
                  <a:pt x="204" y="149"/>
                </a:lnTo>
                <a:lnTo>
                  <a:pt x="210" y="145"/>
                </a:lnTo>
                <a:lnTo>
                  <a:pt x="216" y="141"/>
                </a:lnTo>
                <a:lnTo>
                  <a:pt x="222" y="139"/>
                </a:lnTo>
                <a:lnTo>
                  <a:pt x="228" y="139"/>
                </a:lnTo>
                <a:lnTo>
                  <a:pt x="228" y="139"/>
                </a:lnTo>
                <a:lnTo>
                  <a:pt x="235" y="139"/>
                </a:lnTo>
                <a:lnTo>
                  <a:pt x="241" y="141"/>
                </a:lnTo>
                <a:lnTo>
                  <a:pt x="247" y="145"/>
                </a:lnTo>
                <a:lnTo>
                  <a:pt x="253" y="149"/>
                </a:lnTo>
                <a:lnTo>
                  <a:pt x="257" y="153"/>
                </a:lnTo>
                <a:lnTo>
                  <a:pt x="259" y="158"/>
                </a:lnTo>
                <a:lnTo>
                  <a:pt x="261" y="166"/>
                </a:lnTo>
                <a:lnTo>
                  <a:pt x="263" y="172"/>
                </a:lnTo>
                <a:lnTo>
                  <a:pt x="263" y="172"/>
                </a:lnTo>
                <a:lnTo>
                  <a:pt x="261" y="180"/>
                </a:lnTo>
                <a:lnTo>
                  <a:pt x="259" y="186"/>
                </a:lnTo>
                <a:lnTo>
                  <a:pt x="257" y="192"/>
                </a:lnTo>
                <a:lnTo>
                  <a:pt x="253" y="196"/>
                </a:lnTo>
                <a:lnTo>
                  <a:pt x="247" y="200"/>
                </a:lnTo>
                <a:lnTo>
                  <a:pt x="241" y="203"/>
                </a:lnTo>
                <a:lnTo>
                  <a:pt x="235" y="205"/>
                </a:lnTo>
                <a:lnTo>
                  <a:pt x="228" y="205"/>
                </a:lnTo>
                <a:close/>
                <a:moveTo>
                  <a:pt x="349" y="205"/>
                </a:moveTo>
                <a:lnTo>
                  <a:pt x="349" y="205"/>
                </a:lnTo>
                <a:lnTo>
                  <a:pt x="341" y="205"/>
                </a:lnTo>
                <a:lnTo>
                  <a:pt x="335" y="203"/>
                </a:lnTo>
                <a:lnTo>
                  <a:pt x="330" y="200"/>
                </a:lnTo>
                <a:lnTo>
                  <a:pt x="324" y="196"/>
                </a:lnTo>
                <a:lnTo>
                  <a:pt x="320" y="192"/>
                </a:lnTo>
                <a:lnTo>
                  <a:pt x="318" y="186"/>
                </a:lnTo>
                <a:lnTo>
                  <a:pt x="316" y="180"/>
                </a:lnTo>
                <a:lnTo>
                  <a:pt x="314" y="172"/>
                </a:lnTo>
                <a:lnTo>
                  <a:pt x="314" y="172"/>
                </a:lnTo>
                <a:lnTo>
                  <a:pt x="316" y="166"/>
                </a:lnTo>
                <a:lnTo>
                  <a:pt x="318" y="158"/>
                </a:lnTo>
                <a:lnTo>
                  <a:pt x="320" y="153"/>
                </a:lnTo>
                <a:lnTo>
                  <a:pt x="324" y="149"/>
                </a:lnTo>
                <a:lnTo>
                  <a:pt x="330" y="145"/>
                </a:lnTo>
                <a:lnTo>
                  <a:pt x="335" y="141"/>
                </a:lnTo>
                <a:lnTo>
                  <a:pt x="341" y="139"/>
                </a:lnTo>
                <a:lnTo>
                  <a:pt x="349" y="139"/>
                </a:lnTo>
                <a:lnTo>
                  <a:pt x="349" y="139"/>
                </a:lnTo>
                <a:lnTo>
                  <a:pt x="355" y="139"/>
                </a:lnTo>
                <a:lnTo>
                  <a:pt x="361" y="141"/>
                </a:lnTo>
                <a:lnTo>
                  <a:pt x="367" y="145"/>
                </a:lnTo>
                <a:lnTo>
                  <a:pt x="373" y="149"/>
                </a:lnTo>
                <a:lnTo>
                  <a:pt x="377" y="153"/>
                </a:lnTo>
                <a:lnTo>
                  <a:pt x="379" y="158"/>
                </a:lnTo>
                <a:lnTo>
                  <a:pt x="381" y="166"/>
                </a:lnTo>
                <a:lnTo>
                  <a:pt x="383" y="172"/>
                </a:lnTo>
                <a:lnTo>
                  <a:pt x="383" y="172"/>
                </a:lnTo>
                <a:lnTo>
                  <a:pt x="381" y="180"/>
                </a:lnTo>
                <a:lnTo>
                  <a:pt x="379" y="186"/>
                </a:lnTo>
                <a:lnTo>
                  <a:pt x="377" y="192"/>
                </a:lnTo>
                <a:lnTo>
                  <a:pt x="373" y="196"/>
                </a:lnTo>
                <a:lnTo>
                  <a:pt x="367" y="200"/>
                </a:lnTo>
                <a:lnTo>
                  <a:pt x="361" y="203"/>
                </a:lnTo>
                <a:lnTo>
                  <a:pt x="355" y="205"/>
                </a:lnTo>
                <a:lnTo>
                  <a:pt x="349" y="205"/>
                </a:lnTo>
                <a:close/>
                <a:moveTo>
                  <a:pt x="375" y="0"/>
                </a:moveTo>
                <a:lnTo>
                  <a:pt x="83" y="0"/>
                </a:lnTo>
                <a:lnTo>
                  <a:pt x="83" y="0"/>
                </a:lnTo>
                <a:lnTo>
                  <a:pt x="65" y="2"/>
                </a:lnTo>
                <a:lnTo>
                  <a:pt x="51" y="5"/>
                </a:lnTo>
                <a:lnTo>
                  <a:pt x="37" y="13"/>
                </a:lnTo>
                <a:lnTo>
                  <a:pt x="24" y="23"/>
                </a:lnTo>
                <a:lnTo>
                  <a:pt x="14" y="37"/>
                </a:lnTo>
                <a:lnTo>
                  <a:pt x="6" y="51"/>
                </a:lnTo>
                <a:lnTo>
                  <a:pt x="2" y="64"/>
                </a:lnTo>
                <a:lnTo>
                  <a:pt x="0" y="82"/>
                </a:lnTo>
                <a:lnTo>
                  <a:pt x="0" y="396"/>
                </a:lnTo>
                <a:lnTo>
                  <a:pt x="0" y="396"/>
                </a:lnTo>
                <a:lnTo>
                  <a:pt x="2" y="401"/>
                </a:lnTo>
                <a:lnTo>
                  <a:pt x="4" y="403"/>
                </a:lnTo>
                <a:lnTo>
                  <a:pt x="8" y="405"/>
                </a:lnTo>
                <a:lnTo>
                  <a:pt x="8" y="405"/>
                </a:lnTo>
                <a:lnTo>
                  <a:pt x="12" y="403"/>
                </a:lnTo>
                <a:lnTo>
                  <a:pt x="16" y="401"/>
                </a:lnTo>
                <a:lnTo>
                  <a:pt x="22" y="394"/>
                </a:lnTo>
                <a:lnTo>
                  <a:pt x="22" y="394"/>
                </a:lnTo>
                <a:lnTo>
                  <a:pt x="39" y="376"/>
                </a:lnTo>
                <a:lnTo>
                  <a:pt x="49" y="368"/>
                </a:lnTo>
                <a:lnTo>
                  <a:pt x="59" y="360"/>
                </a:lnTo>
                <a:lnTo>
                  <a:pt x="73" y="354"/>
                </a:lnTo>
                <a:lnTo>
                  <a:pt x="86" y="349"/>
                </a:lnTo>
                <a:lnTo>
                  <a:pt x="100" y="345"/>
                </a:lnTo>
                <a:lnTo>
                  <a:pt x="118" y="345"/>
                </a:lnTo>
                <a:lnTo>
                  <a:pt x="375" y="345"/>
                </a:lnTo>
                <a:lnTo>
                  <a:pt x="375" y="345"/>
                </a:lnTo>
                <a:lnTo>
                  <a:pt x="392" y="343"/>
                </a:lnTo>
                <a:lnTo>
                  <a:pt x="406" y="339"/>
                </a:lnTo>
                <a:lnTo>
                  <a:pt x="420" y="331"/>
                </a:lnTo>
                <a:lnTo>
                  <a:pt x="433" y="321"/>
                </a:lnTo>
                <a:lnTo>
                  <a:pt x="443" y="309"/>
                </a:lnTo>
                <a:lnTo>
                  <a:pt x="451" y="296"/>
                </a:lnTo>
                <a:lnTo>
                  <a:pt x="455" y="280"/>
                </a:lnTo>
                <a:lnTo>
                  <a:pt x="457" y="262"/>
                </a:lnTo>
                <a:lnTo>
                  <a:pt x="457" y="82"/>
                </a:lnTo>
                <a:lnTo>
                  <a:pt x="457" y="82"/>
                </a:lnTo>
                <a:lnTo>
                  <a:pt x="455" y="64"/>
                </a:lnTo>
                <a:lnTo>
                  <a:pt x="451" y="51"/>
                </a:lnTo>
                <a:lnTo>
                  <a:pt x="443" y="37"/>
                </a:lnTo>
                <a:lnTo>
                  <a:pt x="433" y="23"/>
                </a:lnTo>
                <a:lnTo>
                  <a:pt x="420" y="13"/>
                </a:lnTo>
                <a:lnTo>
                  <a:pt x="406" y="5"/>
                </a:lnTo>
                <a:lnTo>
                  <a:pt x="392" y="2"/>
                </a:lnTo>
                <a:lnTo>
                  <a:pt x="375" y="0"/>
                </a:lnTo>
                <a:close/>
              </a:path>
            </a:pathLst>
          </a:custGeom>
          <a:solidFill>
            <a:srgbClr val="DAB96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sz="1350"/>
          </a:p>
        </p:txBody>
      </p:sp>
      <p:sp>
        <p:nvSpPr>
          <p:cNvPr id="17" name="Freeform 14"/>
          <p:cNvSpPr>
            <a:spLocks noEditPoints="1"/>
          </p:cNvSpPr>
          <p:nvPr/>
        </p:nvSpPr>
        <p:spPr bwMode="auto">
          <a:xfrm>
            <a:off x="895621" y="4983845"/>
            <a:ext cx="237772" cy="331688"/>
          </a:xfrm>
          <a:custGeom>
            <a:avLst/>
            <a:gdLst>
              <a:gd name="T0" fmla="*/ 160 w 319"/>
              <a:gd name="T1" fmla="*/ 231 h 445"/>
              <a:gd name="T2" fmla="*/ 133 w 319"/>
              <a:gd name="T3" fmla="*/ 225 h 445"/>
              <a:gd name="T4" fmla="*/ 110 w 319"/>
              <a:gd name="T5" fmla="*/ 210 h 445"/>
              <a:gd name="T6" fmla="*/ 96 w 319"/>
              <a:gd name="T7" fmla="*/ 188 h 445"/>
              <a:gd name="T8" fmla="*/ 90 w 319"/>
              <a:gd name="T9" fmla="*/ 161 h 445"/>
              <a:gd name="T10" fmla="*/ 92 w 319"/>
              <a:gd name="T11" fmla="*/ 147 h 445"/>
              <a:gd name="T12" fmla="*/ 102 w 319"/>
              <a:gd name="T13" fmla="*/ 122 h 445"/>
              <a:gd name="T14" fmla="*/ 121 w 319"/>
              <a:gd name="T15" fmla="*/ 102 h 445"/>
              <a:gd name="T16" fmla="*/ 147 w 319"/>
              <a:gd name="T17" fmla="*/ 92 h 445"/>
              <a:gd name="T18" fmla="*/ 160 w 319"/>
              <a:gd name="T19" fmla="*/ 90 h 445"/>
              <a:gd name="T20" fmla="*/ 188 w 319"/>
              <a:gd name="T21" fmla="*/ 96 h 445"/>
              <a:gd name="T22" fmla="*/ 209 w 319"/>
              <a:gd name="T23" fmla="*/ 110 h 445"/>
              <a:gd name="T24" fmla="*/ 225 w 319"/>
              <a:gd name="T25" fmla="*/ 133 h 445"/>
              <a:gd name="T26" fmla="*/ 231 w 319"/>
              <a:gd name="T27" fmla="*/ 161 h 445"/>
              <a:gd name="T28" fmla="*/ 229 w 319"/>
              <a:gd name="T29" fmla="*/ 174 h 445"/>
              <a:gd name="T30" fmla="*/ 217 w 319"/>
              <a:gd name="T31" fmla="*/ 200 h 445"/>
              <a:gd name="T32" fmla="*/ 200 w 319"/>
              <a:gd name="T33" fmla="*/ 220 h 445"/>
              <a:gd name="T34" fmla="*/ 174 w 319"/>
              <a:gd name="T35" fmla="*/ 229 h 445"/>
              <a:gd name="T36" fmla="*/ 160 w 319"/>
              <a:gd name="T37" fmla="*/ 0 h 445"/>
              <a:gd name="T38" fmla="*/ 143 w 319"/>
              <a:gd name="T39" fmla="*/ 2 h 445"/>
              <a:gd name="T40" fmla="*/ 113 w 319"/>
              <a:gd name="T41" fmla="*/ 8 h 445"/>
              <a:gd name="T42" fmla="*/ 84 w 319"/>
              <a:gd name="T43" fmla="*/ 20 h 445"/>
              <a:gd name="T44" fmla="*/ 59 w 319"/>
              <a:gd name="T45" fmla="*/ 37 h 445"/>
              <a:gd name="T46" fmla="*/ 37 w 319"/>
              <a:gd name="T47" fmla="*/ 59 h 445"/>
              <a:gd name="T48" fmla="*/ 19 w 319"/>
              <a:gd name="T49" fmla="*/ 84 h 445"/>
              <a:gd name="T50" fmla="*/ 8 w 319"/>
              <a:gd name="T51" fmla="*/ 114 h 445"/>
              <a:gd name="T52" fmla="*/ 2 w 319"/>
              <a:gd name="T53" fmla="*/ 143 h 445"/>
              <a:gd name="T54" fmla="*/ 0 w 319"/>
              <a:gd name="T55" fmla="*/ 161 h 445"/>
              <a:gd name="T56" fmla="*/ 8 w 319"/>
              <a:gd name="T57" fmla="*/ 198 h 445"/>
              <a:gd name="T58" fmla="*/ 25 w 319"/>
              <a:gd name="T59" fmla="*/ 243 h 445"/>
              <a:gd name="T60" fmla="*/ 80 w 319"/>
              <a:gd name="T61" fmla="*/ 335 h 445"/>
              <a:gd name="T62" fmla="*/ 135 w 319"/>
              <a:gd name="T63" fmla="*/ 414 h 445"/>
              <a:gd name="T64" fmla="*/ 160 w 319"/>
              <a:gd name="T65" fmla="*/ 445 h 445"/>
              <a:gd name="T66" fmla="*/ 211 w 319"/>
              <a:gd name="T67" fmla="*/ 378 h 445"/>
              <a:gd name="T68" fmla="*/ 270 w 319"/>
              <a:gd name="T69" fmla="*/ 290 h 445"/>
              <a:gd name="T70" fmla="*/ 306 w 319"/>
              <a:gd name="T71" fmla="*/ 220 h 445"/>
              <a:gd name="T72" fmla="*/ 319 w 319"/>
              <a:gd name="T73" fmla="*/ 178 h 445"/>
              <a:gd name="T74" fmla="*/ 319 w 319"/>
              <a:gd name="T75" fmla="*/ 161 h 445"/>
              <a:gd name="T76" fmla="*/ 317 w 319"/>
              <a:gd name="T77" fmla="*/ 127 h 445"/>
              <a:gd name="T78" fmla="*/ 308 w 319"/>
              <a:gd name="T79" fmla="*/ 98 h 445"/>
              <a:gd name="T80" fmla="*/ 294 w 319"/>
              <a:gd name="T81" fmla="*/ 71 h 445"/>
              <a:gd name="T82" fmla="*/ 274 w 319"/>
              <a:gd name="T83" fmla="*/ 47 h 445"/>
              <a:gd name="T84" fmla="*/ 249 w 319"/>
              <a:gd name="T85" fmla="*/ 27 h 445"/>
              <a:gd name="T86" fmla="*/ 223 w 319"/>
              <a:gd name="T87" fmla="*/ 14 h 445"/>
              <a:gd name="T88" fmla="*/ 192 w 319"/>
              <a:gd name="T89" fmla="*/ 4 h 445"/>
              <a:gd name="T90" fmla="*/ 160 w 319"/>
              <a:gd name="T91" fmla="*/ 0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19" h="445">
                <a:moveTo>
                  <a:pt x="160" y="231"/>
                </a:moveTo>
                <a:lnTo>
                  <a:pt x="160" y="231"/>
                </a:lnTo>
                <a:lnTo>
                  <a:pt x="147" y="229"/>
                </a:lnTo>
                <a:lnTo>
                  <a:pt x="133" y="225"/>
                </a:lnTo>
                <a:lnTo>
                  <a:pt x="121" y="220"/>
                </a:lnTo>
                <a:lnTo>
                  <a:pt x="110" y="210"/>
                </a:lnTo>
                <a:lnTo>
                  <a:pt x="102" y="200"/>
                </a:lnTo>
                <a:lnTo>
                  <a:pt x="96" y="188"/>
                </a:lnTo>
                <a:lnTo>
                  <a:pt x="92" y="174"/>
                </a:lnTo>
                <a:lnTo>
                  <a:pt x="90" y="161"/>
                </a:lnTo>
                <a:lnTo>
                  <a:pt x="90" y="161"/>
                </a:lnTo>
                <a:lnTo>
                  <a:pt x="92" y="147"/>
                </a:lnTo>
                <a:lnTo>
                  <a:pt x="96" y="133"/>
                </a:lnTo>
                <a:lnTo>
                  <a:pt x="102" y="122"/>
                </a:lnTo>
                <a:lnTo>
                  <a:pt x="110" y="110"/>
                </a:lnTo>
                <a:lnTo>
                  <a:pt x="121" y="102"/>
                </a:lnTo>
                <a:lnTo>
                  <a:pt x="133" y="96"/>
                </a:lnTo>
                <a:lnTo>
                  <a:pt x="147" y="92"/>
                </a:lnTo>
                <a:lnTo>
                  <a:pt x="160" y="90"/>
                </a:lnTo>
                <a:lnTo>
                  <a:pt x="160" y="90"/>
                </a:lnTo>
                <a:lnTo>
                  <a:pt x="174" y="92"/>
                </a:lnTo>
                <a:lnTo>
                  <a:pt x="188" y="96"/>
                </a:lnTo>
                <a:lnTo>
                  <a:pt x="200" y="102"/>
                </a:lnTo>
                <a:lnTo>
                  <a:pt x="209" y="110"/>
                </a:lnTo>
                <a:lnTo>
                  <a:pt x="217" y="122"/>
                </a:lnTo>
                <a:lnTo>
                  <a:pt x="225" y="133"/>
                </a:lnTo>
                <a:lnTo>
                  <a:pt x="229" y="147"/>
                </a:lnTo>
                <a:lnTo>
                  <a:pt x="231" y="161"/>
                </a:lnTo>
                <a:lnTo>
                  <a:pt x="231" y="161"/>
                </a:lnTo>
                <a:lnTo>
                  <a:pt x="229" y="174"/>
                </a:lnTo>
                <a:lnTo>
                  <a:pt x="225" y="188"/>
                </a:lnTo>
                <a:lnTo>
                  <a:pt x="217" y="200"/>
                </a:lnTo>
                <a:lnTo>
                  <a:pt x="209" y="210"/>
                </a:lnTo>
                <a:lnTo>
                  <a:pt x="200" y="220"/>
                </a:lnTo>
                <a:lnTo>
                  <a:pt x="188" y="225"/>
                </a:lnTo>
                <a:lnTo>
                  <a:pt x="174" y="229"/>
                </a:lnTo>
                <a:lnTo>
                  <a:pt x="160" y="231"/>
                </a:lnTo>
                <a:close/>
                <a:moveTo>
                  <a:pt x="160" y="0"/>
                </a:moveTo>
                <a:lnTo>
                  <a:pt x="160" y="0"/>
                </a:lnTo>
                <a:lnTo>
                  <a:pt x="143" y="2"/>
                </a:lnTo>
                <a:lnTo>
                  <a:pt x="127" y="4"/>
                </a:lnTo>
                <a:lnTo>
                  <a:pt x="113" y="8"/>
                </a:lnTo>
                <a:lnTo>
                  <a:pt x="98" y="14"/>
                </a:lnTo>
                <a:lnTo>
                  <a:pt x="84" y="20"/>
                </a:lnTo>
                <a:lnTo>
                  <a:pt x="70" y="27"/>
                </a:lnTo>
                <a:lnTo>
                  <a:pt x="59" y="37"/>
                </a:lnTo>
                <a:lnTo>
                  <a:pt x="47" y="47"/>
                </a:lnTo>
                <a:lnTo>
                  <a:pt x="37" y="59"/>
                </a:lnTo>
                <a:lnTo>
                  <a:pt x="27" y="71"/>
                </a:lnTo>
                <a:lnTo>
                  <a:pt x="19" y="84"/>
                </a:lnTo>
                <a:lnTo>
                  <a:pt x="13" y="98"/>
                </a:lnTo>
                <a:lnTo>
                  <a:pt x="8" y="114"/>
                </a:lnTo>
                <a:lnTo>
                  <a:pt x="4" y="127"/>
                </a:lnTo>
                <a:lnTo>
                  <a:pt x="2" y="143"/>
                </a:lnTo>
                <a:lnTo>
                  <a:pt x="0" y="161"/>
                </a:lnTo>
                <a:lnTo>
                  <a:pt x="0" y="161"/>
                </a:lnTo>
                <a:lnTo>
                  <a:pt x="2" y="178"/>
                </a:lnTo>
                <a:lnTo>
                  <a:pt x="8" y="198"/>
                </a:lnTo>
                <a:lnTo>
                  <a:pt x="15" y="220"/>
                </a:lnTo>
                <a:lnTo>
                  <a:pt x="25" y="243"/>
                </a:lnTo>
                <a:lnTo>
                  <a:pt x="51" y="290"/>
                </a:lnTo>
                <a:lnTo>
                  <a:pt x="80" y="335"/>
                </a:lnTo>
                <a:lnTo>
                  <a:pt x="110" y="378"/>
                </a:lnTo>
                <a:lnTo>
                  <a:pt x="135" y="414"/>
                </a:lnTo>
                <a:lnTo>
                  <a:pt x="160" y="445"/>
                </a:lnTo>
                <a:lnTo>
                  <a:pt x="160" y="445"/>
                </a:lnTo>
                <a:lnTo>
                  <a:pt x="186" y="414"/>
                </a:lnTo>
                <a:lnTo>
                  <a:pt x="211" y="378"/>
                </a:lnTo>
                <a:lnTo>
                  <a:pt x="241" y="335"/>
                </a:lnTo>
                <a:lnTo>
                  <a:pt x="270" y="290"/>
                </a:lnTo>
                <a:lnTo>
                  <a:pt x="296" y="243"/>
                </a:lnTo>
                <a:lnTo>
                  <a:pt x="306" y="220"/>
                </a:lnTo>
                <a:lnTo>
                  <a:pt x="313" y="198"/>
                </a:lnTo>
                <a:lnTo>
                  <a:pt x="319" y="178"/>
                </a:lnTo>
                <a:lnTo>
                  <a:pt x="319" y="161"/>
                </a:lnTo>
                <a:lnTo>
                  <a:pt x="319" y="161"/>
                </a:lnTo>
                <a:lnTo>
                  <a:pt x="319" y="143"/>
                </a:lnTo>
                <a:lnTo>
                  <a:pt x="317" y="127"/>
                </a:lnTo>
                <a:lnTo>
                  <a:pt x="313" y="114"/>
                </a:lnTo>
                <a:lnTo>
                  <a:pt x="308" y="98"/>
                </a:lnTo>
                <a:lnTo>
                  <a:pt x="302" y="84"/>
                </a:lnTo>
                <a:lnTo>
                  <a:pt x="294" y="71"/>
                </a:lnTo>
                <a:lnTo>
                  <a:pt x="284" y="59"/>
                </a:lnTo>
                <a:lnTo>
                  <a:pt x="274" y="47"/>
                </a:lnTo>
                <a:lnTo>
                  <a:pt x="262" y="37"/>
                </a:lnTo>
                <a:lnTo>
                  <a:pt x="249" y="27"/>
                </a:lnTo>
                <a:lnTo>
                  <a:pt x="237" y="20"/>
                </a:lnTo>
                <a:lnTo>
                  <a:pt x="223" y="14"/>
                </a:lnTo>
                <a:lnTo>
                  <a:pt x="208" y="8"/>
                </a:lnTo>
                <a:lnTo>
                  <a:pt x="192" y="4"/>
                </a:lnTo>
                <a:lnTo>
                  <a:pt x="176" y="2"/>
                </a:lnTo>
                <a:lnTo>
                  <a:pt x="160" y="0"/>
                </a:lnTo>
                <a:close/>
              </a:path>
            </a:pathLst>
          </a:custGeom>
          <a:solidFill>
            <a:srgbClr val="DAB96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sz="1350"/>
          </a:p>
        </p:txBody>
      </p:sp>
      <p:grpSp>
        <p:nvGrpSpPr>
          <p:cNvPr id="18" name="Group 45"/>
          <p:cNvGrpSpPr/>
          <p:nvPr/>
        </p:nvGrpSpPr>
        <p:grpSpPr>
          <a:xfrm>
            <a:off x="3748399" y="4114608"/>
            <a:ext cx="312308" cy="331686"/>
            <a:chOff x="2519363" y="3748088"/>
            <a:chExt cx="665163" cy="706437"/>
          </a:xfrm>
          <a:solidFill>
            <a:srgbClr val="DAB96E"/>
          </a:solidFill>
        </p:grpSpPr>
        <p:sp>
          <p:nvSpPr>
            <p:cNvPr id="22" name="Freeform 17"/>
            <p:cNvSpPr/>
            <p:nvPr/>
          </p:nvSpPr>
          <p:spPr bwMode="auto">
            <a:xfrm>
              <a:off x="2671763" y="3748088"/>
              <a:ext cx="58738" cy="168275"/>
            </a:xfrm>
            <a:custGeom>
              <a:avLst/>
              <a:gdLst>
                <a:gd name="T0" fmla="*/ 19 w 37"/>
                <a:gd name="T1" fmla="*/ 0 h 106"/>
                <a:gd name="T2" fmla="*/ 19 w 37"/>
                <a:gd name="T3" fmla="*/ 0 h 106"/>
                <a:gd name="T4" fmla="*/ 11 w 37"/>
                <a:gd name="T5" fmla="*/ 2 h 106"/>
                <a:gd name="T6" fmla="*/ 6 w 37"/>
                <a:gd name="T7" fmla="*/ 6 h 106"/>
                <a:gd name="T8" fmla="*/ 2 w 37"/>
                <a:gd name="T9" fmla="*/ 12 h 106"/>
                <a:gd name="T10" fmla="*/ 0 w 37"/>
                <a:gd name="T11" fmla="*/ 20 h 106"/>
                <a:gd name="T12" fmla="*/ 0 w 37"/>
                <a:gd name="T13" fmla="*/ 86 h 106"/>
                <a:gd name="T14" fmla="*/ 0 w 37"/>
                <a:gd name="T15" fmla="*/ 86 h 106"/>
                <a:gd name="T16" fmla="*/ 2 w 37"/>
                <a:gd name="T17" fmla="*/ 94 h 106"/>
                <a:gd name="T18" fmla="*/ 6 w 37"/>
                <a:gd name="T19" fmla="*/ 100 h 106"/>
                <a:gd name="T20" fmla="*/ 11 w 37"/>
                <a:gd name="T21" fmla="*/ 104 h 106"/>
                <a:gd name="T22" fmla="*/ 19 w 37"/>
                <a:gd name="T23" fmla="*/ 106 h 106"/>
                <a:gd name="T24" fmla="*/ 19 w 37"/>
                <a:gd name="T25" fmla="*/ 106 h 106"/>
                <a:gd name="T26" fmla="*/ 25 w 37"/>
                <a:gd name="T27" fmla="*/ 104 h 106"/>
                <a:gd name="T28" fmla="*/ 31 w 37"/>
                <a:gd name="T29" fmla="*/ 100 h 106"/>
                <a:gd name="T30" fmla="*/ 35 w 37"/>
                <a:gd name="T31" fmla="*/ 94 h 106"/>
                <a:gd name="T32" fmla="*/ 37 w 37"/>
                <a:gd name="T33" fmla="*/ 86 h 106"/>
                <a:gd name="T34" fmla="*/ 37 w 37"/>
                <a:gd name="T35" fmla="*/ 20 h 106"/>
                <a:gd name="T36" fmla="*/ 37 w 37"/>
                <a:gd name="T37" fmla="*/ 20 h 106"/>
                <a:gd name="T38" fmla="*/ 35 w 37"/>
                <a:gd name="T39" fmla="*/ 12 h 106"/>
                <a:gd name="T40" fmla="*/ 31 w 37"/>
                <a:gd name="T41" fmla="*/ 6 h 106"/>
                <a:gd name="T42" fmla="*/ 25 w 37"/>
                <a:gd name="T43" fmla="*/ 2 h 106"/>
                <a:gd name="T44" fmla="*/ 19 w 37"/>
                <a:gd name="T45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7" h="106">
                  <a:moveTo>
                    <a:pt x="19" y="0"/>
                  </a:moveTo>
                  <a:lnTo>
                    <a:pt x="19" y="0"/>
                  </a:lnTo>
                  <a:lnTo>
                    <a:pt x="11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lnTo>
                    <a:pt x="0" y="86"/>
                  </a:lnTo>
                  <a:lnTo>
                    <a:pt x="0" y="86"/>
                  </a:lnTo>
                  <a:lnTo>
                    <a:pt x="2" y="94"/>
                  </a:lnTo>
                  <a:lnTo>
                    <a:pt x="6" y="100"/>
                  </a:lnTo>
                  <a:lnTo>
                    <a:pt x="11" y="104"/>
                  </a:lnTo>
                  <a:lnTo>
                    <a:pt x="19" y="106"/>
                  </a:lnTo>
                  <a:lnTo>
                    <a:pt x="19" y="106"/>
                  </a:lnTo>
                  <a:lnTo>
                    <a:pt x="25" y="104"/>
                  </a:lnTo>
                  <a:lnTo>
                    <a:pt x="31" y="100"/>
                  </a:lnTo>
                  <a:lnTo>
                    <a:pt x="35" y="94"/>
                  </a:lnTo>
                  <a:lnTo>
                    <a:pt x="37" y="86"/>
                  </a:lnTo>
                  <a:lnTo>
                    <a:pt x="37" y="20"/>
                  </a:lnTo>
                  <a:lnTo>
                    <a:pt x="37" y="20"/>
                  </a:lnTo>
                  <a:lnTo>
                    <a:pt x="35" y="12"/>
                  </a:lnTo>
                  <a:lnTo>
                    <a:pt x="31" y="6"/>
                  </a:lnTo>
                  <a:lnTo>
                    <a:pt x="25" y="2"/>
                  </a:lnTo>
                  <a:lnTo>
                    <a:pt x="1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1350"/>
            </a:p>
          </p:txBody>
        </p:sp>
        <p:sp>
          <p:nvSpPr>
            <p:cNvPr id="23" name="Freeform 19"/>
            <p:cNvSpPr/>
            <p:nvPr/>
          </p:nvSpPr>
          <p:spPr bwMode="auto">
            <a:xfrm>
              <a:off x="2973388" y="3748088"/>
              <a:ext cx="58738" cy="168275"/>
            </a:xfrm>
            <a:custGeom>
              <a:avLst/>
              <a:gdLst>
                <a:gd name="T0" fmla="*/ 19 w 37"/>
                <a:gd name="T1" fmla="*/ 0 h 106"/>
                <a:gd name="T2" fmla="*/ 19 w 37"/>
                <a:gd name="T3" fmla="*/ 0 h 106"/>
                <a:gd name="T4" fmla="*/ 12 w 37"/>
                <a:gd name="T5" fmla="*/ 2 h 106"/>
                <a:gd name="T6" fmla="*/ 6 w 37"/>
                <a:gd name="T7" fmla="*/ 6 h 106"/>
                <a:gd name="T8" fmla="*/ 2 w 37"/>
                <a:gd name="T9" fmla="*/ 12 h 106"/>
                <a:gd name="T10" fmla="*/ 0 w 37"/>
                <a:gd name="T11" fmla="*/ 20 h 106"/>
                <a:gd name="T12" fmla="*/ 0 w 37"/>
                <a:gd name="T13" fmla="*/ 86 h 106"/>
                <a:gd name="T14" fmla="*/ 0 w 37"/>
                <a:gd name="T15" fmla="*/ 86 h 106"/>
                <a:gd name="T16" fmla="*/ 2 w 37"/>
                <a:gd name="T17" fmla="*/ 94 h 106"/>
                <a:gd name="T18" fmla="*/ 6 w 37"/>
                <a:gd name="T19" fmla="*/ 100 h 106"/>
                <a:gd name="T20" fmla="*/ 12 w 37"/>
                <a:gd name="T21" fmla="*/ 104 h 106"/>
                <a:gd name="T22" fmla="*/ 19 w 37"/>
                <a:gd name="T23" fmla="*/ 106 h 106"/>
                <a:gd name="T24" fmla="*/ 19 w 37"/>
                <a:gd name="T25" fmla="*/ 106 h 106"/>
                <a:gd name="T26" fmla="*/ 25 w 37"/>
                <a:gd name="T27" fmla="*/ 104 h 106"/>
                <a:gd name="T28" fmla="*/ 31 w 37"/>
                <a:gd name="T29" fmla="*/ 100 h 106"/>
                <a:gd name="T30" fmla="*/ 35 w 37"/>
                <a:gd name="T31" fmla="*/ 94 h 106"/>
                <a:gd name="T32" fmla="*/ 37 w 37"/>
                <a:gd name="T33" fmla="*/ 86 h 106"/>
                <a:gd name="T34" fmla="*/ 37 w 37"/>
                <a:gd name="T35" fmla="*/ 20 h 106"/>
                <a:gd name="T36" fmla="*/ 37 w 37"/>
                <a:gd name="T37" fmla="*/ 20 h 106"/>
                <a:gd name="T38" fmla="*/ 35 w 37"/>
                <a:gd name="T39" fmla="*/ 12 h 106"/>
                <a:gd name="T40" fmla="*/ 31 w 37"/>
                <a:gd name="T41" fmla="*/ 6 h 106"/>
                <a:gd name="T42" fmla="*/ 25 w 37"/>
                <a:gd name="T43" fmla="*/ 2 h 106"/>
                <a:gd name="T44" fmla="*/ 19 w 37"/>
                <a:gd name="T45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7" h="106">
                  <a:moveTo>
                    <a:pt x="19" y="0"/>
                  </a:moveTo>
                  <a:lnTo>
                    <a:pt x="19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lnTo>
                    <a:pt x="0" y="86"/>
                  </a:lnTo>
                  <a:lnTo>
                    <a:pt x="0" y="86"/>
                  </a:lnTo>
                  <a:lnTo>
                    <a:pt x="2" y="94"/>
                  </a:lnTo>
                  <a:lnTo>
                    <a:pt x="6" y="100"/>
                  </a:lnTo>
                  <a:lnTo>
                    <a:pt x="12" y="104"/>
                  </a:lnTo>
                  <a:lnTo>
                    <a:pt x="19" y="106"/>
                  </a:lnTo>
                  <a:lnTo>
                    <a:pt x="19" y="106"/>
                  </a:lnTo>
                  <a:lnTo>
                    <a:pt x="25" y="104"/>
                  </a:lnTo>
                  <a:lnTo>
                    <a:pt x="31" y="100"/>
                  </a:lnTo>
                  <a:lnTo>
                    <a:pt x="35" y="94"/>
                  </a:lnTo>
                  <a:lnTo>
                    <a:pt x="37" y="86"/>
                  </a:lnTo>
                  <a:lnTo>
                    <a:pt x="37" y="20"/>
                  </a:lnTo>
                  <a:lnTo>
                    <a:pt x="37" y="20"/>
                  </a:lnTo>
                  <a:lnTo>
                    <a:pt x="35" y="12"/>
                  </a:lnTo>
                  <a:lnTo>
                    <a:pt x="31" y="6"/>
                  </a:lnTo>
                  <a:lnTo>
                    <a:pt x="25" y="2"/>
                  </a:lnTo>
                  <a:lnTo>
                    <a:pt x="1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1350"/>
            </a:p>
          </p:txBody>
        </p:sp>
        <p:sp>
          <p:nvSpPr>
            <p:cNvPr id="24" name="Freeform 21"/>
            <p:cNvSpPr>
              <a:spLocks noEditPoints="1"/>
            </p:cNvSpPr>
            <p:nvPr/>
          </p:nvSpPr>
          <p:spPr bwMode="auto">
            <a:xfrm>
              <a:off x="2519363" y="3832225"/>
              <a:ext cx="665163" cy="622300"/>
            </a:xfrm>
            <a:custGeom>
              <a:avLst/>
              <a:gdLst>
                <a:gd name="T0" fmla="*/ 66 w 419"/>
                <a:gd name="T1" fmla="*/ 355 h 392"/>
                <a:gd name="T2" fmla="*/ 47 w 419"/>
                <a:gd name="T3" fmla="*/ 345 h 392"/>
                <a:gd name="T4" fmla="*/ 39 w 419"/>
                <a:gd name="T5" fmla="*/ 325 h 392"/>
                <a:gd name="T6" fmla="*/ 382 w 419"/>
                <a:gd name="T7" fmla="*/ 102 h 392"/>
                <a:gd name="T8" fmla="*/ 382 w 419"/>
                <a:gd name="T9" fmla="*/ 325 h 392"/>
                <a:gd name="T10" fmla="*/ 378 w 419"/>
                <a:gd name="T11" fmla="*/ 337 h 392"/>
                <a:gd name="T12" fmla="*/ 364 w 419"/>
                <a:gd name="T13" fmla="*/ 351 h 392"/>
                <a:gd name="T14" fmla="*/ 66 w 419"/>
                <a:gd name="T15" fmla="*/ 355 h 392"/>
                <a:gd name="T16" fmla="*/ 347 w 419"/>
                <a:gd name="T17" fmla="*/ 0 h 392"/>
                <a:gd name="T18" fmla="*/ 347 w 419"/>
                <a:gd name="T19" fmla="*/ 33 h 392"/>
                <a:gd name="T20" fmla="*/ 343 w 419"/>
                <a:gd name="T21" fmla="*/ 49 h 392"/>
                <a:gd name="T22" fmla="*/ 335 w 419"/>
                <a:gd name="T23" fmla="*/ 63 h 392"/>
                <a:gd name="T24" fmla="*/ 321 w 419"/>
                <a:gd name="T25" fmla="*/ 71 h 392"/>
                <a:gd name="T26" fmla="*/ 305 w 419"/>
                <a:gd name="T27" fmla="*/ 74 h 392"/>
                <a:gd name="T28" fmla="*/ 296 w 419"/>
                <a:gd name="T29" fmla="*/ 74 h 392"/>
                <a:gd name="T30" fmla="*/ 282 w 419"/>
                <a:gd name="T31" fmla="*/ 67 h 392"/>
                <a:gd name="T32" fmla="*/ 270 w 419"/>
                <a:gd name="T33" fmla="*/ 57 h 392"/>
                <a:gd name="T34" fmla="*/ 264 w 419"/>
                <a:gd name="T35" fmla="*/ 41 h 392"/>
                <a:gd name="T36" fmla="*/ 262 w 419"/>
                <a:gd name="T37" fmla="*/ 0 h 392"/>
                <a:gd name="T38" fmla="*/ 156 w 419"/>
                <a:gd name="T39" fmla="*/ 33 h 392"/>
                <a:gd name="T40" fmla="*/ 154 w 419"/>
                <a:gd name="T41" fmla="*/ 41 h 392"/>
                <a:gd name="T42" fmla="*/ 149 w 419"/>
                <a:gd name="T43" fmla="*/ 57 h 392"/>
                <a:gd name="T44" fmla="*/ 137 w 419"/>
                <a:gd name="T45" fmla="*/ 67 h 392"/>
                <a:gd name="T46" fmla="*/ 123 w 419"/>
                <a:gd name="T47" fmla="*/ 74 h 392"/>
                <a:gd name="T48" fmla="*/ 115 w 419"/>
                <a:gd name="T49" fmla="*/ 74 h 392"/>
                <a:gd name="T50" fmla="*/ 98 w 419"/>
                <a:gd name="T51" fmla="*/ 71 h 392"/>
                <a:gd name="T52" fmla="*/ 86 w 419"/>
                <a:gd name="T53" fmla="*/ 63 h 392"/>
                <a:gd name="T54" fmla="*/ 76 w 419"/>
                <a:gd name="T55" fmla="*/ 49 h 392"/>
                <a:gd name="T56" fmla="*/ 72 w 419"/>
                <a:gd name="T57" fmla="*/ 33 h 392"/>
                <a:gd name="T58" fmla="*/ 70 w 419"/>
                <a:gd name="T59" fmla="*/ 0 h 392"/>
                <a:gd name="T60" fmla="*/ 56 w 419"/>
                <a:gd name="T61" fmla="*/ 2 h 392"/>
                <a:gd name="T62" fmla="*/ 31 w 419"/>
                <a:gd name="T63" fmla="*/ 12 h 392"/>
                <a:gd name="T64" fmla="*/ 13 w 419"/>
                <a:gd name="T65" fmla="*/ 31 h 392"/>
                <a:gd name="T66" fmla="*/ 2 w 419"/>
                <a:gd name="T67" fmla="*/ 57 h 392"/>
                <a:gd name="T68" fmla="*/ 0 w 419"/>
                <a:gd name="T69" fmla="*/ 323 h 392"/>
                <a:gd name="T70" fmla="*/ 2 w 419"/>
                <a:gd name="T71" fmla="*/ 337 h 392"/>
                <a:gd name="T72" fmla="*/ 13 w 419"/>
                <a:gd name="T73" fmla="*/ 361 h 392"/>
                <a:gd name="T74" fmla="*/ 31 w 419"/>
                <a:gd name="T75" fmla="*/ 380 h 392"/>
                <a:gd name="T76" fmla="*/ 56 w 419"/>
                <a:gd name="T77" fmla="*/ 390 h 392"/>
                <a:gd name="T78" fmla="*/ 349 w 419"/>
                <a:gd name="T79" fmla="*/ 392 h 392"/>
                <a:gd name="T80" fmla="*/ 362 w 419"/>
                <a:gd name="T81" fmla="*/ 390 h 392"/>
                <a:gd name="T82" fmla="*/ 388 w 419"/>
                <a:gd name="T83" fmla="*/ 380 h 392"/>
                <a:gd name="T84" fmla="*/ 407 w 419"/>
                <a:gd name="T85" fmla="*/ 361 h 392"/>
                <a:gd name="T86" fmla="*/ 417 w 419"/>
                <a:gd name="T87" fmla="*/ 337 h 392"/>
                <a:gd name="T88" fmla="*/ 419 w 419"/>
                <a:gd name="T89" fmla="*/ 71 h 392"/>
                <a:gd name="T90" fmla="*/ 417 w 419"/>
                <a:gd name="T91" fmla="*/ 57 h 392"/>
                <a:gd name="T92" fmla="*/ 407 w 419"/>
                <a:gd name="T93" fmla="*/ 31 h 392"/>
                <a:gd name="T94" fmla="*/ 388 w 419"/>
                <a:gd name="T95" fmla="*/ 12 h 392"/>
                <a:gd name="T96" fmla="*/ 362 w 419"/>
                <a:gd name="T97" fmla="*/ 2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19" h="392">
                  <a:moveTo>
                    <a:pt x="66" y="355"/>
                  </a:moveTo>
                  <a:lnTo>
                    <a:pt x="66" y="355"/>
                  </a:lnTo>
                  <a:lnTo>
                    <a:pt x="56" y="351"/>
                  </a:lnTo>
                  <a:lnTo>
                    <a:pt x="47" y="345"/>
                  </a:lnTo>
                  <a:lnTo>
                    <a:pt x="41" y="337"/>
                  </a:lnTo>
                  <a:lnTo>
                    <a:pt x="39" y="325"/>
                  </a:lnTo>
                  <a:lnTo>
                    <a:pt x="39" y="102"/>
                  </a:lnTo>
                  <a:lnTo>
                    <a:pt x="382" y="102"/>
                  </a:lnTo>
                  <a:lnTo>
                    <a:pt x="382" y="325"/>
                  </a:lnTo>
                  <a:lnTo>
                    <a:pt x="382" y="325"/>
                  </a:lnTo>
                  <a:lnTo>
                    <a:pt x="380" y="331"/>
                  </a:lnTo>
                  <a:lnTo>
                    <a:pt x="378" y="337"/>
                  </a:lnTo>
                  <a:lnTo>
                    <a:pt x="372" y="345"/>
                  </a:lnTo>
                  <a:lnTo>
                    <a:pt x="364" y="351"/>
                  </a:lnTo>
                  <a:lnTo>
                    <a:pt x="352" y="355"/>
                  </a:lnTo>
                  <a:lnTo>
                    <a:pt x="66" y="355"/>
                  </a:lnTo>
                  <a:close/>
                  <a:moveTo>
                    <a:pt x="349" y="0"/>
                  </a:moveTo>
                  <a:lnTo>
                    <a:pt x="347" y="0"/>
                  </a:lnTo>
                  <a:lnTo>
                    <a:pt x="347" y="33"/>
                  </a:lnTo>
                  <a:lnTo>
                    <a:pt x="347" y="33"/>
                  </a:lnTo>
                  <a:lnTo>
                    <a:pt x="345" y="41"/>
                  </a:lnTo>
                  <a:lnTo>
                    <a:pt x="343" y="49"/>
                  </a:lnTo>
                  <a:lnTo>
                    <a:pt x="339" y="57"/>
                  </a:lnTo>
                  <a:lnTo>
                    <a:pt x="335" y="63"/>
                  </a:lnTo>
                  <a:lnTo>
                    <a:pt x="327" y="67"/>
                  </a:lnTo>
                  <a:lnTo>
                    <a:pt x="321" y="71"/>
                  </a:lnTo>
                  <a:lnTo>
                    <a:pt x="313" y="74"/>
                  </a:lnTo>
                  <a:lnTo>
                    <a:pt x="305" y="74"/>
                  </a:lnTo>
                  <a:lnTo>
                    <a:pt x="305" y="74"/>
                  </a:lnTo>
                  <a:lnTo>
                    <a:pt x="296" y="74"/>
                  </a:lnTo>
                  <a:lnTo>
                    <a:pt x="288" y="71"/>
                  </a:lnTo>
                  <a:lnTo>
                    <a:pt x="282" y="67"/>
                  </a:lnTo>
                  <a:lnTo>
                    <a:pt x="276" y="63"/>
                  </a:lnTo>
                  <a:lnTo>
                    <a:pt x="270" y="57"/>
                  </a:lnTo>
                  <a:lnTo>
                    <a:pt x="266" y="49"/>
                  </a:lnTo>
                  <a:lnTo>
                    <a:pt x="264" y="41"/>
                  </a:lnTo>
                  <a:lnTo>
                    <a:pt x="262" y="33"/>
                  </a:lnTo>
                  <a:lnTo>
                    <a:pt x="262" y="0"/>
                  </a:lnTo>
                  <a:lnTo>
                    <a:pt x="156" y="0"/>
                  </a:lnTo>
                  <a:lnTo>
                    <a:pt x="156" y="33"/>
                  </a:lnTo>
                  <a:lnTo>
                    <a:pt x="156" y="33"/>
                  </a:lnTo>
                  <a:lnTo>
                    <a:pt x="154" y="41"/>
                  </a:lnTo>
                  <a:lnTo>
                    <a:pt x="153" y="49"/>
                  </a:lnTo>
                  <a:lnTo>
                    <a:pt x="149" y="57"/>
                  </a:lnTo>
                  <a:lnTo>
                    <a:pt x="145" y="63"/>
                  </a:lnTo>
                  <a:lnTo>
                    <a:pt x="137" y="67"/>
                  </a:lnTo>
                  <a:lnTo>
                    <a:pt x="131" y="71"/>
                  </a:lnTo>
                  <a:lnTo>
                    <a:pt x="123" y="74"/>
                  </a:lnTo>
                  <a:lnTo>
                    <a:pt x="115" y="74"/>
                  </a:lnTo>
                  <a:lnTo>
                    <a:pt x="115" y="74"/>
                  </a:lnTo>
                  <a:lnTo>
                    <a:pt x="105" y="74"/>
                  </a:lnTo>
                  <a:lnTo>
                    <a:pt x="98" y="71"/>
                  </a:lnTo>
                  <a:lnTo>
                    <a:pt x="92" y="67"/>
                  </a:lnTo>
                  <a:lnTo>
                    <a:pt x="86" y="63"/>
                  </a:lnTo>
                  <a:lnTo>
                    <a:pt x="80" y="57"/>
                  </a:lnTo>
                  <a:lnTo>
                    <a:pt x="76" y="49"/>
                  </a:lnTo>
                  <a:lnTo>
                    <a:pt x="74" y="41"/>
                  </a:lnTo>
                  <a:lnTo>
                    <a:pt x="72" y="33"/>
                  </a:lnTo>
                  <a:lnTo>
                    <a:pt x="72" y="0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56" y="2"/>
                  </a:lnTo>
                  <a:lnTo>
                    <a:pt x="43" y="6"/>
                  </a:lnTo>
                  <a:lnTo>
                    <a:pt x="31" y="12"/>
                  </a:lnTo>
                  <a:lnTo>
                    <a:pt x="21" y="21"/>
                  </a:lnTo>
                  <a:lnTo>
                    <a:pt x="13" y="31"/>
                  </a:lnTo>
                  <a:lnTo>
                    <a:pt x="5" y="43"/>
                  </a:lnTo>
                  <a:lnTo>
                    <a:pt x="2" y="57"/>
                  </a:lnTo>
                  <a:lnTo>
                    <a:pt x="0" y="71"/>
                  </a:lnTo>
                  <a:lnTo>
                    <a:pt x="0" y="323"/>
                  </a:lnTo>
                  <a:lnTo>
                    <a:pt x="0" y="323"/>
                  </a:lnTo>
                  <a:lnTo>
                    <a:pt x="2" y="337"/>
                  </a:lnTo>
                  <a:lnTo>
                    <a:pt x="5" y="349"/>
                  </a:lnTo>
                  <a:lnTo>
                    <a:pt x="13" y="361"/>
                  </a:lnTo>
                  <a:lnTo>
                    <a:pt x="21" y="372"/>
                  </a:lnTo>
                  <a:lnTo>
                    <a:pt x="31" y="380"/>
                  </a:lnTo>
                  <a:lnTo>
                    <a:pt x="43" y="386"/>
                  </a:lnTo>
                  <a:lnTo>
                    <a:pt x="56" y="390"/>
                  </a:lnTo>
                  <a:lnTo>
                    <a:pt x="70" y="392"/>
                  </a:lnTo>
                  <a:lnTo>
                    <a:pt x="349" y="392"/>
                  </a:lnTo>
                  <a:lnTo>
                    <a:pt x="349" y="392"/>
                  </a:lnTo>
                  <a:lnTo>
                    <a:pt x="362" y="390"/>
                  </a:lnTo>
                  <a:lnTo>
                    <a:pt x="376" y="386"/>
                  </a:lnTo>
                  <a:lnTo>
                    <a:pt x="388" y="380"/>
                  </a:lnTo>
                  <a:lnTo>
                    <a:pt x="398" y="372"/>
                  </a:lnTo>
                  <a:lnTo>
                    <a:pt x="407" y="361"/>
                  </a:lnTo>
                  <a:lnTo>
                    <a:pt x="413" y="349"/>
                  </a:lnTo>
                  <a:lnTo>
                    <a:pt x="417" y="337"/>
                  </a:lnTo>
                  <a:lnTo>
                    <a:pt x="419" y="323"/>
                  </a:lnTo>
                  <a:lnTo>
                    <a:pt x="419" y="71"/>
                  </a:lnTo>
                  <a:lnTo>
                    <a:pt x="419" y="71"/>
                  </a:lnTo>
                  <a:lnTo>
                    <a:pt x="417" y="57"/>
                  </a:lnTo>
                  <a:lnTo>
                    <a:pt x="413" y="43"/>
                  </a:lnTo>
                  <a:lnTo>
                    <a:pt x="407" y="31"/>
                  </a:lnTo>
                  <a:lnTo>
                    <a:pt x="398" y="21"/>
                  </a:lnTo>
                  <a:lnTo>
                    <a:pt x="388" y="12"/>
                  </a:lnTo>
                  <a:lnTo>
                    <a:pt x="376" y="6"/>
                  </a:lnTo>
                  <a:lnTo>
                    <a:pt x="362" y="2"/>
                  </a:lnTo>
                  <a:lnTo>
                    <a:pt x="34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1350"/>
            </a:p>
          </p:txBody>
        </p:sp>
        <p:sp>
          <p:nvSpPr>
            <p:cNvPr id="25" name="Freeform 24"/>
            <p:cNvSpPr/>
            <p:nvPr/>
          </p:nvSpPr>
          <p:spPr bwMode="auto">
            <a:xfrm>
              <a:off x="2681288" y="4071938"/>
              <a:ext cx="158750" cy="233362"/>
            </a:xfrm>
            <a:custGeom>
              <a:avLst/>
              <a:gdLst>
                <a:gd name="T0" fmla="*/ 51 w 100"/>
                <a:gd name="T1" fmla="*/ 0 h 147"/>
                <a:gd name="T2" fmla="*/ 29 w 100"/>
                <a:gd name="T3" fmla="*/ 2 h 147"/>
                <a:gd name="T4" fmla="*/ 21 w 100"/>
                <a:gd name="T5" fmla="*/ 6 h 147"/>
                <a:gd name="T6" fmla="*/ 15 w 100"/>
                <a:gd name="T7" fmla="*/ 12 h 147"/>
                <a:gd name="T8" fmla="*/ 5 w 100"/>
                <a:gd name="T9" fmla="*/ 23 h 147"/>
                <a:gd name="T10" fmla="*/ 3 w 100"/>
                <a:gd name="T11" fmla="*/ 31 h 147"/>
                <a:gd name="T12" fmla="*/ 23 w 100"/>
                <a:gd name="T13" fmla="*/ 41 h 147"/>
                <a:gd name="T14" fmla="*/ 27 w 100"/>
                <a:gd name="T15" fmla="*/ 31 h 147"/>
                <a:gd name="T16" fmla="*/ 33 w 100"/>
                <a:gd name="T17" fmla="*/ 23 h 147"/>
                <a:gd name="T18" fmla="*/ 41 w 100"/>
                <a:gd name="T19" fmla="*/ 19 h 147"/>
                <a:gd name="T20" fmla="*/ 51 w 100"/>
                <a:gd name="T21" fmla="*/ 18 h 147"/>
                <a:gd name="T22" fmla="*/ 60 w 100"/>
                <a:gd name="T23" fmla="*/ 19 h 147"/>
                <a:gd name="T24" fmla="*/ 68 w 100"/>
                <a:gd name="T25" fmla="*/ 23 h 147"/>
                <a:gd name="T26" fmla="*/ 72 w 100"/>
                <a:gd name="T27" fmla="*/ 29 h 147"/>
                <a:gd name="T28" fmla="*/ 74 w 100"/>
                <a:gd name="T29" fmla="*/ 39 h 147"/>
                <a:gd name="T30" fmla="*/ 74 w 100"/>
                <a:gd name="T31" fmla="*/ 45 h 147"/>
                <a:gd name="T32" fmla="*/ 72 w 100"/>
                <a:gd name="T33" fmla="*/ 51 h 147"/>
                <a:gd name="T34" fmla="*/ 66 w 100"/>
                <a:gd name="T35" fmla="*/ 61 h 147"/>
                <a:gd name="T36" fmla="*/ 56 w 100"/>
                <a:gd name="T37" fmla="*/ 70 h 147"/>
                <a:gd name="T38" fmla="*/ 45 w 100"/>
                <a:gd name="T39" fmla="*/ 82 h 147"/>
                <a:gd name="T40" fmla="*/ 31 w 100"/>
                <a:gd name="T41" fmla="*/ 92 h 147"/>
                <a:gd name="T42" fmla="*/ 19 w 100"/>
                <a:gd name="T43" fmla="*/ 104 h 147"/>
                <a:gd name="T44" fmla="*/ 9 w 100"/>
                <a:gd name="T45" fmla="*/ 117 h 147"/>
                <a:gd name="T46" fmla="*/ 0 w 100"/>
                <a:gd name="T47" fmla="*/ 147 h 147"/>
                <a:gd name="T48" fmla="*/ 100 w 100"/>
                <a:gd name="T49" fmla="*/ 129 h 147"/>
                <a:gd name="T50" fmla="*/ 25 w 100"/>
                <a:gd name="T51" fmla="*/ 129 h 147"/>
                <a:gd name="T52" fmla="*/ 33 w 100"/>
                <a:gd name="T53" fmla="*/ 119 h 147"/>
                <a:gd name="T54" fmla="*/ 43 w 100"/>
                <a:gd name="T55" fmla="*/ 108 h 147"/>
                <a:gd name="T56" fmla="*/ 54 w 100"/>
                <a:gd name="T57" fmla="*/ 98 h 147"/>
                <a:gd name="T58" fmla="*/ 66 w 100"/>
                <a:gd name="T59" fmla="*/ 88 h 147"/>
                <a:gd name="T60" fmla="*/ 78 w 100"/>
                <a:gd name="T61" fmla="*/ 78 h 147"/>
                <a:gd name="T62" fmla="*/ 88 w 100"/>
                <a:gd name="T63" fmla="*/ 67 h 147"/>
                <a:gd name="T64" fmla="*/ 96 w 100"/>
                <a:gd name="T65" fmla="*/ 55 h 147"/>
                <a:gd name="T66" fmla="*/ 98 w 100"/>
                <a:gd name="T67" fmla="*/ 39 h 147"/>
                <a:gd name="T68" fmla="*/ 98 w 100"/>
                <a:gd name="T69" fmla="*/ 31 h 147"/>
                <a:gd name="T70" fmla="*/ 94 w 100"/>
                <a:gd name="T71" fmla="*/ 21 h 147"/>
                <a:gd name="T72" fmla="*/ 84 w 100"/>
                <a:gd name="T73" fmla="*/ 10 h 147"/>
                <a:gd name="T74" fmla="*/ 78 w 100"/>
                <a:gd name="T75" fmla="*/ 6 h 147"/>
                <a:gd name="T76" fmla="*/ 70 w 100"/>
                <a:gd name="T77" fmla="*/ 2 h 147"/>
                <a:gd name="T78" fmla="*/ 51 w 100"/>
                <a:gd name="T79" fmla="*/ 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0" h="147">
                  <a:moveTo>
                    <a:pt x="51" y="0"/>
                  </a:moveTo>
                  <a:lnTo>
                    <a:pt x="51" y="0"/>
                  </a:lnTo>
                  <a:lnTo>
                    <a:pt x="39" y="0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1" y="6"/>
                  </a:lnTo>
                  <a:lnTo>
                    <a:pt x="15" y="12"/>
                  </a:lnTo>
                  <a:lnTo>
                    <a:pt x="15" y="12"/>
                  </a:lnTo>
                  <a:lnTo>
                    <a:pt x="9" y="18"/>
                  </a:lnTo>
                  <a:lnTo>
                    <a:pt x="5" y="23"/>
                  </a:lnTo>
                  <a:lnTo>
                    <a:pt x="5" y="23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23" y="41"/>
                  </a:lnTo>
                  <a:lnTo>
                    <a:pt x="23" y="41"/>
                  </a:lnTo>
                  <a:lnTo>
                    <a:pt x="27" y="31"/>
                  </a:lnTo>
                  <a:lnTo>
                    <a:pt x="27" y="31"/>
                  </a:lnTo>
                  <a:lnTo>
                    <a:pt x="33" y="23"/>
                  </a:lnTo>
                  <a:lnTo>
                    <a:pt x="33" y="23"/>
                  </a:lnTo>
                  <a:lnTo>
                    <a:pt x="41" y="19"/>
                  </a:lnTo>
                  <a:lnTo>
                    <a:pt x="41" y="19"/>
                  </a:lnTo>
                  <a:lnTo>
                    <a:pt x="51" y="18"/>
                  </a:lnTo>
                  <a:lnTo>
                    <a:pt x="51" y="18"/>
                  </a:lnTo>
                  <a:lnTo>
                    <a:pt x="60" y="19"/>
                  </a:lnTo>
                  <a:lnTo>
                    <a:pt x="60" y="19"/>
                  </a:lnTo>
                  <a:lnTo>
                    <a:pt x="68" y="23"/>
                  </a:lnTo>
                  <a:lnTo>
                    <a:pt x="68" y="23"/>
                  </a:lnTo>
                  <a:lnTo>
                    <a:pt x="72" y="29"/>
                  </a:lnTo>
                  <a:lnTo>
                    <a:pt x="72" y="29"/>
                  </a:lnTo>
                  <a:lnTo>
                    <a:pt x="74" y="39"/>
                  </a:lnTo>
                  <a:lnTo>
                    <a:pt x="74" y="39"/>
                  </a:lnTo>
                  <a:lnTo>
                    <a:pt x="74" y="45"/>
                  </a:lnTo>
                  <a:lnTo>
                    <a:pt x="72" y="51"/>
                  </a:lnTo>
                  <a:lnTo>
                    <a:pt x="72" y="51"/>
                  </a:lnTo>
                  <a:lnTo>
                    <a:pt x="66" y="61"/>
                  </a:lnTo>
                  <a:lnTo>
                    <a:pt x="66" y="61"/>
                  </a:lnTo>
                  <a:lnTo>
                    <a:pt x="56" y="70"/>
                  </a:lnTo>
                  <a:lnTo>
                    <a:pt x="56" y="70"/>
                  </a:lnTo>
                  <a:lnTo>
                    <a:pt x="45" y="82"/>
                  </a:lnTo>
                  <a:lnTo>
                    <a:pt x="45" y="82"/>
                  </a:lnTo>
                  <a:lnTo>
                    <a:pt x="31" y="92"/>
                  </a:lnTo>
                  <a:lnTo>
                    <a:pt x="31" y="92"/>
                  </a:lnTo>
                  <a:lnTo>
                    <a:pt x="19" y="104"/>
                  </a:lnTo>
                  <a:lnTo>
                    <a:pt x="19" y="104"/>
                  </a:lnTo>
                  <a:lnTo>
                    <a:pt x="9" y="117"/>
                  </a:lnTo>
                  <a:lnTo>
                    <a:pt x="9" y="117"/>
                  </a:lnTo>
                  <a:lnTo>
                    <a:pt x="0" y="133"/>
                  </a:lnTo>
                  <a:lnTo>
                    <a:pt x="0" y="147"/>
                  </a:lnTo>
                  <a:lnTo>
                    <a:pt x="100" y="147"/>
                  </a:lnTo>
                  <a:lnTo>
                    <a:pt x="100" y="129"/>
                  </a:lnTo>
                  <a:lnTo>
                    <a:pt x="25" y="129"/>
                  </a:lnTo>
                  <a:lnTo>
                    <a:pt x="25" y="129"/>
                  </a:lnTo>
                  <a:lnTo>
                    <a:pt x="33" y="119"/>
                  </a:lnTo>
                  <a:lnTo>
                    <a:pt x="33" y="119"/>
                  </a:lnTo>
                  <a:lnTo>
                    <a:pt x="43" y="108"/>
                  </a:lnTo>
                  <a:lnTo>
                    <a:pt x="43" y="108"/>
                  </a:lnTo>
                  <a:lnTo>
                    <a:pt x="54" y="98"/>
                  </a:lnTo>
                  <a:lnTo>
                    <a:pt x="54" y="98"/>
                  </a:lnTo>
                  <a:lnTo>
                    <a:pt x="66" y="88"/>
                  </a:lnTo>
                  <a:lnTo>
                    <a:pt x="66" y="88"/>
                  </a:lnTo>
                  <a:lnTo>
                    <a:pt x="78" y="78"/>
                  </a:lnTo>
                  <a:lnTo>
                    <a:pt x="78" y="78"/>
                  </a:lnTo>
                  <a:lnTo>
                    <a:pt x="88" y="67"/>
                  </a:lnTo>
                  <a:lnTo>
                    <a:pt x="88" y="67"/>
                  </a:lnTo>
                  <a:lnTo>
                    <a:pt x="96" y="55"/>
                  </a:lnTo>
                  <a:lnTo>
                    <a:pt x="96" y="55"/>
                  </a:lnTo>
                  <a:lnTo>
                    <a:pt x="98" y="47"/>
                  </a:lnTo>
                  <a:lnTo>
                    <a:pt x="98" y="39"/>
                  </a:lnTo>
                  <a:lnTo>
                    <a:pt x="98" y="39"/>
                  </a:lnTo>
                  <a:lnTo>
                    <a:pt x="98" y="31"/>
                  </a:lnTo>
                  <a:lnTo>
                    <a:pt x="94" y="21"/>
                  </a:lnTo>
                  <a:lnTo>
                    <a:pt x="94" y="21"/>
                  </a:lnTo>
                  <a:lnTo>
                    <a:pt x="90" y="16"/>
                  </a:lnTo>
                  <a:lnTo>
                    <a:pt x="84" y="10"/>
                  </a:lnTo>
                  <a:lnTo>
                    <a:pt x="84" y="10"/>
                  </a:lnTo>
                  <a:lnTo>
                    <a:pt x="78" y="6"/>
                  </a:lnTo>
                  <a:lnTo>
                    <a:pt x="70" y="2"/>
                  </a:lnTo>
                  <a:lnTo>
                    <a:pt x="70" y="2"/>
                  </a:lnTo>
                  <a:lnTo>
                    <a:pt x="60" y="0"/>
                  </a:lnTo>
                  <a:lnTo>
                    <a:pt x="5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1350"/>
            </a:p>
          </p:txBody>
        </p:sp>
        <p:sp>
          <p:nvSpPr>
            <p:cNvPr id="26" name="Freeform 26"/>
            <p:cNvSpPr>
              <a:spLocks noEditPoints="1"/>
            </p:cNvSpPr>
            <p:nvPr/>
          </p:nvSpPr>
          <p:spPr bwMode="auto">
            <a:xfrm>
              <a:off x="2851150" y="4075113"/>
              <a:ext cx="171450" cy="230187"/>
            </a:xfrm>
            <a:custGeom>
              <a:avLst/>
              <a:gdLst>
                <a:gd name="T0" fmla="*/ 18 w 108"/>
                <a:gd name="T1" fmla="*/ 96 h 145"/>
                <a:gd name="T2" fmla="*/ 67 w 108"/>
                <a:gd name="T3" fmla="*/ 23 h 145"/>
                <a:gd name="T4" fmla="*/ 67 w 108"/>
                <a:gd name="T5" fmla="*/ 96 h 145"/>
                <a:gd name="T6" fmla="*/ 18 w 108"/>
                <a:gd name="T7" fmla="*/ 96 h 145"/>
                <a:gd name="T8" fmla="*/ 89 w 108"/>
                <a:gd name="T9" fmla="*/ 0 h 145"/>
                <a:gd name="T10" fmla="*/ 65 w 108"/>
                <a:gd name="T11" fmla="*/ 0 h 145"/>
                <a:gd name="T12" fmla="*/ 0 w 108"/>
                <a:gd name="T13" fmla="*/ 96 h 145"/>
                <a:gd name="T14" fmla="*/ 0 w 108"/>
                <a:gd name="T15" fmla="*/ 114 h 145"/>
                <a:gd name="T16" fmla="*/ 67 w 108"/>
                <a:gd name="T17" fmla="*/ 114 h 145"/>
                <a:gd name="T18" fmla="*/ 67 w 108"/>
                <a:gd name="T19" fmla="*/ 145 h 145"/>
                <a:gd name="T20" fmla="*/ 89 w 108"/>
                <a:gd name="T21" fmla="*/ 145 h 145"/>
                <a:gd name="T22" fmla="*/ 89 w 108"/>
                <a:gd name="T23" fmla="*/ 114 h 145"/>
                <a:gd name="T24" fmla="*/ 108 w 108"/>
                <a:gd name="T25" fmla="*/ 114 h 145"/>
                <a:gd name="T26" fmla="*/ 108 w 108"/>
                <a:gd name="T27" fmla="*/ 96 h 145"/>
                <a:gd name="T28" fmla="*/ 89 w 108"/>
                <a:gd name="T29" fmla="*/ 96 h 145"/>
                <a:gd name="T30" fmla="*/ 89 w 108"/>
                <a:gd name="T31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8" h="145">
                  <a:moveTo>
                    <a:pt x="18" y="96"/>
                  </a:moveTo>
                  <a:lnTo>
                    <a:pt x="67" y="23"/>
                  </a:lnTo>
                  <a:lnTo>
                    <a:pt x="67" y="96"/>
                  </a:lnTo>
                  <a:lnTo>
                    <a:pt x="18" y="96"/>
                  </a:lnTo>
                  <a:close/>
                  <a:moveTo>
                    <a:pt x="89" y="0"/>
                  </a:moveTo>
                  <a:lnTo>
                    <a:pt x="65" y="0"/>
                  </a:lnTo>
                  <a:lnTo>
                    <a:pt x="0" y="96"/>
                  </a:lnTo>
                  <a:lnTo>
                    <a:pt x="0" y="114"/>
                  </a:lnTo>
                  <a:lnTo>
                    <a:pt x="67" y="114"/>
                  </a:lnTo>
                  <a:lnTo>
                    <a:pt x="67" y="145"/>
                  </a:lnTo>
                  <a:lnTo>
                    <a:pt x="89" y="145"/>
                  </a:lnTo>
                  <a:lnTo>
                    <a:pt x="89" y="114"/>
                  </a:lnTo>
                  <a:lnTo>
                    <a:pt x="108" y="114"/>
                  </a:lnTo>
                  <a:lnTo>
                    <a:pt x="108" y="96"/>
                  </a:lnTo>
                  <a:lnTo>
                    <a:pt x="89" y="96"/>
                  </a:lnTo>
                  <a:lnTo>
                    <a:pt x="8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1350"/>
            </a:p>
          </p:txBody>
        </p:sp>
      </p:grpSp>
      <p:grpSp>
        <p:nvGrpSpPr>
          <p:cNvPr id="19" name="Group 51"/>
          <p:cNvGrpSpPr/>
          <p:nvPr/>
        </p:nvGrpSpPr>
        <p:grpSpPr>
          <a:xfrm>
            <a:off x="9285012" y="2538596"/>
            <a:ext cx="358521" cy="310816"/>
            <a:chOff x="5714206" y="2200851"/>
            <a:chExt cx="763588" cy="661987"/>
          </a:xfrm>
          <a:solidFill>
            <a:srgbClr val="DAB96E"/>
          </a:solidFill>
        </p:grpSpPr>
        <p:sp>
          <p:nvSpPr>
            <p:cNvPr id="20" name="Freeform 29"/>
            <p:cNvSpPr/>
            <p:nvPr/>
          </p:nvSpPr>
          <p:spPr bwMode="auto">
            <a:xfrm>
              <a:off x="5714206" y="2200851"/>
              <a:ext cx="763588" cy="422275"/>
            </a:xfrm>
            <a:custGeom>
              <a:avLst/>
              <a:gdLst>
                <a:gd name="T0" fmla="*/ 239 w 481"/>
                <a:gd name="T1" fmla="*/ 0 h 266"/>
                <a:gd name="T2" fmla="*/ 239 w 481"/>
                <a:gd name="T3" fmla="*/ 0 h 266"/>
                <a:gd name="T4" fmla="*/ 232 w 481"/>
                <a:gd name="T5" fmla="*/ 2 h 266"/>
                <a:gd name="T6" fmla="*/ 222 w 481"/>
                <a:gd name="T7" fmla="*/ 8 h 266"/>
                <a:gd name="T8" fmla="*/ 6 w 481"/>
                <a:gd name="T9" fmla="*/ 223 h 266"/>
                <a:gd name="T10" fmla="*/ 6 w 481"/>
                <a:gd name="T11" fmla="*/ 223 h 266"/>
                <a:gd name="T12" fmla="*/ 2 w 481"/>
                <a:gd name="T13" fmla="*/ 231 h 266"/>
                <a:gd name="T14" fmla="*/ 0 w 481"/>
                <a:gd name="T15" fmla="*/ 241 h 266"/>
                <a:gd name="T16" fmla="*/ 2 w 481"/>
                <a:gd name="T17" fmla="*/ 251 h 266"/>
                <a:gd name="T18" fmla="*/ 6 w 481"/>
                <a:gd name="T19" fmla="*/ 258 h 266"/>
                <a:gd name="T20" fmla="*/ 6 w 481"/>
                <a:gd name="T21" fmla="*/ 258 h 266"/>
                <a:gd name="T22" fmla="*/ 16 w 481"/>
                <a:gd name="T23" fmla="*/ 264 h 266"/>
                <a:gd name="T24" fmla="*/ 24 w 481"/>
                <a:gd name="T25" fmla="*/ 266 h 266"/>
                <a:gd name="T26" fmla="*/ 24 w 481"/>
                <a:gd name="T27" fmla="*/ 266 h 266"/>
                <a:gd name="T28" fmla="*/ 34 w 481"/>
                <a:gd name="T29" fmla="*/ 264 h 266"/>
                <a:gd name="T30" fmla="*/ 41 w 481"/>
                <a:gd name="T31" fmla="*/ 258 h 266"/>
                <a:gd name="T32" fmla="*/ 239 w 481"/>
                <a:gd name="T33" fmla="*/ 60 h 266"/>
                <a:gd name="T34" fmla="*/ 439 w 481"/>
                <a:gd name="T35" fmla="*/ 258 h 266"/>
                <a:gd name="T36" fmla="*/ 439 w 481"/>
                <a:gd name="T37" fmla="*/ 258 h 266"/>
                <a:gd name="T38" fmla="*/ 447 w 481"/>
                <a:gd name="T39" fmla="*/ 264 h 266"/>
                <a:gd name="T40" fmla="*/ 457 w 481"/>
                <a:gd name="T41" fmla="*/ 266 h 266"/>
                <a:gd name="T42" fmla="*/ 457 w 481"/>
                <a:gd name="T43" fmla="*/ 266 h 266"/>
                <a:gd name="T44" fmla="*/ 465 w 481"/>
                <a:gd name="T45" fmla="*/ 264 h 266"/>
                <a:gd name="T46" fmla="*/ 473 w 481"/>
                <a:gd name="T47" fmla="*/ 258 h 266"/>
                <a:gd name="T48" fmla="*/ 473 w 481"/>
                <a:gd name="T49" fmla="*/ 258 h 266"/>
                <a:gd name="T50" fmla="*/ 479 w 481"/>
                <a:gd name="T51" fmla="*/ 251 h 266"/>
                <a:gd name="T52" fmla="*/ 481 w 481"/>
                <a:gd name="T53" fmla="*/ 241 h 266"/>
                <a:gd name="T54" fmla="*/ 479 w 481"/>
                <a:gd name="T55" fmla="*/ 231 h 266"/>
                <a:gd name="T56" fmla="*/ 473 w 481"/>
                <a:gd name="T57" fmla="*/ 223 h 266"/>
                <a:gd name="T58" fmla="*/ 257 w 481"/>
                <a:gd name="T59" fmla="*/ 8 h 266"/>
                <a:gd name="T60" fmla="*/ 257 w 481"/>
                <a:gd name="T61" fmla="*/ 8 h 266"/>
                <a:gd name="T62" fmla="*/ 249 w 481"/>
                <a:gd name="T63" fmla="*/ 2 h 266"/>
                <a:gd name="T64" fmla="*/ 239 w 481"/>
                <a:gd name="T65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81" h="266">
                  <a:moveTo>
                    <a:pt x="239" y="0"/>
                  </a:moveTo>
                  <a:lnTo>
                    <a:pt x="239" y="0"/>
                  </a:lnTo>
                  <a:lnTo>
                    <a:pt x="232" y="2"/>
                  </a:lnTo>
                  <a:lnTo>
                    <a:pt x="222" y="8"/>
                  </a:lnTo>
                  <a:lnTo>
                    <a:pt x="6" y="223"/>
                  </a:lnTo>
                  <a:lnTo>
                    <a:pt x="6" y="223"/>
                  </a:lnTo>
                  <a:lnTo>
                    <a:pt x="2" y="231"/>
                  </a:lnTo>
                  <a:lnTo>
                    <a:pt x="0" y="241"/>
                  </a:lnTo>
                  <a:lnTo>
                    <a:pt x="2" y="251"/>
                  </a:lnTo>
                  <a:lnTo>
                    <a:pt x="6" y="258"/>
                  </a:lnTo>
                  <a:lnTo>
                    <a:pt x="6" y="258"/>
                  </a:lnTo>
                  <a:lnTo>
                    <a:pt x="16" y="264"/>
                  </a:lnTo>
                  <a:lnTo>
                    <a:pt x="24" y="266"/>
                  </a:lnTo>
                  <a:lnTo>
                    <a:pt x="24" y="266"/>
                  </a:lnTo>
                  <a:lnTo>
                    <a:pt x="34" y="264"/>
                  </a:lnTo>
                  <a:lnTo>
                    <a:pt x="41" y="258"/>
                  </a:lnTo>
                  <a:lnTo>
                    <a:pt x="239" y="60"/>
                  </a:lnTo>
                  <a:lnTo>
                    <a:pt x="439" y="258"/>
                  </a:lnTo>
                  <a:lnTo>
                    <a:pt x="439" y="258"/>
                  </a:lnTo>
                  <a:lnTo>
                    <a:pt x="447" y="264"/>
                  </a:lnTo>
                  <a:lnTo>
                    <a:pt x="457" y="266"/>
                  </a:lnTo>
                  <a:lnTo>
                    <a:pt x="457" y="266"/>
                  </a:lnTo>
                  <a:lnTo>
                    <a:pt x="465" y="264"/>
                  </a:lnTo>
                  <a:lnTo>
                    <a:pt x="473" y="258"/>
                  </a:lnTo>
                  <a:lnTo>
                    <a:pt x="473" y="258"/>
                  </a:lnTo>
                  <a:lnTo>
                    <a:pt x="479" y="251"/>
                  </a:lnTo>
                  <a:lnTo>
                    <a:pt x="481" y="241"/>
                  </a:lnTo>
                  <a:lnTo>
                    <a:pt x="479" y="231"/>
                  </a:lnTo>
                  <a:lnTo>
                    <a:pt x="473" y="223"/>
                  </a:lnTo>
                  <a:lnTo>
                    <a:pt x="257" y="8"/>
                  </a:lnTo>
                  <a:lnTo>
                    <a:pt x="257" y="8"/>
                  </a:lnTo>
                  <a:lnTo>
                    <a:pt x="249" y="2"/>
                  </a:lnTo>
                  <a:lnTo>
                    <a:pt x="23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1350"/>
            </a:p>
          </p:txBody>
        </p:sp>
        <p:sp>
          <p:nvSpPr>
            <p:cNvPr id="21" name="Freeform 31"/>
            <p:cNvSpPr/>
            <p:nvPr/>
          </p:nvSpPr>
          <p:spPr bwMode="auto">
            <a:xfrm>
              <a:off x="5817393" y="2353251"/>
              <a:ext cx="557213" cy="509587"/>
            </a:xfrm>
            <a:custGeom>
              <a:avLst/>
              <a:gdLst>
                <a:gd name="T0" fmla="*/ 174 w 351"/>
                <a:gd name="T1" fmla="*/ 0 h 321"/>
                <a:gd name="T2" fmla="*/ 0 w 351"/>
                <a:gd name="T3" fmla="*/ 174 h 321"/>
                <a:gd name="T4" fmla="*/ 0 w 351"/>
                <a:gd name="T5" fmla="*/ 296 h 321"/>
                <a:gd name="T6" fmla="*/ 0 w 351"/>
                <a:gd name="T7" fmla="*/ 296 h 321"/>
                <a:gd name="T8" fmla="*/ 2 w 351"/>
                <a:gd name="T9" fmla="*/ 306 h 321"/>
                <a:gd name="T10" fmla="*/ 8 w 351"/>
                <a:gd name="T11" fmla="*/ 313 h 321"/>
                <a:gd name="T12" fmla="*/ 16 w 351"/>
                <a:gd name="T13" fmla="*/ 319 h 321"/>
                <a:gd name="T14" fmla="*/ 25 w 351"/>
                <a:gd name="T15" fmla="*/ 321 h 321"/>
                <a:gd name="T16" fmla="*/ 133 w 351"/>
                <a:gd name="T17" fmla="*/ 321 h 321"/>
                <a:gd name="T18" fmla="*/ 133 w 351"/>
                <a:gd name="T19" fmla="*/ 198 h 321"/>
                <a:gd name="T20" fmla="*/ 218 w 351"/>
                <a:gd name="T21" fmla="*/ 198 h 321"/>
                <a:gd name="T22" fmla="*/ 218 w 351"/>
                <a:gd name="T23" fmla="*/ 321 h 321"/>
                <a:gd name="T24" fmla="*/ 325 w 351"/>
                <a:gd name="T25" fmla="*/ 321 h 321"/>
                <a:gd name="T26" fmla="*/ 325 w 351"/>
                <a:gd name="T27" fmla="*/ 321 h 321"/>
                <a:gd name="T28" fmla="*/ 335 w 351"/>
                <a:gd name="T29" fmla="*/ 319 h 321"/>
                <a:gd name="T30" fmla="*/ 343 w 351"/>
                <a:gd name="T31" fmla="*/ 313 h 321"/>
                <a:gd name="T32" fmla="*/ 349 w 351"/>
                <a:gd name="T33" fmla="*/ 306 h 321"/>
                <a:gd name="T34" fmla="*/ 351 w 351"/>
                <a:gd name="T35" fmla="*/ 296 h 321"/>
                <a:gd name="T36" fmla="*/ 351 w 351"/>
                <a:gd name="T37" fmla="*/ 174 h 321"/>
                <a:gd name="T38" fmla="*/ 174 w 351"/>
                <a:gd name="T39" fmla="*/ 0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51" h="321">
                  <a:moveTo>
                    <a:pt x="174" y="0"/>
                  </a:moveTo>
                  <a:lnTo>
                    <a:pt x="0" y="174"/>
                  </a:lnTo>
                  <a:lnTo>
                    <a:pt x="0" y="296"/>
                  </a:lnTo>
                  <a:lnTo>
                    <a:pt x="0" y="296"/>
                  </a:lnTo>
                  <a:lnTo>
                    <a:pt x="2" y="306"/>
                  </a:lnTo>
                  <a:lnTo>
                    <a:pt x="8" y="313"/>
                  </a:lnTo>
                  <a:lnTo>
                    <a:pt x="16" y="319"/>
                  </a:lnTo>
                  <a:lnTo>
                    <a:pt x="25" y="321"/>
                  </a:lnTo>
                  <a:lnTo>
                    <a:pt x="133" y="321"/>
                  </a:lnTo>
                  <a:lnTo>
                    <a:pt x="133" y="198"/>
                  </a:lnTo>
                  <a:lnTo>
                    <a:pt x="218" y="198"/>
                  </a:lnTo>
                  <a:lnTo>
                    <a:pt x="218" y="321"/>
                  </a:lnTo>
                  <a:lnTo>
                    <a:pt x="325" y="321"/>
                  </a:lnTo>
                  <a:lnTo>
                    <a:pt x="325" y="321"/>
                  </a:lnTo>
                  <a:lnTo>
                    <a:pt x="335" y="319"/>
                  </a:lnTo>
                  <a:lnTo>
                    <a:pt x="343" y="313"/>
                  </a:lnTo>
                  <a:lnTo>
                    <a:pt x="349" y="306"/>
                  </a:lnTo>
                  <a:lnTo>
                    <a:pt x="351" y="296"/>
                  </a:lnTo>
                  <a:lnTo>
                    <a:pt x="351" y="174"/>
                  </a:lnTo>
                  <a:lnTo>
                    <a:pt x="17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1350"/>
            </a:p>
          </p:txBody>
        </p:sp>
      </p:grpSp>
      <p:sp>
        <p:nvSpPr>
          <p:cNvPr id="35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1133393" y="4880131"/>
            <a:ext cx="2417363" cy="100796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36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4082815" y="4029745"/>
            <a:ext cx="2417363" cy="100796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37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6863067" y="3176816"/>
            <a:ext cx="2417363" cy="100796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38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9691982" y="2420667"/>
            <a:ext cx="2100805" cy="100796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grpSp>
        <p:nvGrpSpPr>
          <p:cNvPr id="39" name="组合 38"/>
          <p:cNvGrpSpPr/>
          <p:nvPr/>
        </p:nvGrpSpPr>
        <p:grpSpPr>
          <a:xfrm>
            <a:off x="398786" y="249708"/>
            <a:ext cx="670385" cy="604428"/>
            <a:chOff x="5424755" y="1340768"/>
            <a:chExt cx="670560" cy="604586"/>
          </a:xfrm>
        </p:grpSpPr>
        <p:grpSp>
          <p:nvGrpSpPr>
            <p:cNvPr id="40" name="组合 39"/>
            <p:cNvGrpSpPr/>
            <p:nvPr/>
          </p:nvGrpSpPr>
          <p:grpSpPr>
            <a:xfrm>
              <a:off x="5424755" y="1340768"/>
              <a:ext cx="670560" cy="604586"/>
              <a:chOff x="3720691" y="2824413"/>
              <a:chExt cx="1341120" cy="1209172"/>
            </a:xfrm>
          </p:grpSpPr>
          <p:sp>
            <p:nvSpPr>
              <p:cNvPr id="42" name="Freeform 5"/>
              <p:cNvSpPr/>
              <p:nvPr/>
            </p:nvSpPr>
            <p:spPr bwMode="auto">
              <a:xfrm rot="1855731">
                <a:off x="3720691" y="2824413"/>
                <a:ext cx="1341120" cy="1209172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gradFill>
                <a:gsLst>
                  <a:gs pos="0">
                    <a:srgbClr val="D3D3D3"/>
                  </a:gs>
                  <a:gs pos="100000">
                    <a:srgbClr val="F9F9F9"/>
                  </a:gs>
                </a:gsLst>
                <a:lin ang="16200000" scaled="0"/>
              </a:gradFill>
              <a:ln w="12700" cap="flat">
                <a:noFill/>
                <a:prstDash val="solid"/>
                <a:miter lim="800000"/>
              </a:ln>
              <a:effectLst>
                <a:outerShdw blurRad="190500" dist="1143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16" tIns="45708" rIns="91416" bIns="45708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43" name="Freeform 5"/>
              <p:cNvSpPr/>
              <p:nvPr/>
            </p:nvSpPr>
            <p:spPr bwMode="auto">
              <a:xfrm rot="1855731">
                <a:off x="3764581" y="2863367"/>
                <a:ext cx="1264630" cy="1140208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gradFill>
                <a:gsLst>
                  <a:gs pos="0">
                    <a:srgbClr val="D3D3D3"/>
                  </a:gs>
                  <a:gs pos="100000">
                    <a:srgbClr val="F9F9F9"/>
                  </a:gs>
                </a:gsLst>
                <a:lin ang="21594000" scaled="0"/>
              </a:gradFill>
              <a:ln w="12700" cap="flat">
                <a:noFill/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16" tIns="45708" rIns="91416" bIns="45708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41" name="Freeform 5"/>
            <p:cNvSpPr/>
            <p:nvPr/>
          </p:nvSpPr>
          <p:spPr bwMode="auto">
            <a:xfrm rot="1855731">
              <a:off x="5470180" y="1383052"/>
              <a:ext cx="576760" cy="520015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noFill/>
            <a:ln w="9525" cap="flat">
              <a:solidFill>
                <a:srgbClr val="414455"/>
              </a:solidFill>
              <a:prstDash val="sysDash"/>
              <a:miter lim="800000"/>
            </a:ln>
            <a:effectLst/>
          </p:spPr>
          <p:txBody>
            <a:bodyPr vert="horz" wrap="square" lIns="91416" tIns="45708" rIns="91416" bIns="45708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44" name="文本框 9"/>
          <p:cNvSpPr txBox="1"/>
          <p:nvPr/>
        </p:nvSpPr>
        <p:spPr>
          <a:xfrm>
            <a:off x="1115790" y="368459"/>
            <a:ext cx="2674290" cy="346228"/>
          </a:xfrm>
          <a:prstGeom prst="rect">
            <a:avLst/>
          </a:prstGeom>
          <a:noFill/>
        </p:spPr>
        <p:txBody>
          <a:bodyPr wrap="square" lIns="68561" tIns="34280" rIns="68561" bIns="3428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/>
            <a:r>
              <a:rPr lang="zh-CN" altLang="en-US" b="1" dirty="0">
                <a:solidFill>
                  <a:srgbClr val="DAB96E"/>
                </a:solidFill>
                <a:latin typeface="微软雅黑" panose="020B0503020204020204" charset="-122"/>
                <a:ea typeface="微软雅黑" panose="020B0503020204020204" charset="-122"/>
              </a:rPr>
              <a:t>相关建议与论文总结</a:t>
            </a:r>
          </a:p>
        </p:txBody>
      </p:sp>
      <p:cxnSp>
        <p:nvCxnSpPr>
          <p:cNvPr id="45" name="直接连接符 44"/>
          <p:cNvCxnSpPr/>
          <p:nvPr/>
        </p:nvCxnSpPr>
        <p:spPr>
          <a:xfrm flipV="1">
            <a:off x="1187780" y="714687"/>
            <a:ext cx="10686636" cy="13717"/>
          </a:xfrm>
          <a:prstGeom prst="line">
            <a:avLst/>
          </a:prstGeom>
          <a:ln>
            <a:solidFill>
              <a:srgbClr val="DAB96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reeform 126"/>
          <p:cNvSpPr>
            <a:spLocks noChangeAspect="1" noEditPoints="1"/>
          </p:cNvSpPr>
          <p:nvPr/>
        </p:nvSpPr>
        <p:spPr bwMode="auto">
          <a:xfrm>
            <a:off x="602883" y="410698"/>
            <a:ext cx="267832" cy="335140"/>
          </a:xfrm>
          <a:custGeom>
            <a:avLst/>
            <a:gdLst>
              <a:gd name="T0" fmla="*/ 48 w 81"/>
              <a:gd name="T1" fmla="*/ 27 h 101"/>
              <a:gd name="T2" fmla="*/ 4 w 81"/>
              <a:gd name="T3" fmla="*/ 48 h 101"/>
              <a:gd name="T4" fmla="*/ 0 w 81"/>
              <a:gd name="T5" fmla="*/ 31 h 101"/>
              <a:gd name="T6" fmla="*/ 58 w 81"/>
              <a:gd name="T7" fmla="*/ 90 h 101"/>
              <a:gd name="T8" fmla="*/ 81 w 81"/>
              <a:gd name="T9" fmla="*/ 98 h 101"/>
              <a:gd name="T10" fmla="*/ 58 w 81"/>
              <a:gd name="T11" fmla="*/ 90 h 101"/>
              <a:gd name="T12" fmla="*/ 53 w 81"/>
              <a:gd name="T13" fmla="*/ 101 h 101"/>
              <a:gd name="T14" fmla="*/ 29 w 81"/>
              <a:gd name="T15" fmla="*/ 98 h 101"/>
              <a:gd name="T16" fmla="*/ 0 w 81"/>
              <a:gd name="T17" fmla="*/ 90 h 101"/>
              <a:gd name="T18" fmla="*/ 29 w 81"/>
              <a:gd name="T19" fmla="*/ 87 h 101"/>
              <a:gd name="T20" fmla="*/ 38 w 81"/>
              <a:gd name="T21" fmla="*/ 76 h 101"/>
              <a:gd name="T22" fmla="*/ 0 w 81"/>
              <a:gd name="T23" fmla="*/ 72 h 101"/>
              <a:gd name="T24" fmla="*/ 4 w 81"/>
              <a:gd name="T25" fmla="*/ 54 h 101"/>
              <a:gd name="T26" fmla="*/ 48 w 81"/>
              <a:gd name="T27" fmla="*/ 76 h 101"/>
              <a:gd name="T28" fmla="*/ 44 w 81"/>
              <a:gd name="T29" fmla="*/ 87 h 101"/>
              <a:gd name="T30" fmla="*/ 53 w 81"/>
              <a:gd name="T31" fmla="*/ 90 h 101"/>
              <a:gd name="T32" fmla="*/ 4 w 81"/>
              <a:gd name="T33" fmla="*/ 0 h 101"/>
              <a:gd name="T34" fmla="*/ 48 w 81"/>
              <a:gd name="T35" fmla="*/ 21 h 101"/>
              <a:gd name="T36" fmla="*/ 0 w 81"/>
              <a:gd name="T37" fmla="*/ 17 h 101"/>
              <a:gd name="T38" fmla="*/ 4 w 81"/>
              <a:gd name="T39" fmla="*/ 0 h 101"/>
              <a:gd name="T40" fmla="*/ 53 w 81"/>
              <a:gd name="T41" fmla="*/ 76 h 101"/>
              <a:gd name="T42" fmla="*/ 81 w 81"/>
              <a:gd name="T43" fmla="*/ 72 h 101"/>
              <a:gd name="T44" fmla="*/ 77 w 81"/>
              <a:gd name="T45" fmla="*/ 54 h 101"/>
              <a:gd name="T46" fmla="*/ 59 w 81"/>
              <a:gd name="T47" fmla="*/ 8 h 101"/>
              <a:gd name="T48" fmla="*/ 69 w 81"/>
              <a:gd name="T49" fmla="*/ 13 h 101"/>
              <a:gd name="T50" fmla="*/ 59 w 81"/>
              <a:gd name="T51" fmla="*/ 8 h 101"/>
              <a:gd name="T52" fmla="*/ 69 w 81"/>
              <a:gd name="T53" fmla="*/ 63 h 101"/>
              <a:gd name="T54" fmla="*/ 59 w 81"/>
              <a:gd name="T55" fmla="*/ 67 h 101"/>
              <a:gd name="T56" fmla="*/ 59 w 81"/>
              <a:gd name="T57" fmla="*/ 35 h 101"/>
              <a:gd name="T58" fmla="*/ 69 w 81"/>
              <a:gd name="T59" fmla="*/ 40 h 101"/>
              <a:gd name="T60" fmla="*/ 59 w 81"/>
              <a:gd name="T61" fmla="*/ 35 h 101"/>
              <a:gd name="T62" fmla="*/ 53 w 81"/>
              <a:gd name="T63" fmla="*/ 21 h 101"/>
              <a:gd name="T64" fmla="*/ 81 w 81"/>
              <a:gd name="T65" fmla="*/ 17 h 101"/>
              <a:gd name="T66" fmla="*/ 77 w 81"/>
              <a:gd name="T67" fmla="*/ 0 h 101"/>
              <a:gd name="T68" fmla="*/ 53 w 81"/>
              <a:gd name="T69" fmla="*/ 27 h 101"/>
              <a:gd name="T70" fmla="*/ 77 w 81"/>
              <a:gd name="T71" fmla="*/ 48 h 101"/>
              <a:gd name="T72" fmla="*/ 81 w 81"/>
              <a:gd name="T73" fmla="*/ 31 h 101"/>
              <a:gd name="T74" fmla="*/ 53 w 81"/>
              <a:gd name="T75" fmla="*/ 27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81" h="101">
                <a:moveTo>
                  <a:pt x="4" y="27"/>
                </a:moveTo>
                <a:cubicBezTo>
                  <a:pt x="48" y="27"/>
                  <a:pt x="48" y="27"/>
                  <a:pt x="48" y="27"/>
                </a:cubicBezTo>
                <a:cubicBezTo>
                  <a:pt x="48" y="48"/>
                  <a:pt x="48" y="48"/>
                  <a:pt x="4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46"/>
                  <a:pt x="0" y="44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29"/>
                  <a:pt x="2" y="27"/>
                  <a:pt x="4" y="27"/>
                </a:cubicBezTo>
                <a:close/>
                <a:moveTo>
                  <a:pt x="58" y="90"/>
                </a:moveTo>
                <a:cubicBezTo>
                  <a:pt x="81" y="90"/>
                  <a:pt x="81" y="90"/>
                  <a:pt x="81" y="90"/>
                </a:cubicBezTo>
                <a:cubicBezTo>
                  <a:pt x="81" y="98"/>
                  <a:pt x="81" y="98"/>
                  <a:pt x="81" y="98"/>
                </a:cubicBezTo>
                <a:cubicBezTo>
                  <a:pt x="58" y="98"/>
                  <a:pt x="58" y="98"/>
                  <a:pt x="58" y="98"/>
                </a:cubicBezTo>
                <a:cubicBezTo>
                  <a:pt x="58" y="90"/>
                  <a:pt x="58" y="90"/>
                  <a:pt x="58" y="90"/>
                </a:cubicBezTo>
                <a:close/>
                <a:moveTo>
                  <a:pt x="53" y="98"/>
                </a:moveTo>
                <a:cubicBezTo>
                  <a:pt x="53" y="101"/>
                  <a:pt x="53" y="101"/>
                  <a:pt x="53" y="101"/>
                </a:cubicBezTo>
                <a:cubicBezTo>
                  <a:pt x="29" y="101"/>
                  <a:pt x="29" y="101"/>
                  <a:pt x="29" y="101"/>
                </a:cubicBezTo>
                <a:cubicBezTo>
                  <a:pt x="29" y="98"/>
                  <a:pt x="29" y="98"/>
                  <a:pt x="29" y="98"/>
                </a:cubicBezTo>
                <a:cubicBezTo>
                  <a:pt x="0" y="98"/>
                  <a:pt x="0" y="98"/>
                  <a:pt x="0" y="98"/>
                </a:cubicBezTo>
                <a:cubicBezTo>
                  <a:pt x="0" y="90"/>
                  <a:pt x="0" y="90"/>
                  <a:pt x="0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29" y="87"/>
                  <a:pt x="29" y="87"/>
                  <a:pt x="29" y="87"/>
                </a:cubicBezTo>
                <a:cubicBezTo>
                  <a:pt x="38" y="87"/>
                  <a:pt x="38" y="87"/>
                  <a:pt x="38" y="87"/>
                </a:cubicBezTo>
                <a:cubicBezTo>
                  <a:pt x="38" y="76"/>
                  <a:pt x="38" y="76"/>
                  <a:pt x="38" y="76"/>
                </a:cubicBezTo>
                <a:cubicBezTo>
                  <a:pt x="4" y="76"/>
                  <a:pt x="4" y="76"/>
                  <a:pt x="4" y="76"/>
                </a:cubicBezTo>
                <a:cubicBezTo>
                  <a:pt x="2" y="76"/>
                  <a:pt x="0" y="74"/>
                  <a:pt x="0" y="72"/>
                </a:cubicBezTo>
                <a:cubicBezTo>
                  <a:pt x="0" y="58"/>
                  <a:pt x="0" y="58"/>
                  <a:pt x="0" y="58"/>
                </a:cubicBezTo>
                <a:cubicBezTo>
                  <a:pt x="0" y="56"/>
                  <a:pt x="2" y="54"/>
                  <a:pt x="4" y="54"/>
                </a:cubicBezTo>
                <a:cubicBezTo>
                  <a:pt x="48" y="54"/>
                  <a:pt x="48" y="54"/>
                  <a:pt x="48" y="54"/>
                </a:cubicBezTo>
                <a:cubicBezTo>
                  <a:pt x="48" y="76"/>
                  <a:pt x="48" y="76"/>
                  <a:pt x="48" y="76"/>
                </a:cubicBezTo>
                <a:cubicBezTo>
                  <a:pt x="44" y="76"/>
                  <a:pt x="44" y="76"/>
                  <a:pt x="44" y="76"/>
                </a:cubicBezTo>
                <a:cubicBezTo>
                  <a:pt x="44" y="87"/>
                  <a:pt x="44" y="87"/>
                  <a:pt x="44" y="87"/>
                </a:cubicBezTo>
                <a:cubicBezTo>
                  <a:pt x="53" y="87"/>
                  <a:pt x="53" y="87"/>
                  <a:pt x="53" y="87"/>
                </a:cubicBezTo>
                <a:cubicBezTo>
                  <a:pt x="53" y="90"/>
                  <a:pt x="53" y="90"/>
                  <a:pt x="53" y="90"/>
                </a:cubicBezTo>
                <a:cubicBezTo>
                  <a:pt x="53" y="98"/>
                  <a:pt x="53" y="98"/>
                  <a:pt x="53" y="98"/>
                </a:cubicBezTo>
                <a:close/>
                <a:moveTo>
                  <a:pt x="4" y="0"/>
                </a:moveTo>
                <a:cubicBezTo>
                  <a:pt x="48" y="0"/>
                  <a:pt x="48" y="0"/>
                  <a:pt x="48" y="0"/>
                </a:cubicBezTo>
                <a:cubicBezTo>
                  <a:pt x="48" y="21"/>
                  <a:pt x="48" y="21"/>
                  <a:pt x="48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2" y="21"/>
                  <a:pt x="0" y="19"/>
                  <a:pt x="0" y="17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lose/>
                <a:moveTo>
                  <a:pt x="53" y="54"/>
                </a:moveTo>
                <a:cubicBezTo>
                  <a:pt x="53" y="76"/>
                  <a:pt x="53" y="76"/>
                  <a:pt x="53" y="76"/>
                </a:cubicBezTo>
                <a:cubicBezTo>
                  <a:pt x="77" y="76"/>
                  <a:pt x="77" y="76"/>
                  <a:pt x="77" y="76"/>
                </a:cubicBezTo>
                <a:cubicBezTo>
                  <a:pt x="79" y="76"/>
                  <a:pt x="81" y="74"/>
                  <a:pt x="81" y="72"/>
                </a:cubicBezTo>
                <a:cubicBezTo>
                  <a:pt x="81" y="58"/>
                  <a:pt x="81" y="58"/>
                  <a:pt x="81" y="58"/>
                </a:cubicBezTo>
                <a:cubicBezTo>
                  <a:pt x="81" y="56"/>
                  <a:pt x="79" y="54"/>
                  <a:pt x="77" y="54"/>
                </a:cubicBezTo>
                <a:cubicBezTo>
                  <a:pt x="53" y="54"/>
                  <a:pt x="53" y="54"/>
                  <a:pt x="53" y="54"/>
                </a:cubicBezTo>
                <a:close/>
                <a:moveTo>
                  <a:pt x="59" y="8"/>
                </a:moveTo>
                <a:cubicBezTo>
                  <a:pt x="69" y="8"/>
                  <a:pt x="69" y="8"/>
                  <a:pt x="69" y="8"/>
                </a:cubicBezTo>
                <a:cubicBezTo>
                  <a:pt x="69" y="13"/>
                  <a:pt x="69" y="13"/>
                  <a:pt x="69" y="13"/>
                </a:cubicBezTo>
                <a:cubicBezTo>
                  <a:pt x="59" y="13"/>
                  <a:pt x="59" y="13"/>
                  <a:pt x="59" y="13"/>
                </a:cubicBezTo>
                <a:cubicBezTo>
                  <a:pt x="59" y="8"/>
                  <a:pt x="59" y="8"/>
                  <a:pt x="59" y="8"/>
                </a:cubicBezTo>
                <a:close/>
                <a:moveTo>
                  <a:pt x="59" y="63"/>
                </a:moveTo>
                <a:cubicBezTo>
                  <a:pt x="69" y="63"/>
                  <a:pt x="69" y="63"/>
                  <a:pt x="69" y="63"/>
                </a:cubicBezTo>
                <a:cubicBezTo>
                  <a:pt x="69" y="67"/>
                  <a:pt x="69" y="67"/>
                  <a:pt x="69" y="67"/>
                </a:cubicBezTo>
                <a:cubicBezTo>
                  <a:pt x="59" y="67"/>
                  <a:pt x="59" y="67"/>
                  <a:pt x="59" y="67"/>
                </a:cubicBezTo>
                <a:cubicBezTo>
                  <a:pt x="59" y="63"/>
                  <a:pt x="59" y="63"/>
                  <a:pt x="59" y="63"/>
                </a:cubicBezTo>
                <a:close/>
                <a:moveTo>
                  <a:pt x="59" y="35"/>
                </a:moveTo>
                <a:cubicBezTo>
                  <a:pt x="69" y="35"/>
                  <a:pt x="69" y="35"/>
                  <a:pt x="69" y="35"/>
                </a:cubicBezTo>
                <a:cubicBezTo>
                  <a:pt x="69" y="40"/>
                  <a:pt x="69" y="40"/>
                  <a:pt x="69" y="40"/>
                </a:cubicBezTo>
                <a:cubicBezTo>
                  <a:pt x="59" y="40"/>
                  <a:pt x="59" y="40"/>
                  <a:pt x="59" y="40"/>
                </a:cubicBezTo>
                <a:cubicBezTo>
                  <a:pt x="59" y="35"/>
                  <a:pt x="59" y="35"/>
                  <a:pt x="59" y="35"/>
                </a:cubicBezTo>
                <a:close/>
                <a:moveTo>
                  <a:pt x="53" y="0"/>
                </a:moveTo>
                <a:cubicBezTo>
                  <a:pt x="53" y="21"/>
                  <a:pt x="53" y="21"/>
                  <a:pt x="53" y="21"/>
                </a:cubicBezTo>
                <a:cubicBezTo>
                  <a:pt x="77" y="21"/>
                  <a:pt x="77" y="21"/>
                  <a:pt x="77" y="21"/>
                </a:cubicBezTo>
                <a:cubicBezTo>
                  <a:pt x="79" y="21"/>
                  <a:pt x="81" y="19"/>
                  <a:pt x="81" y="17"/>
                </a:cubicBezTo>
                <a:cubicBezTo>
                  <a:pt x="81" y="4"/>
                  <a:pt x="81" y="4"/>
                  <a:pt x="81" y="4"/>
                </a:cubicBezTo>
                <a:cubicBezTo>
                  <a:pt x="81" y="2"/>
                  <a:pt x="79" y="0"/>
                  <a:pt x="77" y="0"/>
                </a:cubicBezTo>
                <a:cubicBezTo>
                  <a:pt x="53" y="0"/>
                  <a:pt x="53" y="0"/>
                  <a:pt x="53" y="0"/>
                </a:cubicBezTo>
                <a:close/>
                <a:moveTo>
                  <a:pt x="53" y="27"/>
                </a:moveTo>
                <a:cubicBezTo>
                  <a:pt x="53" y="48"/>
                  <a:pt x="53" y="48"/>
                  <a:pt x="53" y="48"/>
                </a:cubicBezTo>
                <a:cubicBezTo>
                  <a:pt x="77" y="48"/>
                  <a:pt x="77" y="48"/>
                  <a:pt x="77" y="48"/>
                </a:cubicBezTo>
                <a:cubicBezTo>
                  <a:pt x="79" y="48"/>
                  <a:pt x="81" y="46"/>
                  <a:pt x="81" y="44"/>
                </a:cubicBezTo>
                <a:cubicBezTo>
                  <a:pt x="81" y="31"/>
                  <a:pt x="81" y="31"/>
                  <a:pt x="81" y="31"/>
                </a:cubicBezTo>
                <a:cubicBezTo>
                  <a:pt x="81" y="29"/>
                  <a:pt x="79" y="27"/>
                  <a:pt x="77" y="27"/>
                </a:cubicBezTo>
                <a:lnTo>
                  <a:pt x="53" y="27"/>
                </a:lnTo>
                <a:close/>
              </a:path>
            </a:pathLst>
          </a:custGeom>
          <a:solidFill>
            <a:srgbClr val="DAB96E"/>
          </a:solidFill>
          <a:ln>
            <a:noFill/>
          </a:ln>
        </p:spPr>
        <p:txBody>
          <a:bodyPr vert="horz" wrap="square" lIns="91416" tIns="45708" rIns="91416" bIns="4570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圆角矩形 46"/>
          <p:cNvSpPr/>
          <p:nvPr/>
        </p:nvSpPr>
        <p:spPr>
          <a:xfrm>
            <a:off x="7145107" y="321920"/>
            <a:ext cx="889000" cy="304800"/>
          </a:xfrm>
          <a:prstGeom prst="roundRect">
            <a:avLst>
              <a:gd name="adj" fmla="val 50000"/>
            </a:avLst>
          </a:prstGeom>
          <a:solidFill>
            <a:srgbClr val="DAB96E"/>
          </a:solidFill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spcBef>
                <a:spcPct val="0"/>
              </a:spcBef>
              <a:defRPr/>
            </a:pPr>
            <a:r>
              <a:rPr kumimoji="1" lang="zh-CN" altLang="en-US" sz="1000" b="1" dirty="0">
                <a:solidFill>
                  <a:schemeClr val="bg1"/>
                </a:solidFill>
                <a:latin typeface="Arial" panose="020B0604020202020204"/>
              </a:rPr>
              <a:t>选题背景</a:t>
            </a:r>
            <a:endParaRPr lang="zh-CN" altLang="en-US" sz="1000" b="1" dirty="0">
              <a:solidFill>
                <a:schemeClr val="bg1"/>
              </a:solidFill>
              <a:latin typeface="Arial" panose="020B0604020202020204"/>
              <a:sym typeface="微软雅黑" panose="020B0503020204020204" charset="-122"/>
            </a:endParaRPr>
          </a:p>
        </p:txBody>
      </p:sp>
      <p:sp>
        <p:nvSpPr>
          <p:cNvPr id="48" name="圆角矩形 47"/>
          <p:cNvSpPr/>
          <p:nvPr/>
        </p:nvSpPr>
        <p:spPr>
          <a:xfrm>
            <a:off x="8476010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/>
              </a:rPr>
              <a:t>研究意义</a:t>
            </a:r>
          </a:p>
        </p:txBody>
      </p:sp>
      <p:sp>
        <p:nvSpPr>
          <p:cNvPr id="49" name="圆角矩形 48"/>
          <p:cNvSpPr/>
          <p:nvPr/>
        </p:nvSpPr>
        <p:spPr>
          <a:xfrm>
            <a:off x="9730713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dirty="0">
                <a:solidFill>
                  <a:schemeClr val="bg1"/>
                </a:solidFill>
                <a:latin typeface="Arial" panose="020B0604020202020204"/>
              </a:rPr>
              <a:t>理论基础</a:t>
            </a:r>
            <a:endParaRPr lang="zh-CN" altLang="en-US" sz="1000" dirty="0">
              <a:solidFill>
                <a:schemeClr val="bg1"/>
              </a:solidFill>
              <a:latin typeface="Arial" panose="020B0604020202020204"/>
            </a:endParaRPr>
          </a:p>
        </p:txBody>
      </p:sp>
      <p:sp>
        <p:nvSpPr>
          <p:cNvPr id="50" name="圆角矩形 49"/>
          <p:cNvSpPr/>
          <p:nvPr/>
        </p:nvSpPr>
        <p:spPr>
          <a:xfrm>
            <a:off x="10985416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dirty="0">
                <a:solidFill>
                  <a:schemeClr val="bg1"/>
                </a:solidFill>
                <a:latin typeface="Arial" panose="020B0604020202020204"/>
              </a:rPr>
              <a:t>贡献创新</a:t>
            </a:r>
            <a:endParaRPr lang="zh-CN" altLang="en-US" sz="1000" dirty="0">
              <a:solidFill>
                <a:schemeClr val="bg1"/>
              </a:solidFill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5177375" y="1647327"/>
            <a:ext cx="1837249" cy="2187019"/>
            <a:chOff x="1053298" y="1163255"/>
            <a:chExt cx="2210766" cy="2631644"/>
          </a:xfrm>
        </p:grpSpPr>
        <p:sp>
          <p:nvSpPr>
            <p:cNvPr id="24" name="任意多边形 23"/>
            <p:cNvSpPr/>
            <p:nvPr/>
          </p:nvSpPr>
          <p:spPr>
            <a:xfrm>
              <a:off x="1053299" y="1186406"/>
              <a:ext cx="2210765" cy="2608493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57150">
              <a:solidFill>
                <a:srgbClr val="02030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 kern="1200"/>
            </a:p>
          </p:txBody>
        </p:sp>
        <p:sp>
          <p:nvSpPr>
            <p:cNvPr id="29" name="任意多边形 28"/>
            <p:cNvSpPr/>
            <p:nvPr/>
          </p:nvSpPr>
          <p:spPr>
            <a:xfrm>
              <a:off x="1053298" y="1163255"/>
              <a:ext cx="2210765" cy="2608493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57150">
              <a:solidFill>
                <a:schemeClr val="accent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 kern="1200"/>
            </a:p>
          </p:txBody>
        </p:sp>
      </p:grpSp>
      <p:sp>
        <p:nvSpPr>
          <p:cNvPr id="30" name="矩形 29" descr="e7d195523061f1c09e9d68d7cf438b91ef959ecb14fc25d26BBA7F7DBC18E55DFF4014AF651F0BF2569D4B6C1DA7F1A4683A481403BD872FC687266AD13265C1DE7C373772FD8728ABDD69ADD03BFF5BE2862BC891DBB79E48D68EAF9BC0B135F08CB3AA261467E47643FBA29D38A9757F7FFD5B7023D39A21F358D3BB12D2D6D548E32EE07CB42717034D7FAE5F42C8"/>
          <p:cNvSpPr/>
          <p:nvPr/>
        </p:nvSpPr>
        <p:spPr>
          <a:xfrm>
            <a:off x="4021168" y="4847069"/>
            <a:ext cx="4149660" cy="420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a-DK" altLang="zh-CN" sz="2135" b="1" dirty="0">
                <a:solidFill>
                  <a:schemeClr val="accent1"/>
                </a:solidFill>
                <a:latin typeface="Arial" panose="020B0604020202020204"/>
                <a:ea typeface="微软雅黑" panose="020B0503020204020204" charset="-122"/>
                <a:sym typeface="Calibri" panose="020F0502020204030204" pitchFamily="34" charset="0"/>
              </a:rPr>
              <a:t>Lorem ipsum dolor sit amet</a:t>
            </a:r>
            <a:endParaRPr lang="en-US" altLang="zh-CN" sz="2135" b="1" dirty="0">
              <a:solidFill>
                <a:schemeClr val="accent1"/>
              </a:solidFill>
              <a:latin typeface="Arial" panose="020B0604020202020204"/>
              <a:ea typeface="方正兰亭黑_GBK" panose="02000000000000000000" pitchFamily="2" charset="-122"/>
              <a:sym typeface="Calibri" panose="020F0502020204030204" pitchFamily="34" charset="0"/>
            </a:endParaRPr>
          </a:p>
        </p:txBody>
      </p:sp>
      <p:sp>
        <p:nvSpPr>
          <p:cNvPr id="36" name="矩形 35"/>
          <p:cNvSpPr/>
          <p:nvPr/>
        </p:nvSpPr>
        <p:spPr>
          <a:xfrm flipH="1">
            <a:off x="4534055" y="4279152"/>
            <a:ext cx="2701267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342900">
              <a:spcBef>
                <a:spcPct val="0"/>
              </a:spcBef>
              <a:defRPr/>
            </a:pPr>
            <a:r>
              <a:rPr lang="en-US" altLang="zh-CN" sz="32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01</a:t>
            </a:r>
            <a:r>
              <a:rPr lang="en-US" altLang="zh-CN" sz="3200" b="1" dirty="0" smtClean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.</a:t>
            </a:r>
            <a:r>
              <a:rPr lang="zh-CN" altLang="en-US" sz="3200" b="1" dirty="0">
                <a:solidFill>
                  <a:srgbClr val="DAB96E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绪论</a:t>
            </a:r>
          </a:p>
        </p:txBody>
      </p:sp>
      <p:grpSp>
        <p:nvGrpSpPr>
          <p:cNvPr id="44" name="组合 43"/>
          <p:cNvGrpSpPr/>
          <p:nvPr/>
        </p:nvGrpSpPr>
        <p:grpSpPr>
          <a:xfrm>
            <a:off x="5177373" y="767437"/>
            <a:ext cx="1856316" cy="1114217"/>
            <a:chOff x="684243" y="165720"/>
            <a:chExt cx="2383242" cy="1430494"/>
          </a:xfrm>
        </p:grpSpPr>
        <p:cxnSp>
          <p:nvCxnSpPr>
            <p:cNvPr id="45" name="直接连接符 44"/>
            <p:cNvCxnSpPr/>
            <p:nvPr/>
          </p:nvCxnSpPr>
          <p:spPr>
            <a:xfrm flipV="1">
              <a:off x="684243" y="551261"/>
              <a:ext cx="2024926" cy="10449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 flipV="1">
              <a:off x="1042559" y="165720"/>
              <a:ext cx="2024926" cy="1044954"/>
            </a:xfrm>
            <a:prstGeom prst="line">
              <a:avLst/>
            </a:prstGeom>
            <a:ln w="3175">
              <a:solidFill>
                <a:schemeClr val="accent1">
                  <a:alpha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组合 46"/>
          <p:cNvGrpSpPr/>
          <p:nvPr/>
        </p:nvGrpSpPr>
        <p:grpSpPr>
          <a:xfrm>
            <a:off x="5696976" y="3275311"/>
            <a:ext cx="1863857" cy="1079589"/>
            <a:chOff x="828280" y="3530355"/>
            <a:chExt cx="2517446" cy="1458162"/>
          </a:xfrm>
        </p:grpSpPr>
        <p:cxnSp>
          <p:nvCxnSpPr>
            <p:cNvPr id="48" name="直接连接符 47"/>
            <p:cNvCxnSpPr/>
            <p:nvPr/>
          </p:nvCxnSpPr>
          <p:spPr>
            <a:xfrm flipV="1">
              <a:off x="1320800" y="3530355"/>
              <a:ext cx="2024926" cy="10449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 flipV="1">
              <a:off x="828280" y="3943564"/>
              <a:ext cx="2024926" cy="1044953"/>
            </a:xfrm>
            <a:prstGeom prst="line">
              <a:avLst/>
            </a:prstGeom>
            <a:ln w="3175">
              <a:solidFill>
                <a:schemeClr val="accent1">
                  <a:alpha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直接连接符 49"/>
          <p:cNvCxnSpPr/>
          <p:nvPr/>
        </p:nvCxnSpPr>
        <p:spPr>
          <a:xfrm>
            <a:off x="5853476" y="5369765"/>
            <a:ext cx="42135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utoShape 112"/>
          <p:cNvSpPr/>
          <p:nvPr/>
        </p:nvSpPr>
        <p:spPr bwMode="auto">
          <a:xfrm>
            <a:off x="5725341" y="2411080"/>
            <a:ext cx="741316" cy="738049"/>
          </a:xfrm>
          <a:custGeom>
            <a:avLst/>
            <a:gdLst>
              <a:gd name="T0" fmla="*/ 10510 w 21020"/>
              <a:gd name="T1" fmla="*/ 10800 h 21600"/>
              <a:gd name="T2" fmla="*/ 10510 w 21020"/>
              <a:gd name="T3" fmla="*/ 10800 h 21600"/>
              <a:gd name="T4" fmla="*/ 10510 w 21020"/>
              <a:gd name="T5" fmla="*/ 10800 h 21600"/>
              <a:gd name="T6" fmla="*/ 10510 w 2102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020" h="21600">
                <a:moveTo>
                  <a:pt x="18846" y="7946"/>
                </a:moveTo>
                <a:lnTo>
                  <a:pt x="17740" y="9091"/>
                </a:lnTo>
                <a:cubicBezTo>
                  <a:pt x="17740" y="8939"/>
                  <a:pt x="17758" y="8792"/>
                  <a:pt x="17744" y="8636"/>
                </a:cubicBezTo>
                <a:cubicBezTo>
                  <a:pt x="17629" y="7331"/>
                  <a:pt x="17036" y="6068"/>
                  <a:pt x="16074" y="5080"/>
                </a:cubicBezTo>
                <a:cubicBezTo>
                  <a:pt x="15004" y="3980"/>
                  <a:pt x="13585" y="3348"/>
                  <a:pt x="12180" y="3345"/>
                </a:cubicBezTo>
                <a:lnTo>
                  <a:pt x="13268" y="2218"/>
                </a:lnTo>
                <a:cubicBezTo>
                  <a:pt x="13812" y="1659"/>
                  <a:pt x="14572" y="1350"/>
                  <a:pt x="15403" y="1350"/>
                </a:cubicBezTo>
                <a:cubicBezTo>
                  <a:pt x="16460" y="1350"/>
                  <a:pt x="17546" y="1840"/>
                  <a:pt x="18381" y="2696"/>
                </a:cubicBezTo>
                <a:cubicBezTo>
                  <a:pt x="19165" y="3500"/>
                  <a:pt x="19631" y="4499"/>
                  <a:pt x="19698" y="5510"/>
                </a:cubicBezTo>
                <a:cubicBezTo>
                  <a:pt x="19760" y="6453"/>
                  <a:pt x="19457" y="7317"/>
                  <a:pt x="18846" y="7946"/>
                </a:cubicBezTo>
                <a:moveTo>
                  <a:pt x="5828" y="19329"/>
                </a:moveTo>
                <a:cubicBezTo>
                  <a:pt x="5813" y="18424"/>
                  <a:pt x="5454" y="17481"/>
                  <a:pt x="4730" y="16739"/>
                </a:cubicBezTo>
                <a:cubicBezTo>
                  <a:pt x="4046" y="16034"/>
                  <a:pt x="3150" y="15628"/>
                  <a:pt x="2257" y="15592"/>
                </a:cubicBezTo>
                <a:lnTo>
                  <a:pt x="2911" y="13157"/>
                </a:lnTo>
                <a:cubicBezTo>
                  <a:pt x="2959" y="12995"/>
                  <a:pt x="3052" y="12835"/>
                  <a:pt x="3168" y="12695"/>
                </a:cubicBezTo>
                <a:cubicBezTo>
                  <a:pt x="4485" y="11726"/>
                  <a:pt x="6512" y="12012"/>
                  <a:pt x="7920" y="13460"/>
                </a:cubicBezTo>
                <a:cubicBezTo>
                  <a:pt x="9409" y="14990"/>
                  <a:pt x="9639" y="17230"/>
                  <a:pt x="8492" y="18568"/>
                </a:cubicBezTo>
                <a:cubicBezTo>
                  <a:pt x="8416" y="18609"/>
                  <a:pt x="8339" y="18648"/>
                  <a:pt x="8256" y="18675"/>
                </a:cubicBezTo>
                <a:cubicBezTo>
                  <a:pt x="8256" y="18675"/>
                  <a:pt x="5828" y="19329"/>
                  <a:pt x="5828" y="19329"/>
                </a:cubicBezTo>
                <a:close/>
                <a:moveTo>
                  <a:pt x="2737" y="20164"/>
                </a:moveTo>
                <a:cubicBezTo>
                  <a:pt x="2665" y="20181"/>
                  <a:pt x="2443" y="20239"/>
                  <a:pt x="2291" y="20249"/>
                </a:cubicBezTo>
                <a:cubicBezTo>
                  <a:pt x="1751" y="20244"/>
                  <a:pt x="1313" y="19792"/>
                  <a:pt x="1313" y="19237"/>
                </a:cubicBezTo>
                <a:cubicBezTo>
                  <a:pt x="1321" y="19124"/>
                  <a:pt x="1365" y="18929"/>
                  <a:pt x="1380" y="18857"/>
                </a:cubicBezTo>
                <a:lnTo>
                  <a:pt x="2071" y="16283"/>
                </a:lnTo>
                <a:cubicBezTo>
                  <a:pt x="2822" y="16261"/>
                  <a:pt x="3630" y="16562"/>
                  <a:pt x="4265" y="17215"/>
                </a:cubicBezTo>
                <a:cubicBezTo>
                  <a:pt x="4911" y="17878"/>
                  <a:pt x="5214" y="18725"/>
                  <a:pt x="5181" y="19504"/>
                </a:cubicBezTo>
                <a:cubicBezTo>
                  <a:pt x="5181" y="19504"/>
                  <a:pt x="2737" y="20164"/>
                  <a:pt x="2737" y="20164"/>
                </a:cubicBezTo>
                <a:close/>
                <a:moveTo>
                  <a:pt x="6888" y="11179"/>
                </a:moveTo>
                <a:cubicBezTo>
                  <a:pt x="6280" y="10927"/>
                  <a:pt x="5642" y="10783"/>
                  <a:pt x="5004" y="10774"/>
                </a:cubicBezTo>
                <a:lnTo>
                  <a:pt x="10063" y="5536"/>
                </a:lnTo>
                <a:cubicBezTo>
                  <a:pt x="10838" y="4759"/>
                  <a:pt x="11966" y="4536"/>
                  <a:pt x="13077" y="4819"/>
                </a:cubicBezTo>
                <a:cubicBezTo>
                  <a:pt x="13077" y="4819"/>
                  <a:pt x="6888" y="11179"/>
                  <a:pt x="6888" y="11179"/>
                </a:cubicBezTo>
                <a:close/>
                <a:moveTo>
                  <a:pt x="9717" y="13672"/>
                </a:moveTo>
                <a:cubicBezTo>
                  <a:pt x="9473" y="13258"/>
                  <a:pt x="9194" y="12859"/>
                  <a:pt x="8848" y="12505"/>
                </a:cubicBezTo>
                <a:cubicBezTo>
                  <a:pt x="8447" y="12093"/>
                  <a:pt x="7986" y="11770"/>
                  <a:pt x="7507" y="11498"/>
                </a:cubicBezTo>
                <a:lnTo>
                  <a:pt x="13767" y="5064"/>
                </a:lnTo>
                <a:cubicBezTo>
                  <a:pt x="14259" y="5288"/>
                  <a:pt x="14729" y="5607"/>
                  <a:pt x="15145" y="6035"/>
                </a:cubicBezTo>
                <a:cubicBezTo>
                  <a:pt x="15500" y="6398"/>
                  <a:pt x="15775" y="6806"/>
                  <a:pt x="15987" y="7229"/>
                </a:cubicBezTo>
                <a:cubicBezTo>
                  <a:pt x="15987" y="7229"/>
                  <a:pt x="9717" y="13672"/>
                  <a:pt x="9717" y="13672"/>
                </a:cubicBezTo>
                <a:close/>
                <a:moveTo>
                  <a:pt x="10519" y="16061"/>
                </a:moveTo>
                <a:cubicBezTo>
                  <a:pt x="10465" y="15452"/>
                  <a:pt x="10298" y="14854"/>
                  <a:pt x="10047" y="14288"/>
                </a:cubicBezTo>
                <a:lnTo>
                  <a:pt x="16257" y="7906"/>
                </a:lnTo>
                <a:cubicBezTo>
                  <a:pt x="16637" y="9140"/>
                  <a:pt x="16442" y="10429"/>
                  <a:pt x="15610" y="11284"/>
                </a:cubicBezTo>
                <a:cubicBezTo>
                  <a:pt x="15604" y="11290"/>
                  <a:pt x="15598" y="11293"/>
                  <a:pt x="15593" y="11298"/>
                </a:cubicBezTo>
                <a:lnTo>
                  <a:pt x="15602" y="11306"/>
                </a:lnTo>
                <a:lnTo>
                  <a:pt x="10525" y="16565"/>
                </a:lnTo>
                <a:cubicBezTo>
                  <a:pt x="10527" y="16397"/>
                  <a:pt x="10534" y="16232"/>
                  <a:pt x="10519" y="16061"/>
                </a:cubicBezTo>
                <a:moveTo>
                  <a:pt x="19308" y="1741"/>
                </a:moveTo>
                <a:cubicBezTo>
                  <a:pt x="18228" y="632"/>
                  <a:pt x="16805" y="0"/>
                  <a:pt x="15403" y="0"/>
                </a:cubicBezTo>
                <a:cubicBezTo>
                  <a:pt x="14220" y="0"/>
                  <a:pt x="13131" y="450"/>
                  <a:pt x="12335" y="1266"/>
                </a:cubicBezTo>
                <a:lnTo>
                  <a:pt x="9138" y="4577"/>
                </a:lnTo>
                <a:cubicBezTo>
                  <a:pt x="9129" y="4585"/>
                  <a:pt x="9118" y="4592"/>
                  <a:pt x="9108" y="4602"/>
                </a:cubicBezTo>
                <a:cubicBezTo>
                  <a:pt x="9103" y="4608"/>
                  <a:pt x="9100" y="4614"/>
                  <a:pt x="9095" y="4620"/>
                </a:cubicBezTo>
                <a:lnTo>
                  <a:pt x="9096" y="4621"/>
                </a:lnTo>
                <a:lnTo>
                  <a:pt x="2310" y="11647"/>
                </a:lnTo>
                <a:cubicBezTo>
                  <a:pt x="1998" y="11966"/>
                  <a:pt x="1771" y="12364"/>
                  <a:pt x="1645" y="12797"/>
                </a:cubicBezTo>
                <a:lnTo>
                  <a:pt x="102" y="18541"/>
                </a:lnTo>
                <a:cubicBezTo>
                  <a:pt x="100" y="18557"/>
                  <a:pt x="0" y="19008"/>
                  <a:pt x="0" y="19237"/>
                </a:cubicBezTo>
                <a:cubicBezTo>
                  <a:pt x="0" y="20541"/>
                  <a:pt x="1030" y="21599"/>
                  <a:pt x="2302" y="21599"/>
                </a:cubicBezTo>
                <a:cubicBezTo>
                  <a:pt x="2554" y="21599"/>
                  <a:pt x="3044" y="21475"/>
                  <a:pt x="3062" y="21473"/>
                </a:cubicBezTo>
                <a:lnTo>
                  <a:pt x="8630" y="19969"/>
                </a:lnTo>
                <a:cubicBezTo>
                  <a:pt x="9054" y="19839"/>
                  <a:pt x="9439" y="19604"/>
                  <a:pt x="9750" y="19283"/>
                </a:cubicBezTo>
                <a:lnTo>
                  <a:pt x="19776" y="8899"/>
                </a:lnTo>
                <a:cubicBezTo>
                  <a:pt x="21600" y="7023"/>
                  <a:pt x="21394" y="3881"/>
                  <a:pt x="19308" y="1741"/>
                </a:cubicBezTo>
              </a:path>
            </a:pathLst>
          </a:custGeom>
          <a:solidFill>
            <a:srgbClr val="DAB96E"/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algn="ctr" defTabSz="228600">
              <a:defRPr/>
            </a:pPr>
            <a:endParaRPr lang="en-US" sz="2000" ker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ea typeface="宋体" panose="02010600030101010101" pitchFamily="2" charset="-122"/>
              <a:sym typeface="Gill Sans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314671" y="5616237"/>
            <a:ext cx="9877329" cy="362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600" dirty="0" smtClean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LOREM IPSUM DOLOR SIT AMET, CONSECTETUR ADIPISICING ELIT, SED DO EIUSMOD</a:t>
            </a:r>
            <a:endParaRPr lang="zh-CN" altLang="en-US" sz="160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353791" y="517683"/>
            <a:ext cx="889000" cy="304800"/>
          </a:xfrm>
          <a:prstGeom prst="roundRect">
            <a:avLst>
              <a:gd name="adj" fmla="val 50000"/>
            </a:avLst>
          </a:prstGeom>
          <a:solidFill>
            <a:srgbClr val="DAB96E"/>
          </a:solidFill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spcBef>
                <a:spcPct val="0"/>
              </a:spcBef>
              <a:defRPr/>
            </a:pPr>
            <a:r>
              <a:rPr kumimoji="1" lang="zh-CN" altLang="en-US" sz="1000" b="1" dirty="0">
                <a:solidFill>
                  <a:schemeClr val="bg1"/>
                </a:solidFill>
                <a:latin typeface="+mj-ea"/>
                <a:ea typeface="+mj-ea"/>
              </a:rPr>
              <a:t>选题背景</a:t>
            </a:r>
            <a:endParaRPr lang="zh-CN" altLang="en-US" sz="1000" b="1" dirty="0">
              <a:solidFill>
                <a:schemeClr val="bg1"/>
              </a:solidFill>
              <a:latin typeface="+mj-ea"/>
              <a:ea typeface="+mj-ea"/>
              <a:sym typeface="微软雅黑" panose="020B0503020204020204" charset="-122"/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1684694" y="524281"/>
            <a:ext cx="889000" cy="304800"/>
          </a:xfrm>
          <a:prstGeom prst="roundRect">
            <a:avLst>
              <a:gd name="adj" fmla="val 50000"/>
            </a:avLst>
          </a:prstGeom>
          <a:solidFill>
            <a:srgbClr val="DAB96E"/>
          </a:solidFill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lang="zh-CN" altLang="en-US" sz="1000" b="1" dirty="0">
                <a:solidFill>
                  <a:schemeClr val="bg1"/>
                </a:solidFill>
                <a:latin typeface="+mj-ea"/>
                <a:ea typeface="+mj-ea"/>
              </a:rPr>
              <a:t>研究意义</a:t>
            </a:r>
          </a:p>
        </p:txBody>
      </p:sp>
      <p:sp>
        <p:nvSpPr>
          <p:cNvPr id="18" name="圆角矩形 17"/>
          <p:cNvSpPr/>
          <p:nvPr/>
        </p:nvSpPr>
        <p:spPr>
          <a:xfrm>
            <a:off x="2939397" y="524281"/>
            <a:ext cx="889000" cy="304800"/>
          </a:xfrm>
          <a:prstGeom prst="roundRect">
            <a:avLst>
              <a:gd name="adj" fmla="val 50000"/>
            </a:avLst>
          </a:prstGeom>
          <a:solidFill>
            <a:srgbClr val="DAB96E"/>
          </a:solidFill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b="1" dirty="0">
                <a:solidFill>
                  <a:schemeClr val="bg1"/>
                </a:solidFill>
                <a:latin typeface="+mj-ea"/>
                <a:ea typeface="+mj-ea"/>
              </a:rPr>
              <a:t>理论基础</a:t>
            </a:r>
            <a:endParaRPr lang="zh-CN" altLang="en-US" sz="10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4194100" y="524281"/>
            <a:ext cx="889000" cy="304800"/>
          </a:xfrm>
          <a:prstGeom prst="roundRect">
            <a:avLst>
              <a:gd name="adj" fmla="val 50000"/>
            </a:avLst>
          </a:prstGeom>
          <a:solidFill>
            <a:srgbClr val="DAB96E"/>
          </a:solidFill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b="1" dirty="0">
                <a:solidFill>
                  <a:schemeClr val="bg1"/>
                </a:solidFill>
                <a:latin typeface="+mj-ea"/>
                <a:ea typeface="+mj-ea"/>
              </a:rPr>
              <a:t>贡献创新</a:t>
            </a:r>
            <a:endParaRPr lang="zh-CN" altLang="en-US" sz="10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6" grpId="0"/>
      <p:bldP spid="15" grpId="0" bldLvl="0" animBg="1"/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1"/>
          <p:cNvSpPr txBox="1"/>
          <p:nvPr/>
        </p:nvSpPr>
        <p:spPr>
          <a:xfrm>
            <a:off x="9634726" y="5344533"/>
            <a:ext cx="524503" cy="276999"/>
          </a:xfrm>
          <a:prstGeom prst="rect">
            <a:avLst/>
          </a:prstGeom>
          <a:noFill/>
        </p:spPr>
        <p:txBody>
          <a:bodyPr wrap="none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200" b="1" dirty="0">
                <a:ea typeface="微软雅黑" panose="020B0503020204020204" charset="-122"/>
              </a:rPr>
              <a:t>计划一</a:t>
            </a:r>
            <a:endParaRPr lang="id-ID" altLang="zh-CN" sz="1200" b="1" dirty="0">
              <a:ea typeface="微软雅黑" panose="020B0503020204020204" charset="-122"/>
            </a:endParaRPr>
          </a:p>
        </p:txBody>
      </p:sp>
      <p:sp>
        <p:nvSpPr>
          <p:cNvPr id="5" name="TextBox 12"/>
          <p:cNvSpPr txBox="1"/>
          <p:nvPr/>
        </p:nvSpPr>
        <p:spPr>
          <a:xfrm>
            <a:off x="8052076" y="5344533"/>
            <a:ext cx="524503" cy="276999"/>
          </a:xfrm>
          <a:prstGeom prst="rect">
            <a:avLst/>
          </a:prstGeom>
          <a:noFill/>
        </p:spPr>
        <p:txBody>
          <a:bodyPr wrap="none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200" b="1" dirty="0">
                <a:ea typeface="微软雅黑" panose="020B0503020204020204" charset="-122"/>
              </a:rPr>
              <a:t>计划一</a:t>
            </a:r>
            <a:endParaRPr lang="id-ID" altLang="zh-CN" sz="1200" b="1" dirty="0">
              <a:ea typeface="微软雅黑" panose="020B0503020204020204" charset="-122"/>
            </a:endParaRPr>
          </a:p>
        </p:txBody>
      </p:sp>
      <p:sp>
        <p:nvSpPr>
          <p:cNvPr id="6" name="TextBox 13"/>
          <p:cNvSpPr txBox="1"/>
          <p:nvPr/>
        </p:nvSpPr>
        <p:spPr>
          <a:xfrm>
            <a:off x="6498099" y="5335008"/>
            <a:ext cx="524503" cy="276999"/>
          </a:xfrm>
          <a:prstGeom prst="rect">
            <a:avLst/>
          </a:prstGeom>
          <a:noFill/>
        </p:spPr>
        <p:txBody>
          <a:bodyPr wrap="none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200" b="1" dirty="0">
                <a:ea typeface="微软雅黑" panose="020B0503020204020204" charset="-122"/>
              </a:rPr>
              <a:t>计划一</a:t>
            </a:r>
            <a:endParaRPr lang="id-ID" altLang="zh-CN" sz="1200" b="1" dirty="0">
              <a:ea typeface="微软雅黑" panose="020B0503020204020204" charset="-122"/>
            </a:endParaRPr>
          </a:p>
        </p:txBody>
      </p:sp>
      <p:sp>
        <p:nvSpPr>
          <p:cNvPr id="7" name="TextBox 14"/>
          <p:cNvSpPr txBox="1"/>
          <p:nvPr/>
        </p:nvSpPr>
        <p:spPr>
          <a:xfrm>
            <a:off x="4934499" y="5344533"/>
            <a:ext cx="524503" cy="276999"/>
          </a:xfrm>
          <a:prstGeom prst="rect">
            <a:avLst/>
          </a:prstGeom>
          <a:noFill/>
        </p:spPr>
        <p:txBody>
          <a:bodyPr wrap="none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200" b="1" dirty="0">
                <a:ea typeface="微软雅黑" panose="020B0503020204020204" charset="-122"/>
              </a:rPr>
              <a:t>计划一</a:t>
            </a:r>
            <a:endParaRPr lang="id-ID" altLang="zh-CN" sz="1200" b="1" dirty="0">
              <a:ea typeface="微软雅黑" panose="020B0503020204020204" charset="-122"/>
            </a:endParaRPr>
          </a:p>
        </p:txBody>
      </p:sp>
      <p:sp>
        <p:nvSpPr>
          <p:cNvPr id="8" name="TextBox 15"/>
          <p:cNvSpPr txBox="1"/>
          <p:nvPr/>
        </p:nvSpPr>
        <p:spPr>
          <a:xfrm>
            <a:off x="3344618" y="5344533"/>
            <a:ext cx="524503" cy="276999"/>
          </a:xfrm>
          <a:prstGeom prst="rect">
            <a:avLst/>
          </a:prstGeom>
          <a:noFill/>
        </p:spPr>
        <p:txBody>
          <a:bodyPr wrap="none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200" b="1" dirty="0">
                <a:ea typeface="微软雅黑" panose="020B0503020204020204" charset="-122"/>
              </a:rPr>
              <a:t>计划一</a:t>
            </a:r>
            <a:endParaRPr lang="id-ID" altLang="zh-CN" sz="1200" b="1" dirty="0">
              <a:ea typeface="微软雅黑" panose="020B0503020204020204" charset="-122"/>
            </a:endParaRPr>
          </a:p>
        </p:txBody>
      </p:sp>
      <p:sp>
        <p:nvSpPr>
          <p:cNvPr id="9" name="TextBox 16"/>
          <p:cNvSpPr txBox="1"/>
          <p:nvPr/>
        </p:nvSpPr>
        <p:spPr>
          <a:xfrm>
            <a:off x="1771534" y="5344533"/>
            <a:ext cx="524503" cy="276999"/>
          </a:xfrm>
          <a:prstGeom prst="rect">
            <a:avLst/>
          </a:prstGeom>
          <a:noFill/>
        </p:spPr>
        <p:txBody>
          <a:bodyPr wrap="none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200" b="1" dirty="0" smtClean="0">
                <a:ea typeface="微软雅黑" panose="020B0503020204020204" charset="-122"/>
              </a:rPr>
              <a:t>计划一</a:t>
            </a:r>
            <a:endParaRPr lang="id-ID" sz="1200" b="1" dirty="0">
              <a:ea typeface="微软雅黑" panose="020B050302020402020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800372" y="5191794"/>
            <a:ext cx="10337256" cy="108001"/>
            <a:chOff x="915230" y="5177726"/>
            <a:chExt cx="10337256" cy="108001"/>
          </a:xfrm>
          <a:solidFill>
            <a:srgbClr val="DAB96E"/>
          </a:solidFill>
        </p:grpSpPr>
        <p:grpSp>
          <p:nvGrpSpPr>
            <p:cNvPr id="63" name="组合 62"/>
            <p:cNvGrpSpPr/>
            <p:nvPr/>
          </p:nvGrpSpPr>
          <p:grpSpPr>
            <a:xfrm>
              <a:off x="915230" y="5231726"/>
              <a:ext cx="10337256" cy="1"/>
              <a:chOff x="915230" y="5231726"/>
              <a:chExt cx="10337256" cy="1"/>
            </a:xfrm>
            <a:grpFill/>
          </p:grpSpPr>
          <p:cxnSp>
            <p:nvCxnSpPr>
              <p:cNvPr id="70" name="Straight Connector 2"/>
              <p:cNvCxnSpPr/>
              <p:nvPr/>
            </p:nvCxnSpPr>
            <p:spPr>
              <a:xfrm>
                <a:off x="2193975" y="5231726"/>
                <a:ext cx="1476000" cy="0"/>
              </a:xfrm>
              <a:prstGeom prst="line">
                <a:avLst/>
              </a:prstGeom>
              <a:grpFill/>
              <a:ln w="22225">
                <a:solidFill>
                  <a:srgbClr val="DAB96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3"/>
              <p:cNvCxnSpPr/>
              <p:nvPr/>
            </p:nvCxnSpPr>
            <p:spPr>
              <a:xfrm>
                <a:off x="3758000" y="5231726"/>
                <a:ext cx="1476000" cy="0"/>
              </a:xfrm>
              <a:prstGeom prst="line">
                <a:avLst/>
              </a:prstGeom>
              <a:grpFill/>
              <a:ln w="22225">
                <a:solidFill>
                  <a:srgbClr val="DAB96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4"/>
              <p:cNvCxnSpPr/>
              <p:nvPr/>
            </p:nvCxnSpPr>
            <p:spPr>
              <a:xfrm>
                <a:off x="5336681" y="5231726"/>
                <a:ext cx="1476000" cy="0"/>
              </a:xfrm>
              <a:prstGeom prst="line">
                <a:avLst/>
              </a:prstGeom>
              <a:grpFill/>
              <a:ln w="22225">
                <a:solidFill>
                  <a:srgbClr val="DAB96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5"/>
              <p:cNvCxnSpPr/>
              <p:nvPr/>
            </p:nvCxnSpPr>
            <p:spPr>
              <a:xfrm>
                <a:off x="6900706" y="5231726"/>
                <a:ext cx="1476000" cy="0"/>
              </a:xfrm>
              <a:prstGeom prst="line">
                <a:avLst/>
              </a:prstGeom>
              <a:grpFill/>
              <a:ln w="22225">
                <a:solidFill>
                  <a:srgbClr val="DAB96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6"/>
              <p:cNvCxnSpPr/>
              <p:nvPr/>
            </p:nvCxnSpPr>
            <p:spPr>
              <a:xfrm rot="10800000">
                <a:off x="10064486" y="5231727"/>
                <a:ext cx="1188000" cy="0"/>
              </a:xfrm>
              <a:prstGeom prst="line">
                <a:avLst/>
              </a:prstGeom>
              <a:grpFill/>
              <a:ln w="22225">
                <a:solidFill>
                  <a:srgbClr val="DAB96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"/>
              <p:cNvCxnSpPr/>
              <p:nvPr/>
            </p:nvCxnSpPr>
            <p:spPr>
              <a:xfrm rot="10800000">
                <a:off x="8479161" y="5231726"/>
                <a:ext cx="1476000" cy="0"/>
              </a:xfrm>
              <a:prstGeom prst="line">
                <a:avLst/>
              </a:prstGeom>
              <a:grpFill/>
              <a:ln w="22225">
                <a:solidFill>
                  <a:srgbClr val="DAB96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8"/>
              <p:cNvCxnSpPr/>
              <p:nvPr/>
            </p:nvCxnSpPr>
            <p:spPr>
              <a:xfrm rot="10800000">
                <a:off x="915230" y="5231726"/>
                <a:ext cx="1188000" cy="0"/>
              </a:xfrm>
              <a:prstGeom prst="line">
                <a:avLst/>
              </a:prstGeom>
              <a:grpFill/>
              <a:ln w="22225">
                <a:solidFill>
                  <a:srgbClr val="DAB96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4" name="Oval 17"/>
            <p:cNvSpPr/>
            <p:nvPr/>
          </p:nvSpPr>
          <p:spPr>
            <a:xfrm>
              <a:off x="2105864" y="5177726"/>
              <a:ext cx="108000" cy="108000"/>
            </a:xfrm>
            <a:prstGeom prst="ellipse">
              <a:avLst/>
            </a:prstGeom>
            <a:grpFill/>
            <a:ln w="19050">
              <a:solidFill>
                <a:srgbClr val="DAB9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/>
            </a:p>
          </p:txBody>
        </p:sp>
        <p:sp>
          <p:nvSpPr>
            <p:cNvPr id="65" name="Oval 18"/>
            <p:cNvSpPr/>
            <p:nvPr/>
          </p:nvSpPr>
          <p:spPr>
            <a:xfrm>
              <a:off x="3666124" y="5177726"/>
              <a:ext cx="108000" cy="108000"/>
            </a:xfrm>
            <a:prstGeom prst="ellipse">
              <a:avLst/>
            </a:prstGeom>
            <a:grpFill/>
            <a:ln w="19050">
              <a:solidFill>
                <a:srgbClr val="DAB9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/>
            </a:p>
          </p:txBody>
        </p:sp>
        <p:sp>
          <p:nvSpPr>
            <p:cNvPr id="66" name="Oval 19"/>
            <p:cNvSpPr/>
            <p:nvPr/>
          </p:nvSpPr>
          <p:spPr>
            <a:xfrm>
              <a:off x="5241578" y="5177726"/>
              <a:ext cx="108000" cy="108000"/>
            </a:xfrm>
            <a:prstGeom prst="ellipse">
              <a:avLst/>
            </a:prstGeom>
            <a:grpFill/>
            <a:ln w="19050">
              <a:solidFill>
                <a:srgbClr val="DAB9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/>
            </a:p>
          </p:txBody>
        </p:sp>
        <p:sp>
          <p:nvSpPr>
            <p:cNvPr id="67" name="Oval 20"/>
            <p:cNvSpPr/>
            <p:nvPr/>
          </p:nvSpPr>
          <p:spPr>
            <a:xfrm>
              <a:off x="6813193" y="5177726"/>
              <a:ext cx="108000" cy="108000"/>
            </a:xfrm>
            <a:prstGeom prst="ellipse">
              <a:avLst/>
            </a:prstGeom>
            <a:grpFill/>
            <a:ln w="19050">
              <a:solidFill>
                <a:srgbClr val="DAB9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/>
            </a:p>
          </p:txBody>
        </p:sp>
        <p:sp>
          <p:nvSpPr>
            <p:cNvPr id="68" name="Oval 21"/>
            <p:cNvSpPr/>
            <p:nvPr/>
          </p:nvSpPr>
          <p:spPr>
            <a:xfrm>
              <a:off x="8361270" y="5177726"/>
              <a:ext cx="108000" cy="108000"/>
            </a:xfrm>
            <a:prstGeom prst="ellipse">
              <a:avLst/>
            </a:prstGeom>
            <a:grpFill/>
            <a:ln w="19050">
              <a:solidFill>
                <a:srgbClr val="DAB9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/>
            </a:p>
          </p:txBody>
        </p:sp>
        <p:sp>
          <p:nvSpPr>
            <p:cNvPr id="69" name="Oval 22"/>
            <p:cNvSpPr/>
            <p:nvPr/>
          </p:nvSpPr>
          <p:spPr>
            <a:xfrm rot="10800000">
              <a:off x="9950622" y="5177727"/>
              <a:ext cx="108000" cy="108000"/>
            </a:xfrm>
            <a:prstGeom prst="ellipse">
              <a:avLst/>
            </a:prstGeom>
            <a:grpFill/>
            <a:ln w="19050">
              <a:solidFill>
                <a:srgbClr val="DAB9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/>
            </a:p>
          </p:txBody>
        </p:sp>
      </p:grpSp>
      <p:cxnSp>
        <p:nvCxnSpPr>
          <p:cNvPr id="11" name="Straight Connector 23"/>
          <p:cNvCxnSpPr/>
          <p:nvPr/>
        </p:nvCxnSpPr>
        <p:spPr>
          <a:xfrm flipV="1">
            <a:off x="2045006" y="4771120"/>
            <a:ext cx="0" cy="360000"/>
          </a:xfrm>
          <a:prstGeom prst="line">
            <a:avLst/>
          </a:prstGeom>
          <a:ln w="19050" cap="rnd">
            <a:solidFill>
              <a:srgbClr val="C8161C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24"/>
          <p:cNvCxnSpPr/>
          <p:nvPr/>
        </p:nvCxnSpPr>
        <p:spPr>
          <a:xfrm flipV="1">
            <a:off x="2045006" y="3527417"/>
            <a:ext cx="0" cy="396000"/>
          </a:xfrm>
          <a:prstGeom prst="line">
            <a:avLst/>
          </a:prstGeom>
          <a:ln w="19050" cap="rnd">
            <a:solidFill>
              <a:srgbClr val="C8161C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25"/>
          <p:cNvGrpSpPr/>
          <p:nvPr/>
        </p:nvGrpSpPr>
        <p:grpSpPr>
          <a:xfrm>
            <a:off x="1780617" y="2942320"/>
            <a:ext cx="540000" cy="540000"/>
            <a:chOff x="1895475" y="3190875"/>
            <a:chExt cx="540000" cy="540000"/>
          </a:xfrm>
        </p:grpSpPr>
        <p:sp>
          <p:nvSpPr>
            <p:cNvPr id="61" name="Oval 73"/>
            <p:cNvSpPr/>
            <p:nvPr/>
          </p:nvSpPr>
          <p:spPr>
            <a:xfrm>
              <a:off x="1895475" y="3190875"/>
              <a:ext cx="540000" cy="540000"/>
            </a:xfrm>
            <a:prstGeom prst="ellipse">
              <a:avLst/>
            </a:prstGeom>
            <a:solidFill>
              <a:srgbClr val="DAB96E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/>
            </a:p>
          </p:txBody>
        </p:sp>
        <p:sp>
          <p:nvSpPr>
            <p:cNvPr id="62" name="Freeform: Shape 74"/>
            <p:cNvSpPr/>
            <p:nvPr/>
          </p:nvSpPr>
          <p:spPr bwMode="auto">
            <a:xfrm>
              <a:off x="2000853" y="3295413"/>
              <a:ext cx="329244" cy="330924"/>
            </a:xfrm>
            <a:custGeom>
              <a:avLst/>
              <a:gdLst>
                <a:gd name="T0" fmla="*/ 234 w 246"/>
                <a:gd name="T1" fmla="*/ 13 h 247"/>
                <a:gd name="T2" fmla="*/ 175 w 246"/>
                <a:gd name="T3" fmla="*/ 35 h 247"/>
                <a:gd name="T4" fmla="*/ 153 w 246"/>
                <a:gd name="T5" fmla="*/ 60 h 247"/>
                <a:gd name="T6" fmla="*/ 24 w 246"/>
                <a:gd name="T7" fmla="*/ 36 h 247"/>
                <a:gd name="T8" fmla="*/ 5 w 246"/>
                <a:gd name="T9" fmla="*/ 55 h 247"/>
                <a:gd name="T10" fmla="*/ 107 w 246"/>
                <a:gd name="T11" fmla="*/ 109 h 247"/>
                <a:gd name="T12" fmla="*/ 65 w 246"/>
                <a:gd name="T13" fmla="*/ 159 h 247"/>
                <a:gd name="T14" fmla="*/ 54 w 246"/>
                <a:gd name="T15" fmla="*/ 172 h 247"/>
                <a:gd name="T16" fmla="*/ 12 w 246"/>
                <a:gd name="T17" fmla="*/ 161 h 247"/>
                <a:gd name="T18" fmla="*/ 0 w 246"/>
                <a:gd name="T19" fmla="*/ 173 h 247"/>
                <a:gd name="T20" fmla="*/ 47 w 246"/>
                <a:gd name="T21" fmla="*/ 200 h 247"/>
                <a:gd name="T22" fmla="*/ 74 w 246"/>
                <a:gd name="T23" fmla="*/ 247 h 247"/>
                <a:gd name="T24" fmla="*/ 86 w 246"/>
                <a:gd name="T25" fmla="*/ 235 h 247"/>
                <a:gd name="T26" fmla="*/ 75 w 246"/>
                <a:gd name="T27" fmla="*/ 193 h 247"/>
                <a:gd name="T28" fmla="*/ 88 w 246"/>
                <a:gd name="T29" fmla="*/ 182 h 247"/>
                <a:gd name="T30" fmla="*/ 138 w 246"/>
                <a:gd name="T31" fmla="*/ 140 h 247"/>
                <a:gd name="T32" fmla="*/ 192 w 246"/>
                <a:gd name="T33" fmla="*/ 242 h 247"/>
                <a:gd name="T34" fmla="*/ 211 w 246"/>
                <a:gd name="T35" fmla="*/ 223 h 247"/>
                <a:gd name="T36" fmla="*/ 187 w 246"/>
                <a:gd name="T37" fmla="*/ 94 h 247"/>
                <a:gd name="T38" fmla="*/ 212 w 246"/>
                <a:gd name="T39" fmla="*/ 72 h 247"/>
                <a:gd name="T40" fmla="*/ 234 w 246"/>
                <a:gd name="T41" fmla="*/ 13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46" h="247">
                  <a:moveTo>
                    <a:pt x="234" y="13"/>
                  </a:moveTo>
                  <a:cubicBezTo>
                    <a:pt x="221" y="0"/>
                    <a:pt x="196" y="11"/>
                    <a:pt x="175" y="35"/>
                  </a:cubicBezTo>
                  <a:cubicBezTo>
                    <a:pt x="153" y="60"/>
                    <a:pt x="153" y="60"/>
                    <a:pt x="153" y="60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5" y="55"/>
                    <a:pt x="5" y="55"/>
                    <a:pt x="5" y="55"/>
                  </a:cubicBezTo>
                  <a:cubicBezTo>
                    <a:pt x="107" y="109"/>
                    <a:pt x="107" y="109"/>
                    <a:pt x="107" y="109"/>
                  </a:cubicBezTo>
                  <a:cubicBezTo>
                    <a:pt x="65" y="159"/>
                    <a:pt x="65" y="159"/>
                    <a:pt x="65" y="159"/>
                  </a:cubicBezTo>
                  <a:cubicBezTo>
                    <a:pt x="61" y="164"/>
                    <a:pt x="57" y="168"/>
                    <a:pt x="54" y="172"/>
                  </a:cubicBezTo>
                  <a:cubicBezTo>
                    <a:pt x="12" y="161"/>
                    <a:pt x="12" y="161"/>
                    <a:pt x="12" y="161"/>
                  </a:cubicBezTo>
                  <a:cubicBezTo>
                    <a:pt x="0" y="173"/>
                    <a:pt x="0" y="173"/>
                    <a:pt x="0" y="173"/>
                  </a:cubicBezTo>
                  <a:cubicBezTo>
                    <a:pt x="47" y="200"/>
                    <a:pt x="47" y="200"/>
                    <a:pt x="47" y="200"/>
                  </a:cubicBezTo>
                  <a:cubicBezTo>
                    <a:pt x="74" y="247"/>
                    <a:pt x="74" y="247"/>
                    <a:pt x="74" y="247"/>
                  </a:cubicBezTo>
                  <a:cubicBezTo>
                    <a:pt x="86" y="235"/>
                    <a:pt x="86" y="235"/>
                    <a:pt x="86" y="235"/>
                  </a:cubicBezTo>
                  <a:cubicBezTo>
                    <a:pt x="75" y="193"/>
                    <a:pt x="75" y="193"/>
                    <a:pt x="75" y="193"/>
                  </a:cubicBezTo>
                  <a:cubicBezTo>
                    <a:pt x="79" y="190"/>
                    <a:pt x="83" y="186"/>
                    <a:pt x="88" y="182"/>
                  </a:cubicBezTo>
                  <a:cubicBezTo>
                    <a:pt x="138" y="140"/>
                    <a:pt x="138" y="140"/>
                    <a:pt x="138" y="140"/>
                  </a:cubicBezTo>
                  <a:cubicBezTo>
                    <a:pt x="192" y="242"/>
                    <a:pt x="192" y="242"/>
                    <a:pt x="192" y="242"/>
                  </a:cubicBezTo>
                  <a:cubicBezTo>
                    <a:pt x="211" y="223"/>
                    <a:pt x="211" y="223"/>
                    <a:pt x="211" y="223"/>
                  </a:cubicBezTo>
                  <a:cubicBezTo>
                    <a:pt x="187" y="94"/>
                    <a:pt x="187" y="94"/>
                    <a:pt x="187" y="94"/>
                  </a:cubicBezTo>
                  <a:cubicBezTo>
                    <a:pt x="212" y="72"/>
                    <a:pt x="212" y="72"/>
                    <a:pt x="212" y="72"/>
                  </a:cubicBezTo>
                  <a:cubicBezTo>
                    <a:pt x="236" y="51"/>
                    <a:pt x="246" y="25"/>
                    <a:pt x="234" y="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ea typeface="微软雅黑" panose="020B0503020204020204" charset="-122"/>
              </a:endParaRPr>
            </a:p>
          </p:txBody>
        </p:sp>
      </p:grpSp>
      <p:cxnSp>
        <p:nvCxnSpPr>
          <p:cNvPr id="16" name="Straight Connector 28"/>
          <p:cNvCxnSpPr/>
          <p:nvPr/>
        </p:nvCxnSpPr>
        <p:spPr>
          <a:xfrm flipV="1">
            <a:off x="3615205" y="3485245"/>
            <a:ext cx="0" cy="1656000"/>
          </a:xfrm>
          <a:prstGeom prst="line">
            <a:avLst/>
          </a:prstGeom>
          <a:ln w="19050" cap="rnd">
            <a:solidFill>
              <a:srgbClr val="C8161C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29"/>
          <p:cNvCxnSpPr/>
          <p:nvPr/>
        </p:nvCxnSpPr>
        <p:spPr>
          <a:xfrm flipV="1">
            <a:off x="3605266" y="2232017"/>
            <a:ext cx="0" cy="396000"/>
          </a:xfrm>
          <a:prstGeom prst="line">
            <a:avLst/>
          </a:prstGeom>
          <a:ln w="19050" cap="rnd">
            <a:solidFill>
              <a:srgbClr val="C8161C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30"/>
          <p:cNvGrpSpPr/>
          <p:nvPr/>
        </p:nvGrpSpPr>
        <p:grpSpPr>
          <a:xfrm>
            <a:off x="3345205" y="1642868"/>
            <a:ext cx="540000" cy="540000"/>
            <a:chOff x="3450124" y="2009775"/>
            <a:chExt cx="540000" cy="540000"/>
          </a:xfrm>
        </p:grpSpPr>
        <p:sp>
          <p:nvSpPr>
            <p:cNvPr id="51" name="Oval 63"/>
            <p:cNvSpPr/>
            <p:nvPr/>
          </p:nvSpPr>
          <p:spPr>
            <a:xfrm>
              <a:off x="3450124" y="2009775"/>
              <a:ext cx="540000" cy="540000"/>
            </a:xfrm>
            <a:prstGeom prst="ellipse">
              <a:avLst/>
            </a:prstGeom>
            <a:solidFill>
              <a:srgbClr val="DAB96E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/>
            </a:p>
          </p:txBody>
        </p:sp>
        <p:grpSp>
          <p:nvGrpSpPr>
            <p:cNvPr id="52" name="Group 64"/>
            <p:cNvGrpSpPr/>
            <p:nvPr/>
          </p:nvGrpSpPr>
          <p:grpSpPr>
            <a:xfrm>
              <a:off x="3567881" y="2071854"/>
              <a:ext cx="304483" cy="415884"/>
              <a:chOff x="5772150" y="2981325"/>
              <a:chExt cx="650875" cy="889001"/>
            </a:xfrm>
            <a:solidFill>
              <a:schemeClr val="bg1"/>
            </a:solidFill>
          </p:grpSpPr>
          <p:sp>
            <p:nvSpPr>
              <p:cNvPr id="53" name="Rectangle 65"/>
              <p:cNvSpPr/>
              <p:nvPr/>
            </p:nvSpPr>
            <p:spPr bwMode="auto">
              <a:xfrm>
                <a:off x="5875338" y="3159125"/>
                <a:ext cx="146050" cy="460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ea typeface="微软雅黑" panose="020B0503020204020204" charset="-122"/>
                </a:endParaRPr>
              </a:p>
            </p:txBody>
          </p:sp>
          <p:sp>
            <p:nvSpPr>
              <p:cNvPr id="54" name="Rectangle 66"/>
              <p:cNvSpPr/>
              <p:nvPr/>
            </p:nvSpPr>
            <p:spPr bwMode="auto">
              <a:xfrm>
                <a:off x="5875338" y="3375025"/>
                <a:ext cx="368300" cy="428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ea typeface="微软雅黑" panose="020B0503020204020204" charset="-122"/>
                </a:endParaRPr>
              </a:p>
            </p:txBody>
          </p:sp>
          <p:sp>
            <p:nvSpPr>
              <p:cNvPr id="55" name="Rectangle 67"/>
              <p:cNvSpPr/>
              <p:nvPr/>
            </p:nvSpPr>
            <p:spPr bwMode="auto">
              <a:xfrm>
                <a:off x="5875338" y="3470275"/>
                <a:ext cx="368300" cy="460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ea typeface="微软雅黑" panose="020B0503020204020204" charset="-122"/>
                </a:endParaRPr>
              </a:p>
            </p:txBody>
          </p:sp>
          <p:sp>
            <p:nvSpPr>
              <p:cNvPr id="56" name="Rectangle 68"/>
              <p:cNvSpPr/>
              <p:nvPr/>
            </p:nvSpPr>
            <p:spPr bwMode="auto">
              <a:xfrm>
                <a:off x="5875338" y="3565525"/>
                <a:ext cx="206375" cy="460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ea typeface="微软雅黑" panose="020B0503020204020204" charset="-122"/>
                </a:endParaRPr>
              </a:p>
            </p:txBody>
          </p:sp>
          <p:sp>
            <p:nvSpPr>
              <p:cNvPr id="57" name="Freeform: Shape 69"/>
              <p:cNvSpPr/>
              <p:nvPr/>
            </p:nvSpPr>
            <p:spPr bwMode="auto">
              <a:xfrm>
                <a:off x="5772150" y="2981325"/>
                <a:ext cx="650875" cy="835025"/>
              </a:xfrm>
              <a:custGeom>
                <a:avLst/>
                <a:gdLst>
                  <a:gd name="T0" fmla="*/ 87 w 170"/>
                  <a:gd name="T1" fmla="*/ 0 h 220"/>
                  <a:gd name="T2" fmla="*/ 34 w 170"/>
                  <a:gd name="T3" fmla="*/ 0 h 220"/>
                  <a:gd name="T4" fmla="*/ 0 w 170"/>
                  <a:gd name="T5" fmla="*/ 34 h 220"/>
                  <a:gd name="T6" fmla="*/ 0 w 170"/>
                  <a:gd name="T7" fmla="*/ 185 h 220"/>
                  <a:gd name="T8" fmla="*/ 34 w 170"/>
                  <a:gd name="T9" fmla="*/ 220 h 220"/>
                  <a:gd name="T10" fmla="*/ 91 w 170"/>
                  <a:gd name="T11" fmla="*/ 220 h 220"/>
                  <a:gd name="T12" fmla="*/ 91 w 170"/>
                  <a:gd name="T13" fmla="*/ 203 h 220"/>
                  <a:gd name="T14" fmla="*/ 34 w 170"/>
                  <a:gd name="T15" fmla="*/ 203 h 220"/>
                  <a:gd name="T16" fmla="*/ 16 w 170"/>
                  <a:gd name="T17" fmla="*/ 185 h 220"/>
                  <a:gd name="T18" fmla="*/ 16 w 170"/>
                  <a:gd name="T19" fmla="*/ 34 h 220"/>
                  <a:gd name="T20" fmla="*/ 34 w 170"/>
                  <a:gd name="T21" fmla="*/ 16 h 220"/>
                  <a:gd name="T22" fmla="*/ 79 w 170"/>
                  <a:gd name="T23" fmla="*/ 16 h 220"/>
                  <a:gd name="T24" fmla="*/ 79 w 170"/>
                  <a:gd name="T25" fmla="*/ 67 h 220"/>
                  <a:gd name="T26" fmla="*/ 105 w 170"/>
                  <a:gd name="T27" fmla="*/ 93 h 220"/>
                  <a:gd name="T28" fmla="*/ 154 w 170"/>
                  <a:gd name="T29" fmla="*/ 93 h 220"/>
                  <a:gd name="T30" fmla="*/ 154 w 170"/>
                  <a:gd name="T31" fmla="*/ 185 h 220"/>
                  <a:gd name="T32" fmla="*/ 143 w 170"/>
                  <a:gd name="T33" fmla="*/ 202 h 220"/>
                  <a:gd name="T34" fmla="*/ 143 w 170"/>
                  <a:gd name="T35" fmla="*/ 219 h 220"/>
                  <a:gd name="T36" fmla="*/ 170 w 170"/>
                  <a:gd name="T37" fmla="*/ 185 h 220"/>
                  <a:gd name="T38" fmla="*/ 170 w 170"/>
                  <a:gd name="T39" fmla="*/ 83 h 220"/>
                  <a:gd name="T40" fmla="*/ 87 w 170"/>
                  <a:gd name="T41" fmla="*/ 0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70" h="220">
                    <a:moveTo>
                      <a:pt x="87" y="0"/>
                    </a:moveTo>
                    <a:cubicBezTo>
                      <a:pt x="34" y="0"/>
                      <a:pt x="34" y="0"/>
                      <a:pt x="34" y="0"/>
                    </a:cubicBezTo>
                    <a:cubicBezTo>
                      <a:pt x="15" y="0"/>
                      <a:pt x="0" y="15"/>
                      <a:pt x="0" y="34"/>
                    </a:cubicBezTo>
                    <a:cubicBezTo>
                      <a:pt x="0" y="185"/>
                      <a:pt x="0" y="185"/>
                      <a:pt x="0" y="185"/>
                    </a:cubicBezTo>
                    <a:cubicBezTo>
                      <a:pt x="0" y="204"/>
                      <a:pt x="15" y="220"/>
                      <a:pt x="34" y="220"/>
                    </a:cubicBezTo>
                    <a:cubicBezTo>
                      <a:pt x="91" y="220"/>
                      <a:pt x="91" y="220"/>
                      <a:pt x="91" y="220"/>
                    </a:cubicBezTo>
                    <a:cubicBezTo>
                      <a:pt x="91" y="203"/>
                      <a:pt x="91" y="203"/>
                      <a:pt x="91" y="203"/>
                    </a:cubicBezTo>
                    <a:cubicBezTo>
                      <a:pt x="34" y="203"/>
                      <a:pt x="34" y="203"/>
                      <a:pt x="34" y="203"/>
                    </a:cubicBezTo>
                    <a:cubicBezTo>
                      <a:pt x="24" y="203"/>
                      <a:pt x="16" y="195"/>
                      <a:pt x="16" y="185"/>
                    </a:cubicBezTo>
                    <a:cubicBezTo>
                      <a:pt x="16" y="34"/>
                      <a:pt x="16" y="34"/>
                      <a:pt x="16" y="34"/>
                    </a:cubicBezTo>
                    <a:cubicBezTo>
                      <a:pt x="16" y="24"/>
                      <a:pt x="24" y="16"/>
                      <a:pt x="34" y="16"/>
                    </a:cubicBezTo>
                    <a:cubicBezTo>
                      <a:pt x="79" y="16"/>
                      <a:pt x="79" y="16"/>
                      <a:pt x="79" y="16"/>
                    </a:cubicBezTo>
                    <a:cubicBezTo>
                      <a:pt x="79" y="67"/>
                      <a:pt x="79" y="67"/>
                      <a:pt x="79" y="67"/>
                    </a:cubicBezTo>
                    <a:cubicBezTo>
                      <a:pt x="79" y="81"/>
                      <a:pt x="90" y="93"/>
                      <a:pt x="105" y="93"/>
                    </a:cubicBezTo>
                    <a:cubicBezTo>
                      <a:pt x="154" y="93"/>
                      <a:pt x="154" y="93"/>
                      <a:pt x="154" y="93"/>
                    </a:cubicBezTo>
                    <a:cubicBezTo>
                      <a:pt x="154" y="185"/>
                      <a:pt x="154" y="185"/>
                      <a:pt x="154" y="185"/>
                    </a:cubicBezTo>
                    <a:cubicBezTo>
                      <a:pt x="154" y="193"/>
                      <a:pt x="149" y="199"/>
                      <a:pt x="143" y="202"/>
                    </a:cubicBezTo>
                    <a:cubicBezTo>
                      <a:pt x="143" y="219"/>
                      <a:pt x="143" y="219"/>
                      <a:pt x="143" y="219"/>
                    </a:cubicBezTo>
                    <a:cubicBezTo>
                      <a:pt x="158" y="216"/>
                      <a:pt x="170" y="202"/>
                      <a:pt x="170" y="185"/>
                    </a:cubicBezTo>
                    <a:cubicBezTo>
                      <a:pt x="170" y="83"/>
                      <a:pt x="170" y="83"/>
                      <a:pt x="170" y="83"/>
                    </a:cubicBezTo>
                    <a:lnTo>
                      <a:pt x="8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ea typeface="微软雅黑" panose="020B0503020204020204" charset="-122"/>
                </a:endParaRPr>
              </a:p>
            </p:txBody>
          </p:sp>
          <p:sp>
            <p:nvSpPr>
              <p:cNvPr id="58" name="Freeform: Shape 70"/>
              <p:cNvSpPr/>
              <p:nvPr/>
            </p:nvSpPr>
            <p:spPr bwMode="auto">
              <a:xfrm>
                <a:off x="6154738" y="3744913"/>
                <a:ext cx="130175" cy="125413"/>
              </a:xfrm>
              <a:custGeom>
                <a:avLst/>
                <a:gdLst>
                  <a:gd name="T0" fmla="*/ 32 w 34"/>
                  <a:gd name="T1" fmla="*/ 0 h 33"/>
                  <a:gd name="T2" fmla="*/ 31 w 34"/>
                  <a:gd name="T3" fmla="*/ 2 h 33"/>
                  <a:gd name="T4" fmla="*/ 26 w 34"/>
                  <a:gd name="T5" fmla="*/ 7 h 33"/>
                  <a:gd name="T6" fmla="*/ 24 w 34"/>
                  <a:gd name="T7" fmla="*/ 8 h 33"/>
                  <a:gd name="T8" fmla="*/ 19 w 34"/>
                  <a:gd name="T9" fmla="*/ 6 h 33"/>
                  <a:gd name="T10" fmla="*/ 17 w 34"/>
                  <a:gd name="T11" fmla="*/ 5 h 33"/>
                  <a:gd name="T12" fmla="*/ 16 w 34"/>
                  <a:gd name="T13" fmla="*/ 6 h 33"/>
                  <a:gd name="T14" fmla="*/ 10 w 34"/>
                  <a:gd name="T15" fmla="*/ 8 h 33"/>
                  <a:gd name="T16" fmla="*/ 10 w 34"/>
                  <a:gd name="T17" fmla="*/ 8 h 33"/>
                  <a:gd name="T18" fmla="*/ 8 w 34"/>
                  <a:gd name="T19" fmla="*/ 7 h 33"/>
                  <a:gd name="T20" fmla="*/ 3 w 34"/>
                  <a:gd name="T21" fmla="*/ 2 h 33"/>
                  <a:gd name="T22" fmla="*/ 2 w 34"/>
                  <a:gd name="T23" fmla="*/ 0 h 33"/>
                  <a:gd name="T24" fmla="*/ 1 w 34"/>
                  <a:gd name="T25" fmla="*/ 0 h 33"/>
                  <a:gd name="T26" fmla="*/ 0 w 34"/>
                  <a:gd name="T27" fmla="*/ 0 h 33"/>
                  <a:gd name="T28" fmla="*/ 0 w 34"/>
                  <a:gd name="T29" fmla="*/ 33 h 33"/>
                  <a:gd name="T30" fmla="*/ 17 w 34"/>
                  <a:gd name="T31" fmla="*/ 21 h 33"/>
                  <a:gd name="T32" fmla="*/ 34 w 34"/>
                  <a:gd name="T33" fmla="*/ 33 h 33"/>
                  <a:gd name="T34" fmla="*/ 34 w 34"/>
                  <a:gd name="T35" fmla="*/ 0 h 33"/>
                  <a:gd name="T36" fmla="*/ 34 w 34"/>
                  <a:gd name="T37" fmla="*/ 0 h 33"/>
                  <a:gd name="T38" fmla="*/ 32 w 34"/>
                  <a:gd name="T39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4" h="33">
                    <a:moveTo>
                      <a:pt x="32" y="0"/>
                    </a:moveTo>
                    <a:cubicBezTo>
                      <a:pt x="32" y="1"/>
                      <a:pt x="31" y="1"/>
                      <a:pt x="31" y="2"/>
                    </a:cubicBezTo>
                    <a:cubicBezTo>
                      <a:pt x="30" y="4"/>
                      <a:pt x="29" y="6"/>
                      <a:pt x="26" y="7"/>
                    </a:cubicBezTo>
                    <a:cubicBezTo>
                      <a:pt x="25" y="7"/>
                      <a:pt x="25" y="8"/>
                      <a:pt x="24" y="8"/>
                    </a:cubicBezTo>
                    <a:cubicBezTo>
                      <a:pt x="22" y="8"/>
                      <a:pt x="20" y="7"/>
                      <a:pt x="19" y="6"/>
                    </a:cubicBezTo>
                    <a:cubicBezTo>
                      <a:pt x="18" y="6"/>
                      <a:pt x="17" y="5"/>
                      <a:pt x="17" y="5"/>
                    </a:cubicBezTo>
                    <a:cubicBezTo>
                      <a:pt x="17" y="5"/>
                      <a:pt x="16" y="6"/>
                      <a:pt x="16" y="6"/>
                    </a:cubicBezTo>
                    <a:cubicBezTo>
                      <a:pt x="14" y="7"/>
                      <a:pt x="12" y="8"/>
                      <a:pt x="10" y="8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9" y="8"/>
                      <a:pt x="9" y="7"/>
                      <a:pt x="8" y="7"/>
                    </a:cubicBezTo>
                    <a:cubicBezTo>
                      <a:pt x="5" y="6"/>
                      <a:pt x="4" y="4"/>
                      <a:pt x="3" y="2"/>
                    </a:cubicBez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34" y="33"/>
                      <a:pt x="34" y="33"/>
                      <a:pt x="34" y="33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3" y="0"/>
                      <a:pt x="32" y="0"/>
                      <a:pt x="3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ea typeface="微软雅黑" panose="020B0503020204020204" charset="-122"/>
                </a:endParaRPr>
              </a:p>
            </p:txBody>
          </p:sp>
          <p:sp>
            <p:nvSpPr>
              <p:cNvPr id="59" name="Oval 71"/>
              <p:cNvSpPr/>
              <p:nvPr/>
            </p:nvSpPr>
            <p:spPr bwMode="auto">
              <a:xfrm>
                <a:off x="6178550" y="3625850"/>
                <a:ext cx="84138" cy="8096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ea typeface="微软雅黑" panose="020B0503020204020204" charset="-122"/>
                </a:endParaRPr>
              </a:p>
            </p:txBody>
          </p:sp>
          <p:sp>
            <p:nvSpPr>
              <p:cNvPr id="60" name="Freeform: Shape 72"/>
              <p:cNvSpPr/>
              <p:nvPr/>
            </p:nvSpPr>
            <p:spPr bwMode="auto">
              <a:xfrm>
                <a:off x="6127750" y="3573463"/>
                <a:ext cx="187325" cy="185738"/>
              </a:xfrm>
              <a:custGeom>
                <a:avLst/>
                <a:gdLst>
                  <a:gd name="T0" fmla="*/ 44 w 49"/>
                  <a:gd name="T1" fmla="*/ 18 h 49"/>
                  <a:gd name="T2" fmla="*/ 44 w 49"/>
                  <a:gd name="T3" fmla="*/ 10 h 49"/>
                  <a:gd name="T4" fmla="*/ 36 w 49"/>
                  <a:gd name="T5" fmla="*/ 7 h 49"/>
                  <a:gd name="T6" fmla="*/ 32 w 49"/>
                  <a:gd name="T7" fmla="*/ 1 h 49"/>
                  <a:gd name="T8" fmla="*/ 24 w 49"/>
                  <a:gd name="T9" fmla="*/ 3 h 49"/>
                  <a:gd name="T10" fmla="*/ 16 w 49"/>
                  <a:gd name="T11" fmla="*/ 1 h 49"/>
                  <a:gd name="T12" fmla="*/ 12 w 49"/>
                  <a:gd name="T13" fmla="*/ 7 h 49"/>
                  <a:gd name="T14" fmla="*/ 4 w 49"/>
                  <a:gd name="T15" fmla="*/ 10 h 49"/>
                  <a:gd name="T16" fmla="*/ 4 w 49"/>
                  <a:gd name="T17" fmla="*/ 18 h 49"/>
                  <a:gd name="T18" fmla="*/ 0 w 49"/>
                  <a:gd name="T19" fmla="*/ 24 h 49"/>
                  <a:gd name="T20" fmla="*/ 4 w 49"/>
                  <a:gd name="T21" fmla="*/ 31 h 49"/>
                  <a:gd name="T22" fmla="*/ 4 w 49"/>
                  <a:gd name="T23" fmla="*/ 39 h 49"/>
                  <a:gd name="T24" fmla="*/ 12 w 49"/>
                  <a:gd name="T25" fmla="*/ 41 h 49"/>
                  <a:gd name="T26" fmla="*/ 16 w 49"/>
                  <a:gd name="T27" fmla="*/ 48 h 49"/>
                  <a:gd name="T28" fmla="*/ 24 w 49"/>
                  <a:gd name="T29" fmla="*/ 45 h 49"/>
                  <a:gd name="T30" fmla="*/ 32 w 49"/>
                  <a:gd name="T31" fmla="*/ 48 h 49"/>
                  <a:gd name="T32" fmla="*/ 36 w 49"/>
                  <a:gd name="T33" fmla="*/ 41 h 49"/>
                  <a:gd name="T34" fmla="*/ 44 w 49"/>
                  <a:gd name="T35" fmla="*/ 39 h 49"/>
                  <a:gd name="T36" fmla="*/ 44 w 49"/>
                  <a:gd name="T37" fmla="*/ 31 h 49"/>
                  <a:gd name="T38" fmla="*/ 49 w 49"/>
                  <a:gd name="T39" fmla="*/ 24 h 49"/>
                  <a:gd name="T40" fmla="*/ 44 w 49"/>
                  <a:gd name="T41" fmla="*/ 18 h 49"/>
                  <a:gd name="T42" fmla="*/ 24 w 49"/>
                  <a:gd name="T43" fmla="*/ 37 h 49"/>
                  <a:gd name="T44" fmla="*/ 11 w 49"/>
                  <a:gd name="T45" fmla="*/ 24 h 49"/>
                  <a:gd name="T46" fmla="*/ 24 w 49"/>
                  <a:gd name="T47" fmla="*/ 12 h 49"/>
                  <a:gd name="T48" fmla="*/ 37 w 49"/>
                  <a:gd name="T49" fmla="*/ 24 h 49"/>
                  <a:gd name="T50" fmla="*/ 24 w 49"/>
                  <a:gd name="T51" fmla="*/ 3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9" h="49">
                    <a:moveTo>
                      <a:pt x="44" y="18"/>
                    </a:moveTo>
                    <a:cubicBezTo>
                      <a:pt x="43" y="16"/>
                      <a:pt x="45" y="12"/>
                      <a:pt x="44" y="10"/>
                    </a:cubicBezTo>
                    <a:cubicBezTo>
                      <a:pt x="42" y="8"/>
                      <a:pt x="38" y="9"/>
                      <a:pt x="36" y="7"/>
                    </a:cubicBezTo>
                    <a:cubicBezTo>
                      <a:pt x="34" y="6"/>
                      <a:pt x="34" y="2"/>
                      <a:pt x="32" y="1"/>
                    </a:cubicBezTo>
                    <a:cubicBezTo>
                      <a:pt x="29" y="0"/>
                      <a:pt x="27" y="3"/>
                      <a:pt x="24" y="3"/>
                    </a:cubicBezTo>
                    <a:cubicBezTo>
                      <a:pt x="22" y="3"/>
                      <a:pt x="19" y="0"/>
                      <a:pt x="16" y="1"/>
                    </a:cubicBezTo>
                    <a:cubicBezTo>
                      <a:pt x="14" y="2"/>
                      <a:pt x="14" y="6"/>
                      <a:pt x="12" y="7"/>
                    </a:cubicBezTo>
                    <a:cubicBezTo>
                      <a:pt x="10" y="9"/>
                      <a:pt x="6" y="8"/>
                      <a:pt x="4" y="10"/>
                    </a:cubicBezTo>
                    <a:cubicBezTo>
                      <a:pt x="3" y="12"/>
                      <a:pt x="5" y="16"/>
                      <a:pt x="4" y="18"/>
                    </a:cubicBezTo>
                    <a:cubicBezTo>
                      <a:pt x="3" y="20"/>
                      <a:pt x="0" y="22"/>
                      <a:pt x="0" y="24"/>
                    </a:cubicBezTo>
                    <a:cubicBezTo>
                      <a:pt x="0" y="27"/>
                      <a:pt x="3" y="29"/>
                      <a:pt x="4" y="31"/>
                    </a:cubicBezTo>
                    <a:cubicBezTo>
                      <a:pt x="5" y="33"/>
                      <a:pt x="3" y="37"/>
                      <a:pt x="4" y="39"/>
                    </a:cubicBezTo>
                    <a:cubicBezTo>
                      <a:pt x="6" y="41"/>
                      <a:pt x="10" y="40"/>
                      <a:pt x="12" y="41"/>
                    </a:cubicBezTo>
                    <a:cubicBezTo>
                      <a:pt x="14" y="43"/>
                      <a:pt x="14" y="47"/>
                      <a:pt x="16" y="48"/>
                    </a:cubicBezTo>
                    <a:cubicBezTo>
                      <a:pt x="19" y="49"/>
                      <a:pt x="22" y="45"/>
                      <a:pt x="24" y="45"/>
                    </a:cubicBezTo>
                    <a:cubicBezTo>
                      <a:pt x="27" y="45"/>
                      <a:pt x="29" y="49"/>
                      <a:pt x="32" y="48"/>
                    </a:cubicBezTo>
                    <a:cubicBezTo>
                      <a:pt x="34" y="47"/>
                      <a:pt x="34" y="43"/>
                      <a:pt x="36" y="41"/>
                    </a:cubicBezTo>
                    <a:cubicBezTo>
                      <a:pt x="38" y="40"/>
                      <a:pt x="42" y="41"/>
                      <a:pt x="44" y="39"/>
                    </a:cubicBezTo>
                    <a:cubicBezTo>
                      <a:pt x="45" y="37"/>
                      <a:pt x="43" y="33"/>
                      <a:pt x="44" y="31"/>
                    </a:cubicBezTo>
                    <a:cubicBezTo>
                      <a:pt x="45" y="29"/>
                      <a:pt x="49" y="27"/>
                      <a:pt x="49" y="24"/>
                    </a:cubicBezTo>
                    <a:cubicBezTo>
                      <a:pt x="49" y="22"/>
                      <a:pt x="45" y="20"/>
                      <a:pt x="44" y="18"/>
                    </a:cubicBezTo>
                    <a:close/>
                    <a:moveTo>
                      <a:pt x="24" y="37"/>
                    </a:moveTo>
                    <a:cubicBezTo>
                      <a:pt x="17" y="37"/>
                      <a:pt x="11" y="32"/>
                      <a:pt x="11" y="24"/>
                    </a:cubicBezTo>
                    <a:cubicBezTo>
                      <a:pt x="11" y="17"/>
                      <a:pt x="17" y="12"/>
                      <a:pt x="24" y="12"/>
                    </a:cubicBezTo>
                    <a:cubicBezTo>
                      <a:pt x="31" y="12"/>
                      <a:pt x="37" y="17"/>
                      <a:pt x="37" y="24"/>
                    </a:cubicBezTo>
                    <a:cubicBezTo>
                      <a:pt x="37" y="32"/>
                      <a:pt x="31" y="37"/>
                      <a:pt x="24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ea typeface="微软雅黑" panose="020B0503020204020204" charset="-122"/>
                </a:endParaRPr>
              </a:p>
            </p:txBody>
          </p:sp>
        </p:grpSp>
      </p:grpSp>
      <p:cxnSp>
        <p:nvCxnSpPr>
          <p:cNvPr id="21" name="Straight Connector 33"/>
          <p:cNvCxnSpPr/>
          <p:nvPr/>
        </p:nvCxnSpPr>
        <p:spPr>
          <a:xfrm flipV="1">
            <a:off x="5189260" y="4750021"/>
            <a:ext cx="0" cy="396000"/>
          </a:xfrm>
          <a:prstGeom prst="line">
            <a:avLst/>
          </a:prstGeom>
          <a:ln w="19050" cap="rnd">
            <a:solidFill>
              <a:srgbClr val="C8161C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34"/>
          <p:cNvCxnSpPr/>
          <p:nvPr/>
        </p:nvCxnSpPr>
        <p:spPr>
          <a:xfrm flipV="1">
            <a:off x="5189260" y="3565952"/>
            <a:ext cx="0" cy="324000"/>
          </a:xfrm>
          <a:prstGeom prst="line">
            <a:avLst/>
          </a:prstGeom>
          <a:ln w="19050" cap="rnd">
            <a:solidFill>
              <a:srgbClr val="C8161C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37"/>
          <p:cNvCxnSpPr/>
          <p:nvPr/>
        </p:nvCxnSpPr>
        <p:spPr>
          <a:xfrm flipV="1">
            <a:off x="6749520" y="3662926"/>
            <a:ext cx="0" cy="1476000"/>
          </a:xfrm>
          <a:prstGeom prst="line">
            <a:avLst/>
          </a:prstGeom>
          <a:ln w="19050" cap="rnd">
            <a:solidFill>
              <a:srgbClr val="C8161C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38"/>
          <p:cNvCxnSpPr/>
          <p:nvPr/>
        </p:nvCxnSpPr>
        <p:spPr>
          <a:xfrm flipV="1">
            <a:off x="6749520" y="2409698"/>
            <a:ext cx="0" cy="396000"/>
          </a:xfrm>
          <a:prstGeom prst="line">
            <a:avLst/>
          </a:prstGeom>
          <a:ln w="19050" cap="rnd">
            <a:solidFill>
              <a:srgbClr val="C8161C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39"/>
          <p:cNvGrpSpPr/>
          <p:nvPr/>
        </p:nvGrpSpPr>
        <p:grpSpPr>
          <a:xfrm>
            <a:off x="4924871" y="2960977"/>
            <a:ext cx="540000" cy="540000"/>
            <a:chOff x="5039729" y="3314307"/>
            <a:chExt cx="540000" cy="540000"/>
          </a:xfrm>
        </p:grpSpPr>
        <p:sp>
          <p:nvSpPr>
            <p:cNvPr id="49" name="Oval 61"/>
            <p:cNvSpPr/>
            <p:nvPr/>
          </p:nvSpPr>
          <p:spPr>
            <a:xfrm>
              <a:off x="5039729" y="3314307"/>
              <a:ext cx="540000" cy="540000"/>
            </a:xfrm>
            <a:prstGeom prst="ellipse">
              <a:avLst/>
            </a:prstGeom>
            <a:solidFill>
              <a:srgbClr val="DAB96E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/>
            </a:p>
          </p:txBody>
        </p:sp>
        <p:sp>
          <p:nvSpPr>
            <p:cNvPr id="50" name="Freeform: Shape 62"/>
            <p:cNvSpPr/>
            <p:nvPr/>
          </p:nvSpPr>
          <p:spPr bwMode="auto">
            <a:xfrm>
              <a:off x="5142973" y="3395648"/>
              <a:ext cx="333512" cy="377319"/>
            </a:xfrm>
            <a:custGeom>
              <a:avLst/>
              <a:gdLst>
                <a:gd name="T0" fmla="*/ 182 w 193"/>
                <a:gd name="T1" fmla="*/ 147 h 219"/>
                <a:gd name="T2" fmla="*/ 175 w 193"/>
                <a:gd name="T3" fmla="*/ 150 h 219"/>
                <a:gd name="T4" fmla="*/ 146 w 193"/>
                <a:gd name="T5" fmla="*/ 110 h 219"/>
                <a:gd name="T6" fmla="*/ 175 w 193"/>
                <a:gd name="T7" fmla="*/ 70 h 219"/>
                <a:gd name="T8" fmla="*/ 182 w 193"/>
                <a:gd name="T9" fmla="*/ 72 h 219"/>
                <a:gd name="T10" fmla="*/ 193 w 193"/>
                <a:gd name="T11" fmla="*/ 60 h 219"/>
                <a:gd name="T12" fmla="*/ 182 w 193"/>
                <a:gd name="T13" fmla="*/ 49 h 219"/>
                <a:gd name="T14" fmla="*/ 170 w 193"/>
                <a:gd name="T15" fmla="*/ 60 h 219"/>
                <a:gd name="T16" fmla="*/ 170 w 193"/>
                <a:gd name="T17" fmla="*/ 62 h 219"/>
                <a:gd name="T18" fmla="*/ 121 w 193"/>
                <a:gd name="T19" fmla="*/ 67 h 219"/>
                <a:gd name="T20" fmla="*/ 101 w 193"/>
                <a:gd name="T21" fmla="*/ 22 h 219"/>
                <a:gd name="T22" fmla="*/ 108 w 193"/>
                <a:gd name="T23" fmla="*/ 12 h 219"/>
                <a:gd name="T24" fmla="*/ 97 w 193"/>
                <a:gd name="T25" fmla="*/ 0 h 219"/>
                <a:gd name="T26" fmla="*/ 85 w 193"/>
                <a:gd name="T27" fmla="*/ 12 h 219"/>
                <a:gd name="T28" fmla="*/ 92 w 193"/>
                <a:gd name="T29" fmla="*/ 22 h 219"/>
                <a:gd name="T30" fmla="*/ 72 w 193"/>
                <a:gd name="T31" fmla="*/ 67 h 219"/>
                <a:gd name="T32" fmla="*/ 23 w 193"/>
                <a:gd name="T33" fmla="*/ 62 h 219"/>
                <a:gd name="T34" fmla="*/ 23 w 193"/>
                <a:gd name="T35" fmla="*/ 60 h 219"/>
                <a:gd name="T36" fmla="*/ 12 w 193"/>
                <a:gd name="T37" fmla="*/ 49 h 219"/>
                <a:gd name="T38" fmla="*/ 0 w 193"/>
                <a:gd name="T39" fmla="*/ 60 h 219"/>
                <a:gd name="T40" fmla="*/ 12 w 193"/>
                <a:gd name="T41" fmla="*/ 72 h 219"/>
                <a:gd name="T42" fmla="*/ 18 w 193"/>
                <a:gd name="T43" fmla="*/ 70 h 219"/>
                <a:gd name="T44" fmla="*/ 48 w 193"/>
                <a:gd name="T45" fmla="*/ 110 h 219"/>
                <a:gd name="T46" fmla="*/ 19 w 193"/>
                <a:gd name="T47" fmla="*/ 150 h 219"/>
                <a:gd name="T48" fmla="*/ 12 w 193"/>
                <a:gd name="T49" fmla="*/ 147 h 219"/>
                <a:gd name="T50" fmla="*/ 0 w 193"/>
                <a:gd name="T51" fmla="*/ 159 h 219"/>
                <a:gd name="T52" fmla="*/ 12 w 193"/>
                <a:gd name="T53" fmla="*/ 170 h 219"/>
                <a:gd name="T54" fmla="*/ 23 w 193"/>
                <a:gd name="T55" fmla="*/ 159 h 219"/>
                <a:gd name="T56" fmla="*/ 23 w 193"/>
                <a:gd name="T57" fmla="*/ 158 h 219"/>
                <a:gd name="T58" fmla="*/ 72 w 193"/>
                <a:gd name="T59" fmla="*/ 152 h 219"/>
                <a:gd name="T60" fmla="*/ 92 w 193"/>
                <a:gd name="T61" fmla="*/ 197 h 219"/>
                <a:gd name="T62" fmla="*/ 85 w 193"/>
                <a:gd name="T63" fmla="*/ 208 h 219"/>
                <a:gd name="T64" fmla="*/ 97 w 193"/>
                <a:gd name="T65" fmla="*/ 219 h 219"/>
                <a:gd name="T66" fmla="*/ 108 w 193"/>
                <a:gd name="T67" fmla="*/ 208 h 219"/>
                <a:gd name="T68" fmla="*/ 101 w 193"/>
                <a:gd name="T69" fmla="*/ 197 h 219"/>
                <a:gd name="T70" fmla="*/ 121 w 193"/>
                <a:gd name="T71" fmla="*/ 152 h 219"/>
                <a:gd name="T72" fmla="*/ 170 w 193"/>
                <a:gd name="T73" fmla="*/ 158 h 219"/>
                <a:gd name="T74" fmla="*/ 170 w 193"/>
                <a:gd name="T75" fmla="*/ 159 h 219"/>
                <a:gd name="T76" fmla="*/ 182 w 193"/>
                <a:gd name="T77" fmla="*/ 170 h 219"/>
                <a:gd name="T78" fmla="*/ 193 w 193"/>
                <a:gd name="T79" fmla="*/ 159 h 219"/>
                <a:gd name="T80" fmla="*/ 182 w 193"/>
                <a:gd name="T81" fmla="*/ 14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3" h="219">
                  <a:moveTo>
                    <a:pt x="182" y="147"/>
                  </a:moveTo>
                  <a:cubicBezTo>
                    <a:pt x="179" y="147"/>
                    <a:pt x="177" y="148"/>
                    <a:pt x="175" y="150"/>
                  </a:cubicBezTo>
                  <a:cubicBezTo>
                    <a:pt x="146" y="110"/>
                    <a:pt x="146" y="110"/>
                    <a:pt x="146" y="110"/>
                  </a:cubicBezTo>
                  <a:cubicBezTo>
                    <a:pt x="175" y="70"/>
                    <a:pt x="175" y="70"/>
                    <a:pt x="175" y="70"/>
                  </a:cubicBezTo>
                  <a:cubicBezTo>
                    <a:pt x="177" y="71"/>
                    <a:pt x="179" y="72"/>
                    <a:pt x="182" y="72"/>
                  </a:cubicBezTo>
                  <a:cubicBezTo>
                    <a:pt x="188" y="72"/>
                    <a:pt x="193" y="67"/>
                    <a:pt x="193" y="60"/>
                  </a:cubicBezTo>
                  <a:cubicBezTo>
                    <a:pt x="193" y="54"/>
                    <a:pt x="188" y="49"/>
                    <a:pt x="182" y="49"/>
                  </a:cubicBezTo>
                  <a:cubicBezTo>
                    <a:pt x="175" y="49"/>
                    <a:pt x="170" y="54"/>
                    <a:pt x="170" y="60"/>
                  </a:cubicBezTo>
                  <a:cubicBezTo>
                    <a:pt x="170" y="61"/>
                    <a:pt x="170" y="61"/>
                    <a:pt x="170" y="62"/>
                  </a:cubicBezTo>
                  <a:cubicBezTo>
                    <a:pt x="121" y="67"/>
                    <a:pt x="121" y="67"/>
                    <a:pt x="121" y="67"/>
                  </a:cubicBezTo>
                  <a:cubicBezTo>
                    <a:pt x="101" y="22"/>
                    <a:pt x="101" y="22"/>
                    <a:pt x="101" y="22"/>
                  </a:cubicBezTo>
                  <a:cubicBezTo>
                    <a:pt x="105" y="20"/>
                    <a:pt x="108" y="16"/>
                    <a:pt x="108" y="12"/>
                  </a:cubicBezTo>
                  <a:cubicBezTo>
                    <a:pt x="108" y="5"/>
                    <a:pt x="103" y="0"/>
                    <a:pt x="97" y="0"/>
                  </a:cubicBezTo>
                  <a:cubicBezTo>
                    <a:pt x="90" y="0"/>
                    <a:pt x="85" y="5"/>
                    <a:pt x="85" y="12"/>
                  </a:cubicBezTo>
                  <a:cubicBezTo>
                    <a:pt x="85" y="16"/>
                    <a:pt x="88" y="20"/>
                    <a:pt x="92" y="22"/>
                  </a:cubicBezTo>
                  <a:cubicBezTo>
                    <a:pt x="72" y="67"/>
                    <a:pt x="72" y="67"/>
                    <a:pt x="72" y="67"/>
                  </a:cubicBezTo>
                  <a:cubicBezTo>
                    <a:pt x="23" y="62"/>
                    <a:pt x="23" y="62"/>
                    <a:pt x="23" y="62"/>
                  </a:cubicBezTo>
                  <a:cubicBezTo>
                    <a:pt x="23" y="61"/>
                    <a:pt x="23" y="61"/>
                    <a:pt x="23" y="60"/>
                  </a:cubicBezTo>
                  <a:cubicBezTo>
                    <a:pt x="23" y="54"/>
                    <a:pt x="18" y="49"/>
                    <a:pt x="12" y="49"/>
                  </a:cubicBezTo>
                  <a:cubicBezTo>
                    <a:pt x="5" y="49"/>
                    <a:pt x="0" y="54"/>
                    <a:pt x="0" y="60"/>
                  </a:cubicBezTo>
                  <a:cubicBezTo>
                    <a:pt x="0" y="67"/>
                    <a:pt x="5" y="72"/>
                    <a:pt x="12" y="72"/>
                  </a:cubicBezTo>
                  <a:cubicBezTo>
                    <a:pt x="14" y="72"/>
                    <a:pt x="16" y="71"/>
                    <a:pt x="18" y="70"/>
                  </a:cubicBezTo>
                  <a:cubicBezTo>
                    <a:pt x="48" y="110"/>
                    <a:pt x="48" y="110"/>
                    <a:pt x="48" y="11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48"/>
                    <a:pt x="14" y="147"/>
                    <a:pt x="12" y="147"/>
                  </a:cubicBezTo>
                  <a:cubicBezTo>
                    <a:pt x="5" y="147"/>
                    <a:pt x="0" y="152"/>
                    <a:pt x="0" y="159"/>
                  </a:cubicBezTo>
                  <a:cubicBezTo>
                    <a:pt x="0" y="165"/>
                    <a:pt x="5" y="170"/>
                    <a:pt x="12" y="170"/>
                  </a:cubicBezTo>
                  <a:cubicBezTo>
                    <a:pt x="18" y="170"/>
                    <a:pt x="23" y="165"/>
                    <a:pt x="23" y="159"/>
                  </a:cubicBezTo>
                  <a:cubicBezTo>
                    <a:pt x="23" y="158"/>
                    <a:pt x="23" y="158"/>
                    <a:pt x="23" y="158"/>
                  </a:cubicBezTo>
                  <a:cubicBezTo>
                    <a:pt x="72" y="152"/>
                    <a:pt x="72" y="152"/>
                    <a:pt x="72" y="152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8" y="199"/>
                    <a:pt x="85" y="203"/>
                    <a:pt x="85" y="208"/>
                  </a:cubicBezTo>
                  <a:cubicBezTo>
                    <a:pt x="85" y="214"/>
                    <a:pt x="90" y="219"/>
                    <a:pt x="97" y="219"/>
                  </a:cubicBezTo>
                  <a:cubicBezTo>
                    <a:pt x="103" y="219"/>
                    <a:pt x="108" y="214"/>
                    <a:pt x="108" y="208"/>
                  </a:cubicBezTo>
                  <a:cubicBezTo>
                    <a:pt x="108" y="203"/>
                    <a:pt x="105" y="199"/>
                    <a:pt x="101" y="197"/>
                  </a:cubicBezTo>
                  <a:cubicBezTo>
                    <a:pt x="121" y="152"/>
                    <a:pt x="121" y="152"/>
                    <a:pt x="121" y="152"/>
                  </a:cubicBezTo>
                  <a:cubicBezTo>
                    <a:pt x="170" y="158"/>
                    <a:pt x="170" y="158"/>
                    <a:pt x="170" y="158"/>
                  </a:cubicBezTo>
                  <a:cubicBezTo>
                    <a:pt x="170" y="158"/>
                    <a:pt x="170" y="158"/>
                    <a:pt x="170" y="159"/>
                  </a:cubicBezTo>
                  <a:cubicBezTo>
                    <a:pt x="170" y="165"/>
                    <a:pt x="175" y="170"/>
                    <a:pt x="182" y="170"/>
                  </a:cubicBezTo>
                  <a:cubicBezTo>
                    <a:pt x="188" y="170"/>
                    <a:pt x="193" y="165"/>
                    <a:pt x="193" y="159"/>
                  </a:cubicBezTo>
                  <a:cubicBezTo>
                    <a:pt x="193" y="152"/>
                    <a:pt x="188" y="147"/>
                    <a:pt x="182" y="14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ea typeface="微软雅黑" panose="020B0503020204020204" charset="-122"/>
              </a:endParaRPr>
            </a:p>
          </p:txBody>
        </p:sp>
      </p:grpSp>
      <p:grpSp>
        <p:nvGrpSpPr>
          <p:cNvPr id="28" name="Group 40"/>
          <p:cNvGrpSpPr/>
          <p:nvPr/>
        </p:nvGrpSpPr>
        <p:grpSpPr>
          <a:xfrm>
            <a:off x="6479520" y="1824601"/>
            <a:ext cx="540000" cy="540000"/>
            <a:chOff x="6594378" y="2177931"/>
            <a:chExt cx="540000" cy="540000"/>
          </a:xfrm>
        </p:grpSpPr>
        <p:sp>
          <p:nvSpPr>
            <p:cNvPr id="45" name="Oval 57"/>
            <p:cNvSpPr/>
            <p:nvPr/>
          </p:nvSpPr>
          <p:spPr>
            <a:xfrm>
              <a:off x="6594378" y="2177931"/>
              <a:ext cx="540000" cy="540000"/>
            </a:xfrm>
            <a:prstGeom prst="ellipse">
              <a:avLst/>
            </a:prstGeom>
            <a:solidFill>
              <a:srgbClr val="DAB96E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/>
            </a:p>
          </p:txBody>
        </p:sp>
        <p:grpSp>
          <p:nvGrpSpPr>
            <p:cNvPr id="46" name="Group 58"/>
            <p:cNvGrpSpPr/>
            <p:nvPr/>
          </p:nvGrpSpPr>
          <p:grpSpPr>
            <a:xfrm>
              <a:off x="6675953" y="2239847"/>
              <a:ext cx="371937" cy="351888"/>
              <a:chOff x="8493125" y="2289175"/>
              <a:chExt cx="854075" cy="808038"/>
            </a:xfrm>
            <a:solidFill>
              <a:schemeClr val="bg1"/>
            </a:solidFill>
          </p:grpSpPr>
          <p:sp>
            <p:nvSpPr>
              <p:cNvPr id="47" name="Freeform: Shape 59"/>
              <p:cNvSpPr/>
              <p:nvPr/>
            </p:nvSpPr>
            <p:spPr bwMode="auto">
              <a:xfrm>
                <a:off x="8493125" y="2762250"/>
                <a:ext cx="854075" cy="334963"/>
              </a:xfrm>
              <a:custGeom>
                <a:avLst/>
                <a:gdLst>
                  <a:gd name="T0" fmla="*/ 517 w 538"/>
                  <a:gd name="T1" fmla="*/ 57 h 211"/>
                  <a:gd name="T2" fmla="*/ 335 w 538"/>
                  <a:gd name="T3" fmla="*/ 0 h 211"/>
                  <a:gd name="T4" fmla="*/ 299 w 538"/>
                  <a:gd name="T5" fmla="*/ 161 h 211"/>
                  <a:gd name="T6" fmla="*/ 278 w 538"/>
                  <a:gd name="T7" fmla="*/ 33 h 211"/>
                  <a:gd name="T8" fmla="*/ 287 w 538"/>
                  <a:gd name="T9" fmla="*/ 24 h 211"/>
                  <a:gd name="T10" fmla="*/ 304 w 538"/>
                  <a:gd name="T11" fmla="*/ 5 h 211"/>
                  <a:gd name="T12" fmla="*/ 235 w 538"/>
                  <a:gd name="T13" fmla="*/ 5 h 211"/>
                  <a:gd name="T14" fmla="*/ 251 w 538"/>
                  <a:gd name="T15" fmla="*/ 24 h 211"/>
                  <a:gd name="T16" fmla="*/ 261 w 538"/>
                  <a:gd name="T17" fmla="*/ 33 h 211"/>
                  <a:gd name="T18" fmla="*/ 239 w 538"/>
                  <a:gd name="T19" fmla="*/ 161 h 211"/>
                  <a:gd name="T20" fmla="*/ 204 w 538"/>
                  <a:gd name="T21" fmla="*/ 0 h 211"/>
                  <a:gd name="T22" fmla="*/ 20 w 538"/>
                  <a:gd name="T23" fmla="*/ 57 h 211"/>
                  <a:gd name="T24" fmla="*/ 0 w 538"/>
                  <a:gd name="T25" fmla="*/ 211 h 211"/>
                  <a:gd name="T26" fmla="*/ 538 w 538"/>
                  <a:gd name="T27" fmla="*/ 211 h 211"/>
                  <a:gd name="T28" fmla="*/ 517 w 538"/>
                  <a:gd name="T29" fmla="*/ 57 h 211"/>
                  <a:gd name="T30" fmla="*/ 459 w 538"/>
                  <a:gd name="T31" fmla="*/ 156 h 211"/>
                  <a:gd name="T32" fmla="*/ 366 w 538"/>
                  <a:gd name="T33" fmla="*/ 156 h 211"/>
                  <a:gd name="T34" fmla="*/ 366 w 538"/>
                  <a:gd name="T35" fmla="*/ 129 h 211"/>
                  <a:gd name="T36" fmla="*/ 412 w 538"/>
                  <a:gd name="T37" fmla="*/ 122 h 211"/>
                  <a:gd name="T38" fmla="*/ 459 w 538"/>
                  <a:gd name="T39" fmla="*/ 129 h 211"/>
                  <a:gd name="T40" fmla="*/ 459 w 538"/>
                  <a:gd name="T41" fmla="*/ 156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38" h="211">
                    <a:moveTo>
                      <a:pt x="517" y="57"/>
                    </a:moveTo>
                    <a:lnTo>
                      <a:pt x="335" y="0"/>
                    </a:lnTo>
                    <a:lnTo>
                      <a:pt x="299" y="161"/>
                    </a:lnTo>
                    <a:lnTo>
                      <a:pt x="278" y="33"/>
                    </a:lnTo>
                    <a:lnTo>
                      <a:pt x="287" y="24"/>
                    </a:lnTo>
                    <a:lnTo>
                      <a:pt x="304" y="5"/>
                    </a:lnTo>
                    <a:lnTo>
                      <a:pt x="235" y="5"/>
                    </a:lnTo>
                    <a:lnTo>
                      <a:pt x="251" y="24"/>
                    </a:lnTo>
                    <a:lnTo>
                      <a:pt x="261" y="33"/>
                    </a:lnTo>
                    <a:lnTo>
                      <a:pt x="239" y="161"/>
                    </a:lnTo>
                    <a:lnTo>
                      <a:pt x="204" y="0"/>
                    </a:lnTo>
                    <a:lnTo>
                      <a:pt x="20" y="57"/>
                    </a:lnTo>
                    <a:lnTo>
                      <a:pt x="0" y="211"/>
                    </a:lnTo>
                    <a:lnTo>
                      <a:pt x="538" y="211"/>
                    </a:lnTo>
                    <a:lnTo>
                      <a:pt x="517" y="57"/>
                    </a:lnTo>
                    <a:close/>
                    <a:moveTo>
                      <a:pt x="459" y="156"/>
                    </a:moveTo>
                    <a:lnTo>
                      <a:pt x="366" y="156"/>
                    </a:lnTo>
                    <a:lnTo>
                      <a:pt x="366" y="129"/>
                    </a:lnTo>
                    <a:lnTo>
                      <a:pt x="412" y="122"/>
                    </a:lnTo>
                    <a:lnTo>
                      <a:pt x="459" y="129"/>
                    </a:lnTo>
                    <a:lnTo>
                      <a:pt x="459" y="15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ea typeface="微软雅黑" panose="020B0503020204020204" charset="-122"/>
                </a:endParaRPr>
              </a:p>
            </p:txBody>
          </p:sp>
          <p:sp>
            <p:nvSpPr>
              <p:cNvPr id="48" name="Oval 60"/>
              <p:cNvSpPr/>
              <p:nvPr/>
            </p:nvSpPr>
            <p:spPr bwMode="auto">
              <a:xfrm>
                <a:off x="8729663" y="2289175"/>
                <a:ext cx="382588" cy="42703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ea typeface="微软雅黑" panose="020B0503020204020204" charset="-122"/>
                </a:endParaRPr>
              </a:p>
            </p:txBody>
          </p:sp>
        </p:grpSp>
      </p:grpSp>
      <p:cxnSp>
        <p:nvCxnSpPr>
          <p:cNvPr id="31" name="Straight Connector 43"/>
          <p:cNvCxnSpPr/>
          <p:nvPr/>
        </p:nvCxnSpPr>
        <p:spPr>
          <a:xfrm flipV="1">
            <a:off x="8307880" y="4746745"/>
            <a:ext cx="0" cy="396000"/>
          </a:xfrm>
          <a:prstGeom prst="line">
            <a:avLst/>
          </a:prstGeom>
          <a:ln w="19050" cap="rnd">
            <a:solidFill>
              <a:srgbClr val="C8161C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44"/>
          <p:cNvCxnSpPr/>
          <p:nvPr/>
        </p:nvCxnSpPr>
        <p:spPr>
          <a:xfrm flipV="1">
            <a:off x="8307880" y="3503042"/>
            <a:ext cx="0" cy="396000"/>
          </a:xfrm>
          <a:prstGeom prst="line">
            <a:avLst/>
          </a:prstGeom>
          <a:ln w="19050" cap="rnd">
            <a:solidFill>
              <a:srgbClr val="C8161C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47"/>
          <p:cNvCxnSpPr/>
          <p:nvPr/>
        </p:nvCxnSpPr>
        <p:spPr>
          <a:xfrm flipV="1">
            <a:off x="9888018" y="3470809"/>
            <a:ext cx="0" cy="1656000"/>
          </a:xfrm>
          <a:prstGeom prst="line">
            <a:avLst/>
          </a:prstGeom>
          <a:ln w="19050" cap="rnd">
            <a:solidFill>
              <a:srgbClr val="C8161C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48"/>
          <p:cNvCxnSpPr/>
          <p:nvPr/>
        </p:nvCxnSpPr>
        <p:spPr>
          <a:xfrm flipV="1">
            <a:off x="9888018" y="2217581"/>
            <a:ext cx="0" cy="396000"/>
          </a:xfrm>
          <a:prstGeom prst="line">
            <a:avLst/>
          </a:prstGeom>
          <a:ln w="19050" cap="rnd">
            <a:solidFill>
              <a:srgbClr val="C8161C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49"/>
          <p:cNvGrpSpPr/>
          <p:nvPr/>
        </p:nvGrpSpPr>
        <p:grpSpPr>
          <a:xfrm>
            <a:off x="8043491" y="2917945"/>
            <a:ext cx="540000" cy="540000"/>
            <a:chOff x="8158349" y="3271275"/>
            <a:chExt cx="540000" cy="540000"/>
          </a:xfrm>
        </p:grpSpPr>
        <p:sp>
          <p:nvSpPr>
            <p:cNvPr id="41" name="Oval 53"/>
            <p:cNvSpPr/>
            <p:nvPr/>
          </p:nvSpPr>
          <p:spPr>
            <a:xfrm>
              <a:off x="8158349" y="3271275"/>
              <a:ext cx="540000" cy="540000"/>
            </a:xfrm>
            <a:prstGeom prst="ellipse">
              <a:avLst/>
            </a:prstGeom>
            <a:solidFill>
              <a:srgbClr val="DAB96E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/>
            </a:p>
          </p:txBody>
        </p:sp>
        <p:grpSp>
          <p:nvGrpSpPr>
            <p:cNvPr id="42" name="Group 54"/>
            <p:cNvGrpSpPr/>
            <p:nvPr/>
          </p:nvGrpSpPr>
          <p:grpSpPr>
            <a:xfrm>
              <a:off x="8252383" y="3379975"/>
              <a:ext cx="351933" cy="322606"/>
              <a:chOff x="7816850" y="1350963"/>
              <a:chExt cx="895350" cy="820737"/>
            </a:xfrm>
            <a:solidFill>
              <a:schemeClr val="bg1"/>
            </a:solidFill>
          </p:grpSpPr>
          <p:sp>
            <p:nvSpPr>
              <p:cNvPr id="43" name="Freeform: Shape 55"/>
              <p:cNvSpPr/>
              <p:nvPr/>
            </p:nvSpPr>
            <p:spPr bwMode="auto">
              <a:xfrm>
                <a:off x="7850188" y="1792288"/>
                <a:ext cx="828675" cy="379412"/>
              </a:xfrm>
              <a:custGeom>
                <a:avLst/>
                <a:gdLst>
                  <a:gd name="T0" fmla="*/ 119 w 218"/>
                  <a:gd name="T1" fmla="*/ 26 h 100"/>
                  <a:gd name="T2" fmla="*/ 99 w 218"/>
                  <a:gd name="T3" fmla="*/ 26 h 100"/>
                  <a:gd name="T4" fmla="*/ 73 w 218"/>
                  <a:gd name="T5" fmla="*/ 0 h 100"/>
                  <a:gd name="T6" fmla="*/ 0 w 218"/>
                  <a:gd name="T7" fmla="*/ 0 h 100"/>
                  <a:gd name="T8" fmla="*/ 0 w 218"/>
                  <a:gd name="T9" fmla="*/ 70 h 100"/>
                  <a:gd name="T10" fmla="*/ 29 w 218"/>
                  <a:gd name="T11" fmla="*/ 100 h 100"/>
                  <a:gd name="T12" fmla="*/ 189 w 218"/>
                  <a:gd name="T13" fmla="*/ 100 h 100"/>
                  <a:gd name="T14" fmla="*/ 218 w 218"/>
                  <a:gd name="T15" fmla="*/ 70 h 100"/>
                  <a:gd name="T16" fmla="*/ 218 w 218"/>
                  <a:gd name="T17" fmla="*/ 0 h 100"/>
                  <a:gd name="T18" fmla="*/ 145 w 218"/>
                  <a:gd name="T19" fmla="*/ 0 h 100"/>
                  <a:gd name="T20" fmla="*/ 119 w 218"/>
                  <a:gd name="T21" fmla="*/ 26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8" h="100">
                    <a:moveTo>
                      <a:pt x="119" y="26"/>
                    </a:moveTo>
                    <a:cubicBezTo>
                      <a:pt x="99" y="26"/>
                      <a:pt x="99" y="26"/>
                      <a:pt x="99" y="26"/>
                    </a:cubicBezTo>
                    <a:cubicBezTo>
                      <a:pt x="85" y="26"/>
                      <a:pt x="73" y="14"/>
                      <a:pt x="7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86"/>
                      <a:pt x="13" y="100"/>
                      <a:pt x="29" y="100"/>
                    </a:cubicBezTo>
                    <a:cubicBezTo>
                      <a:pt x="189" y="100"/>
                      <a:pt x="189" y="100"/>
                      <a:pt x="189" y="100"/>
                    </a:cubicBezTo>
                    <a:cubicBezTo>
                      <a:pt x="205" y="100"/>
                      <a:pt x="218" y="86"/>
                      <a:pt x="218" y="70"/>
                    </a:cubicBezTo>
                    <a:cubicBezTo>
                      <a:pt x="218" y="0"/>
                      <a:pt x="218" y="0"/>
                      <a:pt x="218" y="0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45" y="14"/>
                      <a:pt x="133" y="26"/>
                      <a:pt x="119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ea typeface="微软雅黑" panose="020B0503020204020204" charset="-122"/>
                </a:endParaRPr>
              </a:p>
            </p:txBody>
          </p:sp>
          <p:sp>
            <p:nvSpPr>
              <p:cNvPr id="44" name="Freeform: Shape 56"/>
              <p:cNvSpPr/>
              <p:nvPr/>
            </p:nvSpPr>
            <p:spPr bwMode="auto">
              <a:xfrm>
                <a:off x="7816850" y="1350963"/>
                <a:ext cx="895350" cy="498475"/>
              </a:xfrm>
              <a:custGeom>
                <a:avLst/>
                <a:gdLst>
                  <a:gd name="T0" fmla="*/ 204 w 236"/>
                  <a:gd name="T1" fmla="*/ 44 h 131"/>
                  <a:gd name="T2" fmla="*/ 163 w 236"/>
                  <a:gd name="T3" fmla="*/ 44 h 131"/>
                  <a:gd name="T4" fmla="*/ 163 w 236"/>
                  <a:gd name="T5" fmla="*/ 30 h 131"/>
                  <a:gd name="T6" fmla="*/ 133 w 236"/>
                  <a:gd name="T7" fmla="*/ 0 h 131"/>
                  <a:gd name="T8" fmla="*/ 103 w 236"/>
                  <a:gd name="T9" fmla="*/ 0 h 131"/>
                  <a:gd name="T10" fmla="*/ 73 w 236"/>
                  <a:gd name="T11" fmla="*/ 30 h 131"/>
                  <a:gd name="T12" fmla="*/ 73 w 236"/>
                  <a:gd name="T13" fmla="*/ 44 h 131"/>
                  <a:gd name="T14" fmla="*/ 32 w 236"/>
                  <a:gd name="T15" fmla="*/ 44 h 131"/>
                  <a:gd name="T16" fmla="*/ 0 w 236"/>
                  <a:gd name="T17" fmla="*/ 75 h 131"/>
                  <a:gd name="T18" fmla="*/ 0 w 236"/>
                  <a:gd name="T19" fmla="*/ 106 h 131"/>
                  <a:gd name="T20" fmla="*/ 92 w 236"/>
                  <a:gd name="T21" fmla="*/ 106 h 131"/>
                  <a:gd name="T22" fmla="*/ 92 w 236"/>
                  <a:gd name="T23" fmla="*/ 115 h 131"/>
                  <a:gd name="T24" fmla="*/ 108 w 236"/>
                  <a:gd name="T25" fmla="*/ 131 h 131"/>
                  <a:gd name="T26" fmla="*/ 128 w 236"/>
                  <a:gd name="T27" fmla="*/ 131 h 131"/>
                  <a:gd name="T28" fmla="*/ 144 w 236"/>
                  <a:gd name="T29" fmla="*/ 115 h 131"/>
                  <a:gd name="T30" fmla="*/ 144 w 236"/>
                  <a:gd name="T31" fmla="*/ 106 h 131"/>
                  <a:gd name="T32" fmla="*/ 236 w 236"/>
                  <a:gd name="T33" fmla="*/ 106 h 131"/>
                  <a:gd name="T34" fmla="*/ 236 w 236"/>
                  <a:gd name="T35" fmla="*/ 75 h 131"/>
                  <a:gd name="T36" fmla="*/ 204 w 236"/>
                  <a:gd name="T37" fmla="*/ 44 h 131"/>
                  <a:gd name="T38" fmla="*/ 92 w 236"/>
                  <a:gd name="T39" fmla="*/ 30 h 131"/>
                  <a:gd name="T40" fmla="*/ 103 w 236"/>
                  <a:gd name="T41" fmla="*/ 19 h 131"/>
                  <a:gd name="T42" fmla="*/ 133 w 236"/>
                  <a:gd name="T43" fmla="*/ 19 h 131"/>
                  <a:gd name="T44" fmla="*/ 144 w 236"/>
                  <a:gd name="T45" fmla="*/ 30 h 131"/>
                  <a:gd name="T46" fmla="*/ 144 w 236"/>
                  <a:gd name="T47" fmla="*/ 44 h 131"/>
                  <a:gd name="T48" fmla="*/ 92 w 236"/>
                  <a:gd name="T49" fmla="*/ 44 h 131"/>
                  <a:gd name="T50" fmla="*/ 92 w 236"/>
                  <a:gd name="T51" fmla="*/ 3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36" h="131">
                    <a:moveTo>
                      <a:pt x="204" y="44"/>
                    </a:moveTo>
                    <a:cubicBezTo>
                      <a:pt x="163" y="44"/>
                      <a:pt x="163" y="44"/>
                      <a:pt x="163" y="44"/>
                    </a:cubicBezTo>
                    <a:cubicBezTo>
                      <a:pt x="163" y="30"/>
                      <a:pt x="163" y="30"/>
                      <a:pt x="163" y="30"/>
                    </a:cubicBezTo>
                    <a:cubicBezTo>
                      <a:pt x="163" y="14"/>
                      <a:pt x="150" y="0"/>
                      <a:pt x="133" y="0"/>
                    </a:cubicBezTo>
                    <a:cubicBezTo>
                      <a:pt x="103" y="0"/>
                      <a:pt x="103" y="0"/>
                      <a:pt x="103" y="0"/>
                    </a:cubicBezTo>
                    <a:cubicBezTo>
                      <a:pt x="86" y="0"/>
                      <a:pt x="73" y="14"/>
                      <a:pt x="73" y="30"/>
                    </a:cubicBezTo>
                    <a:cubicBezTo>
                      <a:pt x="73" y="44"/>
                      <a:pt x="73" y="44"/>
                      <a:pt x="73" y="44"/>
                    </a:cubicBezTo>
                    <a:cubicBezTo>
                      <a:pt x="32" y="44"/>
                      <a:pt x="32" y="44"/>
                      <a:pt x="32" y="44"/>
                    </a:cubicBezTo>
                    <a:cubicBezTo>
                      <a:pt x="15" y="44"/>
                      <a:pt x="0" y="58"/>
                      <a:pt x="0" y="75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92" y="106"/>
                      <a:pt x="92" y="106"/>
                      <a:pt x="92" y="106"/>
                    </a:cubicBezTo>
                    <a:cubicBezTo>
                      <a:pt x="92" y="115"/>
                      <a:pt x="92" y="115"/>
                      <a:pt x="92" y="115"/>
                    </a:cubicBezTo>
                    <a:cubicBezTo>
                      <a:pt x="92" y="124"/>
                      <a:pt x="99" y="131"/>
                      <a:pt x="108" y="131"/>
                    </a:cubicBezTo>
                    <a:cubicBezTo>
                      <a:pt x="128" y="131"/>
                      <a:pt x="128" y="131"/>
                      <a:pt x="128" y="131"/>
                    </a:cubicBezTo>
                    <a:cubicBezTo>
                      <a:pt x="137" y="131"/>
                      <a:pt x="144" y="124"/>
                      <a:pt x="144" y="115"/>
                    </a:cubicBezTo>
                    <a:cubicBezTo>
                      <a:pt x="144" y="106"/>
                      <a:pt x="144" y="106"/>
                      <a:pt x="144" y="106"/>
                    </a:cubicBezTo>
                    <a:cubicBezTo>
                      <a:pt x="236" y="106"/>
                      <a:pt x="236" y="106"/>
                      <a:pt x="236" y="106"/>
                    </a:cubicBezTo>
                    <a:cubicBezTo>
                      <a:pt x="236" y="75"/>
                      <a:pt x="236" y="75"/>
                      <a:pt x="236" y="75"/>
                    </a:cubicBezTo>
                    <a:cubicBezTo>
                      <a:pt x="236" y="58"/>
                      <a:pt x="221" y="44"/>
                      <a:pt x="204" y="44"/>
                    </a:cubicBezTo>
                    <a:close/>
                    <a:moveTo>
                      <a:pt x="92" y="30"/>
                    </a:moveTo>
                    <a:cubicBezTo>
                      <a:pt x="92" y="24"/>
                      <a:pt x="97" y="19"/>
                      <a:pt x="103" y="19"/>
                    </a:cubicBezTo>
                    <a:cubicBezTo>
                      <a:pt x="133" y="19"/>
                      <a:pt x="133" y="19"/>
                      <a:pt x="133" y="19"/>
                    </a:cubicBezTo>
                    <a:cubicBezTo>
                      <a:pt x="139" y="19"/>
                      <a:pt x="144" y="24"/>
                      <a:pt x="144" y="30"/>
                    </a:cubicBezTo>
                    <a:cubicBezTo>
                      <a:pt x="144" y="44"/>
                      <a:pt x="144" y="44"/>
                      <a:pt x="144" y="44"/>
                    </a:cubicBezTo>
                    <a:cubicBezTo>
                      <a:pt x="92" y="44"/>
                      <a:pt x="92" y="44"/>
                      <a:pt x="92" y="44"/>
                    </a:cubicBezTo>
                    <a:lnTo>
                      <a:pt x="92" y="3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ea typeface="微软雅黑" panose="020B0503020204020204" charset="-122"/>
                </a:endParaRPr>
              </a:p>
            </p:txBody>
          </p:sp>
        </p:grpSp>
      </p:grpSp>
      <p:grpSp>
        <p:nvGrpSpPr>
          <p:cNvPr id="38" name="Group 50"/>
          <p:cNvGrpSpPr/>
          <p:nvPr/>
        </p:nvGrpSpPr>
        <p:grpSpPr>
          <a:xfrm>
            <a:off x="9618018" y="1672240"/>
            <a:ext cx="540000" cy="540000"/>
            <a:chOff x="9732876" y="1985814"/>
            <a:chExt cx="540000" cy="540000"/>
          </a:xfrm>
        </p:grpSpPr>
        <p:sp>
          <p:nvSpPr>
            <p:cNvPr id="39" name="Oval 51"/>
            <p:cNvSpPr/>
            <p:nvPr/>
          </p:nvSpPr>
          <p:spPr>
            <a:xfrm>
              <a:off x="9732876" y="1985814"/>
              <a:ext cx="540000" cy="540000"/>
            </a:xfrm>
            <a:prstGeom prst="ellipse">
              <a:avLst/>
            </a:prstGeom>
            <a:solidFill>
              <a:srgbClr val="DAB96E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/>
            </a:p>
          </p:txBody>
        </p:sp>
        <p:sp>
          <p:nvSpPr>
            <p:cNvPr id="40" name="Freeform: Shape 52"/>
            <p:cNvSpPr/>
            <p:nvPr/>
          </p:nvSpPr>
          <p:spPr bwMode="auto">
            <a:xfrm>
              <a:off x="9842613" y="2095551"/>
              <a:ext cx="320527" cy="320527"/>
            </a:xfrm>
            <a:custGeom>
              <a:avLst/>
              <a:gdLst>
                <a:gd name="T0" fmla="*/ 0 w 124"/>
                <a:gd name="T1" fmla="*/ 62 h 124"/>
                <a:gd name="T2" fmla="*/ 124 w 124"/>
                <a:gd name="T3" fmla="*/ 62 h 124"/>
                <a:gd name="T4" fmla="*/ 116 w 124"/>
                <a:gd name="T5" fmla="*/ 60 h 124"/>
                <a:gd name="T6" fmla="*/ 87 w 124"/>
                <a:gd name="T7" fmla="*/ 35 h 124"/>
                <a:gd name="T8" fmla="*/ 116 w 124"/>
                <a:gd name="T9" fmla="*/ 60 h 124"/>
                <a:gd name="T10" fmla="*/ 43 w 124"/>
                <a:gd name="T11" fmla="*/ 95 h 124"/>
                <a:gd name="T12" fmla="*/ 60 w 124"/>
                <a:gd name="T13" fmla="*/ 116 h 124"/>
                <a:gd name="T14" fmla="*/ 64 w 124"/>
                <a:gd name="T15" fmla="*/ 8 h 124"/>
                <a:gd name="T16" fmla="*/ 64 w 124"/>
                <a:gd name="T17" fmla="*/ 36 h 124"/>
                <a:gd name="T18" fmla="*/ 64 w 124"/>
                <a:gd name="T19" fmla="*/ 8 h 124"/>
                <a:gd name="T20" fmla="*/ 100 w 124"/>
                <a:gd name="T21" fmla="*/ 23 h 124"/>
                <a:gd name="T22" fmla="*/ 71 w 124"/>
                <a:gd name="T23" fmla="*/ 9 h 124"/>
                <a:gd name="T24" fmla="*/ 60 w 124"/>
                <a:gd name="T25" fmla="*/ 36 h 124"/>
                <a:gd name="T26" fmla="*/ 60 w 124"/>
                <a:gd name="T27" fmla="*/ 8 h 124"/>
                <a:gd name="T28" fmla="*/ 38 w 124"/>
                <a:gd name="T29" fmla="*/ 31 h 124"/>
                <a:gd name="T30" fmla="*/ 53 w 124"/>
                <a:gd name="T31" fmla="*/ 9 h 124"/>
                <a:gd name="T32" fmla="*/ 40 w 124"/>
                <a:gd name="T33" fmla="*/ 36 h 124"/>
                <a:gd name="T34" fmla="*/ 60 w 124"/>
                <a:gd name="T35" fmla="*/ 60 h 124"/>
                <a:gd name="T36" fmla="*/ 40 w 124"/>
                <a:gd name="T37" fmla="*/ 36 h 124"/>
                <a:gd name="T38" fmla="*/ 60 w 124"/>
                <a:gd name="T39" fmla="*/ 88 h 124"/>
                <a:gd name="T40" fmla="*/ 36 w 124"/>
                <a:gd name="T41" fmla="*/ 64 h 124"/>
                <a:gd name="T42" fmla="*/ 53 w 124"/>
                <a:gd name="T43" fmla="*/ 115 h 124"/>
                <a:gd name="T44" fmla="*/ 40 w 124"/>
                <a:gd name="T45" fmla="*/ 96 h 124"/>
                <a:gd name="T46" fmla="*/ 64 w 124"/>
                <a:gd name="T47" fmla="*/ 116 h 124"/>
                <a:gd name="T48" fmla="*/ 81 w 124"/>
                <a:gd name="T49" fmla="*/ 95 h 124"/>
                <a:gd name="T50" fmla="*/ 64 w 124"/>
                <a:gd name="T51" fmla="*/ 116 h 124"/>
                <a:gd name="T52" fmla="*/ 97 w 124"/>
                <a:gd name="T53" fmla="*/ 103 h 124"/>
                <a:gd name="T54" fmla="*/ 84 w 124"/>
                <a:gd name="T55" fmla="*/ 96 h 124"/>
                <a:gd name="T56" fmla="*/ 64 w 124"/>
                <a:gd name="T57" fmla="*/ 88 h 124"/>
                <a:gd name="T58" fmla="*/ 88 w 124"/>
                <a:gd name="T59" fmla="*/ 64 h 124"/>
                <a:gd name="T60" fmla="*/ 64 w 124"/>
                <a:gd name="T61" fmla="*/ 60 h 124"/>
                <a:gd name="T62" fmla="*/ 84 w 124"/>
                <a:gd name="T63" fmla="*/ 36 h 124"/>
                <a:gd name="T64" fmla="*/ 64 w 124"/>
                <a:gd name="T65" fmla="*/ 60 h 124"/>
                <a:gd name="T66" fmla="*/ 37 w 124"/>
                <a:gd name="T67" fmla="*/ 35 h 124"/>
                <a:gd name="T68" fmla="*/ 8 w 124"/>
                <a:gd name="T69" fmla="*/ 60 h 124"/>
                <a:gd name="T70" fmla="*/ 8 w 124"/>
                <a:gd name="T71" fmla="*/ 64 h 124"/>
                <a:gd name="T72" fmla="*/ 38 w 124"/>
                <a:gd name="T73" fmla="*/ 93 h 124"/>
                <a:gd name="T74" fmla="*/ 8 w 124"/>
                <a:gd name="T75" fmla="*/ 64 h 124"/>
                <a:gd name="T76" fmla="*/ 86 w 124"/>
                <a:gd name="T77" fmla="*/ 93 h 124"/>
                <a:gd name="T78" fmla="*/ 116 w 124"/>
                <a:gd name="T79" fmla="*/ 6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4" h="124">
                  <a:moveTo>
                    <a:pt x="62" y="0"/>
                  </a:moveTo>
                  <a:cubicBezTo>
                    <a:pt x="28" y="0"/>
                    <a:pt x="0" y="28"/>
                    <a:pt x="0" y="62"/>
                  </a:cubicBezTo>
                  <a:cubicBezTo>
                    <a:pt x="0" y="96"/>
                    <a:pt x="28" y="124"/>
                    <a:pt x="62" y="124"/>
                  </a:cubicBezTo>
                  <a:cubicBezTo>
                    <a:pt x="96" y="124"/>
                    <a:pt x="124" y="96"/>
                    <a:pt x="124" y="62"/>
                  </a:cubicBezTo>
                  <a:cubicBezTo>
                    <a:pt x="124" y="28"/>
                    <a:pt x="96" y="0"/>
                    <a:pt x="62" y="0"/>
                  </a:cubicBezTo>
                  <a:close/>
                  <a:moveTo>
                    <a:pt x="116" y="60"/>
                  </a:moveTo>
                  <a:cubicBezTo>
                    <a:pt x="92" y="60"/>
                    <a:pt x="92" y="60"/>
                    <a:pt x="92" y="60"/>
                  </a:cubicBezTo>
                  <a:cubicBezTo>
                    <a:pt x="92" y="51"/>
                    <a:pt x="90" y="43"/>
                    <a:pt x="87" y="35"/>
                  </a:cubicBezTo>
                  <a:cubicBezTo>
                    <a:pt x="93" y="33"/>
                    <a:pt x="98" y="30"/>
                    <a:pt x="102" y="26"/>
                  </a:cubicBezTo>
                  <a:cubicBezTo>
                    <a:pt x="110" y="35"/>
                    <a:pt x="115" y="47"/>
                    <a:pt x="116" y="60"/>
                  </a:cubicBezTo>
                  <a:close/>
                  <a:moveTo>
                    <a:pt x="60" y="116"/>
                  </a:moveTo>
                  <a:cubicBezTo>
                    <a:pt x="53" y="110"/>
                    <a:pt x="48" y="103"/>
                    <a:pt x="43" y="95"/>
                  </a:cubicBezTo>
                  <a:cubicBezTo>
                    <a:pt x="49" y="93"/>
                    <a:pt x="54" y="92"/>
                    <a:pt x="60" y="92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0" y="116"/>
                    <a:pt x="60" y="116"/>
                    <a:pt x="60" y="116"/>
                  </a:cubicBezTo>
                  <a:close/>
                  <a:moveTo>
                    <a:pt x="64" y="8"/>
                  </a:moveTo>
                  <a:cubicBezTo>
                    <a:pt x="72" y="14"/>
                    <a:pt x="78" y="23"/>
                    <a:pt x="82" y="33"/>
                  </a:cubicBezTo>
                  <a:cubicBezTo>
                    <a:pt x="76" y="35"/>
                    <a:pt x="70" y="36"/>
                    <a:pt x="64" y="36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64" y="8"/>
                    <a:pt x="64" y="8"/>
                    <a:pt x="64" y="8"/>
                  </a:cubicBezTo>
                  <a:close/>
                  <a:moveTo>
                    <a:pt x="71" y="9"/>
                  </a:moveTo>
                  <a:cubicBezTo>
                    <a:pt x="82" y="11"/>
                    <a:pt x="92" y="16"/>
                    <a:pt x="100" y="23"/>
                  </a:cubicBezTo>
                  <a:cubicBezTo>
                    <a:pt x="95" y="26"/>
                    <a:pt x="91" y="29"/>
                    <a:pt x="86" y="31"/>
                  </a:cubicBezTo>
                  <a:cubicBezTo>
                    <a:pt x="82" y="23"/>
                    <a:pt x="77" y="15"/>
                    <a:pt x="71" y="9"/>
                  </a:cubicBezTo>
                  <a:close/>
                  <a:moveTo>
                    <a:pt x="60" y="8"/>
                  </a:moveTo>
                  <a:cubicBezTo>
                    <a:pt x="60" y="36"/>
                    <a:pt x="60" y="36"/>
                    <a:pt x="60" y="36"/>
                  </a:cubicBezTo>
                  <a:cubicBezTo>
                    <a:pt x="54" y="36"/>
                    <a:pt x="48" y="35"/>
                    <a:pt x="42" y="33"/>
                  </a:cubicBezTo>
                  <a:cubicBezTo>
                    <a:pt x="46" y="23"/>
                    <a:pt x="52" y="14"/>
                    <a:pt x="60" y="8"/>
                  </a:cubicBezTo>
                  <a:cubicBezTo>
                    <a:pt x="60" y="8"/>
                    <a:pt x="60" y="8"/>
                    <a:pt x="60" y="8"/>
                  </a:cubicBezTo>
                  <a:close/>
                  <a:moveTo>
                    <a:pt x="38" y="31"/>
                  </a:moveTo>
                  <a:cubicBezTo>
                    <a:pt x="33" y="29"/>
                    <a:pt x="29" y="26"/>
                    <a:pt x="24" y="23"/>
                  </a:cubicBezTo>
                  <a:cubicBezTo>
                    <a:pt x="32" y="16"/>
                    <a:pt x="42" y="11"/>
                    <a:pt x="53" y="9"/>
                  </a:cubicBezTo>
                  <a:cubicBezTo>
                    <a:pt x="47" y="15"/>
                    <a:pt x="42" y="23"/>
                    <a:pt x="38" y="31"/>
                  </a:cubicBezTo>
                  <a:close/>
                  <a:moveTo>
                    <a:pt x="40" y="36"/>
                  </a:moveTo>
                  <a:cubicBezTo>
                    <a:pt x="47" y="38"/>
                    <a:pt x="53" y="40"/>
                    <a:pt x="60" y="40"/>
                  </a:cubicBezTo>
                  <a:cubicBezTo>
                    <a:pt x="60" y="60"/>
                    <a:pt x="60" y="60"/>
                    <a:pt x="60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52"/>
                    <a:pt x="38" y="44"/>
                    <a:pt x="40" y="36"/>
                  </a:cubicBezTo>
                  <a:close/>
                  <a:moveTo>
                    <a:pt x="60" y="64"/>
                  </a:moveTo>
                  <a:cubicBezTo>
                    <a:pt x="60" y="88"/>
                    <a:pt x="60" y="88"/>
                    <a:pt x="60" y="88"/>
                  </a:cubicBezTo>
                  <a:cubicBezTo>
                    <a:pt x="54" y="88"/>
                    <a:pt x="48" y="89"/>
                    <a:pt x="42" y="91"/>
                  </a:cubicBezTo>
                  <a:cubicBezTo>
                    <a:pt x="38" y="83"/>
                    <a:pt x="36" y="74"/>
                    <a:pt x="36" y="64"/>
                  </a:cubicBezTo>
                  <a:lnTo>
                    <a:pt x="60" y="64"/>
                  </a:lnTo>
                  <a:close/>
                  <a:moveTo>
                    <a:pt x="53" y="115"/>
                  </a:moveTo>
                  <a:cubicBezTo>
                    <a:pt x="43" y="114"/>
                    <a:pt x="34" y="109"/>
                    <a:pt x="27" y="103"/>
                  </a:cubicBezTo>
                  <a:cubicBezTo>
                    <a:pt x="31" y="100"/>
                    <a:pt x="35" y="98"/>
                    <a:pt x="40" y="96"/>
                  </a:cubicBezTo>
                  <a:cubicBezTo>
                    <a:pt x="43" y="103"/>
                    <a:pt x="48" y="110"/>
                    <a:pt x="53" y="115"/>
                  </a:cubicBezTo>
                  <a:close/>
                  <a:moveTo>
                    <a:pt x="64" y="116"/>
                  </a:moveTo>
                  <a:cubicBezTo>
                    <a:pt x="64" y="92"/>
                    <a:pt x="64" y="92"/>
                    <a:pt x="64" y="92"/>
                  </a:cubicBezTo>
                  <a:cubicBezTo>
                    <a:pt x="70" y="92"/>
                    <a:pt x="75" y="93"/>
                    <a:pt x="81" y="95"/>
                  </a:cubicBezTo>
                  <a:cubicBezTo>
                    <a:pt x="76" y="103"/>
                    <a:pt x="71" y="110"/>
                    <a:pt x="64" y="116"/>
                  </a:cubicBezTo>
                  <a:cubicBezTo>
                    <a:pt x="64" y="116"/>
                    <a:pt x="64" y="116"/>
                    <a:pt x="64" y="116"/>
                  </a:cubicBezTo>
                  <a:close/>
                  <a:moveTo>
                    <a:pt x="84" y="96"/>
                  </a:moveTo>
                  <a:cubicBezTo>
                    <a:pt x="89" y="98"/>
                    <a:pt x="93" y="100"/>
                    <a:pt x="97" y="103"/>
                  </a:cubicBezTo>
                  <a:cubicBezTo>
                    <a:pt x="90" y="109"/>
                    <a:pt x="81" y="114"/>
                    <a:pt x="71" y="115"/>
                  </a:cubicBezTo>
                  <a:cubicBezTo>
                    <a:pt x="76" y="110"/>
                    <a:pt x="81" y="103"/>
                    <a:pt x="84" y="96"/>
                  </a:cubicBezTo>
                  <a:close/>
                  <a:moveTo>
                    <a:pt x="82" y="91"/>
                  </a:moveTo>
                  <a:cubicBezTo>
                    <a:pt x="76" y="89"/>
                    <a:pt x="70" y="88"/>
                    <a:pt x="64" y="88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74"/>
                    <a:pt x="86" y="83"/>
                    <a:pt x="82" y="91"/>
                  </a:cubicBezTo>
                  <a:close/>
                  <a:moveTo>
                    <a:pt x="64" y="60"/>
                  </a:moveTo>
                  <a:cubicBezTo>
                    <a:pt x="64" y="40"/>
                    <a:pt x="64" y="40"/>
                    <a:pt x="64" y="40"/>
                  </a:cubicBezTo>
                  <a:cubicBezTo>
                    <a:pt x="71" y="40"/>
                    <a:pt x="77" y="38"/>
                    <a:pt x="84" y="36"/>
                  </a:cubicBezTo>
                  <a:cubicBezTo>
                    <a:pt x="86" y="44"/>
                    <a:pt x="88" y="52"/>
                    <a:pt x="88" y="60"/>
                  </a:cubicBezTo>
                  <a:lnTo>
                    <a:pt x="64" y="60"/>
                  </a:lnTo>
                  <a:close/>
                  <a:moveTo>
                    <a:pt x="22" y="26"/>
                  </a:moveTo>
                  <a:cubicBezTo>
                    <a:pt x="26" y="30"/>
                    <a:pt x="31" y="33"/>
                    <a:pt x="37" y="35"/>
                  </a:cubicBezTo>
                  <a:cubicBezTo>
                    <a:pt x="34" y="43"/>
                    <a:pt x="32" y="51"/>
                    <a:pt x="32" y="60"/>
                  </a:cubicBezTo>
                  <a:cubicBezTo>
                    <a:pt x="8" y="60"/>
                    <a:pt x="8" y="60"/>
                    <a:pt x="8" y="60"/>
                  </a:cubicBezTo>
                  <a:cubicBezTo>
                    <a:pt x="9" y="47"/>
                    <a:pt x="14" y="35"/>
                    <a:pt x="22" y="26"/>
                  </a:cubicBezTo>
                  <a:close/>
                  <a:moveTo>
                    <a:pt x="8" y="64"/>
                  </a:moveTo>
                  <a:cubicBezTo>
                    <a:pt x="32" y="64"/>
                    <a:pt x="32" y="64"/>
                    <a:pt x="32" y="64"/>
                  </a:cubicBezTo>
                  <a:cubicBezTo>
                    <a:pt x="32" y="74"/>
                    <a:pt x="34" y="84"/>
                    <a:pt x="38" y="93"/>
                  </a:cubicBezTo>
                  <a:cubicBezTo>
                    <a:pt x="33" y="95"/>
                    <a:pt x="28" y="97"/>
                    <a:pt x="24" y="100"/>
                  </a:cubicBezTo>
                  <a:cubicBezTo>
                    <a:pt x="15" y="91"/>
                    <a:pt x="9" y="78"/>
                    <a:pt x="8" y="64"/>
                  </a:cubicBezTo>
                  <a:close/>
                  <a:moveTo>
                    <a:pt x="100" y="100"/>
                  </a:moveTo>
                  <a:cubicBezTo>
                    <a:pt x="96" y="97"/>
                    <a:pt x="91" y="95"/>
                    <a:pt x="86" y="93"/>
                  </a:cubicBezTo>
                  <a:cubicBezTo>
                    <a:pt x="90" y="84"/>
                    <a:pt x="92" y="74"/>
                    <a:pt x="92" y="64"/>
                  </a:cubicBezTo>
                  <a:cubicBezTo>
                    <a:pt x="116" y="64"/>
                    <a:pt x="116" y="64"/>
                    <a:pt x="116" y="64"/>
                  </a:cubicBezTo>
                  <a:cubicBezTo>
                    <a:pt x="115" y="78"/>
                    <a:pt x="109" y="91"/>
                    <a:pt x="100" y="10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ea typeface="微软雅黑" panose="020B0503020204020204" charset="-122"/>
              </a:endParaRPr>
            </a:p>
          </p:txBody>
        </p:sp>
      </p:grpSp>
      <p:sp>
        <p:nvSpPr>
          <p:cNvPr id="77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841935" y="3684473"/>
            <a:ext cx="2417363" cy="100796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78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3954944" y="3684473"/>
            <a:ext cx="2417363" cy="100796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79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7067953" y="3684473"/>
            <a:ext cx="2417363" cy="100796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80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8707820" y="2438768"/>
            <a:ext cx="2417363" cy="100796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81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5579111" y="2649505"/>
            <a:ext cx="2417363" cy="100796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82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2354165" y="2522661"/>
            <a:ext cx="2417363" cy="100796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grpSp>
        <p:nvGrpSpPr>
          <p:cNvPr id="83" name="组合 82"/>
          <p:cNvGrpSpPr/>
          <p:nvPr/>
        </p:nvGrpSpPr>
        <p:grpSpPr>
          <a:xfrm>
            <a:off x="398786" y="249708"/>
            <a:ext cx="670385" cy="604428"/>
            <a:chOff x="5424755" y="1340768"/>
            <a:chExt cx="670560" cy="604586"/>
          </a:xfrm>
        </p:grpSpPr>
        <p:grpSp>
          <p:nvGrpSpPr>
            <p:cNvPr id="84" name="组合 83"/>
            <p:cNvGrpSpPr/>
            <p:nvPr/>
          </p:nvGrpSpPr>
          <p:grpSpPr>
            <a:xfrm>
              <a:off x="5424755" y="1340768"/>
              <a:ext cx="670560" cy="604586"/>
              <a:chOff x="3720691" y="2824413"/>
              <a:chExt cx="1341120" cy="1209172"/>
            </a:xfrm>
          </p:grpSpPr>
          <p:sp>
            <p:nvSpPr>
              <p:cNvPr id="86" name="Freeform 5"/>
              <p:cNvSpPr/>
              <p:nvPr/>
            </p:nvSpPr>
            <p:spPr bwMode="auto">
              <a:xfrm rot="1855731">
                <a:off x="3720691" y="2824413"/>
                <a:ext cx="1341120" cy="1209172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gradFill>
                <a:gsLst>
                  <a:gs pos="0">
                    <a:srgbClr val="D3D3D3"/>
                  </a:gs>
                  <a:gs pos="100000">
                    <a:srgbClr val="F9F9F9"/>
                  </a:gs>
                </a:gsLst>
                <a:lin ang="16200000" scaled="0"/>
              </a:gradFill>
              <a:ln w="12700" cap="flat">
                <a:noFill/>
                <a:prstDash val="solid"/>
                <a:miter lim="800000"/>
              </a:ln>
              <a:effectLst>
                <a:outerShdw blurRad="190500" dist="1143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16" tIns="45708" rIns="91416" bIns="45708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87" name="Freeform 5"/>
              <p:cNvSpPr/>
              <p:nvPr/>
            </p:nvSpPr>
            <p:spPr bwMode="auto">
              <a:xfrm rot="1855731">
                <a:off x="3764581" y="2863367"/>
                <a:ext cx="1264630" cy="1140208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gradFill>
                <a:gsLst>
                  <a:gs pos="0">
                    <a:srgbClr val="D3D3D3"/>
                  </a:gs>
                  <a:gs pos="100000">
                    <a:srgbClr val="F9F9F9"/>
                  </a:gs>
                </a:gsLst>
                <a:lin ang="21594000" scaled="0"/>
              </a:gradFill>
              <a:ln w="12700" cap="flat">
                <a:noFill/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16" tIns="45708" rIns="91416" bIns="45708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85" name="Freeform 5"/>
            <p:cNvSpPr/>
            <p:nvPr/>
          </p:nvSpPr>
          <p:spPr bwMode="auto">
            <a:xfrm rot="1855731">
              <a:off x="5470180" y="1383052"/>
              <a:ext cx="576760" cy="520015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noFill/>
            <a:ln w="9525" cap="flat">
              <a:solidFill>
                <a:srgbClr val="414455"/>
              </a:solidFill>
              <a:prstDash val="sysDash"/>
              <a:miter lim="800000"/>
            </a:ln>
            <a:effectLst/>
          </p:spPr>
          <p:txBody>
            <a:bodyPr vert="horz" wrap="square" lIns="91416" tIns="45708" rIns="91416" bIns="45708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88" name="文本框 9"/>
          <p:cNvSpPr txBox="1"/>
          <p:nvPr/>
        </p:nvSpPr>
        <p:spPr>
          <a:xfrm>
            <a:off x="1115790" y="368459"/>
            <a:ext cx="2674290" cy="346228"/>
          </a:xfrm>
          <a:prstGeom prst="rect">
            <a:avLst/>
          </a:prstGeom>
          <a:noFill/>
        </p:spPr>
        <p:txBody>
          <a:bodyPr wrap="square" lIns="68561" tIns="34280" rIns="68561" bIns="3428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/>
            <a:r>
              <a:rPr lang="zh-CN" altLang="en-US" b="1" dirty="0">
                <a:solidFill>
                  <a:srgbClr val="DAB96E"/>
                </a:solidFill>
                <a:latin typeface="微软雅黑" panose="020B0503020204020204" charset="-122"/>
                <a:ea typeface="微软雅黑" panose="020B0503020204020204" charset="-122"/>
              </a:rPr>
              <a:t>相关建议与论文总结</a:t>
            </a:r>
          </a:p>
        </p:txBody>
      </p:sp>
      <p:cxnSp>
        <p:nvCxnSpPr>
          <p:cNvPr id="89" name="直接连接符 88"/>
          <p:cNvCxnSpPr/>
          <p:nvPr/>
        </p:nvCxnSpPr>
        <p:spPr>
          <a:xfrm flipV="1">
            <a:off x="1187780" y="714687"/>
            <a:ext cx="10686636" cy="13717"/>
          </a:xfrm>
          <a:prstGeom prst="line">
            <a:avLst/>
          </a:prstGeom>
          <a:ln>
            <a:solidFill>
              <a:srgbClr val="DAB96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Freeform 126"/>
          <p:cNvSpPr>
            <a:spLocks noChangeAspect="1" noEditPoints="1"/>
          </p:cNvSpPr>
          <p:nvPr/>
        </p:nvSpPr>
        <p:spPr bwMode="auto">
          <a:xfrm>
            <a:off x="602883" y="410698"/>
            <a:ext cx="267832" cy="335140"/>
          </a:xfrm>
          <a:custGeom>
            <a:avLst/>
            <a:gdLst>
              <a:gd name="T0" fmla="*/ 48 w 81"/>
              <a:gd name="T1" fmla="*/ 27 h 101"/>
              <a:gd name="T2" fmla="*/ 4 w 81"/>
              <a:gd name="T3" fmla="*/ 48 h 101"/>
              <a:gd name="T4" fmla="*/ 0 w 81"/>
              <a:gd name="T5" fmla="*/ 31 h 101"/>
              <a:gd name="T6" fmla="*/ 58 w 81"/>
              <a:gd name="T7" fmla="*/ 90 h 101"/>
              <a:gd name="T8" fmla="*/ 81 w 81"/>
              <a:gd name="T9" fmla="*/ 98 h 101"/>
              <a:gd name="T10" fmla="*/ 58 w 81"/>
              <a:gd name="T11" fmla="*/ 90 h 101"/>
              <a:gd name="T12" fmla="*/ 53 w 81"/>
              <a:gd name="T13" fmla="*/ 101 h 101"/>
              <a:gd name="T14" fmla="*/ 29 w 81"/>
              <a:gd name="T15" fmla="*/ 98 h 101"/>
              <a:gd name="T16" fmla="*/ 0 w 81"/>
              <a:gd name="T17" fmla="*/ 90 h 101"/>
              <a:gd name="T18" fmla="*/ 29 w 81"/>
              <a:gd name="T19" fmla="*/ 87 h 101"/>
              <a:gd name="T20" fmla="*/ 38 w 81"/>
              <a:gd name="T21" fmla="*/ 76 h 101"/>
              <a:gd name="T22" fmla="*/ 0 w 81"/>
              <a:gd name="T23" fmla="*/ 72 h 101"/>
              <a:gd name="T24" fmla="*/ 4 w 81"/>
              <a:gd name="T25" fmla="*/ 54 h 101"/>
              <a:gd name="T26" fmla="*/ 48 w 81"/>
              <a:gd name="T27" fmla="*/ 76 h 101"/>
              <a:gd name="T28" fmla="*/ 44 w 81"/>
              <a:gd name="T29" fmla="*/ 87 h 101"/>
              <a:gd name="T30" fmla="*/ 53 w 81"/>
              <a:gd name="T31" fmla="*/ 90 h 101"/>
              <a:gd name="T32" fmla="*/ 4 w 81"/>
              <a:gd name="T33" fmla="*/ 0 h 101"/>
              <a:gd name="T34" fmla="*/ 48 w 81"/>
              <a:gd name="T35" fmla="*/ 21 h 101"/>
              <a:gd name="T36" fmla="*/ 0 w 81"/>
              <a:gd name="T37" fmla="*/ 17 h 101"/>
              <a:gd name="T38" fmla="*/ 4 w 81"/>
              <a:gd name="T39" fmla="*/ 0 h 101"/>
              <a:gd name="T40" fmla="*/ 53 w 81"/>
              <a:gd name="T41" fmla="*/ 76 h 101"/>
              <a:gd name="T42" fmla="*/ 81 w 81"/>
              <a:gd name="T43" fmla="*/ 72 h 101"/>
              <a:gd name="T44" fmla="*/ 77 w 81"/>
              <a:gd name="T45" fmla="*/ 54 h 101"/>
              <a:gd name="T46" fmla="*/ 59 w 81"/>
              <a:gd name="T47" fmla="*/ 8 h 101"/>
              <a:gd name="T48" fmla="*/ 69 w 81"/>
              <a:gd name="T49" fmla="*/ 13 h 101"/>
              <a:gd name="T50" fmla="*/ 59 w 81"/>
              <a:gd name="T51" fmla="*/ 8 h 101"/>
              <a:gd name="T52" fmla="*/ 69 w 81"/>
              <a:gd name="T53" fmla="*/ 63 h 101"/>
              <a:gd name="T54" fmla="*/ 59 w 81"/>
              <a:gd name="T55" fmla="*/ 67 h 101"/>
              <a:gd name="T56" fmla="*/ 59 w 81"/>
              <a:gd name="T57" fmla="*/ 35 h 101"/>
              <a:gd name="T58" fmla="*/ 69 w 81"/>
              <a:gd name="T59" fmla="*/ 40 h 101"/>
              <a:gd name="T60" fmla="*/ 59 w 81"/>
              <a:gd name="T61" fmla="*/ 35 h 101"/>
              <a:gd name="T62" fmla="*/ 53 w 81"/>
              <a:gd name="T63" fmla="*/ 21 h 101"/>
              <a:gd name="T64" fmla="*/ 81 w 81"/>
              <a:gd name="T65" fmla="*/ 17 h 101"/>
              <a:gd name="T66" fmla="*/ 77 w 81"/>
              <a:gd name="T67" fmla="*/ 0 h 101"/>
              <a:gd name="T68" fmla="*/ 53 w 81"/>
              <a:gd name="T69" fmla="*/ 27 h 101"/>
              <a:gd name="T70" fmla="*/ 77 w 81"/>
              <a:gd name="T71" fmla="*/ 48 h 101"/>
              <a:gd name="T72" fmla="*/ 81 w 81"/>
              <a:gd name="T73" fmla="*/ 31 h 101"/>
              <a:gd name="T74" fmla="*/ 53 w 81"/>
              <a:gd name="T75" fmla="*/ 27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81" h="101">
                <a:moveTo>
                  <a:pt x="4" y="27"/>
                </a:moveTo>
                <a:cubicBezTo>
                  <a:pt x="48" y="27"/>
                  <a:pt x="48" y="27"/>
                  <a:pt x="48" y="27"/>
                </a:cubicBezTo>
                <a:cubicBezTo>
                  <a:pt x="48" y="48"/>
                  <a:pt x="48" y="48"/>
                  <a:pt x="4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46"/>
                  <a:pt x="0" y="44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29"/>
                  <a:pt x="2" y="27"/>
                  <a:pt x="4" y="27"/>
                </a:cubicBezTo>
                <a:close/>
                <a:moveTo>
                  <a:pt x="58" y="90"/>
                </a:moveTo>
                <a:cubicBezTo>
                  <a:pt x="81" y="90"/>
                  <a:pt x="81" y="90"/>
                  <a:pt x="81" y="90"/>
                </a:cubicBezTo>
                <a:cubicBezTo>
                  <a:pt x="81" y="98"/>
                  <a:pt x="81" y="98"/>
                  <a:pt x="81" y="98"/>
                </a:cubicBezTo>
                <a:cubicBezTo>
                  <a:pt x="58" y="98"/>
                  <a:pt x="58" y="98"/>
                  <a:pt x="58" y="98"/>
                </a:cubicBezTo>
                <a:cubicBezTo>
                  <a:pt x="58" y="90"/>
                  <a:pt x="58" y="90"/>
                  <a:pt x="58" y="90"/>
                </a:cubicBezTo>
                <a:close/>
                <a:moveTo>
                  <a:pt x="53" y="98"/>
                </a:moveTo>
                <a:cubicBezTo>
                  <a:pt x="53" y="101"/>
                  <a:pt x="53" y="101"/>
                  <a:pt x="53" y="101"/>
                </a:cubicBezTo>
                <a:cubicBezTo>
                  <a:pt x="29" y="101"/>
                  <a:pt x="29" y="101"/>
                  <a:pt x="29" y="101"/>
                </a:cubicBezTo>
                <a:cubicBezTo>
                  <a:pt x="29" y="98"/>
                  <a:pt x="29" y="98"/>
                  <a:pt x="29" y="98"/>
                </a:cubicBezTo>
                <a:cubicBezTo>
                  <a:pt x="0" y="98"/>
                  <a:pt x="0" y="98"/>
                  <a:pt x="0" y="98"/>
                </a:cubicBezTo>
                <a:cubicBezTo>
                  <a:pt x="0" y="90"/>
                  <a:pt x="0" y="90"/>
                  <a:pt x="0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29" y="87"/>
                  <a:pt x="29" y="87"/>
                  <a:pt x="29" y="87"/>
                </a:cubicBezTo>
                <a:cubicBezTo>
                  <a:pt x="38" y="87"/>
                  <a:pt x="38" y="87"/>
                  <a:pt x="38" y="87"/>
                </a:cubicBezTo>
                <a:cubicBezTo>
                  <a:pt x="38" y="76"/>
                  <a:pt x="38" y="76"/>
                  <a:pt x="38" y="76"/>
                </a:cubicBezTo>
                <a:cubicBezTo>
                  <a:pt x="4" y="76"/>
                  <a:pt x="4" y="76"/>
                  <a:pt x="4" y="76"/>
                </a:cubicBezTo>
                <a:cubicBezTo>
                  <a:pt x="2" y="76"/>
                  <a:pt x="0" y="74"/>
                  <a:pt x="0" y="72"/>
                </a:cubicBezTo>
                <a:cubicBezTo>
                  <a:pt x="0" y="58"/>
                  <a:pt x="0" y="58"/>
                  <a:pt x="0" y="58"/>
                </a:cubicBezTo>
                <a:cubicBezTo>
                  <a:pt x="0" y="56"/>
                  <a:pt x="2" y="54"/>
                  <a:pt x="4" y="54"/>
                </a:cubicBezTo>
                <a:cubicBezTo>
                  <a:pt x="48" y="54"/>
                  <a:pt x="48" y="54"/>
                  <a:pt x="48" y="54"/>
                </a:cubicBezTo>
                <a:cubicBezTo>
                  <a:pt x="48" y="76"/>
                  <a:pt x="48" y="76"/>
                  <a:pt x="48" y="76"/>
                </a:cubicBezTo>
                <a:cubicBezTo>
                  <a:pt x="44" y="76"/>
                  <a:pt x="44" y="76"/>
                  <a:pt x="44" y="76"/>
                </a:cubicBezTo>
                <a:cubicBezTo>
                  <a:pt x="44" y="87"/>
                  <a:pt x="44" y="87"/>
                  <a:pt x="44" y="87"/>
                </a:cubicBezTo>
                <a:cubicBezTo>
                  <a:pt x="53" y="87"/>
                  <a:pt x="53" y="87"/>
                  <a:pt x="53" y="87"/>
                </a:cubicBezTo>
                <a:cubicBezTo>
                  <a:pt x="53" y="90"/>
                  <a:pt x="53" y="90"/>
                  <a:pt x="53" y="90"/>
                </a:cubicBezTo>
                <a:cubicBezTo>
                  <a:pt x="53" y="98"/>
                  <a:pt x="53" y="98"/>
                  <a:pt x="53" y="98"/>
                </a:cubicBezTo>
                <a:close/>
                <a:moveTo>
                  <a:pt x="4" y="0"/>
                </a:moveTo>
                <a:cubicBezTo>
                  <a:pt x="48" y="0"/>
                  <a:pt x="48" y="0"/>
                  <a:pt x="48" y="0"/>
                </a:cubicBezTo>
                <a:cubicBezTo>
                  <a:pt x="48" y="21"/>
                  <a:pt x="48" y="21"/>
                  <a:pt x="48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2" y="21"/>
                  <a:pt x="0" y="19"/>
                  <a:pt x="0" y="17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lose/>
                <a:moveTo>
                  <a:pt x="53" y="54"/>
                </a:moveTo>
                <a:cubicBezTo>
                  <a:pt x="53" y="76"/>
                  <a:pt x="53" y="76"/>
                  <a:pt x="53" y="76"/>
                </a:cubicBezTo>
                <a:cubicBezTo>
                  <a:pt x="77" y="76"/>
                  <a:pt x="77" y="76"/>
                  <a:pt x="77" y="76"/>
                </a:cubicBezTo>
                <a:cubicBezTo>
                  <a:pt x="79" y="76"/>
                  <a:pt x="81" y="74"/>
                  <a:pt x="81" y="72"/>
                </a:cubicBezTo>
                <a:cubicBezTo>
                  <a:pt x="81" y="58"/>
                  <a:pt x="81" y="58"/>
                  <a:pt x="81" y="58"/>
                </a:cubicBezTo>
                <a:cubicBezTo>
                  <a:pt x="81" y="56"/>
                  <a:pt x="79" y="54"/>
                  <a:pt x="77" y="54"/>
                </a:cubicBezTo>
                <a:cubicBezTo>
                  <a:pt x="53" y="54"/>
                  <a:pt x="53" y="54"/>
                  <a:pt x="53" y="54"/>
                </a:cubicBezTo>
                <a:close/>
                <a:moveTo>
                  <a:pt x="59" y="8"/>
                </a:moveTo>
                <a:cubicBezTo>
                  <a:pt x="69" y="8"/>
                  <a:pt x="69" y="8"/>
                  <a:pt x="69" y="8"/>
                </a:cubicBezTo>
                <a:cubicBezTo>
                  <a:pt x="69" y="13"/>
                  <a:pt x="69" y="13"/>
                  <a:pt x="69" y="13"/>
                </a:cubicBezTo>
                <a:cubicBezTo>
                  <a:pt x="59" y="13"/>
                  <a:pt x="59" y="13"/>
                  <a:pt x="59" y="13"/>
                </a:cubicBezTo>
                <a:cubicBezTo>
                  <a:pt x="59" y="8"/>
                  <a:pt x="59" y="8"/>
                  <a:pt x="59" y="8"/>
                </a:cubicBezTo>
                <a:close/>
                <a:moveTo>
                  <a:pt x="59" y="63"/>
                </a:moveTo>
                <a:cubicBezTo>
                  <a:pt x="69" y="63"/>
                  <a:pt x="69" y="63"/>
                  <a:pt x="69" y="63"/>
                </a:cubicBezTo>
                <a:cubicBezTo>
                  <a:pt x="69" y="67"/>
                  <a:pt x="69" y="67"/>
                  <a:pt x="69" y="67"/>
                </a:cubicBezTo>
                <a:cubicBezTo>
                  <a:pt x="59" y="67"/>
                  <a:pt x="59" y="67"/>
                  <a:pt x="59" y="67"/>
                </a:cubicBezTo>
                <a:cubicBezTo>
                  <a:pt x="59" y="63"/>
                  <a:pt x="59" y="63"/>
                  <a:pt x="59" y="63"/>
                </a:cubicBezTo>
                <a:close/>
                <a:moveTo>
                  <a:pt x="59" y="35"/>
                </a:moveTo>
                <a:cubicBezTo>
                  <a:pt x="69" y="35"/>
                  <a:pt x="69" y="35"/>
                  <a:pt x="69" y="35"/>
                </a:cubicBezTo>
                <a:cubicBezTo>
                  <a:pt x="69" y="40"/>
                  <a:pt x="69" y="40"/>
                  <a:pt x="69" y="40"/>
                </a:cubicBezTo>
                <a:cubicBezTo>
                  <a:pt x="59" y="40"/>
                  <a:pt x="59" y="40"/>
                  <a:pt x="59" y="40"/>
                </a:cubicBezTo>
                <a:cubicBezTo>
                  <a:pt x="59" y="35"/>
                  <a:pt x="59" y="35"/>
                  <a:pt x="59" y="35"/>
                </a:cubicBezTo>
                <a:close/>
                <a:moveTo>
                  <a:pt x="53" y="0"/>
                </a:moveTo>
                <a:cubicBezTo>
                  <a:pt x="53" y="21"/>
                  <a:pt x="53" y="21"/>
                  <a:pt x="53" y="21"/>
                </a:cubicBezTo>
                <a:cubicBezTo>
                  <a:pt x="77" y="21"/>
                  <a:pt x="77" y="21"/>
                  <a:pt x="77" y="21"/>
                </a:cubicBezTo>
                <a:cubicBezTo>
                  <a:pt x="79" y="21"/>
                  <a:pt x="81" y="19"/>
                  <a:pt x="81" y="17"/>
                </a:cubicBezTo>
                <a:cubicBezTo>
                  <a:pt x="81" y="4"/>
                  <a:pt x="81" y="4"/>
                  <a:pt x="81" y="4"/>
                </a:cubicBezTo>
                <a:cubicBezTo>
                  <a:pt x="81" y="2"/>
                  <a:pt x="79" y="0"/>
                  <a:pt x="77" y="0"/>
                </a:cubicBezTo>
                <a:cubicBezTo>
                  <a:pt x="53" y="0"/>
                  <a:pt x="53" y="0"/>
                  <a:pt x="53" y="0"/>
                </a:cubicBezTo>
                <a:close/>
                <a:moveTo>
                  <a:pt x="53" y="27"/>
                </a:moveTo>
                <a:cubicBezTo>
                  <a:pt x="53" y="48"/>
                  <a:pt x="53" y="48"/>
                  <a:pt x="53" y="48"/>
                </a:cubicBezTo>
                <a:cubicBezTo>
                  <a:pt x="77" y="48"/>
                  <a:pt x="77" y="48"/>
                  <a:pt x="77" y="48"/>
                </a:cubicBezTo>
                <a:cubicBezTo>
                  <a:pt x="79" y="48"/>
                  <a:pt x="81" y="46"/>
                  <a:pt x="81" y="44"/>
                </a:cubicBezTo>
                <a:cubicBezTo>
                  <a:pt x="81" y="31"/>
                  <a:pt x="81" y="31"/>
                  <a:pt x="81" y="31"/>
                </a:cubicBezTo>
                <a:cubicBezTo>
                  <a:pt x="81" y="29"/>
                  <a:pt x="79" y="27"/>
                  <a:pt x="77" y="27"/>
                </a:cubicBezTo>
                <a:lnTo>
                  <a:pt x="53" y="27"/>
                </a:lnTo>
                <a:close/>
              </a:path>
            </a:pathLst>
          </a:custGeom>
          <a:solidFill>
            <a:srgbClr val="DAB96E"/>
          </a:solidFill>
          <a:ln>
            <a:noFill/>
          </a:ln>
        </p:spPr>
        <p:txBody>
          <a:bodyPr vert="horz" wrap="square" lIns="91416" tIns="45708" rIns="91416" bIns="4570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圆角矩形 90"/>
          <p:cNvSpPr/>
          <p:nvPr/>
        </p:nvSpPr>
        <p:spPr>
          <a:xfrm>
            <a:off x="7145107" y="321920"/>
            <a:ext cx="889000" cy="304800"/>
          </a:xfrm>
          <a:prstGeom prst="roundRect">
            <a:avLst>
              <a:gd name="adj" fmla="val 50000"/>
            </a:avLst>
          </a:prstGeom>
          <a:solidFill>
            <a:srgbClr val="DAB96E"/>
          </a:solidFill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spcBef>
                <a:spcPct val="0"/>
              </a:spcBef>
              <a:defRPr/>
            </a:pPr>
            <a:r>
              <a:rPr kumimoji="1" lang="zh-CN" altLang="en-US" sz="1000" b="1" dirty="0">
                <a:solidFill>
                  <a:schemeClr val="bg1"/>
                </a:solidFill>
                <a:latin typeface="Arial" panose="020B0604020202020204"/>
              </a:rPr>
              <a:t>选题背景</a:t>
            </a:r>
            <a:endParaRPr lang="zh-CN" altLang="en-US" sz="1000" b="1" dirty="0">
              <a:solidFill>
                <a:schemeClr val="bg1"/>
              </a:solidFill>
              <a:latin typeface="Arial" panose="020B0604020202020204"/>
              <a:sym typeface="微软雅黑" panose="020B0503020204020204" charset="-122"/>
            </a:endParaRPr>
          </a:p>
        </p:txBody>
      </p:sp>
      <p:sp>
        <p:nvSpPr>
          <p:cNvPr id="92" name="圆角矩形 91"/>
          <p:cNvSpPr/>
          <p:nvPr/>
        </p:nvSpPr>
        <p:spPr>
          <a:xfrm>
            <a:off x="8476010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/>
              </a:rPr>
              <a:t>研究意义</a:t>
            </a:r>
          </a:p>
        </p:txBody>
      </p:sp>
      <p:sp>
        <p:nvSpPr>
          <p:cNvPr id="93" name="圆角矩形 92"/>
          <p:cNvSpPr/>
          <p:nvPr/>
        </p:nvSpPr>
        <p:spPr>
          <a:xfrm>
            <a:off x="9730713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dirty="0">
                <a:solidFill>
                  <a:schemeClr val="bg1"/>
                </a:solidFill>
                <a:latin typeface="Arial" panose="020B0604020202020204"/>
              </a:rPr>
              <a:t>理论基础</a:t>
            </a:r>
            <a:endParaRPr lang="zh-CN" altLang="en-US" sz="1000" dirty="0">
              <a:solidFill>
                <a:schemeClr val="bg1"/>
              </a:solidFill>
              <a:latin typeface="Arial" panose="020B0604020202020204"/>
            </a:endParaRPr>
          </a:p>
        </p:txBody>
      </p:sp>
      <p:sp>
        <p:nvSpPr>
          <p:cNvPr id="94" name="圆角矩形 93"/>
          <p:cNvSpPr/>
          <p:nvPr/>
        </p:nvSpPr>
        <p:spPr>
          <a:xfrm>
            <a:off x="10985416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dirty="0">
                <a:solidFill>
                  <a:schemeClr val="bg1"/>
                </a:solidFill>
                <a:latin typeface="Arial" panose="020B0604020202020204"/>
              </a:rPr>
              <a:t>贡献创新</a:t>
            </a:r>
            <a:endParaRPr lang="zh-CN" altLang="en-US" sz="1000" dirty="0">
              <a:solidFill>
                <a:schemeClr val="bg1"/>
              </a:solidFill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/>
          <p:nvPr/>
        </p:nvSpPr>
        <p:spPr bwMode="auto">
          <a:xfrm>
            <a:off x="5388768" y="1113681"/>
            <a:ext cx="1414463" cy="1225550"/>
          </a:xfrm>
          <a:custGeom>
            <a:avLst/>
            <a:gdLst>
              <a:gd name="T0" fmla="*/ 314 w 375"/>
              <a:gd name="T1" fmla="*/ 326 h 326"/>
              <a:gd name="T2" fmla="*/ 375 w 375"/>
              <a:gd name="T3" fmla="*/ 187 h 326"/>
              <a:gd name="T4" fmla="*/ 188 w 375"/>
              <a:gd name="T5" fmla="*/ 0 h 326"/>
              <a:gd name="T6" fmla="*/ 0 w 375"/>
              <a:gd name="T7" fmla="*/ 187 h 326"/>
              <a:gd name="T8" fmla="*/ 61 w 375"/>
              <a:gd name="T9" fmla="*/ 326 h 326"/>
              <a:gd name="T10" fmla="*/ 188 w 375"/>
              <a:gd name="T11" fmla="*/ 278 h 326"/>
              <a:gd name="T12" fmla="*/ 314 w 375"/>
              <a:gd name="T13" fmla="*/ 326 h 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75" h="326">
                <a:moveTo>
                  <a:pt x="314" y="326"/>
                </a:moveTo>
                <a:cubicBezTo>
                  <a:pt x="352" y="292"/>
                  <a:pt x="375" y="243"/>
                  <a:pt x="375" y="187"/>
                </a:cubicBezTo>
                <a:cubicBezTo>
                  <a:pt x="375" y="84"/>
                  <a:pt x="291" y="0"/>
                  <a:pt x="188" y="0"/>
                </a:cubicBezTo>
                <a:cubicBezTo>
                  <a:pt x="84" y="0"/>
                  <a:pt x="0" y="84"/>
                  <a:pt x="0" y="187"/>
                </a:cubicBezTo>
                <a:cubicBezTo>
                  <a:pt x="0" y="243"/>
                  <a:pt x="24" y="292"/>
                  <a:pt x="61" y="326"/>
                </a:cubicBezTo>
                <a:cubicBezTo>
                  <a:pt x="95" y="296"/>
                  <a:pt x="139" y="278"/>
                  <a:pt x="188" y="278"/>
                </a:cubicBezTo>
                <a:cubicBezTo>
                  <a:pt x="236" y="278"/>
                  <a:pt x="281" y="296"/>
                  <a:pt x="314" y="326"/>
                </a:cubicBezTo>
              </a:path>
            </a:pathLst>
          </a:cu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1" name="Freeform 6"/>
          <p:cNvSpPr/>
          <p:nvPr/>
        </p:nvSpPr>
        <p:spPr bwMode="auto">
          <a:xfrm>
            <a:off x="5388768" y="2339231"/>
            <a:ext cx="1414463" cy="1044575"/>
          </a:xfrm>
          <a:custGeom>
            <a:avLst/>
            <a:gdLst>
              <a:gd name="T0" fmla="*/ 375 w 375"/>
              <a:gd name="T1" fmla="*/ 139 h 278"/>
              <a:gd name="T2" fmla="*/ 314 w 375"/>
              <a:gd name="T3" fmla="*/ 0 h 278"/>
              <a:gd name="T4" fmla="*/ 188 w 375"/>
              <a:gd name="T5" fmla="*/ 49 h 278"/>
              <a:gd name="T6" fmla="*/ 61 w 375"/>
              <a:gd name="T7" fmla="*/ 0 h 278"/>
              <a:gd name="T8" fmla="*/ 0 w 375"/>
              <a:gd name="T9" fmla="*/ 139 h 278"/>
              <a:gd name="T10" fmla="*/ 61 w 375"/>
              <a:gd name="T11" fmla="*/ 278 h 278"/>
              <a:gd name="T12" fmla="*/ 188 w 375"/>
              <a:gd name="T13" fmla="*/ 230 h 278"/>
              <a:gd name="T14" fmla="*/ 314 w 375"/>
              <a:gd name="T15" fmla="*/ 278 h 278"/>
              <a:gd name="T16" fmla="*/ 375 w 375"/>
              <a:gd name="T17" fmla="*/ 139 h 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5" h="278">
                <a:moveTo>
                  <a:pt x="375" y="139"/>
                </a:moveTo>
                <a:cubicBezTo>
                  <a:pt x="375" y="84"/>
                  <a:pt x="352" y="35"/>
                  <a:pt x="314" y="0"/>
                </a:cubicBezTo>
                <a:cubicBezTo>
                  <a:pt x="281" y="31"/>
                  <a:pt x="236" y="49"/>
                  <a:pt x="188" y="49"/>
                </a:cubicBezTo>
                <a:cubicBezTo>
                  <a:pt x="139" y="49"/>
                  <a:pt x="95" y="31"/>
                  <a:pt x="61" y="0"/>
                </a:cubicBezTo>
                <a:cubicBezTo>
                  <a:pt x="24" y="35"/>
                  <a:pt x="0" y="84"/>
                  <a:pt x="0" y="139"/>
                </a:cubicBezTo>
                <a:cubicBezTo>
                  <a:pt x="0" y="195"/>
                  <a:pt x="24" y="244"/>
                  <a:pt x="61" y="278"/>
                </a:cubicBezTo>
                <a:cubicBezTo>
                  <a:pt x="95" y="248"/>
                  <a:pt x="139" y="230"/>
                  <a:pt x="188" y="230"/>
                </a:cubicBezTo>
                <a:cubicBezTo>
                  <a:pt x="236" y="230"/>
                  <a:pt x="281" y="248"/>
                  <a:pt x="314" y="278"/>
                </a:cubicBezTo>
                <a:cubicBezTo>
                  <a:pt x="352" y="244"/>
                  <a:pt x="375" y="195"/>
                  <a:pt x="375" y="139"/>
                </a:cubicBezTo>
              </a:path>
            </a:pathLst>
          </a:cu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2" name="Freeform 7"/>
          <p:cNvSpPr/>
          <p:nvPr/>
        </p:nvSpPr>
        <p:spPr bwMode="auto">
          <a:xfrm>
            <a:off x="5618956" y="2158256"/>
            <a:ext cx="954088" cy="365125"/>
          </a:xfrm>
          <a:custGeom>
            <a:avLst/>
            <a:gdLst>
              <a:gd name="T0" fmla="*/ 253 w 253"/>
              <a:gd name="T1" fmla="*/ 48 h 97"/>
              <a:gd name="T2" fmla="*/ 127 w 253"/>
              <a:gd name="T3" fmla="*/ 0 h 97"/>
              <a:gd name="T4" fmla="*/ 0 w 253"/>
              <a:gd name="T5" fmla="*/ 48 h 97"/>
              <a:gd name="T6" fmla="*/ 127 w 253"/>
              <a:gd name="T7" fmla="*/ 97 h 97"/>
              <a:gd name="T8" fmla="*/ 253 w 253"/>
              <a:gd name="T9" fmla="*/ 48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3" h="97">
                <a:moveTo>
                  <a:pt x="253" y="48"/>
                </a:moveTo>
                <a:cubicBezTo>
                  <a:pt x="220" y="18"/>
                  <a:pt x="175" y="0"/>
                  <a:pt x="127" y="0"/>
                </a:cubicBezTo>
                <a:cubicBezTo>
                  <a:pt x="78" y="0"/>
                  <a:pt x="34" y="18"/>
                  <a:pt x="0" y="48"/>
                </a:cubicBezTo>
                <a:cubicBezTo>
                  <a:pt x="34" y="79"/>
                  <a:pt x="78" y="97"/>
                  <a:pt x="127" y="97"/>
                </a:cubicBezTo>
                <a:cubicBezTo>
                  <a:pt x="175" y="97"/>
                  <a:pt x="220" y="79"/>
                  <a:pt x="253" y="48"/>
                </a:cubicBezTo>
              </a:path>
            </a:pathLst>
          </a:custGeom>
          <a:solidFill>
            <a:srgbClr val="DAB96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Freeform 8"/>
          <p:cNvSpPr/>
          <p:nvPr/>
        </p:nvSpPr>
        <p:spPr bwMode="auto">
          <a:xfrm>
            <a:off x="5388768" y="3383806"/>
            <a:ext cx="1414463" cy="1046162"/>
          </a:xfrm>
          <a:custGeom>
            <a:avLst/>
            <a:gdLst>
              <a:gd name="T0" fmla="*/ 61 w 375"/>
              <a:gd name="T1" fmla="*/ 0 h 278"/>
              <a:gd name="T2" fmla="*/ 0 w 375"/>
              <a:gd name="T3" fmla="*/ 139 h 278"/>
              <a:gd name="T4" fmla="*/ 61 w 375"/>
              <a:gd name="T5" fmla="*/ 278 h 278"/>
              <a:gd name="T6" fmla="*/ 188 w 375"/>
              <a:gd name="T7" fmla="*/ 230 h 278"/>
              <a:gd name="T8" fmla="*/ 314 w 375"/>
              <a:gd name="T9" fmla="*/ 278 h 278"/>
              <a:gd name="T10" fmla="*/ 375 w 375"/>
              <a:gd name="T11" fmla="*/ 139 h 278"/>
              <a:gd name="T12" fmla="*/ 314 w 375"/>
              <a:gd name="T13" fmla="*/ 0 h 278"/>
              <a:gd name="T14" fmla="*/ 188 w 375"/>
              <a:gd name="T15" fmla="*/ 49 h 278"/>
              <a:gd name="T16" fmla="*/ 61 w 375"/>
              <a:gd name="T17" fmla="*/ 0 h 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5" h="278">
                <a:moveTo>
                  <a:pt x="61" y="0"/>
                </a:moveTo>
                <a:cubicBezTo>
                  <a:pt x="24" y="35"/>
                  <a:pt x="0" y="84"/>
                  <a:pt x="0" y="139"/>
                </a:cubicBezTo>
                <a:cubicBezTo>
                  <a:pt x="0" y="195"/>
                  <a:pt x="24" y="244"/>
                  <a:pt x="61" y="278"/>
                </a:cubicBezTo>
                <a:cubicBezTo>
                  <a:pt x="95" y="248"/>
                  <a:pt x="139" y="230"/>
                  <a:pt x="188" y="230"/>
                </a:cubicBezTo>
                <a:cubicBezTo>
                  <a:pt x="236" y="230"/>
                  <a:pt x="281" y="248"/>
                  <a:pt x="314" y="278"/>
                </a:cubicBezTo>
                <a:cubicBezTo>
                  <a:pt x="352" y="244"/>
                  <a:pt x="375" y="195"/>
                  <a:pt x="375" y="139"/>
                </a:cubicBezTo>
                <a:cubicBezTo>
                  <a:pt x="375" y="84"/>
                  <a:pt x="352" y="35"/>
                  <a:pt x="314" y="0"/>
                </a:cubicBezTo>
                <a:cubicBezTo>
                  <a:pt x="281" y="31"/>
                  <a:pt x="236" y="49"/>
                  <a:pt x="188" y="49"/>
                </a:cubicBezTo>
                <a:cubicBezTo>
                  <a:pt x="139" y="49"/>
                  <a:pt x="95" y="31"/>
                  <a:pt x="61" y="0"/>
                </a:cubicBezTo>
              </a:path>
            </a:pathLst>
          </a:cu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Freeform 9"/>
          <p:cNvSpPr/>
          <p:nvPr/>
        </p:nvSpPr>
        <p:spPr bwMode="auto">
          <a:xfrm>
            <a:off x="5618956" y="3204418"/>
            <a:ext cx="954088" cy="363537"/>
          </a:xfrm>
          <a:custGeom>
            <a:avLst/>
            <a:gdLst>
              <a:gd name="T0" fmla="*/ 0 w 253"/>
              <a:gd name="T1" fmla="*/ 48 h 97"/>
              <a:gd name="T2" fmla="*/ 127 w 253"/>
              <a:gd name="T3" fmla="*/ 97 h 97"/>
              <a:gd name="T4" fmla="*/ 253 w 253"/>
              <a:gd name="T5" fmla="*/ 48 h 97"/>
              <a:gd name="T6" fmla="*/ 127 w 253"/>
              <a:gd name="T7" fmla="*/ 0 h 97"/>
              <a:gd name="T8" fmla="*/ 0 w 253"/>
              <a:gd name="T9" fmla="*/ 48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3" h="97">
                <a:moveTo>
                  <a:pt x="0" y="48"/>
                </a:moveTo>
                <a:cubicBezTo>
                  <a:pt x="34" y="79"/>
                  <a:pt x="78" y="97"/>
                  <a:pt x="127" y="97"/>
                </a:cubicBezTo>
                <a:cubicBezTo>
                  <a:pt x="175" y="97"/>
                  <a:pt x="220" y="79"/>
                  <a:pt x="253" y="48"/>
                </a:cubicBezTo>
                <a:cubicBezTo>
                  <a:pt x="220" y="18"/>
                  <a:pt x="175" y="0"/>
                  <a:pt x="127" y="0"/>
                </a:cubicBezTo>
                <a:cubicBezTo>
                  <a:pt x="78" y="0"/>
                  <a:pt x="34" y="18"/>
                  <a:pt x="0" y="48"/>
                </a:cubicBezTo>
              </a:path>
            </a:pathLst>
          </a:custGeom>
          <a:solidFill>
            <a:srgbClr val="DAB96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Freeform 10"/>
          <p:cNvSpPr/>
          <p:nvPr/>
        </p:nvSpPr>
        <p:spPr bwMode="auto">
          <a:xfrm>
            <a:off x="5388768" y="4429968"/>
            <a:ext cx="1414463" cy="1228725"/>
          </a:xfrm>
          <a:custGeom>
            <a:avLst/>
            <a:gdLst>
              <a:gd name="T0" fmla="*/ 61 w 375"/>
              <a:gd name="T1" fmla="*/ 0 h 327"/>
              <a:gd name="T2" fmla="*/ 0 w 375"/>
              <a:gd name="T3" fmla="*/ 139 h 327"/>
              <a:gd name="T4" fmla="*/ 188 w 375"/>
              <a:gd name="T5" fmla="*/ 327 h 327"/>
              <a:gd name="T6" fmla="*/ 375 w 375"/>
              <a:gd name="T7" fmla="*/ 139 h 327"/>
              <a:gd name="T8" fmla="*/ 314 w 375"/>
              <a:gd name="T9" fmla="*/ 0 h 327"/>
              <a:gd name="T10" fmla="*/ 188 w 375"/>
              <a:gd name="T11" fmla="*/ 49 h 327"/>
              <a:gd name="T12" fmla="*/ 61 w 375"/>
              <a:gd name="T13" fmla="*/ 0 h 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75" h="327">
                <a:moveTo>
                  <a:pt x="61" y="0"/>
                </a:moveTo>
                <a:cubicBezTo>
                  <a:pt x="24" y="35"/>
                  <a:pt x="0" y="84"/>
                  <a:pt x="0" y="139"/>
                </a:cubicBezTo>
                <a:cubicBezTo>
                  <a:pt x="0" y="243"/>
                  <a:pt x="84" y="327"/>
                  <a:pt x="188" y="327"/>
                </a:cubicBezTo>
                <a:cubicBezTo>
                  <a:pt x="291" y="327"/>
                  <a:pt x="375" y="243"/>
                  <a:pt x="375" y="139"/>
                </a:cubicBezTo>
                <a:cubicBezTo>
                  <a:pt x="375" y="84"/>
                  <a:pt x="352" y="35"/>
                  <a:pt x="314" y="0"/>
                </a:cubicBezTo>
                <a:cubicBezTo>
                  <a:pt x="281" y="31"/>
                  <a:pt x="236" y="49"/>
                  <a:pt x="188" y="49"/>
                </a:cubicBezTo>
                <a:cubicBezTo>
                  <a:pt x="139" y="49"/>
                  <a:pt x="95" y="31"/>
                  <a:pt x="61" y="0"/>
                </a:cubicBezTo>
              </a:path>
            </a:pathLst>
          </a:cu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" name="Freeform 11"/>
          <p:cNvSpPr/>
          <p:nvPr/>
        </p:nvSpPr>
        <p:spPr bwMode="auto">
          <a:xfrm>
            <a:off x="5618956" y="4248993"/>
            <a:ext cx="954088" cy="365125"/>
          </a:xfrm>
          <a:custGeom>
            <a:avLst/>
            <a:gdLst>
              <a:gd name="T0" fmla="*/ 0 w 253"/>
              <a:gd name="T1" fmla="*/ 48 h 97"/>
              <a:gd name="T2" fmla="*/ 127 w 253"/>
              <a:gd name="T3" fmla="*/ 97 h 97"/>
              <a:gd name="T4" fmla="*/ 253 w 253"/>
              <a:gd name="T5" fmla="*/ 48 h 97"/>
              <a:gd name="T6" fmla="*/ 127 w 253"/>
              <a:gd name="T7" fmla="*/ 0 h 97"/>
              <a:gd name="T8" fmla="*/ 0 w 253"/>
              <a:gd name="T9" fmla="*/ 48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3" h="97">
                <a:moveTo>
                  <a:pt x="0" y="48"/>
                </a:moveTo>
                <a:cubicBezTo>
                  <a:pt x="34" y="79"/>
                  <a:pt x="78" y="97"/>
                  <a:pt x="127" y="97"/>
                </a:cubicBezTo>
                <a:cubicBezTo>
                  <a:pt x="175" y="97"/>
                  <a:pt x="220" y="79"/>
                  <a:pt x="253" y="48"/>
                </a:cubicBezTo>
                <a:cubicBezTo>
                  <a:pt x="220" y="18"/>
                  <a:pt x="175" y="0"/>
                  <a:pt x="127" y="0"/>
                </a:cubicBezTo>
                <a:cubicBezTo>
                  <a:pt x="78" y="0"/>
                  <a:pt x="34" y="18"/>
                  <a:pt x="0" y="48"/>
                </a:cubicBezTo>
              </a:path>
            </a:pathLst>
          </a:custGeom>
          <a:solidFill>
            <a:srgbClr val="DAB96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5873219" y="1478643"/>
            <a:ext cx="445559" cy="428489"/>
            <a:chOff x="9791183" y="5224434"/>
            <a:chExt cx="645684" cy="620945"/>
          </a:xfrm>
          <a:solidFill>
            <a:srgbClr val="DAB96E"/>
          </a:solidFill>
        </p:grpSpPr>
        <p:sp>
          <p:nvSpPr>
            <p:cNvPr id="22" name="Oval 131"/>
            <p:cNvSpPr>
              <a:spLocks noChangeArrowheads="1"/>
            </p:cNvSpPr>
            <p:nvPr/>
          </p:nvSpPr>
          <p:spPr bwMode="auto">
            <a:xfrm>
              <a:off x="9968746" y="5224434"/>
              <a:ext cx="290558" cy="2942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3" name="Freeform 134"/>
            <p:cNvSpPr/>
            <p:nvPr/>
          </p:nvSpPr>
          <p:spPr bwMode="auto">
            <a:xfrm>
              <a:off x="9791183" y="5564604"/>
              <a:ext cx="645684" cy="280775"/>
            </a:xfrm>
            <a:custGeom>
              <a:avLst/>
              <a:gdLst>
                <a:gd name="T0" fmla="*/ 35 w 200"/>
                <a:gd name="T1" fmla="*/ 87 h 87"/>
                <a:gd name="T2" fmla="*/ 35 w 200"/>
                <a:gd name="T3" fmla="*/ 72 h 87"/>
                <a:gd name="T4" fmla="*/ 46 w 200"/>
                <a:gd name="T5" fmla="*/ 72 h 87"/>
                <a:gd name="T6" fmla="*/ 46 w 200"/>
                <a:gd name="T7" fmla="*/ 87 h 87"/>
                <a:gd name="T8" fmla="*/ 155 w 200"/>
                <a:gd name="T9" fmla="*/ 87 h 87"/>
                <a:gd name="T10" fmla="*/ 155 w 200"/>
                <a:gd name="T11" fmla="*/ 72 h 87"/>
                <a:gd name="T12" fmla="*/ 166 w 200"/>
                <a:gd name="T13" fmla="*/ 72 h 87"/>
                <a:gd name="T14" fmla="*/ 166 w 200"/>
                <a:gd name="T15" fmla="*/ 87 h 87"/>
                <a:gd name="T16" fmla="*/ 199 w 200"/>
                <a:gd name="T17" fmla="*/ 87 h 87"/>
                <a:gd name="T18" fmla="*/ 200 w 200"/>
                <a:gd name="T19" fmla="*/ 43 h 87"/>
                <a:gd name="T20" fmla="*/ 156 w 200"/>
                <a:gd name="T21" fmla="*/ 0 h 87"/>
                <a:gd name="T22" fmla="*/ 156 w 200"/>
                <a:gd name="T23" fmla="*/ 0 h 87"/>
                <a:gd name="T24" fmla="*/ 156 w 200"/>
                <a:gd name="T25" fmla="*/ 0 h 87"/>
                <a:gd name="T26" fmla="*/ 140 w 200"/>
                <a:gd name="T27" fmla="*/ 0 h 87"/>
                <a:gd name="T28" fmla="*/ 100 w 200"/>
                <a:gd name="T29" fmla="*/ 80 h 87"/>
                <a:gd name="T30" fmla="*/ 60 w 200"/>
                <a:gd name="T31" fmla="*/ 0 h 87"/>
                <a:gd name="T32" fmla="*/ 45 w 200"/>
                <a:gd name="T33" fmla="*/ 0 h 87"/>
                <a:gd name="T34" fmla="*/ 45 w 200"/>
                <a:gd name="T35" fmla="*/ 0 h 87"/>
                <a:gd name="T36" fmla="*/ 44 w 200"/>
                <a:gd name="T37" fmla="*/ 0 h 87"/>
                <a:gd name="T38" fmla="*/ 1 w 200"/>
                <a:gd name="T39" fmla="*/ 43 h 87"/>
                <a:gd name="T40" fmla="*/ 0 w 200"/>
                <a:gd name="T41" fmla="*/ 87 h 87"/>
                <a:gd name="T42" fmla="*/ 35 w 200"/>
                <a:gd name="T43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0" h="87">
                  <a:moveTo>
                    <a:pt x="35" y="87"/>
                  </a:moveTo>
                  <a:cubicBezTo>
                    <a:pt x="35" y="72"/>
                    <a:pt x="35" y="72"/>
                    <a:pt x="35" y="72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155" y="87"/>
                    <a:pt x="155" y="87"/>
                    <a:pt x="155" y="87"/>
                  </a:cubicBezTo>
                  <a:cubicBezTo>
                    <a:pt x="155" y="72"/>
                    <a:pt x="155" y="72"/>
                    <a:pt x="155" y="72"/>
                  </a:cubicBezTo>
                  <a:cubicBezTo>
                    <a:pt x="166" y="72"/>
                    <a:pt x="166" y="72"/>
                    <a:pt x="166" y="72"/>
                  </a:cubicBezTo>
                  <a:cubicBezTo>
                    <a:pt x="166" y="87"/>
                    <a:pt x="166" y="87"/>
                    <a:pt x="166" y="87"/>
                  </a:cubicBezTo>
                  <a:cubicBezTo>
                    <a:pt x="199" y="87"/>
                    <a:pt x="199" y="87"/>
                    <a:pt x="199" y="87"/>
                  </a:cubicBezTo>
                  <a:cubicBezTo>
                    <a:pt x="199" y="47"/>
                    <a:pt x="200" y="43"/>
                    <a:pt x="200" y="43"/>
                  </a:cubicBezTo>
                  <a:cubicBezTo>
                    <a:pt x="200" y="19"/>
                    <a:pt x="180" y="0"/>
                    <a:pt x="156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00" y="80"/>
                    <a:pt x="100" y="80"/>
                    <a:pt x="100" y="8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4" y="0"/>
                    <a:pt x="44" y="0"/>
                  </a:cubicBezTo>
                  <a:cubicBezTo>
                    <a:pt x="20" y="0"/>
                    <a:pt x="1" y="19"/>
                    <a:pt x="1" y="43"/>
                  </a:cubicBezTo>
                  <a:cubicBezTo>
                    <a:pt x="1" y="43"/>
                    <a:pt x="0" y="47"/>
                    <a:pt x="0" y="87"/>
                  </a:cubicBezTo>
                  <a:lnTo>
                    <a:pt x="35" y="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5804447" y="3711391"/>
            <a:ext cx="561428" cy="426575"/>
            <a:chOff x="4268086" y="4221191"/>
            <a:chExt cx="509646" cy="387231"/>
          </a:xfrm>
          <a:solidFill>
            <a:srgbClr val="DAB96E"/>
          </a:solidFill>
        </p:grpSpPr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4268086" y="4273030"/>
              <a:ext cx="337890" cy="335392"/>
            </a:xfrm>
            <a:custGeom>
              <a:avLst/>
              <a:gdLst>
                <a:gd name="T0" fmla="*/ 229 w 229"/>
                <a:gd name="T1" fmla="*/ 128 h 227"/>
                <a:gd name="T2" fmla="*/ 229 w 229"/>
                <a:gd name="T3" fmla="*/ 98 h 227"/>
                <a:gd name="T4" fmla="*/ 206 w 229"/>
                <a:gd name="T5" fmla="*/ 93 h 227"/>
                <a:gd name="T6" fmla="*/ 200 w 229"/>
                <a:gd name="T7" fmla="*/ 76 h 227"/>
                <a:gd name="T8" fmla="*/ 216 w 229"/>
                <a:gd name="T9" fmla="*/ 58 h 227"/>
                <a:gd name="T10" fmla="*/ 198 w 229"/>
                <a:gd name="T11" fmla="*/ 34 h 227"/>
                <a:gd name="T12" fmla="*/ 176 w 229"/>
                <a:gd name="T13" fmla="*/ 44 h 227"/>
                <a:gd name="T14" fmla="*/ 161 w 229"/>
                <a:gd name="T15" fmla="*/ 33 h 227"/>
                <a:gd name="T16" fmla="*/ 164 w 229"/>
                <a:gd name="T17" fmla="*/ 9 h 227"/>
                <a:gd name="T18" fmla="*/ 135 w 229"/>
                <a:gd name="T19" fmla="*/ 0 h 227"/>
                <a:gd name="T20" fmla="*/ 123 w 229"/>
                <a:gd name="T21" fmla="*/ 20 h 227"/>
                <a:gd name="T22" fmla="*/ 114 w 229"/>
                <a:gd name="T23" fmla="*/ 20 h 227"/>
                <a:gd name="T24" fmla="*/ 105 w 229"/>
                <a:gd name="T25" fmla="*/ 20 h 227"/>
                <a:gd name="T26" fmla="*/ 93 w 229"/>
                <a:gd name="T27" fmla="*/ 0 h 227"/>
                <a:gd name="T28" fmla="*/ 65 w 229"/>
                <a:gd name="T29" fmla="*/ 9 h 227"/>
                <a:gd name="T30" fmla="*/ 67 w 229"/>
                <a:gd name="T31" fmla="*/ 33 h 227"/>
                <a:gd name="T32" fmla="*/ 52 w 229"/>
                <a:gd name="T33" fmla="*/ 44 h 227"/>
                <a:gd name="T34" fmla="*/ 30 w 229"/>
                <a:gd name="T35" fmla="*/ 34 h 227"/>
                <a:gd name="T36" fmla="*/ 13 w 229"/>
                <a:gd name="T37" fmla="*/ 58 h 227"/>
                <a:gd name="T38" fmla="*/ 29 w 229"/>
                <a:gd name="T39" fmla="*/ 76 h 227"/>
                <a:gd name="T40" fmla="*/ 23 w 229"/>
                <a:gd name="T41" fmla="*/ 94 h 227"/>
                <a:gd name="T42" fmla="*/ 0 w 229"/>
                <a:gd name="T43" fmla="*/ 98 h 227"/>
                <a:gd name="T44" fmla="*/ 0 w 229"/>
                <a:gd name="T45" fmla="*/ 128 h 227"/>
                <a:gd name="T46" fmla="*/ 23 w 229"/>
                <a:gd name="T47" fmla="*/ 133 h 227"/>
                <a:gd name="T48" fmla="*/ 29 w 229"/>
                <a:gd name="T49" fmla="*/ 151 h 227"/>
                <a:gd name="T50" fmla="*/ 13 w 229"/>
                <a:gd name="T51" fmla="*/ 169 h 227"/>
                <a:gd name="T52" fmla="*/ 31 w 229"/>
                <a:gd name="T53" fmla="*/ 193 h 227"/>
                <a:gd name="T54" fmla="*/ 52 w 229"/>
                <a:gd name="T55" fmla="*/ 183 h 227"/>
                <a:gd name="T56" fmla="*/ 67 w 229"/>
                <a:gd name="T57" fmla="*/ 194 h 227"/>
                <a:gd name="T58" fmla="*/ 65 w 229"/>
                <a:gd name="T59" fmla="*/ 218 h 227"/>
                <a:gd name="T60" fmla="*/ 93 w 229"/>
                <a:gd name="T61" fmla="*/ 227 h 227"/>
                <a:gd name="T62" fmla="*/ 105 w 229"/>
                <a:gd name="T63" fmla="*/ 206 h 227"/>
                <a:gd name="T64" fmla="*/ 114 w 229"/>
                <a:gd name="T65" fmla="*/ 207 h 227"/>
                <a:gd name="T66" fmla="*/ 124 w 229"/>
                <a:gd name="T67" fmla="*/ 206 h 227"/>
                <a:gd name="T68" fmla="*/ 135 w 229"/>
                <a:gd name="T69" fmla="*/ 227 h 227"/>
                <a:gd name="T70" fmla="*/ 164 w 229"/>
                <a:gd name="T71" fmla="*/ 217 h 227"/>
                <a:gd name="T72" fmla="*/ 161 w 229"/>
                <a:gd name="T73" fmla="*/ 194 h 227"/>
                <a:gd name="T74" fmla="*/ 176 w 229"/>
                <a:gd name="T75" fmla="*/ 183 h 227"/>
                <a:gd name="T76" fmla="*/ 198 w 229"/>
                <a:gd name="T77" fmla="*/ 193 h 227"/>
                <a:gd name="T78" fmla="*/ 216 w 229"/>
                <a:gd name="T79" fmla="*/ 168 h 227"/>
                <a:gd name="T80" fmla="*/ 200 w 229"/>
                <a:gd name="T81" fmla="*/ 151 h 227"/>
                <a:gd name="T82" fmla="*/ 206 w 229"/>
                <a:gd name="T83" fmla="*/ 133 h 227"/>
                <a:gd name="T84" fmla="*/ 229 w 229"/>
                <a:gd name="T85" fmla="*/ 128 h 227"/>
                <a:gd name="T86" fmla="*/ 114 w 229"/>
                <a:gd name="T87" fmla="*/ 180 h 227"/>
                <a:gd name="T88" fmla="*/ 47 w 229"/>
                <a:gd name="T89" fmla="*/ 113 h 227"/>
                <a:gd name="T90" fmla="*/ 114 w 229"/>
                <a:gd name="T91" fmla="*/ 46 h 227"/>
                <a:gd name="T92" fmla="*/ 181 w 229"/>
                <a:gd name="T93" fmla="*/ 113 h 227"/>
                <a:gd name="T94" fmla="*/ 114 w 229"/>
                <a:gd name="T95" fmla="*/ 18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29" h="227">
                  <a:moveTo>
                    <a:pt x="229" y="128"/>
                  </a:moveTo>
                  <a:cubicBezTo>
                    <a:pt x="229" y="98"/>
                    <a:pt x="229" y="98"/>
                    <a:pt x="229" y="98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4" y="87"/>
                    <a:pt x="202" y="81"/>
                    <a:pt x="200" y="76"/>
                  </a:cubicBezTo>
                  <a:cubicBezTo>
                    <a:pt x="216" y="58"/>
                    <a:pt x="216" y="58"/>
                    <a:pt x="216" y="58"/>
                  </a:cubicBezTo>
                  <a:cubicBezTo>
                    <a:pt x="198" y="34"/>
                    <a:pt x="198" y="34"/>
                    <a:pt x="198" y="34"/>
                  </a:cubicBezTo>
                  <a:cubicBezTo>
                    <a:pt x="176" y="44"/>
                    <a:pt x="176" y="44"/>
                    <a:pt x="176" y="44"/>
                  </a:cubicBezTo>
                  <a:cubicBezTo>
                    <a:pt x="172" y="39"/>
                    <a:pt x="167" y="36"/>
                    <a:pt x="161" y="33"/>
                  </a:cubicBezTo>
                  <a:cubicBezTo>
                    <a:pt x="164" y="9"/>
                    <a:pt x="164" y="9"/>
                    <a:pt x="164" y="9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23" y="20"/>
                    <a:pt x="123" y="20"/>
                    <a:pt x="123" y="20"/>
                  </a:cubicBezTo>
                  <a:cubicBezTo>
                    <a:pt x="120" y="20"/>
                    <a:pt x="117" y="20"/>
                    <a:pt x="114" y="20"/>
                  </a:cubicBezTo>
                  <a:cubicBezTo>
                    <a:pt x="111" y="20"/>
                    <a:pt x="108" y="20"/>
                    <a:pt x="105" y="2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65" y="9"/>
                    <a:pt x="65" y="9"/>
                    <a:pt x="65" y="9"/>
                  </a:cubicBezTo>
                  <a:cubicBezTo>
                    <a:pt x="67" y="33"/>
                    <a:pt x="67" y="33"/>
                    <a:pt x="67" y="33"/>
                  </a:cubicBezTo>
                  <a:cubicBezTo>
                    <a:pt x="62" y="36"/>
                    <a:pt x="57" y="39"/>
                    <a:pt x="52" y="4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6" y="81"/>
                    <a:pt x="24" y="87"/>
                    <a:pt x="23" y="94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23" y="133"/>
                    <a:pt x="23" y="133"/>
                    <a:pt x="23" y="133"/>
                  </a:cubicBezTo>
                  <a:cubicBezTo>
                    <a:pt x="24" y="139"/>
                    <a:pt x="26" y="145"/>
                    <a:pt x="29" y="151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31" y="193"/>
                    <a:pt x="31" y="193"/>
                    <a:pt x="31" y="193"/>
                  </a:cubicBezTo>
                  <a:cubicBezTo>
                    <a:pt x="52" y="183"/>
                    <a:pt x="52" y="183"/>
                    <a:pt x="52" y="183"/>
                  </a:cubicBezTo>
                  <a:cubicBezTo>
                    <a:pt x="57" y="187"/>
                    <a:pt x="62" y="191"/>
                    <a:pt x="67" y="194"/>
                  </a:cubicBezTo>
                  <a:cubicBezTo>
                    <a:pt x="65" y="218"/>
                    <a:pt x="65" y="218"/>
                    <a:pt x="65" y="218"/>
                  </a:cubicBezTo>
                  <a:cubicBezTo>
                    <a:pt x="93" y="227"/>
                    <a:pt x="93" y="227"/>
                    <a:pt x="93" y="227"/>
                  </a:cubicBezTo>
                  <a:cubicBezTo>
                    <a:pt x="105" y="206"/>
                    <a:pt x="105" y="206"/>
                    <a:pt x="105" y="206"/>
                  </a:cubicBezTo>
                  <a:cubicBezTo>
                    <a:pt x="108" y="207"/>
                    <a:pt x="111" y="207"/>
                    <a:pt x="114" y="207"/>
                  </a:cubicBezTo>
                  <a:cubicBezTo>
                    <a:pt x="117" y="207"/>
                    <a:pt x="121" y="207"/>
                    <a:pt x="124" y="206"/>
                  </a:cubicBezTo>
                  <a:cubicBezTo>
                    <a:pt x="135" y="227"/>
                    <a:pt x="135" y="227"/>
                    <a:pt x="135" y="227"/>
                  </a:cubicBezTo>
                  <a:cubicBezTo>
                    <a:pt x="164" y="217"/>
                    <a:pt x="164" y="217"/>
                    <a:pt x="164" y="217"/>
                  </a:cubicBezTo>
                  <a:cubicBezTo>
                    <a:pt x="161" y="194"/>
                    <a:pt x="161" y="194"/>
                    <a:pt x="161" y="194"/>
                  </a:cubicBezTo>
                  <a:cubicBezTo>
                    <a:pt x="167" y="191"/>
                    <a:pt x="172" y="187"/>
                    <a:pt x="176" y="183"/>
                  </a:cubicBezTo>
                  <a:cubicBezTo>
                    <a:pt x="198" y="193"/>
                    <a:pt x="198" y="193"/>
                    <a:pt x="198" y="193"/>
                  </a:cubicBezTo>
                  <a:cubicBezTo>
                    <a:pt x="216" y="168"/>
                    <a:pt x="216" y="168"/>
                    <a:pt x="216" y="168"/>
                  </a:cubicBezTo>
                  <a:cubicBezTo>
                    <a:pt x="200" y="151"/>
                    <a:pt x="200" y="151"/>
                    <a:pt x="200" y="151"/>
                  </a:cubicBezTo>
                  <a:cubicBezTo>
                    <a:pt x="202" y="145"/>
                    <a:pt x="204" y="139"/>
                    <a:pt x="206" y="133"/>
                  </a:cubicBezTo>
                  <a:lnTo>
                    <a:pt x="229" y="128"/>
                  </a:lnTo>
                  <a:close/>
                  <a:moveTo>
                    <a:pt x="114" y="180"/>
                  </a:moveTo>
                  <a:cubicBezTo>
                    <a:pt x="77" y="180"/>
                    <a:pt x="47" y="150"/>
                    <a:pt x="47" y="113"/>
                  </a:cubicBezTo>
                  <a:cubicBezTo>
                    <a:pt x="47" y="76"/>
                    <a:pt x="77" y="46"/>
                    <a:pt x="114" y="46"/>
                  </a:cubicBezTo>
                  <a:cubicBezTo>
                    <a:pt x="151" y="46"/>
                    <a:pt x="181" y="76"/>
                    <a:pt x="181" y="113"/>
                  </a:cubicBezTo>
                  <a:cubicBezTo>
                    <a:pt x="181" y="150"/>
                    <a:pt x="151" y="180"/>
                    <a:pt x="114" y="1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0" name="Freeform 21"/>
            <p:cNvSpPr>
              <a:spLocks noEditPoints="1"/>
            </p:cNvSpPr>
            <p:nvPr/>
          </p:nvSpPr>
          <p:spPr bwMode="auto">
            <a:xfrm>
              <a:off x="4577871" y="4221191"/>
              <a:ext cx="199861" cy="199861"/>
            </a:xfrm>
            <a:custGeom>
              <a:avLst/>
              <a:gdLst>
                <a:gd name="T0" fmla="*/ 135 w 135"/>
                <a:gd name="T1" fmla="*/ 76 h 135"/>
                <a:gd name="T2" fmla="*/ 135 w 135"/>
                <a:gd name="T3" fmla="*/ 58 h 135"/>
                <a:gd name="T4" fmla="*/ 122 w 135"/>
                <a:gd name="T5" fmla="*/ 55 h 135"/>
                <a:gd name="T6" fmla="*/ 118 w 135"/>
                <a:gd name="T7" fmla="*/ 45 h 135"/>
                <a:gd name="T8" fmla="*/ 128 w 135"/>
                <a:gd name="T9" fmla="*/ 34 h 135"/>
                <a:gd name="T10" fmla="*/ 117 w 135"/>
                <a:gd name="T11" fmla="*/ 20 h 135"/>
                <a:gd name="T12" fmla="*/ 104 w 135"/>
                <a:gd name="T13" fmla="*/ 26 h 135"/>
                <a:gd name="T14" fmla="*/ 96 w 135"/>
                <a:gd name="T15" fmla="*/ 19 h 135"/>
                <a:gd name="T16" fmla="*/ 97 w 135"/>
                <a:gd name="T17" fmla="*/ 5 h 135"/>
                <a:gd name="T18" fmla="*/ 80 w 135"/>
                <a:gd name="T19" fmla="*/ 0 h 135"/>
                <a:gd name="T20" fmla="*/ 73 w 135"/>
                <a:gd name="T21" fmla="*/ 12 h 135"/>
                <a:gd name="T22" fmla="*/ 67 w 135"/>
                <a:gd name="T23" fmla="*/ 12 h 135"/>
                <a:gd name="T24" fmla="*/ 62 w 135"/>
                <a:gd name="T25" fmla="*/ 12 h 135"/>
                <a:gd name="T26" fmla="*/ 55 w 135"/>
                <a:gd name="T27" fmla="*/ 0 h 135"/>
                <a:gd name="T28" fmla="*/ 38 w 135"/>
                <a:gd name="T29" fmla="*/ 5 h 135"/>
                <a:gd name="T30" fmla="*/ 39 w 135"/>
                <a:gd name="T31" fmla="*/ 19 h 135"/>
                <a:gd name="T32" fmla="*/ 30 w 135"/>
                <a:gd name="T33" fmla="*/ 26 h 135"/>
                <a:gd name="T34" fmla="*/ 18 w 135"/>
                <a:gd name="T35" fmla="*/ 20 h 135"/>
                <a:gd name="T36" fmla="*/ 7 w 135"/>
                <a:gd name="T37" fmla="*/ 34 h 135"/>
                <a:gd name="T38" fmla="*/ 17 w 135"/>
                <a:gd name="T39" fmla="*/ 45 h 135"/>
                <a:gd name="T40" fmla="*/ 13 w 135"/>
                <a:gd name="T41" fmla="*/ 55 h 135"/>
                <a:gd name="T42" fmla="*/ 0 w 135"/>
                <a:gd name="T43" fmla="*/ 58 h 135"/>
                <a:gd name="T44" fmla="*/ 0 w 135"/>
                <a:gd name="T45" fmla="*/ 76 h 135"/>
                <a:gd name="T46" fmla="*/ 13 w 135"/>
                <a:gd name="T47" fmla="*/ 79 h 135"/>
                <a:gd name="T48" fmla="*/ 17 w 135"/>
                <a:gd name="T49" fmla="*/ 90 h 135"/>
                <a:gd name="T50" fmla="*/ 7 w 135"/>
                <a:gd name="T51" fmla="*/ 100 h 135"/>
                <a:gd name="T52" fmla="*/ 18 w 135"/>
                <a:gd name="T53" fmla="*/ 114 h 135"/>
                <a:gd name="T54" fmla="*/ 31 w 135"/>
                <a:gd name="T55" fmla="*/ 109 h 135"/>
                <a:gd name="T56" fmla="*/ 39 w 135"/>
                <a:gd name="T57" fmla="*/ 115 h 135"/>
                <a:gd name="T58" fmla="*/ 38 w 135"/>
                <a:gd name="T59" fmla="*/ 129 h 135"/>
                <a:gd name="T60" fmla="*/ 55 w 135"/>
                <a:gd name="T61" fmla="*/ 135 h 135"/>
                <a:gd name="T62" fmla="*/ 62 w 135"/>
                <a:gd name="T63" fmla="*/ 122 h 135"/>
                <a:gd name="T64" fmla="*/ 68 w 135"/>
                <a:gd name="T65" fmla="*/ 123 h 135"/>
                <a:gd name="T66" fmla="*/ 73 w 135"/>
                <a:gd name="T67" fmla="*/ 122 h 135"/>
                <a:gd name="T68" fmla="*/ 80 w 135"/>
                <a:gd name="T69" fmla="*/ 135 h 135"/>
                <a:gd name="T70" fmla="*/ 97 w 135"/>
                <a:gd name="T71" fmla="*/ 129 h 135"/>
                <a:gd name="T72" fmla="*/ 96 w 135"/>
                <a:gd name="T73" fmla="*/ 115 h 135"/>
                <a:gd name="T74" fmla="*/ 104 w 135"/>
                <a:gd name="T75" fmla="*/ 109 h 135"/>
                <a:gd name="T76" fmla="*/ 117 w 135"/>
                <a:gd name="T77" fmla="*/ 114 h 135"/>
                <a:gd name="T78" fmla="*/ 128 w 135"/>
                <a:gd name="T79" fmla="*/ 100 h 135"/>
                <a:gd name="T80" fmla="*/ 118 w 135"/>
                <a:gd name="T81" fmla="*/ 89 h 135"/>
                <a:gd name="T82" fmla="*/ 122 w 135"/>
                <a:gd name="T83" fmla="*/ 79 h 135"/>
                <a:gd name="T84" fmla="*/ 135 w 135"/>
                <a:gd name="T85" fmla="*/ 76 h 135"/>
                <a:gd name="T86" fmla="*/ 67 w 135"/>
                <a:gd name="T87" fmla="*/ 107 h 135"/>
                <a:gd name="T88" fmla="*/ 28 w 135"/>
                <a:gd name="T89" fmla="*/ 67 h 135"/>
                <a:gd name="T90" fmla="*/ 67 w 135"/>
                <a:gd name="T91" fmla="*/ 27 h 135"/>
                <a:gd name="T92" fmla="*/ 107 w 135"/>
                <a:gd name="T93" fmla="*/ 67 h 135"/>
                <a:gd name="T94" fmla="*/ 67 w 135"/>
                <a:gd name="T95" fmla="*/ 107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5" h="135">
                  <a:moveTo>
                    <a:pt x="135" y="76"/>
                  </a:moveTo>
                  <a:cubicBezTo>
                    <a:pt x="135" y="58"/>
                    <a:pt x="135" y="58"/>
                    <a:pt x="135" y="58"/>
                  </a:cubicBezTo>
                  <a:cubicBezTo>
                    <a:pt x="122" y="55"/>
                    <a:pt x="122" y="55"/>
                    <a:pt x="122" y="55"/>
                  </a:cubicBezTo>
                  <a:cubicBezTo>
                    <a:pt x="121" y="52"/>
                    <a:pt x="120" y="48"/>
                    <a:pt x="118" y="45"/>
                  </a:cubicBezTo>
                  <a:cubicBezTo>
                    <a:pt x="128" y="34"/>
                    <a:pt x="128" y="34"/>
                    <a:pt x="128" y="34"/>
                  </a:cubicBezTo>
                  <a:cubicBezTo>
                    <a:pt x="117" y="20"/>
                    <a:pt x="117" y="20"/>
                    <a:pt x="117" y="20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2" y="23"/>
                    <a:pt x="99" y="21"/>
                    <a:pt x="96" y="19"/>
                  </a:cubicBezTo>
                  <a:cubicBezTo>
                    <a:pt x="97" y="5"/>
                    <a:pt x="97" y="5"/>
                    <a:pt x="97" y="5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73" y="12"/>
                    <a:pt x="73" y="12"/>
                    <a:pt x="73" y="12"/>
                  </a:cubicBezTo>
                  <a:cubicBezTo>
                    <a:pt x="71" y="12"/>
                    <a:pt x="69" y="12"/>
                    <a:pt x="67" y="12"/>
                  </a:cubicBezTo>
                  <a:cubicBezTo>
                    <a:pt x="66" y="12"/>
                    <a:pt x="64" y="12"/>
                    <a:pt x="62" y="12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36" y="21"/>
                    <a:pt x="33" y="23"/>
                    <a:pt x="30" y="26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17" y="45"/>
                    <a:pt x="17" y="45"/>
                    <a:pt x="17" y="45"/>
                  </a:cubicBezTo>
                  <a:cubicBezTo>
                    <a:pt x="15" y="48"/>
                    <a:pt x="14" y="52"/>
                    <a:pt x="13" y="55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14" y="83"/>
                    <a:pt x="15" y="86"/>
                    <a:pt x="17" y="90"/>
                  </a:cubicBezTo>
                  <a:cubicBezTo>
                    <a:pt x="7" y="100"/>
                    <a:pt x="7" y="100"/>
                    <a:pt x="7" y="100"/>
                  </a:cubicBezTo>
                  <a:cubicBezTo>
                    <a:pt x="18" y="114"/>
                    <a:pt x="18" y="114"/>
                    <a:pt x="18" y="114"/>
                  </a:cubicBezTo>
                  <a:cubicBezTo>
                    <a:pt x="31" y="109"/>
                    <a:pt x="31" y="109"/>
                    <a:pt x="31" y="109"/>
                  </a:cubicBezTo>
                  <a:cubicBezTo>
                    <a:pt x="33" y="111"/>
                    <a:pt x="36" y="113"/>
                    <a:pt x="39" y="115"/>
                  </a:cubicBezTo>
                  <a:cubicBezTo>
                    <a:pt x="38" y="129"/>
                    <a:pt x="38" y="129"/>
                    <a:pt x="38" y="129"/>
                  </a:cubicBezTo>
                  <a:cubicBezTo>
                    <a:pt x="55" y="135"/>
                    <a:pt x="55" y="135"/>
                    <a:pt x="55" y="135"/>
                  </a:cubicBezTo>
                  <a:cubicBezTo>
                    <a:pt x="62" y="122"/>
                    <a:pt x="62" y="122"/>
                    <a:pt x="62" y="122"/>
                  </a:cubicBezTo>
                  <a:cubicBezTo>
                    <a:pt x="64" y="123"/>
                    <a:pt x="66" y="123"/>
                    <a:pt x="68" y="123"/>
                  </a:cubicBezTo>
                  <a:cubicBezTo>
                    <a:pt x="69" y="123"/>
                    <a:pt x="71" y="123"/>
                    <a:pt x="73" y="122"/>
                  </a:cubicBezTo>
                  <a:cubicBezTo>
                    <a:pt x="80" y="135"/>
                    <a:pt x="80" y="135"/>
                    <a:pt x="80" y="135"/>
                  </a:cubicBezTo>
                  <a:cubicBezTo>
                    <a:pt x="97" y="129"/>
                    <a:pt x="97" y="129"/>
                    <a:pt x="97" y="129"/>
                  </a:cubicBezTo>
                  <a:cubicBezTo>
                    <a:pt x="96" y="115"/>
                    <a:pt x="96" y="115"/>
                    <a:pt x="96" y="115"/>
                  </a:cubicBezTo>
                  <a:cubicBezTo>
                    <a:pt x="99" y="113"/>
                    <a:pt x="102" y="111"/>
                    <a:pt x="104" y="109"/>
                  </a:cubicBezTo>
                  <a:cubicBezTo>
                    <a:pt x="117" y="114"/>
                    <a:pt x="117" y="114"/>
                    <a:pt x="117" y="114"/>
                  </a:cubicBezTo>
                  <a:cubicBezTo>
                    <a:pt x="128" y="100"/>
                    <a:pt x="128" y="100"/>
                    <a:pt x="128" y="100"/>
                  </a:cubicBezTo>
                  <a:cubicBezTo>
                    <a:pt x="118" y="89"/>
                    <a:pt x="118" y="89"/>
                    <a:pt x="118" y="89"/>
                  </a:cubicBezTo>
                  <a:cubicBezTo>
                    <a:pt x="120" y="86"/>
                    <a:pt x="121" y="83"/>
                    <a:pt x="122" y="79"/>
                  </a:cubicBezTo>
                  <a:lnTo>
                    <a:pt x="135" y="76"/>
                  </a:lnTo>
                  <a:close/>
                  <a:moveTo>
                    <a:pt x="67" y="107"/>
                  </a:moveTo>
                  <a:cubicBezTo>
                    <a:pt x="46" y="107"/>
                    <a:pt x="28" y="89"/>
                    <a:pt x="28" y="67"/>
                  </a:cubicBezTo>
                  <a:cubicBezTo>
                    <a:pt x="28" y="45"/>
                    <a:pt x="46" y="27"/>
                    <a:pt x="67" y="27"/>
                  </a:cubicBezTo>
                  <a:cubicBezTo>
                    <a:pt x="89" y="27"/>
                    <a:pt x="107" y="45"/>
                    <a:pt x="107" y="67"/>
                  </a:cubicBezTo>
                  <a:cubicBezTo>
                    <a:pt x="107" y="89"/>
                    <a:pt x="89" y="107"/>
                    <a:pt x="67" y="10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5936490" y="4948147"/>
            <a:ext cx="364772" cy="361011"/>
            <a:chOff x="6967126" y="4092464"/>
            <a:chExt cx="453105" cy="448433"/>
          </a:xfrm>
          <a:solidFill>
            <a:srgbClr val="DAB96E"/>
          </a:solidFill>
        </p:grpSpPr>
        <p:sp>
          <p:nvSpPr>
            <p:cNvPr id="32" name="Freeform 136"/>
            <p:cNvSpPr/>
            <p:nvPr/>
          </p:nvSpPr>
          <p:spPr bwMode="auto">
            <a:xfrm>
              <a:off x="6967126" y="4343773"/>
              <a:ext cx="453105" cy="197124"/>
            </a:xfrm>
            <a:custGeom>
              <a:avLst/>
              <a:gdLst>
                <a:gd name="T0" fmla="*/ 103 w 205"/>
                <a:gd name="T1" fmla="*/ 19 h 89"/>
                <a:gd name="T2" fmla="*/ 47 w 205"/>
                <a:gd name="T3" fmla="*/ 0 h 89"/>
                <a:gd name="T4" fmla="*/ 0 w 205"/>
                <a:gd name="T5" fmla="*/ 0 h 89"/>
                <a:gd name="T6" fmla="*/ 0 w 205"/>
                <a:gd name="T7" fmla="*/ 67 h 89"/>
                <a:gd name="T8" fmla="*/ 22 w 205"/>
                <a:gd name="T9" fmla="*/ 89 h 89"/>
                <a:gd name="T10" fmla="*/ 183 w 205"/>
                <a:gd name="T11" fmla="*/ 89 h 89"/>
                <a:gd name="T12" fmla="*/ 205 w 205"/>
                <a:gd name="T13" fmla="*/ 67 h 89"/>
                <a:gd name="T14" fmla="*/ 205 w 205"/>
                <a:gd name="T15" fmla="*/ 0 h 89"/>
                <a:gd name="T16" fmla="*/ 158 w 205"/>
                <a:gd name="T17" fmla="*/ 0 h 89"/>
                <a:gd name="T18" fmla="*/ 103 w 205"/>
                <a:gd name="T19" fmla="*/ 1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5" h="89">
                  <a:moveTo>
                    <a:pt x="103" y="19"/>
                  </a:moveTo>
                  <a:cubicBezTo>
                    <a:pt x="82" y="19"/>
                    <a:pt x="62" y="12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9"/>
                    <a:pt x="10" y="89"/>
                    <a:pt x="22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95" y="89"/>
                    <a:pt x="205" y="79"/>
                    <a:pt x="205" y="67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43" y="12"/>
                    <a:pt x="124" y="19"/>
                    <a:pt x="10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3" name="Freeform 137"/>
            <p:cNvSpPr>
              <a:spLocks noEditPoints="1"/>
            </p:cNvSpPr>
            <p:nvPr/>
          </p:nvSpPr>
          <p:spPr bwMode="auto">
            <a:xfrm>
              <a:off x="6967126" y="4092464"/>
              <a:ext cx="453105" cy="260652"/>
            </a:xfrm>
            <a:custGeom>
              <a:avLst/>
              <a:gdLst>
                <a:gd name="T0" fmla="*/ 183 w 205"/>
                <a:gd name="T1" fmla="*/ 42 h 118"/>
                <a:gd name="T2" fmla="*/ 180 w 205"/>
                <a:gd name="T3" fmla="*/ 42 h 118"/>
                <a:gd name="T4" fmla="*/ 154 w 205"/>
                <a:gd name="T5" fmla="*/ 42 h 118"/>
                <a:gd name="T6" fmla="*/ 154 w 205"/>
                <a:gd name="T7" fmla="*/ 22 h 118"/>
                <a:gd name="T8" fmla="*/ 132 w 205"/>
                <a:gd name="T9" fmla="*/ 0 h 118"/>
                <a:gd name="T10" fmla="*/ 73 w 205"/>
                <a:gd name="T11" fmla="*/ 0 h 118"/>
                <a:gd name="T12" fmla="*/ 51 w 205"/>
                <a:gd name="T13" fmla="*/ 22 h 118"/>
                <a:gd name="T14" fmla="*/ 51 w 205"/>
                <a:gd name="T15" fmla="*/ 42 h 118"/>
                <a:gd name="T16" fmla="*/ 25 w 205"/>
                <a:gd name="T17" fmla="*/ 42 h 118"/>
                <a:gd name="T18" fmla="*/ 22 w 205"/>
                <a:gd name="T19" fmla="*/ 42 h 118"/>
                <a:gd name="T20" fmla="*/ 0 w 205"/>
                <a:gd name="T21" fmla="*/ 64 h 118"/>
                <a:gd name="T22" fmla="*/ 0 w 205"/>
                <a:gd name="T23" fmla="*/ 101 h 118"/>
                <a:gd name="T24" fmla="*/ 54 w 205"/>
                <a:gd name="T25" fmla="*/ 101 h 118"/>
                <a:gd name="T26" fmla="*/ 103 w 205"/>
                <a:gd name="T27" fmla="*/ 118 h 118"/>
                <a:gd name="T28" fmla="*/ 151 w 205"/>
                <a:gd name="T29" fmla="*/ 101 h 118"/>
                <a:gd name="T30" fmla="*/ 205 w 205"/>
                <a:gd name="T31" fmla="*/ 101 h 118"/>
                <a:gd name="T32" fmla="*/ 205 w 205"/>
                <a:gd name="T33" fmla="*/ 64 h 118"/>
                <a:gd name="T34" fmla="*/ 183 w 205"/>
                <a:gd name="T35" fmla="*/ 42 h 118"/>
                <a:gd name="T36" fmla="*/ 67 w 205"/>
                <a:gd name="T37" fmla="*/ 26 h 118"/>
                <a:gd name="T38" fmla="*/ 67 w 205"/>
                <a:gd name="T39" fmla="*/ 22 h 118"/>
                <a:gd name="T40" fmla="*/ 73 w 205"/>
                <a:gd name="T41" fmla="*/ 17 h 118"/>
                <a:gd name="T42" fmla="*/ 132 w 205"/>
                <a:gd name="T43" fmla="*/ 17 h 118"/>
                <a:gd name="T44" fmla="*/ 138 w 205"/>
                <a:gd name="T45" fmla="*/ 22 h 118"/>
                <a:gd name="T46" fmla="*/ 138 w 205"/>
                <a:gd name="T47" fmla="*/ 26 h 118"/>
                <a:gd name="T48" fmla="*/ 138 w 205"/>
                <a:gd name="T49" fmla="*/ 42 h 118"/>
                <a:gd name="T50" fmla="*/ 67 w 205"/>
                <a:gd name="T51" fmla="*/ 42 h 118"/>
                <a:gd name="T52" fmla="*/ 67 w 205"/>
                <a:gd name="T53" fmla="*/ 26 h 118"/>
                <a:gd name="T54" fmla="*/ 101 w 205"/>
                <a:gd name="T55" fmla="*/ 101 h 118"/>
                <a:gd name="T56" fmla="*/ 85 w 205"/>
                <a:gd name="T57" fmla="*/ 86 h 118"/>
                <a:gd name="T58" fmla="*/ 101 w 205"/>
                <a:gd name="T59" fmla="*/ 70 h 118"/>
                <a:gd name="T60" fmla="*/ 117 w 205"/>
                <a:gd name="T61" fmla="*/ 86 h 118"/>
                <a:gd name="T62" fmla="*/ 101 w 205"/>
                <a:gd name="T63" fmla="*/ 101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5" h="118">
                  <a:moveTo>
                    <a:pt x="183" y="42"/>
                  </a:moveTo>
                  <a:cubicBezTo>
                    <a:pt x="180" y="42"/>
                    <a:pt x="180" y="42"/>
                    <a:pt x="180" y="42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4" y="22"/>
                    <a:pt x="154" y="22"/>
                    <a:pt x="154" y="22"/>
                  </a:cubicBezTo>
                  <a:cubicBezTo>
                    <a:pt x="154" y="10"/>
                    <a:pt x="144" y="0"/>
                    <a:pt x="13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61" y="0"/>
                    <a:pt x="51" y="10"/>
                    <a:pt x="51" y="2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10" y="42"/>
                    <a:pt x="0" y="52"/>
                    <a:pt x="0" y="64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54" y="101"/>
                    <a:pt x="54" y="101"/>
                    <a:pt x="54" y="101"/>
                  </a:cubicBezTo>
                  <a:cubicBezTo>
                    <a:pt x="67" y="112"/>
                    <a:pt x="84" y="118"/>
                    <a:pt x="103" y="118"/>
                  </a:cubicBezTo>
                  <a:cubicBezTo>
                    <a:pt x="121" y="118"/>
                    <a:pt x="138" y="112"/>
                    <a:pt x="151" y="101"/>
                  </a:cubicBezTo>
                  <a:cubicBezTo>
                    <a:pt x="205" y="101"/>
                    <a:pt x="205" y="101"/>
                    <a:pt x="205" y="101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52"/>
                    <a:pt x="195" y="42"/>
                    <a:pt x="183" y="42"/>
                  </a:cubicBezTo>
                  <a:close/>
                  <a:moveTo>
                    <a:pt x="67" y="26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67" y="19"/>
                    <a:pt x="70" y="17"/>
                    <a:pt x="73" y="17"/>
                  </a:cubicBezTo>
                  <a:cubicBezTo>
                    <a:pt x="132" y="17"/>
                    <a:pt x="132" y="17"/>
                    <a:pt x="132" y="17"/>
                  </a:cubicBezTo>
                  <a:cubicBezTo>
                    <a:pt x="135" y="17"/>
                    <a:pt x="138" y="19"/>
                    <a:pt x="138" y="22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67" y="42"/>
                    <a:pt x="67" y="42"/>
                    <a:pt x="67" y="42"/>
                  </a:cubicBezTo>
                  <a:lnTo>
                    <a:pt x="67" y="26"/>
                  </a:lnTo>
                  <a:close/>
                  <a:moveTo>
                    <a:pt x="101" y="101"/>
                  </a:moveTo>
                  <a:cubicBezTo>
                    <a:pt x="92" y="101"/>
                    <a:pt x="85" y="94"/>
                    <a:pt x="85" y="86"/>
                  </a:cubicBezTo>
                  <a:cubicBezTo>
                    <a:pt x="85" y="77"/>
                    <a:pt x="92" y="70"/>
                    <a:pt x="101" y="70"/>
                  </a:cubicBezTo>
                  <a:cubicBezTo>
                    <a:pt x="110" y="70"/>
                    <a:pt x="117" y="77"/>
                    <a:pt x="117" y="86"/>
                  </a:cubicBezTo>
                  <a:cubicBezTo>
                    <a:pt x="117" y="94"/>
                    <a:pt x="110" y="101"/>
                    <a:pt x="101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5898358" y="2733027"/>
            <a:ext cx="375609" cy="359225"/>
            <a:chOff x="1004888" y="993775"/>
            <a:chExt cx="2438400" cy="2332038"/>
          </a:xfrm>
          <a:solidFill>
            <a:srgbClr val="DAB96E"/>
          </a:solidFill>
        </p:grpSpPr>
        <p:sp>
          <p:nvSpPr>
            <p:cNvPr id="35" name="Freeform 25"/>
            <p:cNvSpPr/>
            <p:nvPr/>
          </p:nvSpPr>
          <p:spPr bwMode="auto">
            <a:xfrm>
              <a:off x="1898651" y="2670175"/>
              <a:ext cx="655638" cy="655638"/>
            </a:xfrm>
            <a:custGeom>
              <a:avLst/>
              <a:gdLst>
                <a:gd name="T0" fmla="*/ 206 w 413"/>
                <a:gd name="T1" fmla="*/ 413 h 413"/>
                <a:gd name="T2" fmla="*/ 0 w 413"/>
                <a:gd name="T3" fmla="*/ 0 h 413"/>
                <a:gd name="T4" fmla="*/ 413 w 413"/>
                <a:gd name="T5" fmla="*/ 0 h 413"/>
                <a:gd name="T6" fmla="*/ 206 w 413"/>
                <a:gd name="T7" fmla="*/ 413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3" h="413">
                  <a:moveTo>
                    <a:pt x="206" y="413"/>
                  </a:moveTo>
                  <a:lnTo>
                    <a:pt x="0" y="0"/>
                  </a:lnTo>
                  <a:lnTo>
                    <a:pt x="413" y="0"/>
                  </a:lnTo>
                  <a:lnTo>
                    <a:pt x="206" y="4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6" name="任意多边形 35"/>
            <p:cNvSpPr>
              <a:spLocks noChangeArrowheads="1"/>
            </p:cNvSpPr>
            <p:nvPr/>
          </p:nvSpPr>
          <p:spPr bwMode="auto">
            <a:xfrm>
              <a:off x="1004888" y="993775"/>
              <a:ext cx="2438400" cy="1774825"/>
            </a:xfrm>
            <a:custGeom>
              <a:avLst/>
              <a:gdLst>
                <a:gd name="connsiteX0" fmla="*/ 290196 w 2438400"/>
                <a:gd name="connsiteY0" fmla="*/ 0 h 1774825"/>
                <a:gd name="connsiteX1" fmla="*/ 2151973 w 2438400"/>
                <a:gd name="connsiteY1" fmla="*/ 0 h 1774825"/>
                <a:gd name="connsiteX2" fmla="*/ 2438400 w 2438400"/>
                <a:gd name="connsiteY2" fmla="*/ 286384 h 1774825"/>
                <a:gd name="connsiteX3" fmla="*/ 2438400 w 2438400"/>
                <a:gd name="connsiteY3" fmla="*/ 1484673 h 1774825"/>
                <a:gd name="connsiteX4" fmla="*/ 2151973 w 2438400"/>
                <a:gd name="connsiteY4" fmla="*/ 1774825 h 1774825"/>
                <a:gd name="connsiteX5" fmla="*/ 290196 w 2438400"/>
                <a:gd name="connsiteY5" fmla="*/ 1774825 h 1774825"/>
                <a:gd name="connsiteX6" fmla="*/ 0 w 2438400"/>
                <a:gd name="connsiteY6" fmla="*/ 1484673 h 1774825"/>
                <a:gd name="connsiteX7" fmla="*/ 0 w 2438400"/>
                <a:gd name="connsiteY7" fmla="*/ 286384 h 1774825"/>
                <a:gd name="connsiteX8" fmla="*/ 290196 w 2438400"/>
                <a:gd name="connsiteY8" fmla="*/ 0 h 1774825"/>
                <a:gd name="connsiteX9" fmla="*/ 471488 w 2438400"/>
                <a:gd name="connsiteY9" fmla="*/ 425450 h 1774825"/>
                <a:gd name="connsiteX10" fmla="*/ 471488 w 2438400"/>
                <a:gd name="connsiteY10" fmla="*/ 598488 h 1774825"/>
                <a:gd name="connsiteX11" fmla="*/ 1971676 w 2438400"/>
                <a:gd name="connsiteY11" fmla="*/ 598488 h 1774825"/>
                <a:gd name="connsiteX12" fmla="*/ 1971676 w 2438400"/>
                <a:gd name="connsiteY12" fmla="*/ 425450 h 1774825"/>
                <a:gd name="connsiteX13" fmla="*/ 471488 w 2438400"/>
                <a:gd name="connsiteY13" fmla="*/ 425450 h 1774825"/>
                <a:gd name="connsiteX14" fmla="*/ 471488 w 2438400"/>
                <a:gd name="connsiteY14" fmla="*/ 801688 h 1774825"/>
                <a:gd name="connsiteX15" fmla="*/ 471488 w 2438400"/>
                <a:gd name="connsiteY15" fmla="*/ 971551 h 1774825"/>
                <a:gd name="connsiteX16" fmla="*/ 1971676 w 2438400"/>
                <a:gd name="connsiteY16" fmla="*/ 971551 h 1774825"/>
                <a:gd name="connsiteX17" fmla="*/ 1971676 w 2438400"/>
                <a:gd name="connsiteY17" fmla="*/ 801688 h 1774825"/>
                <a:gd name="connsiteX18" fmla="*/ 471488 w 2438400"/>
                <a:gd name="connsiteY18" fmla="*/ 801688 h 1774825"/>
                <a:gd name="connsiteX19" fmla="*/ 471488 w 2438400"/>
                <a:gd name="connsiteY19" fmla="*/ 1174750 h 1774825"/>
                <a:gd name="connsiteX20" fmla="*/ 471488 w 2438400"/>
                <a:gd name="connsiteY20" fmla="*/ 1347788 h 1774825"/>
                <a:gd name="connsiteX21" fmla="*/ 1971676 w 2438400"/>
                <a:gd name="connsiteY21" fmla="*/ 1347788 h 1774825"/>
                <a:gd name="connsiteX22" fmla="*/ 1971676 w 2438400"/>
                <a:gd name="connsiteY22" fmla="*/ 1174750 h 1774825"/>
                <a:gd name="connsiteX23" fmla="*/ 471488 w 2438400"/>
                <a:gd name="connsiteY23" fmla="*/ 1174750 h 177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438400" h="1774825">
                  <a:moveTo>
                    <a:pt x="290196" y="0"/>
                  </a:moveTo>
                  <a:cubicBezTo>
                    <a:pt x="2151973" y="0"/>
                    <a:pt x="2151973" y="0"/>
                    <a:pt x="2151973" y="0"/>
                  </a:cubicBezTo>
                  <a:cubicBezTo>
                    <a:pt x="2310262" y="0"/>
                    <a:pt x="2438400" y="128119"/>
                    <a:pt x="2438400" y="286384"/>
                  </a:cubicBezTo>
                  <a:lnTo>
                    <a:pt x="2438400" y="1484673"/>
                  </a:lnTo>
                  <a:cubicBezTo>
                    <a:pt x="2438400" y="1646706"/>
                    <a:pt x="2310262" y="1774825"/>
                    <a:pt x="2151973" y="1774825"/>
                  </a:cubicBezTo>
                  <a:cubicBezTo>
                    <a:pt x="290196" y="1774825"/>
                    <a:pt x="290196" y="1774825"/>
                    <a:pt x="290196" y="1774825"/>
                  </a:cubicBezTo>
                  <a:cubicBezTo>
                    <a:pt x="131907" y="1774825"/>
                    <a:pt x="0" y="1646706"/>
                    <a:pt x="0" y="1484673"/>
                  </a:cubicBezTo>
                  <a:cubicBezTo>
                    <a:pt x="0" y="286384"/>
                    <a:pt x="0" y="286384"/>
                    <a:pt x="0" y="286384"/>
                  </a:cubicBezTo>
                  <a:cubicBezTo>
                    <a:pt x="0" y="128119"/>
                    <a:pt x="131907" y="0"/>
                    <a:pt x="290196" y="0"/>
                  </a:cubicBezTo>
                  <a:close/>
                  <a:moveTo>
                    <a:pt x="471488" y="425450"/>
                  </a:moveTo>
                  <a:lnTo>
                    <a:pt x="471488" y="598488"/>
                  </a:lnTo>
                  <a:lnTo>
                    <a:pt x="1971676" y="598488"/>
                  </a:lnTo>
                  <a:lnTo>
                    <a:pt x="1971676" y="425450"/>
                  </a:lnTo>
                  <a:lnTo>
                    <a:pt x="471488" y="425450"/>
                  </a:lnTo>
                  <a:close/>
                  <a:moveTo>
                    <a:pt x="471488" y="801688"/>
                  </a:moveTo>
                  <a:lnTo>
                    <a:pt x="471488" y="971551"/>
                  </a:lnTo>
                  <a:lnTo>
                    <a:pt x="1971676" y="971551"/>
                  </a:lnTo>
                  <a:lnTo>
                    <a:pt x="1971676" y="801688"/>
                  </a:lnTo>
                  <a:lnTo>
                    <a:pt x="471488" y="801688"/>
                  </a:lnTo>
                  <a:close/>
                  <a:moveTo>
                    <a:pt x="471488" y="1174750"/>
                  </a:moveTo>
                  <a:lnTo>
                    <a:pt x="471488" y="1347788"/>
                  </a:lnTo>
                  <a:lnTo>
                    <a:pt x="1971676" y="1347788"/>
                  </a:lnTo>
                  <a:lnTo>
                    <a:pt x="1971676" y="1174750"/>
                  </a:lnTo>
                  <a:lnTo>
                    <a:pt x="471488" y="11747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" name="椭圆 1"/>
          <p:cNvSpPr/>
          <p:nvPr/>
        </p:nvSpPr>
        <p:spPr>
          <a:xfrm>
            <a:off x="4960859" y="1663842"/>
            <a:ext cx="158895" cy="158895"/>
          </a:xfrm>
          <a:prstGeom prst="ellipse">
            <a:avLst/>
          </a:prstGeom>
          <a:solidFill>
            <a:srgbClr val="DAB9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1" name="椭圆 40"/>
          <p:cNvSpPr/>
          <p:nvPr/>
        </p:nvSpPr>
        <p:spPr>
          <a:xfrm>
            <a:off x="7072244" y="2702623"/>
            <a:ext cx="158895" cy="158895"/>
          </a:xfrm>
          <a:prstGeom prst="ellipse">
            <a:avLst/>
          </a:prstGeom>
          <a:solidFill>
            <a:srgbClr val="DAB9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4960859" y="3807196"/>
            <a:ext cx="158895" cy="158895"/>
          </a:xfrm>
          <a:prstGeom prst="ellipse">
            <a:avLst/>
          </a:prstGeom>
          <a:solidFill>
            <a:srgbClr val="DAB9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7072244" y="4845977"/>
            <a:ext cx="158895" cy="158895"/>
          </a:xfrm>
          <a:prstGeom prst="ellipse">
            <a:avLst/>
          </a:prstGeom>
          <a:solidFill>
            <a:srgbClr val="DAB9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1016891" y="1320096"/>
            <a:ext cx="3459515" cy="8463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26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1016891" y="3463450"/>
            <a:ext cx="3459515" cy="8463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27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7560170" y="2358032"/>
            <a:ext cx="3459515" cy="8463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sp>
        <p:nvSpPr>
          <p:cNvPr id="37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7560170" y="4501386"/>
            <a:ext cx="3459515" cy="8463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1400" b="1" dirty="0">
                <a:solidFill>
                  <a:srgbClr val="C8161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Words Here</a:t>
            </a:r>
            <a:endParaRPr lang="en-US" sz="1050" dirty="0">
              <a:solidFill>
                <a:srgbClr val="C8161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Vivamus Quam Dolor, Tempor Ac Gravida Sit Amet, Porta Fermentum Magna. Aliquam Euismod.</a:t>
            </a:r>
          </a:p>
        </p:txBody>
      </p:sp>
      <p:grpSp>
        <p:nvGrpSpPr>
          <p:cNvPr id="38" name="组合 37"/>
          <p:cNvGrpSpPr/>
          <p:nvPr/>
        </p:nvGrpSpPr>
        <p:grpSpPr>
          <a:xfrm>
            <a:off x="398786" y="249708"/>
            <a:ext cx="670385" cy="604428"/>
            <a:chOff x="5424755" y="1340768"/>
            <a:chExt cx="670560" cy="604586"/>
          </a:xfrm>
        </p:grpSpPr>
        <p:grpSp>
          <p:nvGrpSpPr>
            <p:cNvPr id="39" name="组合 38"/>
            <p:cNvGrpSpPr/>
            <p:nvPr/>
          </p:nvGrpSpPr>
          <p:grpSpPr>
            <a:xfrm>
              <a:off x="5424755" y="1340768"/>
              <a:ext cx="670560" cy="604586"/>
              <a:chOff x="3720691" y="2824413"/>
              <a:chExt cx="1341120" cy="1209172"/>
            </a:xfrm>
          </p:grpSpPr>
          <p:sp>
            <p:nvSpPr>
              <p:cNvPr id="44" name="Freeform 5"/>
              <p:cNvSpPr/>
              <p:nvPr/>
            </p:nvSpPr>
            <p:spPr bwMode="auto">
              <a:xfrm rot="1855731">
                <a:off x="3720691" y="2824413"/>
                <a:ext cx="1341120" cy="1209172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gradFill>
                <a:gsLst>
                  <a:gs pos="0">
                    <a:srgbClr val="D3D3D3"/>
                  </a:gs>
                  <a:gs pos="100000">
                    <a:srgbClr val="F9F9F9"/>
                  </a:gs>
                </a:gsLst>
                <a:lin ang="16200000" scaled="0"/>
              </a:gradFill>
              <a:ln w="12700" cap="flat">
                <a:noFill/>
                <a:prstDash val="solid"/>
                <a:miter lim="800000"/>
              </a:ln>
              <a:effectLst>
                <a:outerShdw blurRad="190500" dist="1143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16" tIns="45708" rIns="91416" bIns="45708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45" name="Freeform 5"/>
              <p:cNvSpPr/>
              <p:nvPr/>
            </p:nvSpPr>
            <p:spPr bwMode="auto">
              <a:xfrm rot="1855731">
                <a:off x="3764581" y="2863367"/>
                <a:ext cx="1264630" cy="1140208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gradFill>
                <a:gsLst>
                  <a:gs pos="0">
                    <a:srgbClr val="D3D3D3"/>
                  </a:gs>
                  <a:gs pos="100000">
                    <a:srgbClr val="F9F9F9"/>
                  </a:gs>
                </a:gsLst>
                <a:lin ang="21594000" scaled="0"/>
              </a:gradFill>
              <a:ln w="12700" cap="flat">
                <a:noFill/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16" tIns="45708" rIns="91416" bIns="45708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40" name="Freeform 5"/>
            <p:cNvSpPr/>
            <p:nvPr/>
          </p:nvSpPr>
          <p:spPr bwMode="auto">
            <a:xfrm rot="1855731">
              <a:off x="5470180" y="1383052"/>
              <a:ext cx="576760" cy="520015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noFill/>
            <a:ln w="9525" cap="flat">
              <a:solidFill>
                <a:srgbClr val="414455"/>
              </a:solidFill>
              <a:prstDash val="sysDash"/>
              <a:miter lim="800000"/>
            </a:ln>
            <a:effectLst/>
          </p:spPr>
          <p:txBody>
            <a:bodyPr vert="horz" wrap="square" lIns="91416" tIns="45708" rIns="91416" bIns="45708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46" name="文本框 9"/>
          <p:cNvSpPr txBox="1"/>
          <p:nvPr/>
        </p:nvSpPr>
        <p:spPr>
          <a:xfrm>
            <a:off x="1115790" y="368459"/>
            <a:ext cx="2674290" cy="346228"/>
          </a:xfrm>
          <a:prstGeom prst="rect">
            <a:avLst/>
          </a:prstGeom>
          <a:noFill/>
        </p:spPr>
        <p:txBody>
          <a:bodyPr wrap="square" lIns="68561" tIns="34280" rIns="68561" bIns="3428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/>
            <a:r>
              <a:rPr lang="zh-CN" altLang="en-US" b="1" dirty="0">
                <a:solidFill>
                  <a:srgbClr val="DAB96E"/>
                </a:solidFill>
                <a:latin typeface="微软雅黑" panose="020B0503020204020204" charset="-122"/>
                <a:ea typeface="微软雅黑" panose="020B0503020204020204" charset="-122"/>
              </a:rPr>
              <a:t>相关建议与论文总结</a:t>
            </a:r>
          </a:p>
        </p:txBody>
      </p:sp>
      <p:cxnSp>
        <p:nvCxnSpPr>
          <p:cNvPr id="47" name="直接连接符 46"/>
          <p:cNvCxnSpPr/>
          <p:nvPr/>
        </p:nvCxnSpPr>
        <p:spPr>
          <a:xfrm flipV="1">
            <a:off x="1187780" y="714687"/>
            <a:ext cx="10686636" cy="13717"/>
          </a:xfrm>
          <a:prstGeom prst="line">
            <a:avLst/>
          </a:prstGeom>
          <a:ln>
            <a:solidFill>
              <a:srgbClr val="DAB96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reeform 126"/>
          <p:cNvSpPr>
            <a:spLocks noChangeAspect="1" noEditPoints="1"/>
          </p:cNvSpPr>
          <p:nvPr/>
        </p:nvSpPr>
        <p:spPr bwMode="auto">
          <a:xfrm>
            <a:off x="602883" y="410698"/>
            <a:ext cx="267832" cy="335140"/>
          </a:xfrm>
          <a:custGeom>
            <a:avLst/>
            <a:gdLst>
              <a:gd name="T0" fmla="*/ 48 w 81"/>
              <a:gd name="T1" fmla="*/ 27 h 101"/>
              <a:gd name="T2" fmla="*/ 4 w 81"/>
              <a:gd name="T3" fmla="*/ 48 h 101"/>
              <a:gd name="T4" fmla="*/ 0 w 81"/>
              <a:gd name="T5" fmla="*/ 31 h 101"/>
              <a:gd name="T6" fmla="*/ 58 w 81"/>
              <a:gd name="T7" fmla="*/ 90 h 101"/>
              <a:gd name="T8" fmla="*/ 81 w 81"/>
              <a:gd name="T9" fmla="*/ 98 h 101"/>
              <a:gd name="T10" fmla="*/ 58 w 81"/>
              <a:gd name="T11" fmla="*/ 90 h 101"/>
              <a:gd name="T12" fmla="*/ 53 w 81"/>
              <a:gd name="T13" fmla="*/ 101 h 101"/>
              <a:gd name="T14" fmla="*/ 29 w 81"/>
              <a:gd name="T15" fmla="*/ 98 h 101"/>
              <a:gd name="T16" fmla="*/ 0 w 81"/>
              <a:gd name="T17" fmla="*/ 90 h 101"/>
              <a:gd name="T18" fmla="*/ 29 w 81"/>
              <a:gd name="T19" fmla="*/ 87 h 101"/>
              <a:gd name="T20" fmla="*/ 38 w 81"/>
              <a:gd name="T21" fmla="*/ 76 h 101"/>
              <a:gd name="T22" fmla="*/ 0 w 81"/>
              <a:gd name="T23" fmla="*/ 72 h 101"/>
              <a:gd name="T24" fmla="*/ 4 w 81"/>
              <a:gd name="T25" fmla="*/ 54 h 101"/>
              <a:gd name="T26" fmla="*/ 48 w 81"/>
              <a:gd name="T27" fmla="*/ 76 h 101"/>
              <a:gd name="T28" fmla="*/ 44 w 81"/>
              <a:gd name="T29" fmla="*/ 87 h 101"/>
              <a:gd name="T30" fmla="*/ 53 w 81"/>
              <a:gd name="T31" fmla="*/ 90 h 101"/>
              <a:gd name="T32" fmla="*/ 4 w 81"/>
              <a:gd name="T33" fmla="*/ 0 h 101"/>
              <a:gd name="T34" fmla="*/ 48 w 81"/>
              <a:gd name="T35" fmla="*/ 21 h 101"/>
              <a:gd name="T36" fmla="*/ 0 w 81"/>
              <a:gd name="T37" fmla="*/ 17 h 101"/>
              <a:gd name="T38" fmla="*/ 4 w 81"/>
              <a:gd name="T39" fmla="*/ 0 h 101"/>
              <a:gd name="T40" fmla="*/ 53 w 81"/>
              <a:gd name="T41" fmla="*/ 76 h 101"/>
              <a:gd name="T42" fmla="*/ 81 w 81"/>
              <a:gd name="T43" fmla="*/ 72 h 101"/>
              <a:gd name="T44" fmla="*/ 77 w 81"/>
              <a:gd name="T45" fmla="*/ 54 h 101"/>
              <a:gd name="T46" fmla="*/ 59 w 81"/>
              <a:gd name="T47" fmla="*/ 8 h 101"/>
              <a:gd name="T48" fmla="*/ 69 w 81"/>
              <a:gd name="T49" fmla="*/ 13 h 101"/>
              <a:gd name="T50" fmla="*/ 59 w 81"/>
              <a:gd name="T51" fmla="*/ 8 h 101"/>
              <a:gd name="T52" fmla="*/ 69 w 81"/>
              <a:gd name="T53" fmla="*/ 63 h 101"/>
              <a:gd name="T54" fmla="*/ 59 w 81"/>
              <a:gd name="T55" fmla="*/ 67 h 101"/>
              <a:gd name="T56" fmla="*/ 59 w 81"/>
              <a:gd name="T57" fmla="*/ 35 h 101"/>
              <a:gd name="T58" fmla="*/ 69 w 81"/>
              <a:gd name="T59" fmla="*/ 40 h 101"/>
              <a:gd name="T60" fmla="*/ 59 w 81"/>
              <a:gd name="T61" fmla="*/ 35 h 101"/>
              <a:gd name="T62" fmla="*/ 53 w 81"/>
              <a:gd name="T63" fmla="*/ 21 h 101"/>
              <a:gd name="T64" fmla="*/ 81 w 81"/>
              <a:gd name="T65" fmla="*/ 17 h 101"/>
              <a:gd name="T66" fmla="*/ 77 w 81"/>
              <a:gd name="T67" fmla="*/ 0 h 101"/>
              <a:gd name="T68" fmla="*/ 53 w 81"/>
              <a:gd name="T69" fmla="*/ 27 h 101"/>
              <a:gd name="T70" fmla="*/ 77 w 81"/>
              <a:gd name="T71" fmla="*/ 48 h 101"/>
              <a:gd name="T72" fmla="*/ 81 w 81"/>
              <a:gd name="T73" fmla="*/ 31 h 101"/>
              <a:gd name="T74" fmla="*/ 53 w 81"/>
              <a:gd name="T75" fmla="*/ 27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81" h="101">
                <a:moveTo>
                  <a:pt x="4" y="27"/>
                </a:moveTo>
                <a:cubicBezTo>
                  <a:pt x="48" y="27"/>
                  <a:pt x="48" y="27"/>
                  <a:pt x="48" y="27"/>
                </a:cubicBezTo>
                <a:cubicBezTo>
                  <a:pt x="48" y="48"/>
                  <a:pt x="48" y="48"/>
                  <a:pt x="4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46"/>
                  <a:pt x="0" y="44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29"/>
                  <a:pt x="2" y="27"/>
                  <a:pt x="4" y="27"/>
                </a:cubicBezTo>
                <a:close/>
                <a:moveTo>
                  <a:pt x="58" y="90"/>
                </a:moveTo>
                <a:cubicBezTo>
                  <a:pt x="81" y="90"/>
                  <a:pt x="81" y="90"/>
                  <a:pt x="81" y="90"/>
                </a:cubicBezTo>
                <a:cubicBezTo>
                  <a:pt x="81" y="98"/>
                  <a:pt x="81" y="98"/>
                  <a:pt x="81" y="98"/>
                </a:cubicBezTo>
                <a:cubicBezTo>
                  <a:pt x="58" y="98"/>
                  <a:pt x="58" y="98"/>
                  <a:pt x="58" y="98"/>
                </a:cubicBezTo>
                <a:cubicBezTo>
                  <a:pt x="58" y="90"/>
                  <a:pt x="58" y="90"/>
                  <a:pt x="58" y="90"/>
                </a:cubicBezTo>
                <a:close/>
                <a:moveTo>
                  <a:pt x="53" y="98"/>
                </a:moveTo>
                <a:cubicBezTo>
                  <a:pt x="53" y="101"/>
                  <a:pt x="53" y="101"/>
                  <a:pt x="53" y="101"/>
                </a:cubicBezTo>
                <a:cubicBezTo>
                  <a:pt x="29" y="101"/>
                  <a:pt x="29" y="101"/>
                  <a:pt x="29" y="101"/>
                </a:cubicBezTo>
                <a:cubicBezTo>
                  <a:pt x="29" y="98"/>
                  <a:pt x="29" y="98"/>
                  <a:pt x="29" y="98"/>
                </a:cubicBezTo>
                <a:cubicBezTo>
                  <a:pt x="0" y="98"/>
                  <a:pt x="0" y="98"/>
                  <a:pt x="0" y="98"/>
                </a:cubicBezTo>
                <a:cubicBezTo>
                  <a:pt x="0" y="90"/>
                  <a:pt x="0" y="90"/>
                  <a:pt x="0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29" y="87"/>
                  <a:pt x="29" y="87"/>
                  <a:pt x="29" y="87"/>
                </a:cubicBezTo>
                <a:cubicBezTo>
                  <a:pt x="38" y="87"/>
                  <a:pt x="38" y="87"/>
                  <a:pt x="38" y="87"/>
                </a:cubicBezTo>
                <a:cubicBezTo>
                  <a:pt x="38" y="76"/>
                  <a:pt x="38" y="76"/>
                  <a:pt x="38" y="76"/>
                </a:cubicBezTo>
                <a:cubicBezTo>
                  <a:pt x="4" y="76"/>
                  <a:pt x="4" y="76"/>
                  <a:pt x="4" y="76"/>
                </a:cubicBezTo>
                <a:cubicBezTo>
                  <a:pt x="2" y="76"/>
                  <a:pt x="0" y="74"/>
                  <a:pt x="0" y="72"/>
                </a:cubicBezTo>
                <a:cubicBezTo>
                  <a:pt x="0" y="58"/>
                  <a:pt x="0" y="58"/>
                  <a:pt x="0" y="58"/>
                </a:cubicBezTo>
                <a:cubicBezTo>
                  <a:pt x="0" y="56"/>
                  <a:pt x="2" y="54"/>
                  <a:pt x="4" y="54"/>
                </a:cubicBezTo>
                <a:cubicBezTo>
                  <a:pt x="48" y="54"/>
                  <a:pt x="48" y="54"/>
                  <a:pt x="48" y="54"/>
                </a:cubicBezTo>
                <a:cubicBezTo>
                  <a:pt x="48" y="76"/>
                  <a:pt x="48" y="76"/>
                  <a:pt x="48" y="76"/>
                </a:cubicBezTo>
                <a:cubicBezTo>
                  <a:pt x="44" y="76"/>
                  <a:pt x="44" y="76"/>
                  <a:pt x="44" y="76"/>
                </a:cubicBezTo>
                <a:cubicBezTo>
                  <a:pt x="44" y="87"/>
                  <a:pt x="44" y="87"/>
                  <a:pt x="44" y="87"/>
                </a:cubicBezTo>
                <a:cubicBezTo>
                  <a:pt x="53" y="87"/>
                  <a:pt x="53" y="87"/>
                  <a:pt x="53" y="87"/>
                </a:cubicBezTo>
                <a:cubicBezTo>
                  <a:pt x="53" y="90"/>
                  <a:pt x="53" y="90"/>
                  <a:pt x="53" y="90"/>
                </a:cubicBezTo>
                <a:cubicBezTo>
                  <a:pt x="53" y="98"/>
                  <a:pt x="53" y="98"/>
                  <a:pt x="53" y="98"/>
                </a:cubicBezTo>
                <a:close/>
                <a:moveTo>
                  <a:pt x="4" y="0"/>
                </a:moveTo>
                <a:cubicBezTo>
                  <a:pt x="48" y="0"/>
                  <a:pt x="48" y="0"/>
                  <a:pt x="48" y="0"/>
                </a:cubicBezTo>
                <a:cubicBezTo>
                  <a:pt x="48" y="21"/>
                  <a:pt x="48" y="21"/>
                  <a:pt x="48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2" y="21"/>
                  <a:pt x="0" y="19"/>
                  <a:pt x="0" y="17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lose/>
                <a:moveTo>
                  <a:pt x="53" y="54"/>
                </a:moveTo>
                <a:cubicBezTo>
                  <a:pt x="53" y="76"/>
                  <a:pt x="53" y="76"/>
                  <a:pt x="53" y="76"/>
                </a:cubicBezTo>
                <a:cubicBezTo>
                  <a:pt x="77" y="76"/>
                  <a:pt x="77" y="76"/>
                  <a:pt x="77" y="76"/>
                </a:cubicBezTo>
                <a:cubicBezTo>
                  <a:pt x="79" y="76"/>
                  <a:pt x="81" y="74"/>
                  <a:pt x="81" y="72"/>
                </a:cubicBezTo>
                <a:cubicBezTo>
                  <a:pt x="81" y="58"/>
                  <a:pt x="81" y="58"/>
                  <a:pt x="81" y="58"/>
                </a:cubicBezTo>
                <a:cubicBezTo>
                  <a:pt x="81" y="56"/>
                  <a:pt x="79" y="54"/>
                  <a:pt x="77" y="54"/>
                </a:cubicBezTo>
                <a:cubicBezTo>
                  <a:pt x="53" y="54"/>
                  <a:pt x="53" y="54"/>
                  <a:pt x="53" y="54"/>
                </a:cubicBezTo>
                <a:close/>
                <a:moveTo>
                  <a:pt x="59" y="8"/>
                </a:moveTo>
                <a:cubicBezTo>
                  <a:pt x="69" y="8"/>
                  <a:pt x="69" y="8"/>
                  <a:pt x="69" y="8"/>
                </a:cubicBezTo>
                <a:cubicBezTo>
                  <a:pt x="69" y="13"/>
                  <a:pt x="69" y="13"/>
                  <a:pt x="69" y="13"/>
                </a:cubicBezTo>
                <a:cubicBezTo>
                  <a:pt x="59" y="13"/>
                  <a:pt x="59" y="13"/>
                  <a:pt x="59" y="13"/>
                </a:cubicBezTo>
                <a:cubicBezTo>
                  <a:pt x="59" y="8"/>
                  <a:pt x="59" y="8"/>
                  <a:pt x="59" y="8"/>
                </a:cubicBezTo>
                <a:close/>
                <a:moveTo>
                  <a:pt x="59" y="63"/>
                </a:moveTo>
                <a:cubicBezTo>
                  <a:pt x="69" y="63"/>
                  <a:pt x="69" y="63"/>
                  <a:pt x="69" y="63"/>
                </a:cubicBezTo>
                <a:cubicBezTo>
                  <a:pt x="69" y="67"/>
                  <a:pt x="69" y="67"/>
                  <a:pt x="69" y="67"/>
                </a:cubicBezTo>
                <a:cubicBezTo>
                  <a:pt x="59" y="67"/>
                  <a:pt x="59" y="67"/>
                  <a:pt x="59" y="67"/>
                </a:cubicBezTo>
                <a:cubicBezTo>
                  <a:pt x="59" y="63"/>
                  <a:pt x="59" y="63"/>
                  <a:pt x="59" y="63"/>
                </a:cubicBezTo>
                <a:close/>
                <a:moveTo>
                  <a:pt x="59" y="35"/>
                </a:moveTo>
                <a:cubicBezTo>
                  <a:pt x="69" y="35"/>
                  <a:pt x="69" y="35"/>
                  <a:pt x="69" y="35"/>
                </a:cubicBezTo>
                <a:cubicBezTo>
                  <a:pt x="69" y="40"/>
                  <a:pt x="69" y="40"/>
                  <a:pt x="69" y="40"/>
                </a:cubicBezTo>
                <a:cubicBezTo>
                  <a:pt x="59" y="40"/>
                  <a:pt x="59" y="40"/>
                  <a:pt x="59" y="40"/>
                </a:cubicBezTo>
                <a:cubicBezTo>
                  <a:pt x="59" y="35"/>
                  <a:pt x="59" y="35"/>
                  <a:pt x="59" y="35"/>
                </a:cubicBezTo>
                <a:close/>
                <a:moveTo>
                  <a:pt x="53" y="0"/>
                </a:moveTo>
                <a:cubicBezTo>
                  <a:pt x="53" y="21"/>
                  <a:pt x="53" y="21"/>
                  <a:pt x="53" y="21"/>
                </a:cubicBezTo>
                <a:cubicBezTo>
                  <a:pt x="77" y="21"/>
                  <a:pt x="77" y="21"/>
                  <a:pt x="77" y="21"/>
                </a:cubicBezTo>
                <a:cubicBezTo>
                  <a:pt x="79" y="21"/>
                  <a:pt x="81" y="19"/>
                  <a:pt x="81" y="17"/>
                </a:cubicBezTo>
                <a:cubicBezTo>
                  <a:pt x="81" y="4"/>
                  <a:pt x="81" y="4"/>
                  <a:pt x="81" y="4"/>
                </a:cubicBezTo>
                <a:cubicBezTo>
                  <a:pt x="81" y="2"/>
                  <a:pt x="79" y="0"/>
                  <a:pt x="77" y="0"/>
                </a:cubicBezTo>
                <a:cubicBezTo>
                  <a:pt x="53" y="0"/>
                  <a:pt x="53" y="0"/>
                  <a:pt x="53" y="0"/>
                </a:cubicBezTo>
                <a:close/>
                <a:moveTo>
                  <a:pt x="53" y="27"/>
                </a:moveTo>
                <a:cubicBezTo>
                  <a:pt x="53" y="48"/>
                  <a:pt x="53" y="48"/>
                  <a:pt x="53" y="48"/>
                </a:cubicBezTo>
                <a:cubicBezTo>
                  <a:pt x="77" y="48"/>
                  <a:pt x="77" y="48"/>
                  <a:pt x="77" y="48"/>
                </a:cubicBezTo>
                <a:cubicBezTo>
                  <a:pt x="79" y="48"/>
                  <a:pt x="81" y="46"/>
                  <a:pt x="81" y="44"/>
                </a:cubicBezTo>
                <a:cubicBezTo>
                  <a:pt x="81" y="31"/>
                  <a:pt x="81" y="31"/>
                  <a:pt x="81" y="31"/>
                </a:cubicBezTo>
                <a:cubicBezTo>
                  <a:pt x="81" y="29"/>
                  <a:pt x="79" y="27"/>
                  <a:pt x="77" y="27"/>
                </a:cubicBezTo>
                <a:lnTo>
                  <a:pt x="53" y="27"/>
                </a:lnTo>
                <a:close/>
              </a:path>
            </a:pathLst>
          </a:custGeom>
          <a:solidFill>
            <a:srgbClr val="DAB96E"/>
          </a:solidFill>
          <a:ln>
            <a:noFill/>
          </a:ln>
        </p:spPr>
        <p:txBody>
          <a:bodyPr vert="horz" wrap="square" lIns="91416" tIns="45708" rIns="91416" bIns="4570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圆角矩形 48"/>
          <p:cNvSpPr/>
          <p:nvPr/>
        </p:nvSpPr>
        <p:spPr>
          <a:xfrm>
            <a:off x="7145107" y="321920"/>
            <a:ext cx="889000" cy="304800"/>
          </a:xfrm>
          <a:prstGeom prst="roundRect">
            <a:avLst>
              <a:gd name="adj" fmla="val 50000"/>
            </a:avLst>
          </a:prstGeom>
          <a:solidFill>
            <a:srgbClr val="DAB96E"/>
          </a:solidFill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spcBef>
                <a:spcPct val="0"/>
              </a:spcBef>
              <a:defRPr/>
            </a:pPr>
            <a:r>
              <a:rPr kumimoji="1" lang="zh-CN" altLang="en-US" sz="1000" b="1" dirty="0">
                <a:solidFill>
                  <a:schemeClr val="bg1"/>
                </a:solidFill>
                <a:latin typeface="Arial" panose="020B0604020202020204"/>
              </a:rPr>
              <a:t>选题背景</a:t>
            </a:r>
            <a:endParaRPr lang="zh-CN" altLang="en-US" sz="1000" b="1" dirty="0">
              <a:solidFill>
                <a:schemeClr val="bg1"/>
              </a:solidFill>
              <a:latin typeface="Arial" panose="020B0604020202020204"/>
              <a:sym typeface="微软雅黑" panose="020B0503020204020204" charset="-122"/>
            </a:endParaRPr>
          </a:p>
        </p:txBody>
      </p:sp>
      <p:sp>
        <p:nvSpPr>
          <p:cNvPr id="50" name="圆角矩形 49"/>
          <p:cNvSpPr/>
          <p:nvPr/>
        </p:nvSpPr>
        <p:spPr>
          <a:xfrm>
            <a:off x="8476010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/>
              </a:rPr>
              <a:t>研究意义</a:t>
            </a:r>
          </a:p>
        </p:txBody>
      </p:sp>
      <p:sp>
        <p:nvSpPr>
          <p:cNvPr id="51" name="圆角矩形 50"/>
          <p:cNvSpPr/>
          <p:nvPr/>
        </p:nvSpPr>
        <p:spPr>
          <a:xfrm>
            <a:off x="9730713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dirty="0">
                <a:solidFill>
                  <a:schemeClr val="bg1"/>
                </a:solidFill>
                <a:latin typeface="Arial" panose="020B0604020202020204"/>
              </a:rPr>
              <a:t>理论基础</a:t>
            </a:r>
            <a:endParaRPr lang="zh-CN" altLang="en-US" sz="1000" dirty="0">
              <a:solidFill>
                <a:schemeClr val="bg1"/>
              </a:solidFill>
              <a:latin typeface="Arial" panose="020B0604020202020204"/>
            </a:endParaRPr>
          </a:p>
        </p:txBody>
      </p:sp>
      <p:sp>
        <p:nvSpPr>
          <p:cNvPr id="52" name="圆角矩形 51"/>
          <p:cNvSpPr/>
          <p:nvPr/>
        </p:nvSpPr>
        <p:spPr>
          <a:xfrm>
            <a:off x="10985416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dirty="0">
                <a:solidFill>
                  <a:schemeClr val="bg1"/>
                </a:solidFill>
                <a:latin typeface="Arial" panose="020B0604020202020204"/>
              </a:rPr>
              <a:t>贡献创新</a:t>
            </a:r>
            <a:endParaRPr lang="zh-CN" altLang="en-US" sz="1000" dirty="0">
              <a:solidFill>
                <a:schemeClr val="bg1"/>
              </a:solidFill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11" grpId="0" bldLvl="0" animBg="1"/>
      <p:bldP spid="12" grpId="0" bldLvl="0" animBg="1"/>
      <p:bldP spid="13" grpId="0" bldLvl="0" animBg="1"/>
      <p:bldP spid="14" grpId="0" bldLvl="0" animBg="1"/>
      <p:bldP spid="19" grpId="0" bldLvl="0" animBg="1"/>
      <p:bldP spid="20" grpId="0" bldLvl="0" animBg="1"/>
      <p:bldP spid="2" grpId="0" bldLvl="0" animBg="1"/>
      <p:bldP spid="41" grpId="0" bldLvl="0" animBg="1"/>
      <p:bldP spid="42" grpId="0" bldLvl="0" animBg="1"/>
      <p:bldP spid="43" grpId="0" bldLvl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直角三角形 41"/>
          <p:cNvSpPr/>
          <p:nvPr/>
        </p:nvSpPr>
        <p:spPr>
          <a:xfrm rot="5400000">
            <a:off x="2851451" y="-2851451"/>
            <a:ext cx="6459180" cy="12162083"/>
          </a:xfrm>
          <a:prstGeom prst="rtTriangle">
            <a:avLst/>
          </a:prstGeom>
          <a:solidFill>
            <a:srgbClr val="23232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直角三角形 27"/>
          <p:cNvSpPr/>
          <p:nvPr/>
        </p:nvSpPr>
        <p:spPr>
          <a:xfrm rot="5400000">
            <a:off x="1797280" y="-1797277"/>
            <a:ext cx="4646616" cy="8241175"/>
          </a:xfrm>
          <a:prstGeom prst="rtTriangle">
            <a:avLst/>
          </a:prstGeom>
          <a:solidFill>
            <a:srgbClr val="23232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直角三角形 2"/>
          <p:cNvSpPr/>
          <p:nvPr/>
        </p:nvSpPr>
        <p:spPr>
          <a:xfrm rot="5400000">
            <a:off x="949125" y="-949124"/>
            <a:ext cx="2453833" cy="4352085"/>
          </a:xfrm>
          <a:prstGeom prst="rtTriangle">
            <a:avLst/>
          </a:prstGeom>
          <a:solidFill>
            <a:srgbClr val="2323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689296" y="578143"/>
            <a:ext cx="2954160" cy="5329498"/>
            <a:chOff x="912324" y="249369"/>
            <a:chExt cx="3548644" cy="6401987"/>
          </a:xfrm>
        </p:grpSpPr>
        <p:grpSp>
          <p:nvGrpSpPr>
            <p:cNvPr id="26" name="组合 25"/>
            <p:cNvGrpSpPr/>
            <p:nvPr/>
          </p:nvGrpSpPr>
          <p:grpSpPr>
            <a:xfrm>
              <a:off x="966472" y="1413923"/>
              <a:ext cx="3385613" cy="4030155"/>
              <a:chOff x="1053298" y="1163255"/>
              <a:chExt cx="2210766" cy="2631644"/>
            </a:xfrm>
          </p:grpSpPr>
          <p:sp>
            <p:nvSpPr>
              <p:cNvPr id="31" name="任意多边形 30"/>
              <p:cNvSpPr/>
              <p:nvPr/>
            </p:nvSpPr>
            <p:spPr>
              <a:xfrm>
                <a:off x="1053299" y="1186406"/>
                <a:ext cx="2210765" cy="2608493"/>
              </a:xfrm>
              <a:custGeom>
                <a:avLst/>
                <a:gdLst>
                  <a:gd name="connsiteX0" fmla="*/ 0 w 1506471"/>
                  <a:gd name="connsiteY0" fmla="*/ 655315 h 1310630"/>
                  <a:gd name="connsiteX1" fmla="*/ 327658 w 1506471"/>
                  <a:gd name="connsiteY1" fmla="*/ 0 h 1310630"/>
                  <a:gd name="connsiteX2" fmla="*/ 1178814 w 1506471"/>
                  <a:gd name="connsiteY2" fmla="*/ 0 h 1310630"/>
                  <a:gd name="connsiteX3" fmla="*/ 1506471 w 1506471"/>
                  <a:gd name="connsiteY3" fmla="*/ 655315 h 1310630"/>
                  <a:gd name="connsiteX4" fmla="*/ 1178814 w 1506471"/>
                  <a:gd name="connsiteY4" fmla="*/ 1310630 h 1310630"/>
                  <a:gd name="connsiteX5" fmla="*/ 327658 w 1506471"/>
                  <a:gd name="connsiteY5" fmla="*/ 1310630 h 1310630"/>
                  <a:gd name="connsiteX6" fmla="*/ 0 w 1506471"/>
                  <a:gd name="connsiteY6" fmla="*/ 655315 h 1310630"/>
                  <a:gd name="connsiteX0-1" fmla="*/ 761425 w 1506470"/>
                  <a:gd name="connsiteY0-2" fmla="*/ 0 h 1359090"/>
                  <a:gd name="connsiteX1-3" fmla="*/ 1506469 w 1506470"/>
                  <a:gd name="connsiteY1-4" fmla="*/ 333523 h 1359090"/>
                  <a:gd name="connsiteX2-5" fmla="*/ 1506469 w 1506470"/>
                  <a:gd name="connsiteY2-6" fmla="*/ 1074028 h 1359090"/>
                  <a:gd name="connsiteX3-7" fmla="*/ 753235 w 1506470"/>
                  <a:gd name="connsiteY3-8" fmla="*/ 1359090 h 1359090"/>
                  <a:gd name="connsiteX4-9" fmla="*/ 0 w 1506470"/>
                  <a:gd name="connsiteY4-10" fmla="*/ 1074028 h 1359090"/>
                  <a:gd name="connsiteX5-11" fmla="*/ 0 w 1506470"/>
                  <a:gd name="connsiteY5-12" fmla="*/ 333523 h 1359090"/>
                  <a:gd name="connsiteX6-13" fmla="*/ 761425 w 1506470"/>
                  <a:gd name="connsiteY6-14" fmla="*/ 0 h 1359090"/>
                  <a:gd name="connsiteX0-15" fmla="*/ 761425 w 1506469"/>
                  <a:gd name="connsiteY0-16" fmla="*/ 0 h 1365148"/>
                  <a:gd name="connsiteX1-17" fmla="*/ 1506469 w 1506469"/>
                  <a:gd name="connsiteY1-18" fmla="*/ 333523 h 1365148"/>
                  <a:gd name="connsiteX2-19" fmla="*/ 1506469 w 1506469"/>
                  <a:gd name="connsiteY2-20" fmla="*/ 1074028 h 1365148"/>
                  <a:gd name="connsiteX3-21" fmla="*/ 753235 w 1506469"/>
                  <a:gd name="connsiteY3-22" fmla="*/ 1365148 h 1365148"/>
                  <a:gd name="connsiteX4-23" fmla="*/ 0 w 1506469"/>
                  <a:gd name="connsiteY4-24" fmla="*/ 1074028 h 1365148"/>
                  <a:gd name="connsiteX5-25" fmla="*/ 0 w 1506469"/>
                  <a:gd name="connsiteY5-26" fmla="*/ 333523 h 1365148"/>
                  <a:gd name="connsiteX6-27" fmla="*/ 761425 w 1506469"/>
                  <a:gd name="connsiteY6-28" fmla="*/ 0 h 136514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1506469" h="1365148">
                    <a:moveTo>
                      <a:pt x="761425" y="0"/>
                    </a:moveTo>
                    <a:lnTo>
                      <a:pt x="1506469" y="333523"/>
                    </a:lnTo>
                    <a:lnTo>
                      <a:pt x="1506469" y="1074028"/>
                    </a:lnTo>
                    <a:lnTo>
                      <a:pt x="753235" y="1365148"/>
                    </a:lnTo>
                    <a:lnTo>
                      <a:pt x="0" y="1074028"/>
                    </a:lnTo>
                    <a:lnTo>
                      <a:pt x="0" y="333523"/>
                    </a:lnTo>
                    <a:lnTo>
                      <a:pt x="761425" y="0"/>
                    </a:lnTo>
                    <a:close/>
                  </a:path>
                </a:pathLst>
              </a:custGeom>
              <a:noFill/>
              <a:ln w="101600">
                <a:solidFill>
                  <a:srgbClr val="020302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72320" tIns="313012" rIns="272321" bIns="313010" numCol="1" spcCol="1270" anchor="ctr" anchorCtr="0">
                <a:noAutofit/>
              </a:bodyPr>
              <a:lstStyle/>
              <a:p>
                <a:pPr lvl="0" algn="ctr" defTabSz="1600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4800" kern="1200"/>
              </a:p>
            </p:txBody>
          </p:sp>
          <p:sp>
            <p:nvSpPr>
              <p:cNvPr id="27" name="任意多边形 26"/>
              <p:cNvSpPr/>
              <p:nvPr/>
            </p:nvSpPr>
            <p:spPr>
              <a:xfrm>
                <a:off x="1053298" y="1163255"/>
                <a:ext cx="2210765" cy="2608493"/>
              </a:xfrm>
              <a:custGeom>
                <a:avLst/>
                <a:gdLst>
                  <a:gd name="connsiteX0" fmla="*/ 0 w 1506471"/>
                  <a:gd name="connsiteY0" fmla="*/ 655315 h 1310630"/>
                  <a:gd name="connsiteX1" fmla="*/ 327658 w 1506471"/>
                  <a:gd name="connsiteY1" fmla="*/ 0 h 1310630"/>
                  <a:gd name="connsiteX2" fmla="*/ 1178814 w 1506471"/>
                  <a:gd name="connsiteY2" fmla="*/ 0 h 1310630"/>
                  <a:gd name="connsiteX3" fmla="*/ 1506471 w 1506471"/>
                  <a:gd name="connsiteY3" fmla="*/ 655315 h 1310630"/>
                  <a:gd name="connsiteX4" fmla="*/ 1178814 w 1506471"/>
                  <a:gd name="connsiteY4" fmla="*/ 1310630 h 1310630"/>
                  <a:gd name="connsiteX5" fmla="*/ 327658 w 1506471"/>
                  <a:gd name="connsiteY5" fmla="*/ 1310630 h 1310630"/>
                  <a:gd name="connsiteX6" fmla="*/ 0 w 1506471"/>
                  <a:gd name="connsiteY6" fmla="*/ 655315 h 1310630"/>
                  <a:gd name="connsiteX0-1" fmla="*/ 761425 w 1506470"/>
                  <a:gd name="connsiteY0-2" fmla="*/ 0 h 1359090"/>
                  <a:gd name="connsiteX1-3" fmla="*/ 1506469 w 1506470"/>
                  <a:gd name="connsiteY1-4" fmla="*/ 333523 h 1359090"/>
                  <a:gd name="connsiteX2-5" fmla="*/ 1506469 w 1506470"/>
                  <a:gd name="connsiteY2-6" fmla="*/ 1074028 h 1359090"/>
                  <a:gd name="connsiteX3-7" fmla="*/ 753235 w 1506470"/>
                  <a:gd name="connsiteY3-8" fmla="*/ 1359090 h 1359090"/>
                  <a:gd name="connsiteX4-9" fmla="*/ 0 w 1506470"/>
                  <a:gd name="connsiteY4-10" fmla="*/ 1074028 h 1359090"/>
                  <a:gd name="connsiteX5-11" fmla="*/ 0 w 1506470"/>
                  <a:gd name="connsiteY5-12" fmla="*/ 333523 h 1359090"/>
                  <a:gd name="connsiteX6-13" fmla="*/ 761425 w 1506470"/>
                  <a:gd name="connsiteY6-14" fmla="*/ 0 h 1359090"/>
                  <a:gd name="connsiteX0-15" fmla="*/ 761425 w 1506469"/>
                  <a:gd name="connsiteY0-16" fmla="*/ 0 h 1365148"/>
                  <a:gd name="connsiteX1-17" fmla="*/ 1506469 w 1506469"/>
                  <a:gd name="connsiteY1-18" fmla="*/ 333523 h 1365148"/>
                  <a:gd name="connsiteX2-19" fmla="*/ 1506469 w 1506469"/>
                  <a:gd name="connsiteY2-20" fmla="*/ 1074028 h 1365148"/>
                  <a:gd name="connsiteX3-21" fmla="*/ 753235 w 1506469"/>
                  <a:gd name="connsiteY3-22" fmla="*/ 1365148 h 1365148"/>
                  <a:gd name="connsiteX4-23" fmla="*/ 0 w 1506469"/>
                  <a:gd name="connsiteY4-24" fmla="*/ 1074028 h 1365148"/>
                  <a:gd name="connsiteX5-25" fmla="*/ 0 w 1506469"/>
                  <a:gd name="connsiteY5-26" fmla="*/ 333523 h 1365148"/>
                  <a:gd name="connsiteX6-27" fmla="*/ 761425 w 1506469"/>
                  <a:gd name="connsiteY6-28" fmla="*/ 0 h 136514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1506469" h="1365148">
                    <a:moveTo>
                      <a:pt x="761425" y="0"/>
                    </a:moveTo>
                    <a:lnTo>
                      <a:pt x="1506469" y="333523"/>
                    </a:lnTo>
                    <a:lnTo>
                      <a:pt x="1506469" y="1074028"/>
                    </a:lnTo>
                    <a:lnTo>
                      <a:pt x="753235" y="1365148"/>
                    </a:lnTo>
                    <a:lnTo>
                      <a:pt x="0" y="1074028"/>
                    </a:lnTo>
                    <a:lnTo>
                      <a:pt x="0" y="333523"/>
                    </a:lnTo>
                    <a:lnTo>
                      <a:pt x="761425" y="0"/>
                    </a:lnTo>
                    <a:close/>
                  </a:path>
                </a:pathLst>
              </a:custGeom>
              <a:noFill/>
              <a:ln w="76200">
                <a:solidFill>
                  <a:srgbClr val="DAB96E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72320" tIns="313012" rIns="272321" bIns="313010" numCol="1" spcCol="1270" anchor="ctr" anchorCtr="0">
                <a:noAutofit/>
              </a:bodyPr>
              <a:lstStyle/>
              <a:p>
                <a:pPr lvl="0" algn="ctr" defTabSz="1600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4800" kern="1200"/>
              </a:p>
            </p:txBody>
          </p:sp>
        </p:grpSp>
        <p:sp>
          <p:nvSpPr>
            <p:cNvPr id="35" name="矩形 34"/>
            <p:cNvSpPr/>
            <p:nvPr/>
          </p:nvSpPr>
          <p:spPr>
            <a:xfrm>
              <a:off x="1466476" y="3826127"/>
              <a:ext cx="2608725" cy="10961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5335" b="1" dirty="0" smtClean="0">
                  <a:solidFill>
                    <a:srgbClr val="DAB96E"/>
                  </a:solidFill>
                  <a:latin typeface="+mj-ea"/>
                  <a:ea typeface="+mj-ea"/>
                  <a:sym typeface="Calibri" panose="020F0502020204030204" pitchFamily="34" charset="0"/>
                </a:rPr>
                <a:t>20XX </a:t>
              </a:r>
              <a:endParaRPr lang="zh-CN" altLang="en-US" sz="3200" b="1" dirty="0">
                <a:solidFill>
                  <a:srgbClr val="DAB96E"/>
                </a:solidFill>
                <a:latin typeface="+mj-ea"/>
                <a:ea typeface="+mj-ea"/>
              </a:endParaRP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1104373" y="4707140"/>
              <a:ext cx="3356595" cy="1944216"/>
              <a:chOff x="828280" y="3530355"/>
              <a:chExt cx="2517446" cy="1458162"/>
            </a:xfrm>
          </p:grpSpPr>
          <p:cxnSp>
            <p:nvCxnSpPr>
              <p:cNvPr id="55" name="直接连接符 54"/>
              <p:cNvCxnSpPr/>
              <p:nvPr/>
            </p:nvCxnSpPr>
            <p:spPr>
              <a:xfrm flipV="1">
                <a:off x="1320800" y="3530355"/>
                <a:ext cx="2024926" cy="104495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/>
              <p:cNvCxnSpPr/>
              <p:nvPr/>
            </p:nvCxnSpPr>
            <p:spPr>
              <a:xfrm flipV="1">
                <a:off x="828280" y="3943564"/>
                <a:ext cx="2024926" cy="1044953"/>
              </a:xfrm>
              <a:prstGeom prst="line">
                <a:avLst/>
              </a:prstGeom>
              <a:ln w="3175">
                <a:solidFill>
                  <a:schemeClr val="accent1">
                    <a:alpha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直接连接符 20"/>
            <p:cNvCxnSpPr/>
            <p:nvPr/>
          </p:nvCxnSpPr>
          <p:spPr>
            <a:xfrm flipV="1">
              <a:off x="912324" y="735015"/>
              <a:ext cx="2699901" cy="13932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flipV="1">
              <a:off x="1309327" y="249369"/>
              <a:ext cx="2699901" cy="1393271"/>
            </a:xfrm>
            <a:prstGeom prst="line">
              <a:avLst/>
            </a:prstGeom>
            <a:ln w="3175">
              <a:solidFill>
                <a:schemeClr val="accent1">
                  <a:alpha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矩形 45"/>
          <p:cNvSpPr/>
          <p:nvPr/>
        </p:nvSpPr>
        <p:spPr>
          <a:xfrm>
            <a:off x="3983245" y="2184742"/>
            <a:ext cx="8779581" cy="1106457"/>
          </a:xfrm>
          <a:prstGeom prst="rect">
            <a:avLst/>
          </a:prstGeom>
          <a:ln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6000" b="1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毕业论文答辩</a:t>
            </a:r>
            <a:r>
              <a:rPr lang="en-US" altLang="zh-CN" sz="6000" b="1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6000" b="1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模板</a:t>
            </a:r>
          </a:p>
        </p:txBody>
      </p:sp>
      <p:sp>
        <p:nvSpPr>
          <p:cNvPr id="47" name="矩形 46"/>
          <p:cNvSpPr/>
          <p:nvPr/>
        </p:nvSpPr>
        <p:spPr>
          <a:xfrm>
            <a:off x="3982994" y="3173078"/>
            <a:ext cx="7441870" cy="350865"/>
          </a:xfrm>
          <a:prstGeom prst="rect">
            <a:avLst/>
          </a:prstGeom>
          <a:ln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</a:pPr>
            <a:r>
              <a:rPr lang="en-US" altLang="zh-CN" sz="1400" dirty="0" err="1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Lorem</a:t>
            </a:r>
            <a:r>
              <a:rPr lang="en-US" altLang="zh-CN" sz="14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400" dirty="0" err="1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ipsum</a:t>
            </a:r>
            <a:r>
              <a:rPr lang="en-US" altLang="zh-CN" sz="14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 dolor sit </a:t>
            </a:r>
            <a:r>
              <a:rPr lang="en-US" altLang="zh-CN" sz="1400" dirty="0" err="1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amet</a:t>
            </a:r>
            <a:r>
              <a:rPr lang="en-US" altLang="zh-CN" sz="14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altLang="zh-CN" sz="1400" dirty="0" err="1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consectetur</a:t>
            </a:r>
            <a:r>
              <a:rPr lang="en-US" altLang="zh-CN" sz="14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400" dirty="0" err="1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adipisicing</a:t>
            </a:r>
            <a:r>
              <a:rPr lang="en-US" altLang="zh-CN" sz="14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400" dirty="0" err="1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elit</a:t>
            </a:r>
            <a:r>
              <a:rPr lang="en-US" altLang="zh-CN" sz="14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altLang="zh-CN" sz="1400" dirty="0" err="1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sed</a:t>
            </a:r>
            <a:r>
              <a:rPr lang="en-US" altLang="zh-CN" sz="14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 do </a:t>
            </a:r>
            <a:r>
              <a:rPr lang="en-US" altLang="zh-CN" sz="1400" dirty="0" err="1" smtClean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eiusmod</a:t>
            </a:r>
            <a:endParaRPr lang="zh-CN" altLang="en-US" sz="140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48" name="组合 47"/>
          <p:cNvGrpSpPr/>
          <p:nvPr/>
        </p:nvGrpSpPr>
        <p:grpSpPr>
          <a:xfrm>
            <a:off x="4078452" y="3772030"/>
            <a:ext cx="2227581" cy="425450"/>
            <a:chOff x="4654427" y="4718860"/>
            <a:chExt cx="1663809" cy="317821"/>
          </a:xfrm>
        </p:grpSpPr>
        <p:grpSp>
          <p:nvGrpSpPr>
            <p:cNvPr id="49" name="组合 48"/>
            <p:cNvGrpSpPr/>
            <p:nvPr/>
          </p:nvGrpSpPr>
          <p:grpSpPr>
            <a:xfrm>
              <a:off x="4654427" y="4718860"/>
              <a:ext cx="276971" cy="276971"/>
              <a:chOff x="3725237" y="4930504"/>
              <a:chExt cx="531780" cy="531780"/>
            </a:xfrm>
          </p:grpSpPr>
          <p:sp>
            <p:nvSpPr>
              <p:cNvPr id="51" name="圆角矩形 2"/>
              <p:cNvSpPr/>
              <p:nvPr/>
            </p:nvSpPr>
            <p:spPr>
              <a:xfrm>
                <a:off x="3725237" y="4930504"/>
                <a:ext cx="531780" cy="53178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  <a:miter lim="800000"/>
              </a:ln>
              <a:effectLst>
                <a:outerShdw blurRad="177800" dist="101600" dir="8100000" algn="tr" rotWithShape="0">
                  <a:prstClr val="black">
                    <a:alpha val="30000"/>
                  </a:prstClr>
                </a:outerShdw>
              </a:effectLst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2" name="student-graduation-cap-shape_52041"/>
              <p:cNvSpPr>
                <a:spLocks noChangeAspect="1"/>
              </p:cNvSpPr>
              <p:nvPr/>
            </p:nvSpPr>
            <p:spPr bwMode="auto">
              <a:xfrm>
                <a:off x="3875605" y="5054575"/>
                <a:ext cx="219840" cy="264806"/>
              </a:xfrm>
              <a:custGeom>
                <a:avLst/>
                <a:gdLst>
                  <a:gd name="connsiteX0" fmla="*/ 56671 w 279400"/>
                  <a:gd name="connsiteY0" fmla="*/ 192087 h 336550"/>
                  <a:gd name="connsiteX1" fmla="*/ 224047 w 279400"/>
                  <a:gd name="connsiteY1" fmla="*/ 192087 h 336550"/>
                  <a:gd name="connsiteX2" fmla="*/ 279400 w 279400"/>
                  <a:gd name="connsiteY2" fmla="*/ 247752 h 336550"/>
                  <a:gd name="connsiteX3" fmla="*/ 279400 w 279400"/>
                  <a:gd name="connsiteY3" fmla="*/ 336550 h 336550"/>
                  <a:gd name="connsiteX4" fmla="*/ 176602 w 279400"/>
                  <a:gd name="connsiteY4" fmla="*/ 336550 h 336550"/>
                  <a:gd name="connsiteX5" fmla="*/ 158151 w 279400"/>
                  <a:gd name="connsiteY5" fmla="*/ 245101 h 336550"/>
                  <a:gd name="connsiteX6" fmla="*/ 151562 w 279400"/>
                  <a:gd name="connsiteY6" fmla="*/ 239800 h 336550"/>
                  <a:gd name="connsiteX7" fmla="*/ 167377 w 279400"/>
                  <a:gd name="connsiteY7" fmla="*/ 213293 h 336550"/>
                  <a:gd name="connsiteX8" fmla="*/ 167377 w 279400"/>
                  <a:gd name="connsiteY8" fmla="*/ 209317 h 336550"/>
                  <a:gd name="connsiteX9" fmla="*/ 163423 w 279400"/>
                  <a:gd name="connsiteY9" fmla="*/ 207991 h 336550"/>
                  <a:gd name="connsiteX10" fmla="*/ 121249 w 279400"/>
                  <a:gd name="connsiteY10" fmla="*/ 207991 h 336550"/>
                  <a:gd name="connsiteX11" fmla="*/ 118613 w 279400"/>
                  <a:gd name="connsiteY11" fmla="*/ 209317 h 336550"/>
                  <a:gd name="connsiteX12" fmla="*/ 118613 w 279400"/>
                  <a:gd name="connsiteY12" fmla="*/ 213293 h 336550"/>
                  <a:gd name="connsiteX13" fmla="*/ 134429 w 279400"/>
                  <a:gd name="connsiteY13" fmla="*/ 239800 h 336550"/>
                  <a:gd name="connsiteX14" fmla="*/ 126521 w 279400"/>
                  <a:gd name="connsiteY14" fmla="*/ 245101 h 336550"/>
                  <a:gd name="connsiteX15" fmla="*/ 110706 w 279400"/>
                  <a:gd name="connsiteY15" fmla="*/ 336550 h 336550"/>
                  <a:gd name="connsiteX16" fmla="*/ 0 w 279400"/>
                  <a:gd name="connsiteY16" fmla="*/ 336550 h 336550"/>
                  <a:gd name="connsiteX17" fmla="*/ 0 w 279400"/>
                  <a:gd name="connsiteY17" fmla="*/ 247752 h 336550"/>
                  <a:gd name="connsiteX18" fmla="*/ 56671 w 279400"/>
                  <a:gd name="connsiteY18" fmla="*/ 192087 h 336550"/>
                  <a:gd name="connsiteX19" fmla="*/ 138907 w 279400"/>
                  <a:gd name="connsiteY19" fmla="*/ 0 h 336550"/>
                  <a:gd name="connsiteX20" fmla="*/ 219076 w 279400"/>
                  <a:gd name="connsiteY20" fmla="*/ 80169 h 336550"/>
                  <a:gd name="connsiteX21" fmla="*/ 138907 w 279400"/>
                  <a:gd name="connsiteY21" fmla="*/ 160338 h 336550"/>
                  <a:gd name="connsiteX22" fmla="*/ 58738 w 279400"/>
                  <a:gd name="connsiteY22" fmla="*/ 80169 h 336550"/>
                  <a:gd name="connsiteX23" fmla="*/ 138907 w 279400"/>
                  <a:gd name="connsiteY23" fmla="*/ 0 h 336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79400" h="336550">
                    <a:moveTo>
                      <a:pt x="56671" y="192087"/>
                    </a:moveTo>
                    <a:cubicBezTo>
                      <a:pt x="56671" y="192087"/>
                      <a:pt x="56671" y="192087"/>
                      <a:pt x="224047" y="192087"/>
                    </a:cubicBezTo>
                    <a:cubicBezTo>
                      <a:pt x="254360" y="192087"/>
                      <a:pt x="279400" y="217269"/>
                      <a:pt x="279400" y="247752"/>
                    </a:cubicBezTo>
                    <a:cubicBezTo>
                      <a:pt x="279400" y="247752"/>
                      <a:pt x="279400" y="247752"/>
                      <a:pt x="279400" y="336550"/>
                    </a:cubicBezTo>
                    <a:cubicBezTo>
                      <a:pt x="279400" y="336550"/>
                      <a:pt x="279400" y="336550"/>
                      <a:pt x="176602" y="336550"/>
                    </a:cubicBezTo>
                    <a:cubicBezTo>
                      <a:pt x="176602" y="336550"/>
                      <a:pt x="176602" y="336550"/>
                      <a:pt x="158151" y="245101"/>
                    </a:cubicBezTo>
                    <a:cubicBezTo>
                      <a:pt x="158151" y="242450"/>
                      <a:pt x="154197" y="239800"/>
                      <a:pt x="151562" y="239800"/>
                    </a:cubicBezTo>
                    <a:cubicBezTo>
                      <a:pt x="151562" y="239800"/>
                      <a:pt x="151562" y="239800"/>
                      <a:pt x="167377" y="213293"/>
                    </a:cubicBezTo>
                    <a:cubicBezTo>
                      <a:pt x="167377" y="211967"/>
                      <a:pt x="167377" y="210642"/>
                      <a:pt x="167377" y="209317"/>
                    </a:cubicBezTo>
                    <a:cubicBezTo>
                      <a:pt x="166059" y="207991"/>
                      <a:pt x="164741" y="207991"/>
                      <a:pt x="163423" y="207991"/>
                    </a:cubicBezTo>
                    <a:cubicBezTo>
                      <a:pt x="163423" y="207991"/>
                      <a:pt x="163423" y="207991"/>
                      <a:pt x="121249" y="207991"/>
                    </a:cubicBezTo>
                    <a:cubicBezTo>
                      <a:pt x="119931" y="207991"/>
                      <a:pt x="118613" y="207991"/>
                      <a:pt x="118613" y="209317"/>
                    </a:cubicBezTo>
                    <a:cubicBezTo>
                      <a:pt x="117296" y="210642"/>
                      <a:pt x="117296" y="211967"/>
                      <a:pt x="118613" y="213293"/>
                    </a:cubicBezTo>
                    <a:cubicBezTo>
                      <a:pt x="118613" y="213293"/>
                      <a:pt x="118613" y="213293"/>
                      <a:pt x="134429" y="239800"/>
                    </a:cubicBezTo>
                    <a:cubicBezTo>
                      <a:pt x="130475" y="239800"/>
                      <a:pt x="127839" y="242450"/>
                      <a:pt x="126521" y="245101"/>
                    </a:cubicBezTo>
                    <a:cubicBezTo>
                      <a:pt x="126521" y="245101"/>
                      <a:pt x="126521" y="245101"/>
                      <a:pt x="110706" y="336550"/>
                    </a:cubicBezTo>
                    <a:cubicBezTo>
                      <a:pt x="110706" y="336550"/>
                      <a:pt x="110706" y="336550"/>
                      <a:pt x="0" y="336550"/>
                    </a:cubicBezTo>
                    <a:cubicBezTo>
                      <a:pt x="0" y="336550"/>
                      <a:pt x="0" y="336550"/>
                      <a:pt x="0" y="247752"/>
                    </a:cubicBezTo>
                    <a:cubicBezTo>
                      <a:pt x="0" y="217269"/>
                      <a:pt x="25040" y="192087"/>
                      <a:pt x="56671" y="192087"/>
                    </a:cubicBezTo>
                    <a:close/>
                    <a:moveTo>
                      <a:pt x="138907" y="0"/>
                    </a:moveTo>
                    <a:cubicBezTo>
                      <a:pt x="183183" y="0"/>
                      <a:pt x="219076" y="35893"/>
                      <a:pt x="219076" y="80169"/>
                    </a:cubicBezTo>
                    <a:cubicBezTo>
                      <a:pt x="219076" y="124445"/>
                      <a:pt x="183183" y="160338"/>
                      <a:pt x="138907" y="160338"/>
                    </a:cubicBezTo>
                    <a:cubicBezTo>
                      <a:pt x="94631" y="160338"/>
                      <a:pt x="58738" y="124445"/>
                      <a:pt x="58738" y="80169"/>
                    </a:cubicBezTo>
                    <a:cubicBezTo>
                      <a:pt x="58738" y="35893"/>
                      <a:pt x="94631" y="0"/>
                      <a:pt x="138907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DAB96E"/>
                </a:solidFill>
              </a:ln>
            </p:spPr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50" name="文本框 22"/>
            <p:cNvSpPr txBox="1"/>
            <p:nvPr/>
          </p:nvSpPr>
          <p:spPr>
            <a:xfrm>
              <a:off x="4925563" y="4806871"/>
              <a:ext cx="1392673" cy="229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汇报人：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6048624" y="3777913"/>
            <a:ext cx="2699384" cy="388620"/>
            <a:chOff x="6395842" y="4718860"/>
            <a:chExt cx="2016134" cy="290158"/>
          </a:xfrm>
        </p:grpSpPr>
        <p:grpSp>
          <p:nvGrpSpPr>
            <p:cNvPr id="54" name="组合 53"/>
            <p:cNvGrpSpPr/>
            <p:nvPr/>
          </p:nvGrpSpPr>
          <p:grpSpPr>
            <a:xfrm>
              <a:off x="6395842" y="4718860"/>
              <a:ext cx="276971" cy="276971"/>
              <a:chOff x="6392770" y="4930504"/>
              <a:chExt cx="531780" cy="531780"/>
            </a:xfrm>
          </p:grpSpPr>
          <p:sp>
            <p:nvSpPr>
              <p:cNvPr id="57" name="圆角矩形 2"/>
              <p:cNvSpPr/>
              <p:nvPr/>
            </p:nvSpPr>
            <p:spPr>
              <a:xfrm>
                <a:off x="6392770" y="4930504"/>
                <a:ext cx="531780" cy="53178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  <a:miter lim="800000"/>
              </a:ln>
              <a:effectLst>
                <a:outerShdw blurRad="177800" dist="101600" dir="8100000" algn="tr" rotWithShape="0">
                  <a:prstClr val="black">
                    <a:alpha val="30000"/>
                  </a:prstClr>
                </a:outerShdw>
              </a:effectLst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8" name="student-graduation-cap-shape_52041"/>
              <p:cNvSpPr>
                <a:spLocks noChangeAspect="1"/>
              </p:cNvSpPr>
              <p:nvPr/>
            </p:nvSpPr>
            <p:spPr bwMode="auto">
              <a:xfrm>
                <a:off x="6527005" y="5064598"/>
                <a:ext cx="256066" cy="264808"/>
              </a:xfrm>
              <a:custGeom>
                <a:avLst/>
                <a:gdLst>
                  <a:gd name="connsiteX0" fmla="*/ 233363 w 325438"/>
                  <a:gd name="connsiteY0" fmla="*/ 249238 h 336550"/>
                  <a:gd name="connsiteX1" fmla="*/ 279401 w 325438"/>
                  <a:gd name="connsiteY1" fmla="*/ 249238 h 336550"/>
                  <a:gd name="connsiteX2" fmla="*/ 279401 w 325438"/>
                  <a:gd name="connsiteY2" fmla="*/ 290513 h 336550"/>
                  <a:gd name="connsiteX3" fmla="*/ 233363 w 325438"/>
                  <a:gd name="connsiteY3" fmla="*/ 290513 h 336550"/>
                  <a:gd name="connsiteX4" fmla="*/ 171450 w 325438"/>
                  <a:gd name="connsiteY4" fmla="*/ 249238 h 336550"/>
                  <a:gd name="connsiteX5" fmla="*/ 217488 w 325438"/>
                  <a:gd name="connsiteY5" fmla="*/ 249238 h 336550"/>
                  <a:gd name="connsiteX6" fmla="*/ 217488 w 325438"/>
                  <a:gd name="connsiteY6" fmla="*/ 290513 h 336550"/>
                  <a:gd name="connsiteX7" fmla="*/ 171450 w 325438"/>
                  <a:gd name="connsiteY7" fmla="*/ 290513 h 336550"/>
                  <a:gd name="connsiteX8" fmla="*/ 107950 w 325438"/>
                  <a:gd name="connsiteY8" fmla="*/ 249238 h 336550"/>
                  <a:gd name="connsiteX9" fmla="*/ 155575 w 325438"/>
                  <a:gd name="connsiteY9" fmla="*/ 249238 h 336550"/>
                  <a:gd name="connsiteX10" fmla="*/ 155575 w 325438"/>
                  <a:gd name="connsiteY10" fmla="*/ 290513 h 336550"/>
                  <a:gd name="connsiteX11" fmla="*/ 107950 w 325438"/>
                  <a:gd name="connsiteY11" fmla="*/ 290513 h 336550"/>
                  <a:gd name="connsiteX12" fmla="*/ 46038 w 325438"/>
                  <a:gd name="connsiteY12" fmla="*/ 249238 h 336550"/>
                  <a:gd name="connsiteX13" fmla="*/ 93663 w 325438"/>
                  <a:gd name="connsiteY13" fmla="*/ 249238 h 336550"/>
                  <a:gd name="connsiteX14" fmla="*/ 93663 w 325438"/>
                  <a:gd name="connsiteY14" fmla="*/ 290513 h 336550"/>
                  <a:gd name="connsiteX15" fmla="*/ 46038 w 325438"/>
                  <a:gd name="connsiteY15" fmla="*/ 290513 h 336550"/>
                  <a:gd name="connsiteX16" fmla="*/ 233363 w 325438"/>
                  <a:gd name="connsiteY16" fmla="*/ 195263 h 336550"/>
                  <a:gd name="connsiteX17" fmla="*/ 279401 w 325438"/>
                  <a:gd name="connsiteY17" fmla="*/ 195263 h 336550"/>
                  <a:gd name="connsiteX18" fmla="*/ 279401 w 325438"/>
                  <a:gd name="connsiteY18" fmla="*/ 234951 h 336550"/>
                  <a:gd name="connsiteX19" fmla="*/ 233363 w 325438"/>
                  <a:gd name="connsiteY19" fmla="*/ 234951 h 336550"/>
                  <a:gd name="connsiteX20" fmla="*/ 171450 w 325438"/>
                  <a:gd name="connsiteY20" fmla="*/ 195263 h 336550"/>
                  <a:gd name="connsiteX21" fmla="*/ 217488 w 325438"/>
                  <a:gd name="connsiteY21" fmla="*/ 195263 h 336550"/>
                  <a:gd name="connsiteX22" fmla="*/ 217488 w 325438"/>
                  <a:gd name="connsiteY22" fmla="*/ 234951 h 336550"/>
                  <a:gd name="connsiteX23" fmla="*/ 171450 w 325438"/>
                  <a:gd name="connsiteY23" fmla="*/ 234951 h 336550"/>
                  <a:gd name="connsiteX24" fmla="*/ 107950 w 325438"/>
                  <a:gd name="connsiteY24" fmla="*/ 195263 h 336550"/>
                  <a:gd name="connsiteX25" fmla="*/ 155575 w 325438"/>
                  <a:gd name="connsiteY25" fmla="*/ 195263 h 336550"/>
                  <a:gd name="connsiteX26" fmla="*/ 155575 w 325438"/>
                  <a:gd name="connsiteY26" fmla="*/ 234951 h 336550"/>
                  <a:gd name="connsiteX27" fmla="*/ 107950 w 325438"/>
                  <a:gd name="connsiteY27" fmla="*/ 234951 h 336550"/>
                  <a:gd name="connsiteX28" fmla="*/ 46038 w 325438"/>
                  <a:gd name="connsiteY28" fmla="*/ 195263 h 336550"/>
                  <a:gd name="connsiteX29" fmla="*/ 93663 w 325438"/>
                  <a:gd name="connsiteY29" fmla="*/ 195263 h 336550"/>
                  <a:gd name="connsiteX30" fmla="*/ 93663 w 325438"/>
                  <a:gd name="connsiteY30" fmla="*/ 234951 h 336550"/>
                  <a:gd name="connsiteX31" fmla="*/ 46038 w 325438"/>
                  <a:gd name="connsiteY31" fmla="*/ 234951 h 336550"/>
                  <a:gd name="connsiteX32" fmla="*/ 233363 w 325438"/>
                  <a:gd name="connsiteY32" fmla="*/ 139700 h 336550"/>
                  <a:gd name="connsiteX33" fmla="*/ 279401 w 325438"/>
                  <a:gd name="connsiteY33" fmla="*/ 139700 h 336550"/>
                  <a:gd name="connsiteX34" fmla="*/ 279401 w 325438"/>
                  <a:gd name="connsiteY34" fmla="*/ 180975 h 336550"/>
                  <a:gd name="connsiteX35" fmla="*/ 233363 w 325438"/>
                  <a:gd name="connsiteY35" fmla="*/ 180975 h 336550"/>
                  <a:gd name="connsiteX36" fmla="*/ 171450 w 325438"/>
                  <a:gd name="connsiteY36" fmla="*/ 139700 h 336550"/>
                  <a:gd name="connsiteX37" fmla="*/ 217488 w 325438"/>
                  <a:gd name="connsiteY37" fmla="*/ 139700 h 336550"/>
                  <a:gd name="connsiteX38" fmla="*/ 217488 w 325438"/>
                  <a:gd name="connsiteY38" fmla="*/ 180975 h 336550"/>
                  <a:gd name="connsiteX39" fmla="*/ 171450 w 325438"/>
                  <a:gd name="connsiteY39" fmla="*/ 180975 h 336550"/>
                  <a:gd name="connsiteX40" fmla="*/ 107950 w 325438"/>
                  <a:gd name="connsiteY40" fmla="*/ 139700 h 336550"/>
                  <a:gd name="connsiteX41" fmla="*/ 155575 w 325438"/>
                  <a:gd name="connsiteY41" fmla="*/ 139700 h 336550"/>
                  <a:gd name="connsiteX42" fmla="*/ 155575 w 325438"/>
                  <a:gd name="connsiteY42" fmla="*/ 180975 h 336550"/>
                  <a:gd name="connsiteX43" fmla="*/ 107950 w 325438"/>
                  <a:gd name="connsiteY43" fmla="*/ 180975 h 336550"/>
                  <a:gd name="connsiteX44" fmla="*/ 49167 w 325438"/>
                  <a:gd name="connsiteY44" fmla="*/ 38100 h 336550"/>
                  <a:gd name="connsiteX45" fmla="*/ 25400 w 325438"/>
                  <a:gd name="connsiteY45" fmla="*/ 61753 h 336550"/>
                  <a:gd name="connsiteX46" fmla="*/ 25400 w 325438"/>
                  <a:gd name="connsiteY46" fmla="*/ 289085 h 336550"/>
                  <a:gd name="connsiteX47" fmla="*/ 49167 w 325438"/>
                  <a:gd name="connsiteY47" fmla="*/ 312738 h 336550"/>
                  <a:gd name="connsiteX48" fmla="*/ 276271 w 325438"/>
                  <a:gd name="connsiteY48" fmla="*/ 312738 h 336550"/>
                  <a:gd name="connsiteX49" fmla="*/ 300038 w 325438"/>
                  <a:gd name="connsiteY49" fmla="*/ 289085 h 336550"/>
                  <a:gd name="connsiteX50" fmla="*/ 300038 w 325438"/>
                  <a:gd name="connsiteY50" fmla="*/ 61753 h 336550"/>
                  <a:gd name="connsiteX51" fmla="*/ 276271 w 325438"/>
                  <a:gd name="connsiteY51" fmla="*/ 38100 h 336550"/>
                  <a:gd name="connsiteX52" fmla="*/ 269669 w 325438"/>
                  <a:gd name="connsiteY52" fmla="*/ 38100 h 336550"/>
                  <a:gd name="connsiteX53" fmla="*/ 269669 w 325438"/>
                  <a:gd name="connsiteY53" fmla="*/ 63067 h 336550"/>
                  <a:gd name="connsiteX54" fmla="*/ 276271 w 325438"/>
                  <a:gd name="connsiteY54" fmla="*/ 74894 h 336550"/>
                  <a:gd name="connsiteX55" fmla="*/ 260427 w 325438"/>
                  <a:gd name="connsiteY55" fmla="*/ 90662 h 336550"/>
                  <a:gd name="connsiteX56" fmla="*/ 244582 w 325438"/>
                  <a:gd name="connsiteY56" fmla="*/ 74894 h 336550"/>
                  <a:gd name="connsiteX57" fmla="*/ 249864 w 325438"/>
                  <a:gd name="connsiteY57" fmla="*/ 63067 h 336550"/>
                  <a:gd name="connsiteX58" fmla="*/ 249864 w 325438"/>
                  <a:gd name="connsiteY58" fmla="*/ 38100 h 336550"/>
                  <a:gd name="connsiteX59" fmla="*/ 231379 w 325438"/>
                  <a:gd name="connsiteY59" fmla="*/ 38100 h 336550"/>
                  <a:gd name="connsiteX60" fmla="*/ 231379 w 325438"/>
                  <a:gd name="connsiteY60" fmla="*/ 63067 h 336550"/>
                  <a:gd name="connsiteX61" fmla="*/ 236660 w 325438"/>
                  <a:gd name="connsiteY61" fmla="*/ 74894 h 336550"/>
                  <a:gd name="connsiteX62" fmla="*/ 220816 w 325438"/>
                  <a:gd name="connsiteY62" fmla="*/ 90662 h 336550"/>
                  <a:gd name="connsiteX63" fmla="*/ 204971 w 325438"/>
                  <a:gd name="connsiteY63" fmla="*/ 74894 h 336550"/>
                  <a:gd name="connsiteX64" fmla="*/ 210253 w 325438"/>
                  <a:gd name="connsiteY64" fmla="*/ 63067 h 336550"/>
                  <a:gd name="connsiteX65" fmla="*/ 210253 w 325438"/>
                  <a:gd name="connsiteY65" fmla="*/ 38100 h 336550"/>
                  <a:gd name="connsiteX66" fmla="*/ 191767 w 325438"/>
                  <a:gd name="connsiteY66" fmla="*/ 38100 h 336550"/>
                  <a:gd name="connsiteX67" fmla="*/ 191767 w 325438"/>
                  <a:gd name="connsiteY67" fmla="*/ 63067 h 336550"/>
                  <a:gd name="connsiteX68" fmla="*/ 198369 w 325438"/>
                  <a:gd name="connsiteY68" fmla="*/ 74894 h 336550"/>
                  <a:gd name="connsiteX69" fmla="*/ 182525 w 325438"/>
                  <a:gd name="connsiteY69" fmla="*/ 90662 h 336550"/>
                  <a:gd name="connsiteX70" fmla="*/ 166680 w 325438"/>
                  <a:gd name="connsiteY70" fmla="*/ 74894 h 336550"/>
                  <a:gd name="connsiteX71" fmla="*/ 171962 w 325438"/>
                  <a:gd name="connsiteY71" fmla="*/ 63067 h 336550"/>
                  <a:gd name="connsiteX72" fmla="*/ 171962 w 325438"/>
                  <a:gd name="connsiteY72" fmla="*/ 38100 h 336550"/>
                  <a:gd name="connsiteX73" fmla="*/ 153476 w 325438"/>
                  <a:gd name="connsiteY73" fmla="*/ 38100 h 336550"/>
                  <a:gd name="connsiteX74" fmla="*/ 153476 w 325438"/>
                  <a:gd name="connsiteY74" fmla="*/ 63067 h 336550"/>
                  <a:gd name="connsiteX75" fmla="*/ 158758 w 325438"/>
                  <a:gd name="connsiteY75" fmla="*/ 74894 h 336550"/>
                  <a:gd name="connsiteX76" fmla="*/ 142913 w 325438"/>
                  <a:gd name="connsiteY76" fmla="*/ 90662 h 336550"/>
                  <a:gd name="connsiteX77" fmla="*/ 127069 w 325438"/>
                  <a:gd name="connsiteY77" fmla="*/ 74894 h 336550"/>
                  <a:gd name="connsiteX78" fmla="*/ 133671 w 325438"/>
                  <a:gd name="connsiteY78" fmla="*/ 63067 h 336550"/>
                  <a:gd name="connsiteX79" fmla="*/ 133671 w 325438"/>
                  <a:gd name="connsiteY79" fmla="*/ 38100 h 336550"/>
                  <a:gd name="connsiteX80" fmla="*/ 115186 w 325438"/>
                  <a:gd name="connsiteY80" fmla="*/ 38100 h 336550"/>
                  <a:gd name="connsiteX81" fmla="*/ 115186 w 325438"/>
                  <a:gd name="connsiteY81" fmla="*/ 63067 h 336550"/>
                  <a:gd name="connsiteX82" fmla="*/ 120467 w 325438"/>
                  <a:gd name="connsiteY82" fmla="*/ 74894 h 336550"/>
                  <a:gd name="connsiteX83" fmla="*/ 104623 w 325438"/>
                  <a:gd name="connsiteY83" fmla="*/ 90662 h 336550"/>
                  <a:gd name="connsiteX84" fmla="*/ 88778 w 325438"/>
                  <a:gd name="connsiteY84" fmla="*/ 74894 h 336550"/>
                  <a:gd name="connsiteX85" fmla="*/ 94060 w 325438"/>
                  <a:gd name="connsiteY85" fmla="*/ 63067 h 336550"/>
                  <a:gd name="connsiteX86" fmla="*/ 94060 w 325438"/>
                  <a:gd name="connsiteY86" fmla="*/ 38100 h 336550"/>
                  <a:gd name="connsiteX87" fmla="*/ 75574 w 325438"/>
                  <a:gd name="connsiteY87" fmla="*/ 38100 h 336550"/>
                  <a:gd name="connsiteX88" fmla="*/ 75574 w 325438"/>
                  <a:gd name="connsiteY88" fmla="*/ 63067 h 336550"/>
                  <a:gd name="connsiteX89" fmla="*/ 80856 w 325438"/>
                  <a:gd name="connsiteY89" fmla="*/ 74894 h 336550"/>
                  <a:gd name="connsiteX90" fmla="*/ 65011 w 325438"/>
                  <a:gd name="connsiteY90" fmla="*/ 90662 h 336550"/>
                  <a:gd name="connsiteX91" fmla="*/ 49167 w 325438"/>
                  <a:gd name="connsiteY91" fmla="*/ 74894 h 336550"/>
                  <a:gd name="connsiteX92" fmla="*/ 55769 w 325438"/>
                  <a:gd name="connsiteY92" fmla="*/ 63067 h 336550"/>
                  <a:gd name="connsiteX93" fmla="*/ 55769 w 325438"/>
                  <a:gd name="connsiteY93" fmla="*/ 38100 h 336550"/>
                  <a:gd name="connsiteX94" fmla="*/ 49167 w 325438"/>
                  <a:gd name="connsiteY94" fmla="*/ 38100 h 336550"/>
                  <a:gd name="connsiteX95" fmla="*/ 65315 w 325438"/>
                  <a:gd name="connsiteY95" fmla="*/ 4763 h 336550"/>
                  <a:gd name="connsiteX96" fmla="*/ 61913 w 325438"/>
                  <a:gd name="connsiteY96" fmla="*/ 10110 h 336550"/>
                  <a:gd name="connsiteX97" fmla="*/ 61913 w 325438"/>
                  <a:gd name="connsiteY97" fmla="*/ 75616 h 336550"/>
                  <a:gd name="connsiteX98" fmla="*/ 65315 w 325438"/>
                  <a:gd name="connsiteY98" fmla="*/ 80963 h 336550"/>
                  <a:gd name="connsiteX99" fmla="*/ 69851 w 325438"/>
                  <a:gd name="connsiteY99" fmla="*/ 75616 h 336550"/>
                  <a:gd name="connsiteX100" fmla="*/ 69851 w 325438"/>
                  <a:gd name="connsiteY100" fmla="*/ 10110 h 336550"/>
                  <a:gd name="connsiteX101" fmla="*/ 65315 w 325438"/>
                  <a:gd name="connsiteY101" fmla="*/ 4763 h 336550"/>
                  <a:gd name="connsiteX102" fmla="*/ 104776 w 325438"/>
                  <a:gd name="connsiteY102" fmla="*/ 4763 h 336550"/>
                  <a:gd name="connsiteX103" fmla="*/ 100013 w 325438"/>
                  <a:gd name="connsiteY103" fmla="*/ 10110 h 336550"/>
                  <a:gd name="connsiteX104" fmla="*/ 100013 w 325438"/>
                  <a:gd name="connsiteY104" fmla="*/ 75616 h 336550"/>
                  <a:gd name="connsiteX105" fmla="*/ 104776 w 325438"/>
                  <a:gd name="connsiteY105" fmla="*/ 80963 h 336550"/>
                  <a:gd name="connsiteX106" fmla="*/ 109538 w 325438"/>
                  <a:gd name="connsiteY106" fmla="*/ 75616 h 336550"/>
                  <a:gd name="connsiteX107" fmla="*/ 109538 w 325438"/>
                  <a:gd name="connsiteY107" fmla="*/ 10110 h 336550"/>
                  <a:gd name="connsiteX108" fmla="*/ 104776 w 325438"/>
                  <a:gd name="connsiteY108" fmla="*/ 4763 h 336550"/>
                  <a:gd name="connsiteX109" fmla="*/ 142876 w 325438"/>
                  <a:gd name="connsiteY109" fmla="*/ 4763 h 336550"/>
                  <a:gd name="connsiteX110" fmla="*/ 138113 w 325438"/>
                  <a:gd name="connsiteY110" fmla="*/ 10110 h 336550"/>
                  <a:gd name="connsiteX111" fmla="*/ 138113 w 325438"/>
                  <a:gd name="connsiteY111" fmla="*/ 75616 h 336550"/>
                  <a:gd name="connsiteX112" fmla="*/ 142876 w 325438"/>
                  <a:gd name="connsiteY112" fmla="*/ 80963 h 336550"/>
                  <a:gd name="connsiteX113" fmla="*/ 147638 w 325438"/>
                  <a:gd name="connsiteY113" fmla="*/ 75616 h 336550"/>
                  <a:gd name="connsiteX114" fmla="*/ 147638 w 325438"/>
                  <a:gd name="connsiteY114" fmla="*/ 10110 h 336550"/>
                  <a:gd name="connsiteX115" fmla="*/ 142876 w 325438"/>
                  <a:gd name="connsiteY115" fmla="*/ 4763 h 336550"/>
                  <a:gd name="connsiteX116" fmla="*/ 182563 w 325438"/>
                  <a:gd name="connsiteY116" fmla="*/ 4763 h 336550"/>
                  <a:gd name="connsiteX117" fmla="*/ 177800 w 325438"/>
                  <a:gd name="connsiteY117" fmla="*/ 10110 h 336550"/>
                  <a:gd name="connsiteX118" fmla="*/ 177800 w 325438"/>
                  <a:gd name="connsiteY118" fmla="*/ 75616 h 336550"/>
                  <a:gd name="connsiteX119" fmla="*/ 182563 w 325438"/>
                  <a:gd name="connsiteY119" fmla="*/ 80963 h 336550"/>
                  <a:gd name="connsiteX120" fmla="*/ 187325 w 325438"/>
                  <a:gd name="connsiteY120" fmla="*/ 75616 h 336550"/>
                  <a:gd name="connsiteX121" fmla="*/ 187325 w 325438"/>
                  <a:gd name="connsiteY121" fmla="*/ 10110 h 336550"/>
                  <a:gd name="connsiteX122" fmla="*/ 182563 w 325438"/>
                  <a:gd name="connsiteY122" fmla="*/ 4763 h 336550"/>
                  <a:gd name="connsiteX123" fmla="*/ 220663 w 325438"/>
                  <a:gd name="connsiteY123" fmla="*/ 4763 h 336550"/>
                  <a:gd name="connsiteX124" fmla="*/ 215900 w 325438"/>
                  <a:gd name="connsiteY124" fmla="*/ 10110 h 336550"/>
                  <a:gd name="connsiteX125" fmla="*/ 215900 w 325438"/>
                  <a:gd name="connsiteY125" fmla="*/ 75616 h 336550"/>
                  <a:gd name="connsiteX126" fmla="*/ 220663 w 325438"/>
                  <a:gd name="connsiteY126" fmla="*/ 80963 h 336550"/>
                  <a:gd name="connsiteX127" fmla="*/ 225425 w 325438"/>
                  <a:gd name="connsiteY127" fmla="*/ 75616 h 336550"/>
                  <a:gd name="connsiteX128" fmla="*/ 225425 w 325438"/>
                  <a:gd name="connsiteY128" fmla="*/ 10110 h 336550"/>
                  <a:gd name="connsiteX129" fmla="*/ 220663 w 325438"/>
                  <a:gd name="connsiteY129" fmla="*/ 4763 h 336550"/>
                  <a:gd name="connsiteX130" fmla="*/ 260124 w 325438"/>
                  <a:gd name="connsiteY130" fmla="*/ 4763 h 336550"/>
                  <a:gd name="connsiteX131" fmla="*/ 255588 w 325438"/>
                  <a:gd name="connsiteY131" fmla="*/ 10110 h 336550"/>
                  <a:gd name="connsiteX132" fmla="*/ 255588 w 325438"/>
                  <a:gd name="connsiteY132" fmla="*/ 75616 h 336550"/>
                  <a:gd name="connsiteX133" fmla="*/ 260124 w 325438"/>
                  <a:gd name="connsiteY133" fmla="*/ 80963 h 336550"/>
                  <a:gd name="connsiteX134" fmla="*/ 263526 w 325438"/>
                  <a:gd name="connsiteY134" fmla="*/ 75616 h 336550"/>
                  <a:gd name="connsiteX135" fmla="*/ 263526 w 325438"/>
                  <a:gd name="connsiteY135" fmla="*/ 10110 h 336550"/>
                  <a:gd name="connsiteX136" fmla="*/ 260124 w 325438"/>
                  <a:gd name="connsiteY136" fmla="*/ 4763 h 336550"/>
                  <a:gd name="connsiteX137" fmla="*/ 64823 w 325438"/>
                  <a:gd name="connsiteY137" fmla="*/ 0 h 336550"/>
                  <a:gd name="connsiteX138" fmla="*/ 75406 w 325438"/>
                  <a:gd name="connsiteY138" fmla="*/ 10517 h 336550"/>
                  <a:gd name="connsiteX139" fmla="*/ 75406 w 325438"/>
                  <a:gd name="connsiteY139" fmla="*/ 14461 h 336550"/>
                  <a:gd name="connsiteX140" fmla="*/ 93927 w 325438"/>
                  <a:gd name="connsiteY140" fmla="*/ 14461 h 336550"/>
                  <a:gd name="connsiteX141" fmla="*/ 93927 w 325438"/>
                  <a:gd name="connsiteY141" fmla="*/ 10517 h 336550"/>
                  <a:gd name="connsiteX142" fmla="*/ 104511 w 325438"/>
                  <a:gd name="connsiteY142" fmla="*/ 0 h 336550"/>
                  <a:gd name="connsiteX143" fmla="*/ 115094 w 325438"/>
                  <a:gd name="connsiteY143" fmla="*/ 10517 h 336550"/>
                  <a:gd name="connsiteX144" fmla="*/ 115094 w 325438"/>
                  <a:gd name="connsiteY144" fmla="*/ 14461 h 336550"/>
                  <a:gd name="connsiteX145" fmla="*/ 133615 w 325438"/>
                  <a:gd name="connsiteY145" fmla="*/ 14461 h 336550"/>
                  <a:gd name="connsiteX146" fmla="*/ 133615 w 325438"/>
                  <a:gd name="connsiteY146" fmla="*/ 10517 h 336550"/>
                  <a:gd name="connsiteX147" fmla="*/ 142875 w 325438"/>
                  <a:gd name="connsiteY147" fmla="*/ 0 h 336550"/>
                  <a:gd name="connsiteX148" fmla="*/ 153459 w 325438"/>
                  <a:gd name="connsiteY148" fmla="*/ 10517 h 336550"/>
                  <a:gd name="connsiteX149" fmla="*/ 153459 w 325438"/>
                  <a:gd name="connsiteY149" fmla="*/ 14461 h 336550"/>
                  <a:gd name="connsiteX150" fmla="*/ 171980 w 325438"/>
                  <a:gd name="connsiteY150" fmla="*/ 14461 h 336550"/>
                  <a:gd name="connsiteX151" fmla="*/ 171980 w 325438"/>
                  <a:gd name="connsiteY151" fmla="*/ 10517 h 336550"/>
                  <a:gd name="connsiteX152" fmla="*/ 182563 w 325438"/>
                  <a:gd name="connsiteY152" fmla="*/ 0 h 336550"/>
                  <a:gd name="connsiteX153" fmla="*/ 191823 w 325438"/>
                  <a:gd name="connsiteY153" fmla="*/ 10517 h 336550"/>
                  <a:gd name="connsiteX154" fmla="*/ 191823 w 325438"/>
                  <a:gd name="connsiteY154" fmla="*/ 14461 h 336550"/>
                  <a:gd name="connsiteX155" fmla="*/ 210344 w 325438"/>
                  <a:gd name="connsiteY155" fmla="*/ 14461 h 336550"/>
                  <a:gd name="connsiteX156" fmla="*/ 210344 w 325438"/>
                  <a:gd name="connsiteY156" fmla="*/ 10517 h 336550"/>
                  <a:gd name="connsiteX157" fmla="*/ 220927 w 325438"/>
                  <a:gd name="connsiteY157" fmla="*/ 0 h 336550"/>
                  <a:gd name="connsiteX158" fmla="*/ 231511 w 325438"/>
                  <a:gd name="connsiteY158" fmla="*/ 10517 h 336550"/>
                  <a:gd name="connsiteX159" fmla="*/ 231511 w 325438"/>
                  <a:gd name="connsiteY159" fmla="*/ 14461 h 336550"/>
                  <a:gd name="connsiteX160" fmla="*/ 250032 w 325438"/>
                  <a:gd name="connsiteY160" fmla="*/ 14461 h 336550"/>
                  <a:gd name="connsiteX161" fmla="*/ 250032 w 325438"/>
                  <a:gd name="connsiteY161" fmla="*/ 10517 h 336550"/>
                  <a:gd name="connsiteX162" fmla="*/ 260615 w 325438"/>
                  <a:gd name="connsiteY162" fmla="*/ 0 h 336550"/>
                  <a:gd name="connsiteX163" fmla="*/ 269875 w 325438"/>
                  <a:gd name="connsiteY163" fmla="*/ 10517 h 336550"/>
                  <a:gd name="connsiteX164" fmla="*/ 269875 w 325438"/>
                  <a:gd name="connsiteY164" fmla="*/ 14461 h 336550"/>
                  <a:gd name="connsiteX165" fmla="*/ 276490 w 325438"/>
                  <a:gd name="connsiteY165" fmla="*/ 14461 h 336550"/>
                  <a:gd name="connsiteX166" fmla="*/ 325438 w 325438"/>
                  <a:gd name="connsiteY166" fmla="*/ 61789 h 336550"/>
                  <a:gd name="connsiteX167" fmla="*/ 325438 w 325438"/>
                  <a:gd name="connsiteY167" fmla="*/ 289223 h 336550"/>
                  <a:gd name="connsiteX168" fmla="*/ 276490 w 325438"/>
                  <a:gd name="connsiteY168" fmla="*/ 336550 h 336550"/>
                  <a:gd name="connsiteX169" fmla="*/ 48948 w 325438"/>
                  <a:gd name="connsiteY169" fmla="*/ 336550 h 336550"/>
                  <a:gd name="connsiteX170" fmla="*/ 0 w 325438"/>
                  <a:gd name="connsiteY170" fmla="*/ 289223 h 336550"/>
                  <a:gd name="connsiteX171" fmla="*/ 0 w 325438"/>
                  <a:gd name="connsiteY171" fmla="*/ 61789 h 336550"/>
                  <a:gd name="connsiteX172" fmla="*/ 48948 w 325438"/>
                  <a:gd name="connsiteY172" fmla="*/ 14461 h 336550"/>
                  <a:gd name="connsiteX173" fmla="*/ 55563 w 325438"/>
                  <a:gd name="connsiteY173" fmla="*/ 14461 h 336550"/>
                  <a:gd name="connsiteX174" fmla="*/ 55563 w 325438"/>
                  <a:gd name="connsiteY174" fmla="*/ 10517 h 336550"/>
                  <a:gd name="connsiteX175" fmla="*/ 64823 w 325438"/>
                  <a:gd name="connsiteY175" fmla="*/ 0 h 336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</a:cxnLst>
                <a:rect l="l" t="t" r="r" b="b"/>
                <a:pathLst>
                  <a:path w="325438" h="336550">
                    <a:moveTo>
                      <a:pt x="233363" y="249238"/>
                    </a:moveTo>
                    <a:lnTo>
                      <a:pt x="279401" y="249238"/>
                    </a:lnTo>
                    <a:lnTo>
                      <a:pt x="279401" y="290513"/>
                    </a:lnTo>
                    <a:lnTo>
                      <a:pt x="233363" y="290513"/>
                    </a:lnTo>
                    <a:close/>
                    <a:moveTo>
                      <a:pt x="171450" y="249238"/>
                    </a:moveTo>
                    <a:lnTo>
                      <a:pt x="217488" y="249238"/>
                    </a:lnTo>
                    <a:lnTo>
                      <a:pt x="217488" y="290513"/>
                    </a:lnTo>
                    <a:lnTo>
                      <a:pt x="171450" y="290513"/>
                    </a:lnTo>
                    <a:close/>
                    <a:moveTo>
                      <a:pt x="107950" y="249238"/>
                    </a:moveTo>
                    <a:lnTo>
                      <a:pt x="155575" y="249238"/>
                    </a:lnTo>
                    <a:lnTo>
                      <a:pt x="155575" y="290513"/>
                    </a:lnTo>
                    <a:lnTo>
                      <a:pt x="107950" y="290513"/>
                    </a:lnTo>
                    <a:close/>
                    <a:moveTo>
                      <a:pt x="46038" y="249238"/>
                    </a:moveTo>
                    <a:lnTo>
                      <a:pt x="93663" y="249238"/>
                    </a:lnTo>
                    <a:lnTo>
                      <a:pt x="93663" y="290513"/>
                    </a:lnTo>
                    <a:lnTo>
                      <a:pt x="46038" y="290513"/>
                    </a:lnTo>
                    <a:close/>
                    <a:moveTo>
                      <a:pt x="233363" y="195263"/>
                    </a:moveTo>
                    <a:lnTo>
                      <a:pt x="279401" y="195263"/>
                    </a:lnTo>
                    <a:lnTo>
                      <a:pt x="279401" y="234951"/>
                    </a:lnTo>
                    <a:lnTo>
                      <a:pt x="233363" y="234951"/>
                    </a:lnTo>
                    <a:close/>
                    <a:moveTo>
                      <a:pt x="171450" y="195263"/>
                    </a:moveTo>
                    <a:lnTo>
                      <a:pt x="217488" y="195263"/>
                    </a:lnTo>
                    <a:lnTo>
                      <a:pt x="217488" y="234951"/>
                    </a:lnTo>
                    <a:lnTo>
                      <a:pt x="171450" y="234951"/>
                    </a:lnTo>
                    <a:close/>
                    <a:moveTo>
                      <a:pt x="107950" y="195263"/>
                    </a:moveTo>
                    <a:lnTo>
                      <a:pt x="155575" y="195263"/>
                    </a:lnTo>
                    <a:lnTo>
                      <a:pt x="155575" y="234951"/>
                    </a:lnTo>
                    <a:lnTo>
                      <a:pt x="107950" y="234951"/>
                    </a:lnTo>
                    <a:close/>
                    <a:moveTo>
                      <a:pt x="46038" y="195263"/>
                    </a:moveTo>
                    <a:lnTo>
                      <a:pt x="93663" y="195263"/>
                    </a:lnTo>
                    <a:lnTo>
                      <a:pt x="93663" y="234951"/>
                    </a:lnTo>
                    <a:lnTo>
                      <a:pt x="46038" y="234951"/>
                    </a:lnTo>
                    <a:close/>
                    <a:moveTo>
                      <a:pt x="233363" y="139700"/>
                    </a:moveTo>
                    <a:lnTo>
                      <a:pt x="279401" y="139700"/>
                    </a:lnTo>
                    <a:lnTo>
                      <a:pt x="279401" y="180975"/>
                    </a:lnTo>
                    <a:lnTo>
                      <a:pt x="233363" y="180975"/>
                    </a:lnTo>
                    <a:close/>
                    <a:moveTo>
                      <a:pt x="171450" y="139700"/>
                    </a:moveTo>
                    <a:lnTo>
                      <a:pt x="217488" y="139700"/>
                    </a:lnTo>
                    <a:lnTo>
                      <a:pt x="217488" y="180975"/>
                    </a:lnTo>
                    <a:lnTo>
                      <a:pt x="171450" y="180975"/>
                    </a:lnTo>
                    <a:close/>
                    <a:moveTo>
                      <a:pt x="107950" y="139700"/>
                    </a:moveTo>
                    <a:lnTo>
                      <a:pt x="155575" y="139700"/>
                    </a:lnTo>
                    <a:lnTo>
                      <a:pt x="155575" y="180975"/>
                    </a:lnTo>
                    <a:lnTo>
                      <a:pt x="107950" y="180975"/>
                    </a:lnTo>
                    <a:close/>
                    <a:moveTo>
                      <a:pt x="49167" y="38100"/>
                    </a:moveTo>
                    <a:cubicBezTo>
                      <a:pt x="35963" y="38100"/>
                      <a:pt x="25400" y="48613"/>
                      <a:pt x="25400" y="61753"/>
                    </a:cubicBezTo>
                    <a:cubicBezTo>
                      <a:pt x="25400" y="61753"/>
                      <a:pt x="25400" y="61753"/>
                      <a:pt x="25400" y="289085"/>
                    </a:cubicBezTo>
                    <a:cubicBezTo>
                      <a:pt x="25400" y="302226"/>
                      <a:pt x="35963" y="312738"/>
                      <a:pt x="49167" y="312738"/>
                    </a:cubicBezTo>
                    <a:cubicBezTo>
                      <a:pt x="49167" y="312738"/>
                      <a:pt x="49167" y="312738"/>
                      <a:pt x="276271" y="312738"/>
                    </a:cubicBezTo>
                    <a:cubicBezTo>
                      <a:pt x="289475" y="312738"/>
                      <a:pt x="300038" y="302226"/>
                      <a:pt x="300038" y="289085"/>
                    </a:cubicBezTo>
                    <a:cubicBezTo>
                      <a:pt x="300038" y="289085"/>
                      <a:pt x="300038" y="289085"/>
                      <a:pt x="300038" y="61753"/>
                    </a:cubicBezTo>
                    <a:cubicBezTo>
                      <a:pt x="300038" y="48613"/>
                      <a:pt x="289475" y="38100"/>
                      <a:pt x="276271" y="38100"/>
                    </a:cubicBezTo>
                    <a:cubicBezTo>
                      <a:pt x="276271" y="38100"/>
                      <a:pt x="276271" y="38100"/>
                      <a:pt x="269669" y="38100"/>
                    </a:cubicBezTo>
                    <a:cubicBezTo>
                      <a:pt x="269669" y="38100"/>
                      <a:pt x="269669" y="38100"/>
                      <a:pt x="269669" y="63067"/>
                    </a:cubicBezTo>
                    <a:cubicBezTo>
                      <a:pt x="273631" y="65695"/>
                      <a:pt x="276271" y="70951"/>
                      <a:pt x="276271" y="74894"/>
                    </a:cubicBezTo>
                    <a:cubicBezTo>
                      <a:pt x="276271" y="84092"/>
                      <a:pt x="268349" y="90662"/>
                      <a:pt x="260427" y="90662"/>
                    </a:cubicBezTo>
                    <a:cubicBezTo>
                      <a:pt x="251184" y="90662"/>
                      <a:pt x="244582" y="84092"/>
                      <a:pt x="244582" y="74894"/>
                    </a:cubicBezTo>
                    <a:cubicBezTo>
                      <a:pt x="244582" y="70951"/>
                      <a:pt x="245903" y="65695"/>
                      <a:pt x="249864" y="63067"/>
                    </a:cubicBezTo>
                    <a:cubicBezTo>
                      <a:pt x="249864" y="63067"/>
                      <a:pt x="249864" y="63067"/>
                      <a:pt x="249864" y="38100"/>
                    </a:cubicBezTo>
                    <a:cubicBezTo>
                      <a:pt x="249864" y="38100"/>
                      <a:pt x="249864" y="38100"/>
                      <a:pt x="231379" y="38100"/>
                    </a:cubicBezTo>
                    <a:cubicBezTo>
                      <a:pt x="231379" y="38100"/>
                      <a:pt x="231379" y="38100"/>
                      <a:pt x="231379" y="63067"/>
                    </a:cubicBezTo>
                    <a:cubicBezTo>
                      <a:pt x="234019" y="65695"/>
                      <a:pt x="236660" y="70951"/>
                      <a:pt x="236660" y="74894"/>
                    </a:cubicBezTo>
                    <a:cubicBezTo>
                      <a:pt x="236660" y="84092"/>
                      <a:pt x="230058" y="90662"/>
                      <a:pt x="220816" y="90662"/>
                    </a:cubicBezTo>
                    <a:cubicBezTo>
                      <a:pt x="212893" y="90662"/>
                      <a:pt x="204971" y="84092"/>
                      <a:pt x="204971" y="74894"/>
                    </a:cubicBezTo>
                    <a:cubicBezTo>
                      <a:pt x="204971" y="70951"/>
                      <a:pt x="207612" y="65695"/>
                      <a:pt x="210253" y="63067"/>
                    </a:cubicBezTo>
                    <a:cubicBezTo>
                      <a:pt x="210253" y="63067"/>
                      <a:pt x="210253" y="63067"/>
                      <a:pt x="210253" y="38100"/>
                    </a:cubicBezTo>
                    <a:cubicBezTo>
                      <a:pt x="210253" y="38100"/>
                      <a:pt x="210253" y="38100"/>
                      <a:pt x="191767" y="38100"/>
                    </a:cubicBezTo>
                    <a:cubicBezTo>
                      <a:pt x="191767" y="38100"/>
                      <a:pt x="191767" y="38100"/>
                      <a:pt x="191767" y="63067"/>
                    </a:cubicBezTo>
                    <a:cubicBezTo>
                      <a:pt x="195728" y="65695"/>
                      <a:pt x="198369" y="70951"/>
                      <a:pt x="198369" y="74894"/>
                    </a:cubicBezTo>
                    <a:cubicBezTo>
                      <a:pt x="198369" y="84092"/>
                      <a:pt x="190447" y="90662"/>
                      <a:pt x="182525" y="90662"/>
                    </a:cubicBezTo>
                    <a:cubicBezTo>
                      <a:pt x="173282" y="90662"/>
                      <a:pt x="166680" y="84092"/>
                      <a:pt x="166680" y="74894"/>
                    </a:cubicBezTo>
                    <a:cubicBezTo>
                      <a:pt x="166680" y="70951"/>
                      <a:pt x="168001" y="65695"/>
                      <a:pt x="171962" y="63067"/>
                    </a:cubicBezTo>
                    <a:cubicBezTo>
                      <a:pt x="171962" y="63067"/>
                      <a:pt x="171962" y="63067"/>
                      <a:pt x="171962" y="38100"/>
                    </a:cubicBezTo>
                    <a:cubicBezTo>
                      <a:pt x="171962" y="38100"/>
                      <a:pt x="171962" y="38100"/>
                      <a:pt x="153476" y="38100"/>
                    </a:cubicBezTo>
                    <a:cubicBezTo>
                      <a:pt x="153476" y="38100"/>
                      <a:pt x="153476" y="38100"/>
                      <a:pt x="153476" y="63067"/>
                    </a:cubicBezTo>
                    <a:cubicBezTo>
                      <a:pt x="157438" y="65695"/>
                      <a:pt x="158758" y="70951"/>
                      <a:pt x="158758" y="74894"/>
                    </a:cubicBezTo>
                    <a:cubicBezTo>
                      <a:pt x="158758" y="84092"/>
                      <a:pt x="152156" y="90662"/>
                      <a:pt x="142913" y="90662"/>
                    </a:cubicBezTo>
                    <a:cubicBezTo>
                      <a:pt x="134991" y="90662"/>
                      <a:pt x="127069" y="84092"/>
                      <a:pt x="127069" y="74894"/>
                    </a:cubicBezTo>
                    <a:cubicBezTo>
                      <a:pt x="127069" y="70951"/>
                      <a:pt x="129710" y="65695"/>
                      <a:pt x="133671" y="63067"/>
                    </a:cubicBezTo>
                    <a:cubicBezTo>
                      <a:pt x="133671" y="63067"/>
                      <a:pt x="133671" y="63067"/>
                      <a:pt x="133671" y="38100"/>
                    </a:cubicBezTo>
                    <a:cubicBezTo>
                      <a:pt x="133671" y="38100"/>
                      <a:pt x="133671" y="38100"/>
                      <a:pt x="115186" y="38100"/>
                    </a:cubicBezTo>
                    <a:cubicBezTo>
                      <a:pt x="115186" y="38100"/>
                      <a:pt x="115186" y="38100"/>
                      <a:pt x="115186" y="63067"/>
                    </a:cubicBezTo>
                    <a:cubicBezTo>
                      <a:pt x="117826" y="65695"/>
                      <a:pt x="120467" y="70951"/>
                      <a:pt x="120467" y="74894"/>
                    </a:cubicBezTo>
                    <a:cubicBezTo>
                      <a:pt x="120467" y="84092"/>
                      <a:pt x="112545" y="90662"/>
                      <a:pt x="104623" y="90662"/>
                    </a:cubicBezTo>
                    <a:cubicBezTo>
                      <a:pt x="95380" y="90662"/>
                      <a:pt x="88778" y="84092"/>
                      <a:pt x="88778" y="74894"/>
                    </a:cubicBezTo>
                    <a:cubicBezTo>
                      <a:pt x="88778" y="70951"/>
                      <a:pt x="91419" y="65695"/>
                      <a:pt x="94060" y="63067"/>
                    </a:cubicBezTo>
                    <a:cubicBezTo>
                      <a:pt x="94060" y="63067"/>
                      <a:pt x="94060" y="63067"/>
                      <a:pt x="94060" y="38100"/>
                    </a:cubicBezTo>
                    <a:cubicBezTo>
                      <a:pt x="94060" y="38100"/>
                      <a:pt x="94060" y="38100"/>
                      <a:pt x="75574" y="38100"/>
                    </a:cubicBezTo>
                    <a:cubicBezTo>
                      <a:pt x="75574" y="38100"/>
                      <a:pt x="75574" y="38100"/>
                      <a:pt x="75574" y="63067"/>
                    </a:cubicBezTo>
                    <a:cubicBezTo>
                      <a:pt x="79535" y="65695"/>
                      <a:pt x="80856" y="70951"/>
                      <a:pt x="80856" y="74894"/>
                    </a:cubicBezTo>
                    <a:cubicBezTo>
                      <a:pt x="80856" y="84092"/>
                      <a:pt x="74254" y="90662"/>
                      <a:pt x="65011" y="90662"/>
                    </a:cubicBezTo>
                    <a:cubicBezTo>
                      <a:pt x="57089" y="90662"/>
                      <a:pt x="49167" y="84092"/>
                      <a:pt x="49167" y="74894"/>
                    </a:cubicBezTo>
                    <a:cubicBezTo>
                      <a:pt x="49167" y="70951"/>
                      <a:pt x="51808" y="65695"/>
                      <a:pt x="55769" y="63067"/>
                    </a:cubicBezTo>
                    <a:cubicBezTo>
                      <a:pt x="55769" y="63067"/>
                      <a:pt x="55769" y="63067"/>
                      <a:pt x="55769" y="38100"/>
                    </a:cubicBezTo>
                    <a:cubicBezTo>
                      <a:pt x="55769" y="38100"/>
                      <a:pt x="55769" y="38100"/>
                      <a:pt x="49167" y="38100"/>
                    </a:cubicBezTo>
                    <a:close/>
                    <a:moveTo>
                      <a:pt x="65315" y="4763"/>
                    </a:moveTo>
                    <a:cubicBezTo>
                      <a:pt x="63047" y="4763"/>
                      <a:pt x="61913" y="7437"/>
                      <a:pt x="61913" y="10110"/>
                    </a:cubicBezTo>
                    <a:lnTo>
                      <a:pt x="61913" y="75616"/>
                    </a:lnTo>
                    <a:cubicBezTo>
                      <a:pt x="61913" y="79626"/>
                      <a:pt x="63047" y="80963"/>
                      <a:pt x="65315" y="80963"/>
                    </a:cubicBezTo>
                    <a:cubicBezTo>
                      <a:pt x="68717" y="80963"/>
                      <a:pt x="69851" y="79626"/>
                      <a:pt x="69851" y="75616"/>
                    </a:cubicBezTo>
                    <a:cubicBezTo>
                      <a:pt x="69851" y="75616"/>
                      <a:pt x="69851" y="75616"/>
                      <a:pt x="69851" y="10110"/>
                    </a:cubicBezTo>
                    <a:cubicBezTo>
                      <a:pt x="69851" y="7437"/>
                      <a:pt x="68717" y="4763"/>
                      <a:pt x="65315" y="4763"/>
                    </a:cubicBezTo>
                    <a:close/>
                    <a:moveTo>
                      <a:pt x="104776" y="4763"/>
                    </a:moveTo>
                    <a:cubicBezTo>
                      <a:pt x="102394" y="4763"/>
                      <a:pt x="100013" y="7437"/>
                      <a:pt x="100013" y="10110"/>
                    </a:cubicBezTo>
                    <a:lnTo>
                      <a:pt x="100013" y="75616"/>
                    </a:lnTo>
                    <a:cubicBezTo>
                      <a:pt x="100013" y="79626"/>
                      <a:pt x="102394" y="80963"/>
                      <a:pt x="104776" y="80963"/>
                    </a:cubicBezTo>
                    <a:cubicBezTo>
                      <a:pt x="107157" y="80963"/>
                      <a:pt x="109538" y="79626"/>
                      <a:pt x="109538" y="75616"/>
                    </a:cubicBezTo>
                    <a:cubicBezTo>
                      <a:pt x="109538" y="75616"/>
                      <a:pt x="109538" y="75616"/>
                      <a:pt x="109538" y="10110"/>
                    </a:cubicBezTo>
                    <a:cubicBezTo>
                      <a:pt x="109538" y="7437"/>
                      <a:pt x="107157" y="4763"/>
                      <a:pt x="104776" y="4763"/>
                    </a:cubicBezTo>
                    <a:close/>
                    <a:moveTo>
                      <a:pt x="142876" y="4763"/>
                    </a:moveTo>
                    <a:cubicBezTo>
                      <a:pt x="140494" y="4763"/>
                      <a:pt x="138113" y="7437"/>
                      <a:pt x="138113" y="10110"/>
                    </a:cubicBezTo>
                    <a:lnTo>
                      <a:pt x="138113" y="75616"/>
                    </a:lnTo>
                    <a:cubicBezTo>
                      <a:pt x="138113" y="79626"/>
                      <a:pt x="140494" y="80963"/>
                      <a:pt x="142876" y="80963"/>
                    </a:cubicBezTo>
                    <a:cubicBezTo>
                      <a:pt x="145257" y="80963"/>
                      <a:pt x="147638" y="79626"/>
                      <a:pt x="147638" y="75616"/>
                    </a:cubicBezTo>
                    <a:cubicBezTo>
                      <a:pt x="147638" y="75616"/>
                      <a:pt x="147638" y="75616"/>
                      <a:pt x="147638" y="10110"/>
                    </a:cubicBezTo>
                    <a:cubicBezTo>
                      <a:pt x="147638" y="7437"/>
                      <a:pt x="145257" y="4763"/>
                      <a:pt x="142876" y="4763"/>
                    </a:cubicBezTo>
                    <a:close/>
                    <a:moveTo>
                      <a:pt x="182563" y="4763"/>
                    </a:moveTo>
                    <a:cubicBezTo>
                      <a:pt x="180181" y="4763"/>
                      <a:pt x="177800" y="7437"/>
                      <a:pt x="177800" y="10110"/>
                    </a:cubicBezTo>
                    <a:lnTo>
                      <a:pt x="177800" y="75616"/>
                    </a:lnTo>
                    <a:cubicBezTo>
                      <a:pt x="177800" y="79626"/>
                      <a:pt x="180181" y="80963"/>
                      <a:pt x="182563" y="80963"/>
                    </a:cubicBezTo>
                    <a:cubicBezTo>
                      <a:pt x="184944" y="80963"/>
                      <a:pt x="187325" y="79626"/>
                      <a:pt x="187325" y="75616"/>
                    </a:cubicBezTo>
                    <a:cubicBezTo>
                      <a:pt x="187325" y="75616"/>
                      <a:pt x="187325" y="75616"/>
                      <a:pt x="187325" y="10110"/>
                    </a:cubicBezTo>
                    <a:cubicBezTo>
                      <a:pt x="187325" y="7437"/>
                      <a:pt x="184944" y="4763"/>
                      <a:pt x="182563" y="4763"/>
                    </a:cubicBezTo>
                    <a:close/>
                    <a:moveTo>
                      <a:pt x="220663" y="4763"/>
                    </a:moveTo>
                    <a:cubicBezTo>
                      <a:pt x="218281" y="4763"/>
                      <a:pt x="215900" y="7437"/>
                      <a:pt x="215900" y="10110"/>
                    </a:cubicBezTo>
                    <a:lnTo>
                      <a:pt x="215900" y="75616"/>
                    </a:lnTo>
                    <a:cubicBezTo>
                      <a:pt x="215900" y="79626"/>
                      <a:pt x="218281" y="80963"/>
                      <a:pt x="220663" y="80963"/>
                    </a:cubicBezTo>
                    <a:cubicBezTo>
                      <a:pt x="223044" y="80963"/>
                      <a:pt x="225425" y="79626"/>
                      <a:pt x="225425" y="75616"/>
                    </a:cubicBezTo>
                    <a:cubicBezTo>
                      <a:pt x="225425" y="75616"/>
                      <a:pt x="225425" y="75616"/>
                      <a:pt x="225425" y="10110"/>
                    </a:cubicBezTo>
                    <a:cubicBezTo>
                      <a:pt x="225425" y="7437"/>
                      <a:pt x="223044" y="4763"/>
                      <a:pt x="220663" y="4763"/>
                    </a:cubicBezTo>
                    <a:close/>
                    <a:moveTo>
                      <a:pt x="260124" y="4763"/>
                    </a:moveTo>
                    <a:cubicBezTo>
                      <a:pt x="256722" y="4763"/>
                      <a:pt x="255588" y="7437"/>
                      <a:pt x="255588" y="10110"/>
                    </a:cubicBezTo>
                    <a:lnTo>
                      <a:pt x="255588" y="75616"/>
                    </a:lnTo>
                    <a:cubicBezTo>
                      <a:pt x="255588" y="79626"/>
                      <a:pt x="256722" y="80963"/>
                      <a:pt x="260124" y="80963"/>
                    </a:cubicBezTo>
                    <a:cubicBezTo>
                      <a:pt x="262392" y="80963"/>
                      <a:pt x="263526" y="79626"/>
                      <a:pt x="263526" y="75616"/>
                    </a:cubicBezTo>
                    <a:cubicBezTo>
                      <a:pt x="263526" y="75616"/>
                      <a:pt x="263526" y="75616"/>
                      <a:pt x="263526" y="10110"/>
                    </a:cubicBezTo>
                    <a:cubicBezTo>
                      <a:pt x="263526" y="7437"/>
                      <a:pt x="262392" y="4763"/>
                      <a:pt x="260124" y="4763"/>
                    </a:cubicBezTo>
                    <a:close/>
                    <a:moveTo>
                      <a:pt x="64823" y="0"/>
                    </a:moveTo>
                    <a:cubicBezTo>
                      <a:pt x="71438" y="0"/>
                      <a:pt x="75406" y="3944"/>
                      <a:pt x="75406" y="10517"/>
                    </a:cubicBezTo>
                    <a:cubicBezTo>
                      <a:pt x="75406" y="10517"/>
                      <a:pt x="75406" y="10517"/>
                      <a:pt x="75406" y="14461"/>
                    </a:cubicBezTo>
                    <a:cubicBezTo>
                      <a:pt x="75406" y="14461"/>
                      <a:pt x="75406" y="14461"/>
                      <a:pt x="93927" y="14461"/>
                    </a:cubicBezTo>
                    <a:cubicBezTo>
                      <a:pt x="93927" y="14461"/>
                      <a:pt x="93927" y="14461"/>
                      <a:pt x="93927" y="10517"/>
                    </a:cubicBezTo>
                    <a:cubicBezTo>
                      <a:pt x="93927" y="3944"/>
                      <a:pt x="99219" y="0"/>
                      <a:pt x="104511" y="0"/>
                    </a:cubicBezTo>
                    <a:cubicBezTo>
                      <a:pt x="109802" y="0"/>
                      <a:pt x="115094" y="3944"/>
                      <a:pt x="115094" y="10517"/>
                    </a:cubicBezTo>
                    <a:cubicBezTo>
                      <a:pt x="115094" y="10517"/>
                      <a:pt x="115094" y="10517"/>
                      <a:pt x="115094" y="14461"/>
                    </a:cubicBezTo>
                    <a:cubicBezTo>
                      <a:pt x="115094" y="14461"/>
                      <a:pt x="115094" y="14461"/>
                      <a:pt x="133615" y="14461"/>
                    </a:cubicBezTo>
                    <a:cubicBezTo>
                      <a:pt x="133615" y="14461"/>
                      <a:pt x="133615" y="14461"/>
                      <a:pt x="133615" y="10517"/>
                    </a:cubicBezTo>
                    <a:cubicBezTo>
                      <a:pt x="133615" y="3944"/>
                      <a:pt x="137584" y="0"/>
                      <a:pt x="142875" y="0"/>
                    </a:cubicBezTo>
                    <a:cubicBezTo>
                      <a:pt x="149490" y="0"/>
                      <a:pt x="153459" y="3944"/>
                      <a:pt x="153459" y="10517"/>
                    </a:cubicBezTo>
                    <a:cubicBezTo>
                      <a:pt x="153459" y="10517"/>
                      <a:pt x="153459" y="10517"/>
                      <a:pt x="153459" y="14461"/>
                    </a:cubicBezTo>
                    <a:cubicBezTo>
                      <a:pt x="153459" y="14461"/>
                      <a:pt x="153459" y="14461"/>
                      <a:pt x="171980" y="14461"/>
                    </a:cubicBezTo>
                    <a:cubicBezTo>
                      <a:pt x="171980" y="14461"/>
                      <a:pt x="171980" y="14461"/>
                      <a:pt x="171980" y="10517"/>
                    </a:cubicBezTo>
                    <a:cubicBezTo>
                      <a:pt x="171980" y="3944"/>
                      <a:pt x="175948" y="0"/>
                      <a:pt x="182563" y="0"/>
                    </a:cubicBezTo>
                    <a:cubicBezTo>
                      <a:pt x="187855" y="0"/>
                      <a:pt x="191823" y="3944"/>
                      <a:pt x="191823" y="10517"/>
                    </a:cubicBezTo>
                    <a:cubicBezTo>
                      <a:pt x="191823" y="10517"/>
                      <a:pt x="191823" y="10517"/>
                      <a:pt x="191823" y="14461"/>
                    </a:cubicBezTo>
                    <a:cubicBezTo>
                      <a:pt x="191823" y="14461"/>
                      <a:pt x="191823" y="14461"/>
                      <a:pt x="210344" y="14461"/>
                    </a:cubicBezTo>
                    <a:cubicBezTo>
                      <a:pt x="210344" y="14461"/>
                      <a:pt x="210344" y="14461"/>
                      <a:pt x="210344" y="10517"/>
                    </a:cubicBezTo>
                    <a:cubicBezTo>
                      <a:pt x="210344" y="3944"/>
                      <a:pt x="215636" y="0"/>
                      <a:pt x="220927" y="0"/>
                    </a:cubicBezTo>
                    <a:cubicBezTo>
                      <a:pt x="226219" y="0"/>
                      <a:pt x="231511" y="3944"/>
                      <a:pt x="231511" y="10517"/>
                    </a:cubicBezTo>
                    <a:cubicBezTo>
                      <a:pt x="231511" y="10517"/>
                      <a:pt x="231511" y="10517"/>
                      <a:pt x="231511" y="14461"/>
                    </a:cubicBezTo>
                    <a:cubicBezTo>
                      <a:pt x="231511" y="14461"/>
                      <a:pt x="231511" y="14461"/>
                      <a:pt x="250032" y="14461"/>
                    </a:cubicBezTo>
                    <a:cubicBezTo>
                      <a:pt x="250032" y="14461"/>
                      <a:pt x="250032" y="14461"/>
                      <a:pt x="250032" y="10517"/>
                    </a:cubicBezTo>
                    <a:cubicBezTo>
                      <a:pt x="250032" y="3944"/>
                      <a:pt x="254000" y="0"/>
                      <a:pt x="260615" y="0"/>
                    </a:cubicBezTo>
                    <a:cubicBezTo>
                      <a:pt x="265907" y="0"/>
                      <a:pt x="269875" y="3944"/>
                      <a:pt x="269875" y="10517"/>
                    </a:cubicBezTo>
                    <a:cubicBezTo>
                      <a:pt x="269875" y="10517"/>
                      <a:pt x="269875" y="10517"/>
                      <a:pt x="269875" y="14461"/>
                    </a:cubicBezTo>
                    <a:cubicBezTo>
                      <a:pt x="269875" y="14461"/>
                      <a:pt x="269875" y="14461"/>
                      <a:pt x="276490" y="14461"/>
                    </a:cubicBezTo>
                    <a:cubicBezTo>
                      <a:pt x="302948" y="14461"/>
                      <a:pt x="325438" y="35496"/>
                      <a:pt x="325438" y="61789"/>
                    </a:cubicBezTo>
                    <a:cubicBezTo>
                      <a:pt x="325438" y="61789"/>
                      <a:pt x="325438" y="61789"/>
                      <a:pt x="325438" y="289223"/>
                    </a:cubicBezTo>
                    <a:cubicBezTo>
                      <a:pt x="325438" y="315516"/>
                      <a:pt x="302948" y="336550"/>
                      <a:pt x="276490" y="336550"/>
                    </a:cubicBezTo>
                    <a:cubicBezTo>
                      <a:pt x="276490" y="336550"/>
                      <a:pt x="276490" y="336550"/>
                      <a:pt x="48948" y="336550"/>
                    </a:cubicBezTo>
                    <a:cubicBezTo>
                      <a:pt x="22490" y="336550"/>
                      <a:pt x="0" y="315516"/>
                      <a:pt x="0" y="289223"/>
                    </a:cubicBezTo>
                    <a:cubicBezTo>
                      <a:pt x="0" y="289223"/>
                      <a:pt x="0" y="289223"/>
                      <a:pt x="0" y="61789"/>
                    </a:cubicBezTo>
                    <a:cubicBezTo>
                      <a:pt x="0" y="35496"/>
                      <a:pt x="22490" y="14461"/>
                      <a:pt x="48948" y="14461"/>
                    </a:cubicBezTo>
                    <a:cubicBezTo>
                      <a:pt x="48948" y="14461"/>
                      <a:pt x="48948" y="14461"/>
                      <a:pt x="55563" y="14461"/>
                    </a:cubicBezTo>
                    <a:cubicBezTo>
                      <a:pt x="55563" y="14461"/>
                      <a:pt x="55563" y="14461"/>
                      <a:pt x="55563" y="10517"/>
                    </a:cubicBezTo>
                    <a:cubicBezTo>
                      <a:pt x="55563" y="3944"/>
                      <a:pt x="59531" y="0"/>
                      <a:pt x="64823" y="0"/>
                    </a:cubicBezTo>
                    <a:close/>
                  </a:path>
                </a:pathLst>
              </a:custGeom>
              <a:solidFill>
                <a:srgbClr val="DAB96E"/>
              </a:solidFill>
              <a:ln>
                <a:solidFill>
                  <a:srgbClr val="DAB96E"/>
                </a:solidFill>
              </a:ln>
            </p:spPr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charset="-122"/>
                    <a:cs typeface="+mn-ea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56" name="文本框 27"/>
            <p:cNvSpPr txBox="1"/>
            <p:nvPr/>
          </p:nvSpPr>
          <p:spPr>
            <a:xfrm>
              <a:off x="6669040" y="4779208"/>
              <a:ext cx="1742936" cy="229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时间：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pic>
        <p:nvPicPr>
          <p:cNvPr id="59" name="图片 58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 detail="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811" y="2609865"/>
            <a:ext cx="2644459" cy="7837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5431245" y="1377451"/>
            <a:ext cx="2171700" cy="2154767"/>
            <a:chOff x="4011613" y="1093787"/>
            <a:chExt cx="1628775" cy="1616075"/>
          </a:xfrm>
        </p:grpSpPr>
        <p:sp>
          <p:nvSpPr>
            <p:cNvPr id="68" name="Freeform 18"/>
            <p:cNvSpPr>
              <a:spLocks noEditPoints="1"/>
            </p:cNvSpPr>
            <p:nvPr/>
          </p:nvSpPr>
          <p:spPr bwMode="auto">
            <a:xfrm>
              <a:off x="4011613" y="1093787"/>
              <a:ext cx="1628775" cy="1616075"/>
            </a:xfrm>
            <a:custGeom>
              <a:avLst/>
              <a:gdLst>
                <a:gd name="T0" fmla="*/ 416 w 833"/>
                <a:gd name="T1" fmla="*/ 72 h 826"/>
                <a:gd name="T2" fmla="*/ 382 w 833"/>
                <a:gd name="T3" fmla="*/ 74 h 826"/>
                <a:gd name="T4" fmla="*/ 339 w 833"/>
                <a:gd name="T5" fmla="*/ 0 h 826"/>
                <a:gd name="T6" fmla="*/ 235 w 833"/>
                <a:gd name="T7" fmla="*/ 33 h 826"/>
                <a:gd name="T8" fmla="*/ 244 w 833"/>
                <a:gd name="T9" fmla="*/ 119 h 826"/>
                <a:gd name="T10" fmla="*/ 190 w 833"/>
                <a:gd name="T11" fmla="*/ 159 h 826"/>
                <a:gd name="T12" fmla="*/ 111 w 833"/>
                <a:gd name="T13" fmla="*/ 124 h 826"/>
                <a:gd name="T14" fmla="*/ 47 w 833"/>
                <a:gd name="T15" fmla="*/ 212 h 826"/>
                <a:gd name="T16" fmla="*/ 105 w 833"/>
                <a:gd name="T17" fmla="*/ 276 h 826"/>
                <a:gd name="T18" fmla="*/ 84 w 833"/>
                <a:gd name="T19" fmla="*/ 340 h 826"/>
                <a:gd name="T20" fmla="*/ 0 w 833"/>
                <a:gd name="T21" fmla="*/ 358 h 826"/>
                <a:gd name="T22" fmla="*/ 0 w 833"/>
                <a:gd name="T23" fmla="*/ 467 h 826"/>
                <a:gd name="T24" fmla="*/ 84 w 833"/>
                <a:gd name="T25" fmla="*/ 485 h 826"/>
                <a:gd name="T26" fmla="*/ 105 w 833"/>
                <a:gd name="T27" fmla="*/ 550 h 826"/>
                <a:gd name="T28" fmla="*/ 47 w 833"/>
                <a:gd name="T29" fmla="*/ 613 h 826"/>
                <a:gd name="T30" fmla="*/ 112 w 833"/>
                <a:gd name="T31" fmla="*/ 702 h 826"/>
                <a:gd name="T32" fmla="*/ 190 w 833"/>
                <a:gd name="T33" fmla="*/ 667 h 826"/>
                <a:gd name="T34" fmla="*/ 245 w 833"/>
                <a:gd name="T35" fmla="*/ 707 h 826"/>
                <a:gd name="T36" fmla="*/ 236 w 833"/>
                <a:gd name="T37" fmla="*/ 792 h 826"/>
                <a:gd name="T38" fmla="*/ 340 w 833"/>
                <a:gd name="T39" fmla="*/ 826 h 826"/>
                <a:gd name="T40" fmla="*/ 383 w 833"/>
                <a:gd name="T41" fmla="*/ 751 h 826"/>
                <a:gd name="T42" fmla="*/ 417 w 833"/>
                <a:gd name="T43" fmla="*/ 753 h 826"/>
                <a:gd name="T44" fmla="*/ 450 w 833"/>
                <a:gd name="T45" fmla="*/ 751 h 826"/>
                <a:gd name="T46" fmla="*/ 493 w 833"/>
                <a:gd name="T47" fmla="*/ 825 h 826"/>
                <a:gd name="T48" fmla="*/ 597 w 833"/>
                <a:gd name="T49" fmla="*/ 792 h 826"/>
                <a:gd name="T50" fmla="*/ 588 w 833"/>
                <a:gd name="T51" fmla="*/ 706 h 826"/>
                <a:gd name="T52" fmla="*/ 643 w 833"/>
                <a:gd name="T53" fmla="*/ 667 h 826"/>
                <a:gd name="T54" fmla="*/ 721 w 833"/>
                <a:gd name="T55" fmla="*/ 701 h 826"/>
                <a:gd name="T56" fmla="*/ 785 w 833"/>
                <a:gd name="T57" fmla="*/ 613 h 826"/>
                <a:gd name="T58" fmla="*/ 728 w 833"/>
                <a:gd name="T59" fmla="*/ 549 h 826"/>
                <a:gd name="T60" fmla="*/ 749 w 833"/>
                <a:gd name="T61" fmla="*/ 485 h 826"/>
                <a:gd name="T62" fmla="*/ 833 w 833"/>
                <a:gd name="T63" fmla="*/ 467 h 826"/>
                <a:gd name="T64" fmla="*/ 833 w 833"/>
                <a:gd name="T65" fmla="*/ 358 h 826"/>
                <a:gd name="T66" fmla="*/ 749 w 833"/>
                <a:gd name="T67" fmla="*/ 340 h 826"/>
                <a:gd name="T68" fmla="*/ 728 w 833"/>
                <a:gd name="T69" fmla="*/ 275 h 826"/>
                <a:gd name="T70" fmla="*/ 785 w 833"/>
                <a:gd name="T71" fmla="*/ 212 h 826"/>
                <a:gd name="T72" fmla="*/ 721 w 833"/>
                <a:gd name="T73" fmla="*/ 123 h 826"/>
                <a:gd name="T74" fmla="*/ 643 w 833"/>
                <a:gd name="T75" fmla="*/ 158 h 826"/>
                <a:gd name="T76" fmla="*/ 588 w 833"/>
                <a:gd name="T77" fmla="*/ 118 h 826"/>
                <a:gd name="T78" fmla="*/ 597 w 833"/>
                <a:gd name="T79" fmla="*/ 33 h 826"/>
                <a:gd name="T80" fmla="*/ 493 w 833"/>
                <a:gd name="T81" fmla="*/ 0 h 826"/>
                <a:gd name="T82" fmla="*/ 450 w 833"/>
                <a:gd name="T83" fmla="*/ 74 h 826"/>
                <a:gd name="T84" fmla="*/ 416 w 833"/>
                <a:gd name="T85" fmla="*/ 72 h 826"/>
                <a:gd name="T86" fmla="*/ 718 w 833"/>
                <a:gd name="T87" fmla="*/ 412 h 826"/>
                <a:gd name="T88" fmla="*/ 417 w 833"/>
                <a:gd name="T89" fmla="*/ 714 h 826"/>
                <a:gd name="T90" fmla="*/ 115 w 833"/>
                <a:gd name="T91" fmla="*/ 413 h 826"/>
                <a:gd name="T92" fmla="*/ 416 w 833"/>
                <a:gd name="T93" fmla="*/ 111 h 826"/>
                <a:gd name="T94" fmla="*/ 718 w 833"/>
                <a:gd name="T95" fmla="*/ 412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33" h="826">
                  <a:moveTo>
                    <a:pt x="416" y="72"/>
                  </a:moveTo>
                  <a:cubicBezTo>
                    <a:pt x="405" y="72"/>
                    <a:pt x="393" y="73"/>
                    <a:pt x="382" y="74"/>
                  </a:cubicBezTo>
                  <a:cubicBezTo>
                    <a:pt x="339" y="0"/>
                    <a:pt x="339" y="0"/>
                    <a:pt x="339" y="0"/>
                  </a:cubicBezTo>
                  <a:cubicBezTo>
                    <a:pt x="235" y="33"/>
                    <a:pt x="235" y="33"/>
                    <a:pt x="235" y="33"/>
                  </a:cubicBezTo>
                  <a:cubicBezTo>
                    <a:pt x="244" y="119"/>
                    <a:pt x="244" y="119"/>
                    <a:pt x="244" y="119"/>
                  </a:cubicBezTo>
                  <a:cubicBezTo>
                    <a:pt x="225" y="130"/>
                    <a:pt x="207" y="144"/>
                    <a:pt x="190" y="159"/>
                  </a:cubicBezTo>
                  <a:cubicBezTo>
                    <a:pt x="111" y="124"/>
                    <a:pt x="111" y="124"/>
                    <a:pt x="111" y="124"/>
                  </a:cubicBezTo>
                  <a:cubicBezTo>
                    <a:pt x="47" y="212"/>
                    <a:pt x="47" y="212"/>
                    <a:pt x="47" y="212"/>
                  </a:cubicBezTo>
                  <a:cubicBezTo>
                    <a:pt x="105" y="276"/>
                    <a:pt x="105" y="276"/>
                    <a:pt x="105" y="276"/>
                  </a:cubicBezTo>
                  <a:cubicBezTo>
                    <a:pt x="96" y="296"/>
                    <a:pt x="89" y="318"/>
                    <a:pt x="84" y="340"/>
                  </a:cubicBezTo>
                  <a:cubicBezTo>
                    <a:pt x="0" y="358"/>
                    <a:pt x="0" y="358"/>
                    <a:pt x="0" y="358"/>
                  </a:cubicBezTo>
                  <a:cubicBezTo>
                    <a:pt x="0" y="467"/>
                    <a:pt x="0" y="467"/>
                    <a:pt x="0" y="467"/>
                  </a:cubicBezTo>
                  <a:cubicBezTo>
                    <a:pt x="84" y="485"/>
                    <a:pt x="84" y="485"/>
                    <a:pt x="84" y="485"/>
                  </a:cubicBezTo>
                  <a:cubicBezTo>
                    <a:pt x="89" y="508"/>
                    <a:pt x="96" y="529"/>
                    <a:pt x="105" y="550"/>
                  </a:cubicBezTo>
                  <a:cubicBezTo>
                    <a:pt x="47" y="613"/>
                    <a:pt x="47" y="613"/>
                    <a:pt x="47" y="613"/>
                  </a:cubicBezTo>
                  <a:cubicBezTo>
                    <a:pt x="112" y="702"/>
                    <a:pt x="112" y="702"/>
                    <a:pt x="112" y="702"/>
                  </a:cubicBezTo>
                  <a:cubicBezTo>
                    <a:pt x="190" y="667"/>
                    <a:pt x="190" y="667"/>
                    <a:pt x="190" y="667"/>
                  </a:cubicBezTo>
                  <a:cubicBezTo>
                    <a:pt x="207" y="682"/>
                    <a:pt x="225" y="695"/>
                    <a:pt x="245" y="707"/>
                  </a:cubicBezTo>
                  <a:cubicBezTo>
                    <a:pt x="236" y="792"/>
                    <a:pt x="236" y="792"/>
                    <a:pt x="236" y="792"/>
                  </a:cubicBezTo>
                  <a:cubicBezTo>
                    <a:pt x="340" y="826"/>
                    <a:pt x="340" y="826"/>
                    <a:pt x="340" y="826"/>
                  </a:cubicBezTo>
                  <a:cubicBezTo>
                    <a:pt x="383" y="751"/>
                    <a:pt x="383" y="751"/>
                    <a:pt x="383" y="751"/>
                  </a:cubicBezTo>
                  <a:cubicBezTo>
                    <a:pt x="394" y="752"/>
                    <a:pt x="405" y="753"/>
                    <a:pt x="417" y="753"/>
                  </a:cubicBezTo>
                  <a:cubicBezTo>
                    <a:pt x="428" y="753"/>
                    <a:pt x="439" y="752"/>
                    <a:pt x="450" y="751"/>
                  </a:cubicBezTo>
                  <a:cubicBezTo>
                    <a:pt x="493" y="825"/>
                    <a:pt x="493" y="825"/>
                    <a:pt x="493" y="825"/>
                  </a:cubicBezTo>
                  <a:cubicBezTo>
                    <a:pt x="597" y="792"/>
                    <a:pt x="597" y="792"/>
                    <a:pt x="597" y="792"/>
                  </a:cubicBezTo>
                  <a:cubicBezTo>
                    <a:pt x="588" y="706"/>
                    <a:pt x="588" y="706"/>
                    <a:pt x="588" y="706"/>
                  </a:cubicBezTo>
                  <a:cubicBezTo>
                    <a:pt x="608" y="695"/>
                    <a:pt x="626" y="682"/>
                    <a:pt x="643" y="667"/>
                  </a:cubicBezTo>
                  <a:cubicBezTo>
                    <a:pt x="721" y="701"/>
                    <a:pt x="721" y="701"/>
                    <a:pt x="721" y="701"/>
                  </a:cubicBezTo>
                  <a:cubicBezTo>
                    <a:pt x="785" y="613"/>
                    <a:pt x="785" y="613"/>
                    <a:pt x="785" y="613"/>
                  </a:cubicBezTo>
                  <a:cubicBezTo>
                    <a:pt x="728" y="549"/>
                    <a:pt x="728" y="549"/>
                    <a:pt x="728" y="549"/>
                  </a:cubicBezTo>
                  <a:cubicBezTo>
                    <a:pt x="737" y="529"/>
                    <a:pt x="744" y="507"/>
                    <a:pt x="749" y="485"/>
                  </a:cubicBezTo>
                  <a:cubicBezTo>
                    <a:pt x="833" y="467"/>
                    <a:pt x="833" y="467"/>
                    <a:pt x="833" y="467"/>
                  </a:cubicBezTo>
                  <a:cubicBezTo>
                    <a:pt x="833" y="358"/>
                    <a:pt x="833" y="358"/>
                    <a:pt x="833" y="358"/>
                  </a:cubicBezTo>
                  <a:cubicBezTo>
                    <a:pt x="749" y="340"/>
                    <a:pt x="749" y="340"/>
                    <a:pt x="749" y="340"/>
                  </a:cubicBezTo>
                  <a:cubicBezTo>
                    <a:pt x="744" y="317"/>
                    <a:pt x="737" y="296"/>
                    <a:pt x="728" y="275"/>
                  </a:cubicBezTo>
                  <a:cubicBezTo>
                    <a:pt x="785" y="212"/>
                    <a:pt x="785" y="212"/>
                    <a:pt x="785" y="212"/>
                  </a:cubicBezTo>
                  <a:cubicBezTo>
                    <a:pt x="721" y="123"/>
                    <a:pt x="721" y="123"/>
                    <a:pt x="721" y="123"/>
                  </a:cubicBezTo>
                  <a:cubicBezTo>
                    <a:pt x="643" y="158"/>
                    <a:pt x="643" y="158"/>
                    <a:pt x="643" y="158"/>
                  </a:cubicBezTo>
                  <a:cubicBezTo>
                    <a:pt x="626" y="143"/>
                    <a:pt x="607" y="130"/>
                    <a:pt x="588" y="118"/>
                  </a:cubicBezTo>
                  <a:cubicBezTo>
                    <a:pt x="597" y="33"/>
                    <a:pt x="597" y="33"/>
                    <a:pt x="597" y="33"/>
                  </a:cubicBezTo>
                  <a:cubicBezTo>
                    <a:pt x="493" y="0"/>
                    <a:pt x="493" y="0"/>
                    <a:pt x="493" y="0"/>
                  </a:cubicBezTo>
                  <a:cubicBezTo>
                    <a:pt x="450" y="74"/>
                    <a:pt x="450" y="74"/>
                    <a:pt x="450" y="74"/>
                  </a:cubicBezTo>
                  <a:cubicBezTo>
                    <a:pt x="439" y="73"/>
                    <a:pt x="428" y="72"/>
                    <a:pt x="416" y="72"/>
                  </a:cubicBezTo>
                  <a:close/>
                  <a:moveTo>
                    <a:pt x="718" y="412"/>
                  </a:moveTo>
                  <a:cubicBezTo>
                    <a:pt x="718" y="579"/>
                    <a:pt x="583" y="714"/>
                    <a:pt x="417" y="714"/>
                  </a:cubicBezTo>
                  <a:cubicBezTo>
                    <a:pt x="250" y="714"/>
                    <a:pt x="115" y="579"/>
                    <a:pt x="115" y="413"/>
                  </a:cubicBezTo>
                  <a:cubicBezTo>
                    <a:pt x="115" y="246"/>
                    <a:pt x="250" y="111"/>
                    <a:pt x="416" y="111"/>
                  </a:cubicBezTo>
                  <a:cubicBezTo>
                    <a:pt x="583" y="111"/>
                    <a:pt x="718" y="246"/>
                    <a:pt x="718" y="41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19"/>
            <p:cNvSpPr>
              <a:spLocks noEditPoints="1"/>
            </p:cNvSpPr>
            <p:nvPr/>
          </p:nvSpPr>
          <p:spPr bwMode="auto">
            <a:xfrm>
              <a:off x="4237038" y="1311275"/>
              <a:ext cx="1177925" cy="1179513"/>
            </a:xfrm>
            <a:custGeom>
              <a:avLst/>
              <a:gdLst>
                <a:gd name="T0" fmla="*/ 301 w 603"/>
                <a:gd name="T1" fmla="*/ 0 h 603"/>
                <a:gd name="T2" fmla="*/ 0 w 603"/>
                <a:gd name="T3" fmla="*/ 302 h 603"/>
                <a:gd name="T4" fmla="*/ 302 w 603"/>
                <a:gd name="T5" fmla="*/ 603 h 603"/>
                <a:gd name="T6" fmla="*/ 603 w 603"/>
                <a:gd name="T7" fmla="*/ 301 h 603"/>
                <a:gd name="T8" fmla="*/ 301 w 603"/>
                <a:gd name="T9" fmla="*/ 0 h 603"/>
                <a:gd name="T10" fmla="*/ 302 w 603"/>
                <a:gd name="T11" fmla="*/ 586 h 603"/>
                <a:gd name="T12" fmla="*/ 17 w 603"/>
                <a:gd name="T13" fmla="*/ 302 h 603"/>
                <a:gd name="T14" fmla="*/ 301 w 603"/>
                <a:gd name="T15" fmla="*/ 17 h 603"/>
                <a:gd name="T16" fmla="*/ 586 w 603"/>
                <a:gd name="T17" fmla="*/ 301 h 603"/>
                <a:gd name="T18" fmla="*/ 302 w 603"/>
                <a:gd name="T19" fmla="*/ 586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3" h="603">
                  <a:moveTo>
                    <a:pt x="301" y="0"/>
                  </a:moveTo>
                  <a:cubicBezTo>
                    <a:pt x="135" y="0"/>
                    <a:pt x="0" y="135"/>
                    <a:pt x="0" y="302"/>
                  </a:cubicBezTo>
                  <a:cubicBezTo>
                    <a:pt x="0" y="468"/>
                    <a:pt x="135" y="603"/>
                    <a:pt x="302" y="603"/>
                  </a:cubicBezTo>
                  <a:cubicBezTo>
                    <a:pt x="468" y="603"/>
                    <a:pt x="603" y="468"/>
                    <a:pt x="603" y="301"/>
                  </a:cubicBezTo>
                  <a:cubicBezTo>
                    <a:pt x="603" y="135"/>
                    <a:pt x="468" y="0"/>
                    <a:pt x="301" y="0"/>
                  </a:cubicBezTo>
                  <a:close/>
                  <a:moveTo>
                    <a:pt x="302" y="586"/>
                  </a:moveTo>
                  <a:cubicBezTo>
                    <a:pt x="144" y="586"/>
                    <a:pt x="17" y="459"/>
                    <a:pt x="17" y="302"/>
                  </a:cubicBezTo>
                  <a:cubicBezTo>
                    <a:pt x="17" y="145"/>
                    <a:pt x="144" y="17"/>
                    <a:pt x="301" y="17"/>
                  </a:cubicBezTo>
                  <a:cubicBezTo>
                    <a:pt x="458" y="17"/>
                    <a:pt x="586" y="144"/>
                    <a:pt x="586" y="301"/>
                  </a:cubicBezTo>
                  <a:cubicBezTo>
                    <a:pt x="586" y="458"/>
                    <a:pt x="459" y="586"/>
                    <a:pt x="302" y="58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椭圆 73"/>
            <p:cNvSpPr/>
            <p:nvPr/>
          </p:nvSpPr>
          <p:spPr>
            <a:xfrm>
              <a:off x="4329765" y="1405589"/>
              <a:ext cx="992470" cy="99247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174317" y="3799416"/>
            <a:ext cx="1792817" cy="1780117"/>
            <a:chOff x="4630738" y="2849562"/>
            <a:chExt cx="1344613" cy="1335088"/>
          </a:xfrm>
        </p:grpSpPr>
        <p:sp>
          <p:nvSpPr>
            <p:cNvPr id="70" name="Freeform 20"/>
            <p:cNvSpPr>
              <a:spLocks noEditPoints="1"/>
            </p:cNvSpPr>
            <p:nvPr/>
          </p:nvSpPr>
          <p:spPr bwMode="auto">
            <a:xfrm>
              <a:off x="4630738" y="2849562"/>
              <a:ext cx="1344613" cy="1335088"/>
            </a:xfrm>
            <a:custGeom>
              <a:avLst/>
              <a:gdLst>
                <a:gd name="T0" fmla="*/ 344 w 688"/>
                <a:gd name="T1" fmla="*/ 60 h 682"/>
                <a:gd name="T2" fmla="*/ 316 w 688"/>
                <a:gd name="T3" fmla="*/ 61 h 682"/>
                <a:gd name="T4" fmla="*/ 280 w 688"/>
                <a:gd name="T5" fmla="*/ 0 h 682"/>
                <a:gd name="T6" fmla="*/ 194 w 688"/>
                <a:gd name="T7" fmla="*/ 28 h 682"/>
                <a:gd name="T8" fmla="*/ 202 w 688"/>
                <a:gd name="T9" fmla="*/ 98 h 682"/>
                <a:gd name="T10" fmla="*/ 157 w 688"/>
                <a:gd name="T11" fmla="*/ 131 h 682"/>
                <a:gd name="T12" fmla="*/ 92 w 688"/>
                <a:gd name="T13" fmla="*/ 102 h 682"/>
                <a:gd name="T14" fmla="*/ 39 w 688"/>
                <a:gd name="T15" fmla="*/ 175 h 682"/>
                <a:gd name="T16" fmla="*/ 86 w 688"/>
                <a:gd name="T17" fmla="*/ 228 h 682"/>
                <a:gd name="T18" fmla="*/ 69 w 688"/>
                <a:gd name="T19" fmla="*/ 281 h 682"/>
                <a:gd name="T20" fmla="*/ 0 w 688"/>
                <a:gd name="T21" fmla="*/ 296 h 682"/>
                <a:gd name="T22" fmla="*/ 0 w 688"/>
                <a:gd name="T23" fmla="*/ 386 h 682"/>
                <a:gd name="T24" fmla="*/ 69 w 688"/>
                <a:gd name="T25" fmla="*/ 401 h 682"/>
                <a:gd name="T26" fmla="*/ 86 w 688"/>
                <a:gd name="T27" fmla="*/ 454 h 682"/>
                <a:gd name="T28" fmla="*/ 39 w 688"/>
                <a:gd name="T29" fmla="*/ 506 h 682"/>
                <a:gd name="T30" fmla="*/ 92 w 688"/>
                <a:gd name="T31" fmla="*/ 579 h 682"/>
                <a:gd name="T32" fmla="*/ 157 w 688"/>
                <a:gd name="T33" fmla="*/ 551 h 682"/>
                <a:gd name="T34" fmla="*/ 202 w 688"/>
                <a:gd name="T35" fmla="*/ 583 h 682"/>
                <a:gd name="T36" fmla="*/ 195 w 688"/>
                <a:gd name="T37" fmla="*/ 654 h 682"/>
                <a:gd name="T38" fmla="*/ 281 w 688"/>
                <a:gd name="T39" fmla="*/ 682 h 682"/>
                <a:gd name="T40" fmla="*/ 316 w 688"/>
                <a:gd name="T41" fmla="*/ 620 h 682"/>
                <a:gd name="T42" fmla="*/ 344 w 688"/>
                <a:gd name="T43" fmla="*/ 622 h 682"/>
                <a:gd name="T44" fmla="*/ 372 w 688"/>
                <a:gd name="T45" fmla="*/ 620 h 682"/>
                <a:gd name="T46" fmla="*/ 407 w 688"/>
                <a:gd name="T47" fmla="*/ 681 h 682"/>
                <a:gd name="T48" fmla="*/ 493 w 688"/>
                <a:gd name="T49" fmla="*/ 654 h 682"/>
                <a:gd name="T50" fmla="*/ 486 w 688"/>
                <a:gd name="T51" fmla="*/ 583 h 682"/>
                <a:gd name="T52" fmla="*/ 531 w 688"/>
                <a:gd name="T53" fmla="*/ 550 h 682"/>
                <a:gd name="T54" fmla="*/ 596 w 688"/>
                <a:gd name="T55" fmla="*/ 579 h 682"/>
                <a:gd name="T56" fmla="*/ 649 w 688"/>
                <a:gd name="T57" fmla="*/ 506 h 682"/>
                <a:gd name="T58" fmla="*/ 601 w 688"/>
                <a:gd name="T59" fmla="*/ 453 h 682"/>
                <a:gd name="T60" fmla="*/ 618 w 688"/>
                <a:gd name="T61" fmla="*/ 400 h 682"/>
                <a:gd name="T62" fmla="*/ 688 w 688"/>
                <a:gd name="T63" fmla="*/ 385 h 682"/>
                <a:gd name="T64" fmla="*/ 688 w 688"/>
                <a:gd name="T65" fmla="*/ 295 h 682"/>
                <a:gd name="T66" fmla="*/ 618 w 688"/>
                <a:gd name="T67" fmla="*/ 281 h 682"/>
                <a:gd name="T68" fmla="*/ 601 w 688"/>
                <a:gd name="T69" fmla="*/ 227 h 682"/>
                <a:gd name="T70" fmla="*/ 648 w 688"/>
                <a:gd name="T71" fmla="*/ 175 h 682"/>
                <a:gd name="T72" fmla="*/ 595 w 688"/>
                <a:gd name="T73" fmla="*/ 102 h 682"/>
                <a:gd name="T74" fmla="*/ 531 w 688"/>
                <a:gd name="T75" fmla="*/ 131 h 682"/>
                <a:gd name="T76" fmla="*/ 485 w 688"/>
                <a:gd name="T77" fmla="*/ 98 h 682"/>
                <a:gd name="T78" fmla="*/ 493 w 688"/>
                <a:gd name="T79" fmla="*/ 27 h 682"/>
                <a:gd name="T80" fmla="*/ 407 w 688"/>
                <a:gd name="T81" fmla="*/ 0 h 682"/>
                <a:gd name="T82" fmla="*/ 371 w 688"/>
                <a:gd name="T83" fmla="*/ 61 h 682"/>
                <a:gd name="T84" fmla="*/ 344 w 688"/>
                <a:gd name="T85" fmla="*/ 60 h 682"/>
                <a:gd name="T86" fmla="*/ 593 w 688"/>
                <a:gd name="T87" fmla="*/ 340 h 682"/>
                <a:gd name="T88" fmla="*/ 344 w 688"/>
                <a:gd name="T89" fmla="*/ 590 h 682"/>
                <a:gd name="T90" fmla="*/ 95 w 688"/>
                <a:gd name="T91" fmla="*/ 341 h 682"/>
                <a:gd name="T92" fmla="*/ 344 w 688"/>
                <a:gd name="T93" fmla="*/ 92 h 682"/>
                <a:gd name="T94" fmla="*/ 593 w 688"/>
                <a:gd name="T95" fmla="*/ 340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88" h="682">
                  <a:moveTo>
                    <a:pt x="344" y="60"/>
                  </a:moveTo>
                  <a:cubicBezTo>
                    <a:pt x="334" y="60"/>
                    <a:pt x="325" y="60"/>
                    <a:pt x="316" y="61"/>
                  </a:cubicBezTo>
                  <a:cubicBezTo>
                    <a:pt x="280" y="0"/>
                    <a:pt x="280" y="0"/>
                    <a:pt x="280" y="0"/>
                  </a:cubicBezTo>
                  <a:cubicBezTo>
                    <a:pt x="194" y="28"/>
                    <a:pt x="194" y="28"/>
                    <a:pt x="194" y="28"/>
                  </a:cubicBezTo>
                  <a:cubicBezTo>
                    <a:pt x="202" y="98"/>
                    <a:pt x="202" y="98"/>
                    <a:pt x="202" y="98"/>
                  </a:cubicBezTo>
                  <a:cubicBezTo>
                    <a:pt x="186" y="107"/>
                    <a:pt x="170" y="118"/>
                    <a:pt x="157" y="131"/>
                  </a:cubicBezTo>
                  <a:cubicBezTo>
                    <a:pt x="92" y="102"/>
                    <a:pt x="92" y="102"/>
                    <a:pt x="92" y="102"/>
                  </a:cubicBezTo>
                  <a:cubicBezTo>
                    <a:pt x="39" y="175"/>
                    <a:pt x="39" y="175"/>
                    <a:pt x="39" y="175"/>
                  </a:cubicBezTo>
                  <a:cubicBezTo>
                    <a:pt x="86" y="228"/>
                    <a:pt x="86" y="228"/>
                    <a:pt x="86" y="228"/>
                  </a:cubicBezTo>
                  <a:cubicBezTo>
                    <a:pt x="79" y="245"/>
                    <a:pt x="73" y="262"/>
                    <a:pt x="69" y="281"/>
                  </a:cubicBezTo>
                  <a:cubicBezTo>
                    <a:pt x="0" y="296"/>
                    <a:pt x="0" y="296"/>
                    <a:pt x="0" y="296"/>
                  </a:cubicBezTo>
                  <a:cubicBezTo>
                    <a:pt x="0" y="386"/>
                    <a:pt x="0" y="386"/>
                    <a:pt x="0" y="386"/>
                  </a:cubicBezTo>
                  <a:cubicBezTo>
                    <a:pt x="69" y="401"/>
                    <a:pt x="69" y="401"/>
                    <a:pt x="69" y="401"/>
                  </a:cubicBezTo>
                  <a:cubicBezTo>
                    <a:pt x="73" y="419"/>
                    <a:pt x="79" y="437"/>
                    <a:pt x="86" y="454"/>
                  </a:cubicBezTo>
                  <a:cubicBezTo>
                    <a:pt x="39" y="506"/>
                    <a:pt x="39" y="506"/>
                    <a:pt x="39" y="506"/>
                  </a:cubicBezTo>
                  <a:cubicBezTo>
                    <a:pt x="92" y="579"/>
                    <a:pt x="92" y="579"/>
                    <a:pt x="92" y="579"/>
                  </a:cubicBezTo>
                  <a:cubicBezTo>
                    <a:pt x="157" y="551"/>
                    <a:pt x="157" y="551"/>
                    <a:pt x="157" y="551"/>
                  </a:cubicBezTo>
                  <a:cubicBezTo>
                    <a:pt x="171" y="563"/>
                    <a:pt x="186" y="574"/>
                    <a:pt x="202" y="583"/>
                  </a:cubicBezTo>
                  <a:cubicBezTo>
                    <a:pt x="195" y="654"/>
                    <a:pt x="195" y="654"/>
                    <a:pt x="195" y="654"/>
                  </a:cubicBezTo>
                  <a:cubicBezTo>
                    <a:pt x="281" y="682"/>
                    <a:pt x="281" y="682"/>
                    <a:pt x="281" y="682"/>
                  </a:cubicBezTo>
                  <a:cubicBezTo>
                    <a:pt x="316" y="620"/>
                    <a:pt x="316" y="620"/>
                    <a:pt x="316" y="620"/>
                  </a:cubicBezTo>
                  <a:cubicBezTo>
                    <a:pt x="325" y="621"/>
                    <a:pt x="335" y="622"/>
                    <a:pt x="344" y="622"/>
                  </a:cubicBezTo>
                  <a:cubicBezTo>
                    <a:pt x="353" y="622"/>
                    <a:pt x="363" y="621"/>
                    <a:pt x="372" y="620"/>
                  </a:cubicBezTo>
                  <a:cubicBezTo>
                    <a:pt x="407" y="681"/>
                    <a:pt x="407" y="681"/>
                    <a:pt x="407" y="681"/>
                  </a:cubicBezTo>
                  <a:cubicBezTo>
                    <a:pt x="493" y="654"/>
                    <a:pt x="493" y="654"/>
                    <a:pt x="493" y="654"/>
                  </a:cubicBezTo>
                  <a:cubicBezTo>
                    <a:pt x="486" y="583"/>
                    <a:pt x="486" y="583"/>
                    <a:pt x="486" y="583"/>
                  </a:cubicBezTo>
                  <a:cubicBezTo>
                    <a:pt x="502" y="574"/>
                    <a:pt x="517" y="563"/>
                    <a:pt x="531" y="550"/>
                  </a:cubicBezTo>
                  <a:cubicBezTo>
                    <a:pt x="596" y="579"/>
                    <a:pt x="596" y="579"/>
                    <a:pt x="596" y="579"/>
                  </a:cubicBezTo>
                  <a:cubicBezTo>
                    <a:pt x="649" y="506"/>
                    <a:pt x="649" y="506"/>
                    <a:pt x="649" y="506"/>
                  </a:cubicBezTo>
                  <a:cubicBezTo>
                    <a:pt x="601" y="453"/>
                    <a:pt x="601" y="453"/>
                    <a:pt x="601" y="453"/>
                  </a:cubicBezTo>
                  <a:cubicBezTo>
                    <a:pt x="609" y="436"/>
                    <a:pt x="614" y="419"/>
                    <a:pt x="618" y="400"/>
                  </a:cubicBezTo>
                  <a:cubicBezTo>
                    <a:pt x="688" y="385"/>
                    <a:pt x="688" y="385"/>
                    <a:pt x="688" y="385"/>
                  </a:cubicBezTo>
                  <a:cubicBezTo>
                    <a:pt x="688" y="295"/>
                    <a:pt x="688" y="295"/>
                    <a:pt x="688" y="295"/>
                  </a:cubicBezTo>
                  <a:cubicBezTo>
                    <a:pt x="618" y="281"/>
                    <a:pt x="618" y="281"/>
                    <a:pt x="618" y="281"/>
                  </a:cubicBezTo>
                  <a:cubicBezTo>
                    <a:pt x="614" y="262"/>
                    <a:pt x="609" y="244"/>
                    <a:pt x="601" y="227"/>
                  </a:cubicBezTo>
                  <a:cubicBezTo>
                    <a:pt x="648" y="175"/>
                    <a:pt x="648" y="175"/>
                    <a:pt x="648" y="175"/>
                  </a:cubicBezTo>
                  <a:cubicBezTo>
                    <a:pt x="595" y="102"/>
                    <a:pt x="595" y="102"/>
                    <a:pt x="595" y="102"/>
                  </a:cubicBezTo>
                  <a:cubicBezTo>
                    <a:pt x="531" y="131"/>
                    <a:pt x="531" y="131"/>
                    <a:pt x="531" y="131"/>
                  </a:cubicBezTo>
                  <a:cubicBezTo>
                    <a:pt x="517" y="118"/>
                    <a:pt x="502" y="107"/>
                    <a:pt x="485" y="98"/>
                  </a:cubicBezTo>
                  <a:cubicBezTo>
                    <a:pt x="493" y="27"/>
                    <a:pt x="493" y="27"/>
                    <a:pt x="493" y="27"/>
                  </a:cubicBezTo>
                  <a:cubicBezTo>
                    <a:pt x="407" y="0"/>
                    <a:pt x="407" y="0"/>
                    <a:pt x="407" y="0"/>
                  </a:cubicBezTo>
                  <a:cubicBezTo>
                    <a:pt x="371" y="61"/>
                    <a:pt x="371" y="61"/>
                    <a:pt x="371" y="61"/>
                  </a:cubicBezTo>
                  <a:cubicBezTo>
                    <a:pt x="362" y="60"/>
                    <a:pt x="353" y="60"/>
                    <a:pt x="344" y="60"/>
                  </a:cubicBezTo>
                  <a:close/>
                  <a:moveTo>
                    <a:pt x="593" y="340"/>
                  </a:moveTo>
                  <a:cubicBezTo>
                    <a:pt x="593" y="478"/>
                    <a:pt x="481" y="590"/>
                    <a:pt x="344" y="590"/>
                  </a:cubicBezTo>
                  <a:cubicBezTo>
                    <a:pt x="206" y="590"/>
                    <a:pt x="95" y="478"/>
                    <a:pt x="95" y="341"/>
                  </a:cubicBezTo>
                  <a:cubicBezTo>
                    <a:pt x="95" y="203"/>
                    <a:pt x="206" y="92"/>
                    <a:pt x="344" y="92"/>
                  </a:cubicBezTo>
                  <a:cubicBezTo>
                    <a:pt x="481" y="91"/>
                    <a:pt x="593" y="203"/>
                    <a:pt x="593" y="34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21"/>
            <p:cNvSpPr>
              <a:spLocks noEditPoints="1"/>
            </p:cNvSpPr>
            <p:nvPr/>
          </p:nvSpPr>
          <p:spPr bwMode="auto">
            <a:xfrm>
              <a:off x="4816475" y="3027362"/>
              <a:ext cx="973138" cy="976313"/>
            </a:xfrm>
            <a:custGeom>
              <a:avLst/>
              <a:gdLst>
                <a:gd name="T0" fmla="*/ 249 w 498"/>
                <a:gd name="T1" fmla="*/ 1 h 499"/>
                <a:gd name="T2" fmla="*/ 0 w 498"/>
                <a:gd name="T3" fmla="*/ 250 h 499"/>
                <a:gd name="T4" fmla="*/ 249 w 498"/>
                <a:gd name="T5" fmla="*/ 499 h 499"/>
                <a:gd name="T6" fmla="*/ 498 w 498"/>
                <a:gd name="T7" fmla="*/ 249 h 499"/>
                <a:gd name="T8" fmla="*/ 249 w 498"/>
                <a:gd name="T9" fmla="*/ 1 h 499"/>
                <a:gd name="T10" fmla="*/ 249 w 498"/>
                <a:gd name="T11" fmla="*/ 484 h 499"/>
                <a:gd name="T12" fmla="*/ 14 w 498"/>
                <a:gd name="T13" fmla="*/ 250 h 499"/>
                <a:gd name="T14" fmla="*/ 249 w 498"/>
                <a:gd name="T15" fmla="*/ 15 h 499"/>
                <a:gd name="T16" fmla="*/ 484 w 498"/>
                <a:gd name="T17" fmla="*/ 249 h 499"/>
                <a:gd name="T18" fmla="*/ 249 w 498"/>
                <a:gd name="T19" fmla="*/ 484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8" h="499">
                  <a:moveTo>
                    <a:pt x="249" y="1"/>
                  </a:moveTo>
                  <a:cubicBezTo>
                    <a:pt x="111" y="1"/>
                    <a:pt x="0" y="112"/>
                    <a:pt x="0" y="250"/>
                  </a:cubicBezTo>
                  <a:cubicBezTo>
                    <a:pt x="0" y="387"/>
                    <a:pt x="111" y="499"/>
                    <a:pt x="249" y="499"/>
                  </a:cubicBezTo>
                  <a:cubicBezTo>
                    <a:pt x="386" y="499"/>
                    <a:pt x="498" y="387"/>
                    <a:pt x="498" y="249"/>
                  </a:cubicBezTo>
                  <a:cubicBezTo>
                    <a:pt x="498" y="112"/>
                    <a:pt x="386" y="0"/>
                    <a:pt x="249" y="1"/>
                  </a:cubicBezTo>
                  <a:close/>
                  <a:moveTo>
                    <a:pt x="249" y="484"/>
                  </a:moveTo>
                  <a:cubicBezTo>
                    <a:pt x="119" y="484"/>
                    <a:pt x="14" y="379"/>
                    <a:pt x="14" y="250"/>
                  </a:cubicBezTo>
                  <a:cubicBezTo>
                    <a:pt x="14" y="120"/>
                    <a:pt x="119" y="15"/>
                    <a:pt x="249" y="15"/>
                  </a:cubicBezTo>
                  <a:cubicBezTo>
                    <a:pt x="378" y="15"/>
                    <a:pt x="483" y="120"/>
                    <a:pt x="484" y="249"/>
                  </a:cubicBezTo>
                  <a:cubicBezTo>
                    <a:pt x="484" y="379"/>
                    <a:pt x="379" y="484"/>
                    <a:pt x="249" y="48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椭圆 79"/>
            <p:cNvSpPr/>
            <p:nvPr/>
          </p:nvSpPr>
          <p:spPr>
            <a:xfrm>
              <a:off x="4903879" y="3119541"/>
              <a:ext cx="798330" cy="7983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3238500" y="2865967"/>
            <a:ext cx="2925233" cy="2904067"/>
            <a:chOff x="2428875" y="2149475"/>
            <a:chExt cx="2193925" cy="2178050"/>
          </a:xfrm>
        </p:grpSpPr>
        <p:sp>
          <p:nvSpPr>
            <p:cNvPr id="66" name="Freeform 16"/>
            <p:cNvSpPr>
              <a:spLocks noEditPoints="1"/>
            </p:cNvSpPr>
            <p:nvPr/>
          </p:nvSpPr>
          <p:spPr bwMode="auto">
            <a:xfrm>
              <a:off x="2428875" y="2149475"/>
              <a:ext cx="2193925" cy="2178050"/>
            </a:xfrm>
            <a:custGeom>
              <a:avLst/>
              <a:gdLst>
                <a:gd name="T0" fmla="*/ 561 w 1122"/>
                <a:gd name="T1" fmla="*/ 98 h 1113"/>
                <a:gd name="T2" fmla="*/ 515 w 1122"/>
                <a:gd name="T3" fmla="*/ 100 h 1113"/>
                <a:gd name="T4" fmla="*/ 457 w 1122"/>
                <a:gd name="T5" fmla="*/ 1 h 1113"/>
                <a:gd name="T6" fmla="*/ 317 w 1122"/>
                <a:gd name="T7" fmla="*/ 46 h 1113"/>
                <a:gd name="T8" fmla="*/ 329 w 1122"/>
                <a:gd name="T9" fmla="*/ 161 h 1113"/>
                <a:gd name="T10" fmla="*/ 256 w 1122"/>
                <a:gd name="T11" fmla="*/ 215 h 1113"/>
                <a:gd name="T12" fmla="*/ 150 w 1122"/>
                <a:gd name="T13" fmla="*/ 168 h 1113"/>
                <a:gd name="T14" fmla="*/ 64 w 1122"/>
                <a:gd name="T15" fmla="*/ 287 h 1113"/>
                <a:gd name="T16" fmla="*/ 141 w 1122"/>
                <a:gd name="T17" fmla="*/ 373 h 1113"/>
                <a:gd name="T18" fmla="*/ 113 w 1122"/>
                <a:gd name="T19" fmla="*/ 459 h 1113"/>
                <a:gd name="T20" fmla="*/ 0 w 1122"/>
                <a:gd name="T21" fmla="*/ 483 h 1113"/>
                <a:gd name="T22" fmla="*/ 0 w 1122"/>
                <a:gd name="T23" fmla="*/ 630 h 1113"/>
                <a:gd name="T24" fmla="*/ 113 w 1122"/>
                <a:gd name="T25" fmla="*/ 654 h 1113"/>
                <a:gd name="T26" fmla="*/ 141 w 1122"/>
                <a:gd name="T27" fmla="*/ 741 h 1113"/>
                <a:gd name="T28" fmla="*/ 64 w 1122"/>
                <a:gd name="T29" fmla="*/ 827 h 1113"/>
                <a:gd name="T30" fmla="*/ 151 w 1122"/>
                <a:gd name="T31" fmla="*/ 946 h 1113"/>
                <a:gd name="T32" fmla="*/ 256 w 1122"/>
                <a:gd name="T33" fmla="*/ 899 h 1113"/>
                <a:gd name="T34" fmla="*/ 330 w 1122"/>
                <a:gd name="T35" fmla="*/ 952 h 1113"/>
                <a:gd name="T36" fmla="*/ 318 w 1122"/>
                <a:gd name="T37" fmla="*/ 1067 h 1113"/>
                <a:gd name="T38" fmla="*/ 458 w 1122"/>
                <a:gd name="T39" fmla="*/ 1113 h 1113"/>
                <a:gd name="T40" fmla="*/ 516 w 1122"/>
                <a:gd name="T41" fmla="*/ 1013 h 1113"/>
                <a:gd name="T42" fmla="*/ 561 w 1122"/>
                <a:gd name="T43" fmla="*/ 1015 h 1113"/>
                <a:gd name="T44" fmla="*/ 607 w 1122"/>
                <a:gd name="T45" fmla="*/ 1013 h 1113"/>
                <a:gd name="T46" fmla="*/ 665 w 1122"/>
                <a:gd name="T47" fmla="*/ 1113 h 1113"/>
                <a:gd name="T48" fmla="*/ 805 w 1122"/>
                <a:gd name="T49" fmla="*/ 1067 h 1113"/>
                <a:gd name="T50" fmla="*/ 793 w 1122"/>
                <a:gd name="T51" fmla="*/ 952 h 1113"/>
                <a:gd name="T52" fmla="*/ 866 w 1122"/>
                <a:gd name="T53" fmla="*/ 899 h 1113"/>
                <a:gd name="T54" fmla="*/ 972 w 1122"/>
                <a:gd name="T55" fmla="*/ 945 h 1113"/>
                <a:gd name="T56" fmla="*/ 1058 w 1122"/>
                <a:gd name="T57" fmla="*/ 826 h 1113"/>
                <a:gd name="T58" fmla="*/ 981 w 1122"/>
                <a:gd name="T59" fmla="*/ 741 h 1113"/>
                <a:gd name="T60" fmla="*/ 1009 w 1122"/>
                <a:gd name="T61" fmla="*/ 654 h 1113"/>
                <a:gd name="T62" fmla="*/ 1122 w 1122"/>
                <a:gd name="T63" fmla="*/ 630 h 1113"/>
                <a:gd name="T64" fmla="*/ 1122 w 1122"/>
                <a:gd name="T65" fmla="*/ 483 h 1113"/>
                <a:gd name="T66" fmla="*/ 1009 w 1122"/>
                <a:gd name="T67" fmla="*/ 459 h 1113"/>
                <a:gd name="T68" fmla="*/ 981 w 1122"/>
                <a:gd name="T69" fmla="*/ 372 h 1113"/>
                <a:gd name="T70" fmla="*/ 1058 w 1122"/>
                <a:gd name="T71" fmla="*/ 286 h 1113"/>
                <a:gd name="T72" fmla="*/ 971 w 1122"/>
                <a:gd name="T73" fmla="*/ 167 h 1113"/>
                <a:gd name="T74" fmla="*/ 866 w 1122"/>
                <a:gd name="T75" fmla="*/ 214 h 1113"/>
                <a:gd name="T76" fmla="*/ 792 w 1122"/>
                <a:gd name="T77" fmla="*/ 160 h 1113"/>
                <a:gd name="T78" fmla="*/ 804 w 1122"/>
                <a:gd name="T79" fmla="*/ 46 h 1113"/>
                <a:gd name="T80" fmla="*/ 664 w 1122"/>
                <a:gd name="T81" fmla="*/ 0 h 1113"/>
                <a:gd name="T82" fmla="*/ 606 w 1122"/>
                <a:gd name="T83" fmla="*/ 100 h 1113"/>
                <a:gd name="T84" fmla="*/ 561 w 1122"/>
                <a:gd name="T85" fmla="*/ 98 h 1113"/>
                <a:gd name="T86" fmla="*/ 967 w 1122"/>
                <a:gd name="T87" fmla="*/ 556 h 1113"/>
                <a:gd name="T88" fmla="*/ 561 w 1122"/>
                <a:gd name="T89" fmla="*/ 963 h 1113"/>
                <a:gd name="T90" fmla="*/ 155 w 1122"/>
                <a:gd name="T91" fmla="*/ 557 h 1113"/>
                <a:gd name="T92" fmla="*/ 561 w 1122"/>
                <a:gd name="T93" fmla="*/ 150 h 1113"/>
                <a:gd name="T94" fmla="*/ 967 w 1122"/>
                <a:gd name="T95" fmla="*/ 556 h 1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22" h="1113">
                  <a:moveTo>
                    <a:pt x="561" y="98"/>
                  </a:moveTo>
                  <a:cubicBezTo>
                    <a:pt x="545" y="98"/>
                    <a:pt x="530" y="99"/>
                    <a:pt x="515" y="100"/>
                  </a:cubicBezTo>
                  <a:cubicBezTo>
                    <a:pt x="457" y="1"/>
                    <a:pt x="457" y="1"/>
                    <a:pt x="457" y="1"/>
                  </a:cubicBezTo>
                  <a:cubicBezTo>
                    <a:pt x="317" y="46"/>
                    <a:pt x="317" y="46"/>
                    <a:pt x="317" y="46"/>
                  </a:cubicBezTo>
                  <a:cubicBezTo>
                    <a:pt x="329" y="161"/>
                    <a:pt x="329" y="161"/>
                    <a:pt x="329" y="161"/>
                  </a:cubicBezTo>
                  <a:cubicBezTo>
                    <a:pt x="303" y="176"/>
                    <a:pt x="278" y="194"/>
                    <a:pt x="256" y="215"/>
                  </a:cubicBezTo>
                  <a:cubicBezTo>
                    <a:pt x="150" y="168"/>
                    <a:pt x="150" y="168"/>
                    <a:pt x="150" y="168"/>
                  </a:cubicBezTo>
                  <a:cubicBezTo>
                    <a:pt x="64" y="287"/>
                    <a:pt x="64" y="287"/>
                    <a:pt x="64" y="287"/>
                  </a:cubicBezTo>
                  <a:cubicBezTo>
                    <a:pt x="141" y="373"/>
                    <a:pt x="141" y="373"/>
                    <a:pt x="141" y="373"/>
                  </a:cubicBezTo>
                  <a:cubicBezTo>
                    <a:pt x="129" y="400"/>
                    <a:pt x="120" y="429"/>
                    <a:pt x="113" y="459"/>
                  </a:cubicBezTo>
                  <a:cubicBezTo>
                    <a:pt x="0" y="483"/>
                    <a:pt x="0" y="483"/>
                    <a:pt x="0" y="483"/>
                  </a:cubicBezTo>
                  <a:cubicBezTo>
                    <a:pt x="0" y="630"/>
                    <a:pt x="0" y="630"/>
                    <a:pt x="0" y="630"/>
                  </a:cubicBezTo>
                  <a:cubicBezTo>
                    <a:pt x="113" y="654"/>
                    <a:pt x="113" y="654"/>
                    <a:pt x="113" y="654"/>
                  </a:cubicBezTo>
                  <a:cubicBezTo>
                    <a:pt x="120" y="685"/>
                    <a:pt x="129" y="714"/>
                    <a:pt x="141" y="741"/>
                  </a:cubicBezTo>
                  <a:cubicBezTo>
                    <a:pt x="64" y="827"/>
                    <a:pt x="64" y="827"/>
                    <a:pt x="64" y="827"/>
                  </a:cubicBezTo>
                  <a:cubicBezTo>
                    <a:pt x="151" y="946"/>
                    <a:pt x="151" y="946"/>
                    <a:pt x="151" y="946"/>
                  </a:cubicBezTo>
                  <a:cubicBezTo>
                    <a:pt x="256" y="899"/>
                    <a:pt x="256" y="899"/>
                    <a:pt x="256" y="899"/>
                  </a:cubicBezTo>
                  <a:cubicBezTo>
                    <a:pt x="279" y="919"/>
                    <a:pt x="304" y="937"/>
                    <a:pt x="330" y="952"/>
                  </a:cubicBezTo>
                  <a:cubicBezTo>
                    <a:pt x="318" y="1067"/>
                    <a:pt x="318" y="1067"/>
                    <a:pt x="318" y="1067"/>
                  </a:cubicBezTo>
                  <a:cubicBezTo>
                    <a:pt x="458" y="1113"/>
                    <a:pt x="458" y="1113"/>
                    <a:pt x="458" y="1113"/>
                  </a:cubicBezTo>
                  <a:cubicBezTo>
                    <a:pt x="516" y="1013"/>
                    <a:pt x="516" y="1013"/>
                    <a:pt x="516" y="1013"/>
                  </a:cubicBezTo>
                  <a:cubicBezTo>
                    <a:pt x="531" y="1014"/>
                    <a:pt x="546" y="1015"/>
                    <a:pt x="561" y="1015"/>
                  </a:cubicBezTo>
                  <a:cubicBezTo>
                    <a:pt x="577" y="1015"/>
                    <a:pt x="592" y="1014"/>
                    <a:pt x="607" y="1013"/>
                  </a:cubicBezTo>
                  <a:cubicBezTo>
                    <a:pt x="665" y="1113"/>
                    <a:pt x="665" y="1113"/>
                    <a:pt x="665" y="1113"/>
                  </a:cubicBezTo>
                  <a:cubicBezTo>
                    <a:pt x="805" y="1067"/>
                    <a:pt x="805" y="1067"/>
                    <a:pt x="805" y="1067"/>
                  </a:cubicBezTo>
                  <a:cubicBezTo>
                    <a:pt x="793" y="952"/>
                    <a:pt x="793" y="952"/>
                    <a:pt x="793" y="952"/>
                  </a:cubicBezTo>
                  <a:cubicBezTo>
                    <a:pt x="819" y="937"/>
                    <a:pt x="844" y="919"/>
                    <a:pt x="866" y="899"/>
                  </a:cubicBezTo>
                  <a:cubicBezTo>
                    <a:pt x="972" y="945"/>
                    <a:pt x="972" y="945"/>
                    <a:pt x="972" y="945"/>
                  </a:cubicBezTo>
                  <a:cubicBezTo>
                    <a:pt x="1058" y="826"/>
                    <a:pt x="1058" y="826"/>
                    <a:pt x="1058" y="826"/>
                  </a:cubicBezTo>
                  <a:cubicBezTo>
                    <a:pt x="981" y="741"/>
                    <a:pt x="981" y="741"/>
                    <a:pt x="981" y="741"/>
                  </a:cubicBezTo>
                  <a:cubicBezTo>
                    <a:pt x="993" y="713"/>
                    <a:pt x="1002" y="684"/>
                    <a:pt x="1009" y="654"/>
                  </a:cubicBezTo>
                  <a:cubicBezTo>
                    <a:pt x="1122" y="630"/>
                    <a:pt x="1122" y="630"/>
                    <a:pt x="1122" y="630"/>
                  </a:cubicBezTo>
                  <a:cubicBezTo>
                    <a:pt x="1122" y="483"/>
                    <a:pt x="1122" y="483"/>
                    <a:pt x="1122" y="483"/>
                  </a:cubicBezTo>
                  <a:cubicBezTo>
                    <a:pt x="1009" y="459"/>
                    <a:pt x="1009" y="459"/>
                    <a:pt x="1009" y="459"/>
                  </a:cubicBezTo>
                  <a:cubicBezTo>
                    <a:pt x="1002" y="428"/>
                    <a:pt x="993" y="400"/>
                    <a:pt x="981" y="372"/>
                  </a:cubicBezTo>
                  <a:cubicBezTo>
                    <a:pt x="1058" y="286"/>
                    <a:pt x="1058" y="286"/>
                    <a:pt x="1058" y="286"/>
                  </a:cubicBezTo>
                  <a:cubicBezTo>
                    <a:pt x="971" y="167"/>
                    <a:pt x="971" y="167"/>
                    <a:pt x="971" y="167"/>
                  </a:cubicBezTo>
                  <a:cubicBezTo>
                    <a:pt x="866" y="214"/>
                    <a:pt x="866" y="214"/>
                    <a:pt x="866" y="214"/>
                  </a:cubicBezTo>
                  <a:cubicBezTo>
                    <a:pt x="843" y="194"/>
                    <a:pt x="818" y="176"/>
                    <a:pt x="792" y="160"/>
                  </a:cubicBezTo>
                  <a:cubicBezTo>
                    <a:pt x="804" y="46"/>
                    <a:pt x="804" y="46"/>
                    <a:pt x="804" y="46"/>
                  </a:cubicBezTo>
                  <a:cubicBezTo>
                    <a:pt x="664" y="0"/>
                    <a:pt x="664" y="0"/>
                    <a:pt x="664" y="0"/>
                  </a:cubicBezTo>
                  <a:cubicBezTo>
                    <a:pt x="606" y="100"/>
                    <a:pt x="606" y="100"/>
                    <a:pt x="606" y="100"/>
                  </a:cubicBezTo>
                  <a:cubicBezTo>
                    <a:pt x="591" y="99"/>
                    <a:pt x="576" y="98"/>
                    <a:pt x="561" y="98"/>
                  </a:cubicBezTo>
                  <a:close/>
                  <a:moveTo>
                    <a:pt x="967" y="556"/>
                  </a:moveTo>
                  <a:cubicBezTo>
                    <a:pt x="967" y="781"/>
                    <a:pt x="786" y="963"/>
                    <a:pt x="561" y="963"/>
                  </a:cubicBezTo>
                  <a:cubicBezTo>
                    <a:pt x="337" y="963"/>
                    <a:pt x="155" y="781"/>
                    <a:pt x="155" y="557"/>
                  </a:cubicBezTo>
                  <a:cubicBezTo>
                    <a:pt x="155" y="332"/>
                    <a:pt x="336" y="151"/>
                    <a:pt x="561" y="150"/>
                  </a:cubicBezTo>
                  <a:cubicBezTo>
                    <a:pt x="785" y="150"/>
                    <a:pt x="967" y="332"/>
                    <a:pt x="967" y="5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17"/>
            <p:cNvSpPr>
              <a:spLocks noEditPoints="1"/>
            </p:cNvSpPr>
            <p:nvPr/>
          </p:nvSpPr>
          <p:spPr bwMode="auto">
            <a:xfrm>
              <a:off x="2732088" y="2443162"/>
              <a:ext cx="1587500" cy="1590675"/>
            </a:xfrm>
            <a:custGeom>
              <a:avLst/>
              <a:gdLst>
                <a:gd name="T0" fmla="*/ 406 w 812"/>
                <a:gd name="T1" fmla="*/ 0 h 813"/>
                <a:gd name="T2" fmla="*/ 0 w 812"/>
                <a:gd name="T3" fmla="*/ 407 h 813"/>
                <a:gd name="T4" fmla="*/ 406 w 812"/>
                <a:gd name="T5" fmla="*/ 813 h 813"/>
                <a:gd name="T6" fmla="*/ 812 w 812"/>
                <a:gd name="T7" fmla="*/ 406 h 813"/>
                <a:gd name="T8" fmla="*/ 406 w 812"/>
                <a:gd name="T9" fmla="*/ 0 h 813"/>
                <a:gd name="T10" fmla="*/ 406 w 812"/>
                <a:gd name="T11" fmla="*/ 789 h 813"/>
                <a:gd name="T12" fmla="*/ 23 w 812"/>
                <a:gd name="T13" fmla="*/ 407 h 813"/>
                <a:gd name="T14" fmla="*/ 406 w 812"/>
                <a:gd name="T15" fmla="*/ 24 h 813"/>
                <a:gd name="T16" fmla="*/ 789 w 812"/>
                <a:gd name="T17" fmla="*/ 406 h 813"/>
                <a:gd name="T18" fmla="*/ 406 w 812"/>
                <a:gd name="T19" fmla="*/ 789 h 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2" h="813">
                  <a:moveTo>
                    <a:pt x="406" y="0"/>
                  </a:moveTo>
                  <a:cubicBezTo>
                    <a:pt x="181" y="1"/>
                    <a:pt x="0" y="182"/>
                    <a:pt x="0" y="407"/>
                  </a:cubicBezTo>
                  <a:cubicBezTo>
                    <a:pt x="0" y="631"/>
                    <a:pt x="182" y="813"/>
                    <a:pt x="406" y="813"/>
                  </a:cubicBezTo>
                  <a:cubicBezTo>
                    <a:pt x="631" y="813"/>
                    <a:pt x="812" y="631"/>
                    <a:pt x="812" y="406"/>
                  </a:cubicBezTo>
                  <a:cubicBezTo>
                    <a:pt x="812" y="182"/>
                    <a:pt x="630" y="0"/>
                    <a:pt x="406" y="0"/>
                  </a:cubicBezTo>
                  <a:close/>
                  <a:moveTo>
                    <a:pt x="406" y="789"/>
                  </a:moveTo>
                  <a:cubicBezTo>
                    <a:pt x="195" y="790"/>
                    <a:pt x="23" y="618"/>
                    <a:pt x="23" y="407"/>
                  </a:cubicBezTo>
                  <a:cubicBezTo>
                    <a:pt x="23" y="195"/>
                    <a:pt x="194" y="24"/>
                    <a:pt x="406" y="24"/>
                  </a:cubicBezTo>
                  <a:cubicBezTo>
                    <a:pt x="617" y="23"/>
                    <a:pt x="789" y="195"/>
                    <a:pt x="789" y="406"/>
                  </a:cubicBezTo>
                  <a:cubicBezTo>
                    <a:pt x="789" y="618"/>
                    <a:pt x="618" y="789"/>
                    <a:pt x="406" y="78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椭圆 80"/>
            <p:cNvSpPr/>
            <p:nvPr/>
          </p:nvSpPr>
          <p:spPr>
            <a:xfrm>
              <a:off x="2841523" y="2554186"/>
              <a:ext cx="1368628" cy="136862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1" name="Group 216"/>
          <p:cNvGrpSpPr/>
          <p:nvPr/>
        </p:nvGrpSpPr>
        <p:grpSpPr>
          <a:xfrm>
            <a:off x="4171555" y="3948135"/>
            <a:ext cx="812177" cy="657204"/>
            <a:chOff x="1209675" y="6354763"/>
            <a:chExt cx="449263" cy="363538"/>
          </a:xfrm>
          <a:solidFill>
            <a:srgbClr val="020302"/>
          </a:solidFill>
        </p:grpSpPr>
        <p:sp>
          <p:nvSpPr>
            <p:cNvPr id="32" name="Freeform 205"/>
            <p:cNvSpPr/>
            <p:nvPr/>
          </p:nvSpPr>
          <p:spPr bwMode="auto">
            <a:xfrm>
              <a:off x="1560513" y="6529388"/>
              <a:ext cx="96838" cy="188913"/>
            </a:xfrm>
            <a:custGeom>
              <a:avLst/>
              <a:gdLst>
                <a:gd name="T0" fmla="*/ 31 w 126"/>
                <a:gd name="T1" fmla="*/ 0 h 245"/>
                <a:gd name="T2" fmla="*/ 0 w 126"/>
                <a:gd name="T3" fmla="*/ 39 h 245"/>
                <a:gd name="T4" fmla="*/ 0 w 126"/>
                <a:gd name="T5" fmla="*/ 245 h 245"/>
                <a:gd name="T6" fmla="*/ 126 w 126"/>
                <a:gd name="T7" fmla="*/ 245 h 245"/>
                <a:gd name="T8" fmla="*/ 125 w 126"/>
                <a:gd name="T9" fmla="*/ 74 h 245"/>
                <a:gd name="T10" fmla="*/ 31 w 126"/>
                <a:gd name="T11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6" h="245">
                  <a:moveTo>
                    <a:pt x="31" y="0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245"/>
                    <a:pt x="0" y="245"/>
                    <a:pt x="0" y="245"/>
                  </a:cubicBezTo>
                  <a:cubicBezTo>
                    <a:pt x="126" y="245"/>
                    <a:pt x="126" y="245"/>
                    <a:pt x="126" y="245"/>
                  </a:cubicBezTo>
                  <a:cubicBezTo>
                    <a:pt x="125" y="74"/>
                    <a:pt x="125" y="74"/>
                    <a:pt x="125" y="74"/>
                  </a:cubicBezTo>
                  <a:cubicBezTo>
                    <a:pt x="99" y="52"/>
                    <a:pt x="31" y="0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33" name="Freeform 207"/>
            <p:cNvSpPr/>
            <p:nvPr/>
          </p:nvSpPr>
          <p:spPr bwMode="auto">
            <a:xfrm>
              <a:off x="1209675" y="6354763"/>
              <a:ext cx="449263" cy="339725"/>
            </a:xfrm>
            <a:custGeom>
              <a:avLst/>
              <a:gdLst>
                <a:gd name="T0" fmla="*/ 236 w 585"/>
                <a:gd name="T1" fmla="*/ 248 h 442"/>
                <a:gd name="T2" fmla="*/ 76 w 585"/>
                <a:gd name="T3" fmla="*/ 428 h 442"/>
                <a:gd name="T4" fmla="*/ 46 w 585"/>
                <a:gd name="T5" fmla="*/ 442 h 442"/>
                <a:gd name="T6" fmla="*/ 18 w 585"/>
                <a:gd name="T7" fmla="*/ 432 h 442"/>
                <a:gd name="T8" fmla="*/ 15 w 585"/>
                <a:gd name="T9" fmla="*/ 374 h 442"/>
                <a:gd name="T10" fmla="*/ 206 w 585"/>
                <a:gd name="T11" fmla="*/ 158 h 442"/>
                <a:gd name="T12" fmla="*/ 237 w 585"/>
                <a:gd name="T13" fmla="*/ 144 h 442"/>
                <a:gd name="T14" fmla="*/ 268 w 585"/>
                <a:gd name="T15" fmla="*/ 158 h 442"/>
                <a:gd name="T16" fmla="*/ 323 w 585"/>
                <a:gd name="T17" fmla="*/ 224 h 442"/>
                <a:gd name="T18" fmla="*/ 425 w 585"/>
                <a:gd name="T19" fmla="*/ 101 h 442"/>
                <a:gd name="T20" fmla="*/ 330 w 585"/>
                <a:gd name="T21" fmla="*/ 19 h 442"/>
                <a:gd name="T22" fmla="*/ 566 w 585"/>
                <a:gd name="T23" fmla="*/ 0 h 442"/>
                <a:gd name="T24" fmla="*/ 585 w 585"/>
                <a:gd name="T25" fmla="*/ 239 h 442"/>
                <a:gd name="T26" fmla="*/ 487 w 585"/>
                <a:gd name="T27" fmla="*/ 154 h 442"/>
                <a:gd name="T28" fmla="*/ 355 w 585"/>
                <a:gd name="T29" fmla="*/ 314 h 442"/>
                <a:gd name="T30" fmla="*/ 324 w 585"/>
                <a:gd name="T31" fmla="*/ 329 h 442"/>
                <a:gd name="T32" fmla="*/ 292 w 585"/>
                <a:gd name="T33" fmla="*/ 314 h 442"/>
                <a:gd name="T34" fmla="*/ 236 w 585"/>
                <a:gd name="T35" fmla="*/ 248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85" h="442">
                  <a:moveTo>
                    <a:pt x="236" y="248"/>
                  </a:moveTo>
                  <a:cubicBezTo>
                    <a:pt x="76" y="428"/>
                    <a:pt x="76" y="428"/>
                    <a:pt x="76" y="428"/>
                  </a:cubicBezTo>
                  <a:cubicBezTo>
                    <a:pt x="68" y="438"/>
                    <a:pt x="57" y="442"/>
                    <a:pt x="46" y="442"/>
                  </a:cubicBezTo>
                  <a:cubicBezTo>
                    <a:pt x="36" y="442"/>
                    <a:pt x="26" y="439"/>
                    <a:pt x="18" y="432"/>
                  </a:cubicBezTo>
                  <a:cubicBezTo>
                    <a:pt x="1" y="417"/>
                    <a:pt x="0" y="391"/>
                    <a:pt x="15" y="374"/>
                  </a:cubicBezTo>
                  <a:cubicBezTo>
                    <a:pt x="206" y="158"/>
                    <a:pt x="206" y="158"/>
                    <a:pt x="206" y="158"/>
                  </a:cubicBezTo>
                  <a:cubicBezTo>
                    <a:pt x="214" y="149"/>
                    <a:pt x="225" y="143"/>
                    <a:pt x="237" y="144"/>
                  </a:cubicBezTo>
                  <a:cubicBezTo>
                    <a:pt x="249" y="144"/>
                    <a:pt x="260" y="149"/>
                    <a:pt x="268" y="158"/>
                  </a:cubicBezTo>
                  <a:cubicBezTo>
                    <a:pt x="323" y="224"/>
                    <a:pt x="323" y="224"/>
                    <a:pt x="323" y="224"/>
                  </a:cubicBezTo>
                  <a:cubicBezTo>
                    <a:pt x="425" y="101"/>
                    <a:pt x="425" y="101"/>
                    <a:pt x="425" y="101"/>
                  </a:cubicBezTo>
                  <a:cubicBezTo>
                    <a:pt x="330" y="19"/>
                    <a:pt x="330" y="19"/>
                    <a:pt x="330" y="19"/>
                  </a:cubicBezTo>
                  <a:cubicBezTo>
                    <a:pt x="566" y="0"/>
                    <a:pt x="566" y="0"/>
                    <a:pt x="566" y="0"/>
                  </a:cubicBezTo>
                  <a:cubicBezTo>
                    <a:pt x="585" y="239"/>
                    <a:pt x="585" y="239"/>
                    <a:pt x="585" y="239"/>
                  </a:cubicBezTo>
                  <a:cubicBezTo>
                    <a:pt x="487" y="154"/>
                    <a:pt x="487" y="154"/>
                    <a:pt x="487" y="154"/>
                  </a:cubicBezTo>
                  <a:cubicBezTo>
                    <a:pt x="355" y="314"/>
                    <a:pt x="355" y="314"/>
                    <a:pt x="355" y="314"/>
                  </a:cubicBezTo>
                  <a:cubicBezTo>
                    <a:pt x="348" y="323"/>
                    <a:pt x="336" y="329"/>
                    <a:pt x="324" y="329"/>
                  </a:cubicBezTo>
                  <a:cubicBezTo>
                    <a:pt x="311" y="329"/>
                    <a:pt x="300" y="324"/>
                    <a:pt x="292" y="314"/>
                  </a:cubicBezTo>
                  <a:lnTo>
                    <a:pt x="236" y="24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34" name="Freeform 208"/>
            <p:cNvSpPr/>
            <p:nvPr/>
          </p:nvSpPr>
          <p:spPr bwMode="auto">
            <a:xfrm>
              <a:off x="1417638" y="6589713"/>
              <a:ext cx="119063" cy="127000"/>
            </a:xfrm>
            <a:custGeom>
              <a:avLst/>
              <a:gdLst>
                <a:gd name="T0" fmla="*/ 98 w 153"/>
                <a:gd name="T1" fmla="*/ 64 h 167"/>
                <a:gd name="T2" fmla="*/ 62 w 153"/>
                <a:gd name="T3" fmla="*/ 83 h 167"/>
                <a:gd name="T4" fmla="*/ 1 w 153"/>
                <a:gd name="T5" fmla="*/ 56 h 167"/>
                <a:gd name="T6" fmla="*/ 0 w 153"/>
                <a:gd name="T7" fmla="*/ 167 h 167"/>
                <a:gd name="T8" fmla="*/ 150 w 153"/>
                <a:gd name="T9" fmla="*/ 167 h 167"/>
                <a:gd name="T10" fmla="*/ 153 w 153"/>
                <a:gd name="T11" fmla="*/ 0 h 167"/>
                <a:gd name="T12" fmla="*/ 98 w 153"/>
                <a:gd name="T13" fmla="*/ 64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" h="167">
                  <a:moveTo>
                    <a:pt x="98" y="64"/>
                  </a:moveTo>
                  <a:cubicBezTo>
                    <a:pt x="76" y="83"/>
                    <a:pt x="62" y="83"/>
                    <a:pt x="62" y="83"/>
                  </a:cubicBezTo>
                  <a:cubicBezTo>
                    <a:pt x="43" y="86"/>
                    <a:pt x="15" y="67"/>
                    <a:pt x="1" y="56"/>
                  </a:cubicBezTo>
                  <a:cubicBezTo>
                    <a:pt x="0" y="167"/>
                    <a:pt x="0" y="167"/>
                    <a:pt x="0" y="167"/>
                  </a:cubicBezTo>
                  <a:cubicBezTo>
                    <a:pt x="150" y="167"/>
                    <a:pt x="150" y="167"/>
                    <a:pt x="150" y="167"/>
                  </a:cubicBezTo>
                  <a:cubicBezTo>
                    <a:pt x="153" y="0"/>
                    <a:pt x="153" y="0"/>
                    <a:pt x="153" y="0"/>
                  </a:cubicBezTo>
                  <a:cubicBezTo>
                    <a:pt x="132" y="24"/>
                    <a:pt x="116" y="47"/>
                    <a:pt x="98" y="6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35" name="Freeform 209"/>
            <p:cNvSpPr/>
            <p:nvPr/>
          </p:nvSpPr>
          <p:spPr bwMode="auto">
            <a:xfrm>
              <a:off x="1295400" y="6600825"/>
              <a:ext cx="96838" cy="115888"/>
            </a:xfrm>
            <a:custGeom>
              <a:avLst/>
              <a:gdLst>
                <a:gd name="T0" fmla="*/ 0 w 61"/>
                <a:gd name="T1" fmla="*/ 73 h 73"/>
                <a:gd name="T2" fmla="*/ 61 w 61"/>
                <a:gd name="T3" fmla="*/ 73 h 73"/>
                <a:gd name="T4" fmla="*/ 61 w 61"/>
                <a:gd name="T5" fmla="*/ 0 h 73"/>
                <a:gd name="T6" fmla="*/ 0 w 61"/>
                <a:gd name="T7" fmla="*/ 70 h 73"/>
                <a:gd name="T8" fmla="*/ 0 w 61"/>
                <a:gd name="T9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73">
                  <a:moveTo>
                    <a:pt x="0" y="73"/>
                  </a:moveTo>
                  <a:lnTo>
                    <a:pt x="61" y="73"/>
                  </a:lnTo>
                  <a:lnTo>
                    <a:pt x="61" y="0"/>
                  </a:lnTo>
                  <a:lnTo>
                    <a:pt x="0" y="70"/>
                  </a:lnTo>
                  <a:lnTo>
                    <a:pt x="0" y="7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</p:grpSp>
      <p:grpSp>
        <p:nvGrpSpPr>
          <p:cNvPr id="40" name="Group 259"/>
          <p:cNvGrpSpPr/>
          <p:nvPr/>
        </p:nvGrpSpPr>
        <p:grpSpPr>
          <a:xfrm>
            <a:off x="6235701" y="2141983"/>
            <a:ext cx="576368" cy="661059"/>
            <a:chOff x="4638675" y="4654550"/>
            <a:chExt cx="388938" cy="446088"/>
          </a:xfrm>
          <a:solidFill>
            <a:srgbClr val="020302"/>
          </a:solidFill>
        </p:grpSpPr>
        <p:sp>
          <p:nvSpPr>
            <p:cNvPr id="41" name="Freeform 241"/>
            <p:cNvSpPr>
              <a:spLocks noEditPoints="1"/>
            </p:cNvSpPr>
            <p:nvPr/>
          </p:nvSpPr>
          <p:spPr bwMode="auto">
            <a:xfrm>
              <a:off x="4638675" y="4654550"/>
              <a:ext cx="388938" cy="446088"/>
            </a:xfrm>
            <a:custGeom>
              <a:avLst/>
              <a:gdLst>
                <a:gd name="T0" fmla="*/ 507 w 507"/>
                <a:gd name="T1" fmla="*/ 118 h 581"/>
                <a:gd name="T2" fmla="*/ 507 w 507"/>
                <a:gd name="T3" fmla="*/ 143 h 581"/>
                <a:gd name="T4" fmla="*/ 506 w 507"/>
                <a:gd name="T5" fmla="*/ 229 h 581"/>
                <a:gd name="T6" fmla="*/ 496 w 507"/>
                <a:gd name="T7" fmla="*/ 296 h 581"/>
                <a:gd name="T8" fmla="*/ 268 w 507"/>
                <a:gd name="T9" fmla="*/ 576 h 581"/>
                <a:gd name="T10" fmla="*/ 257 w 507"/>
                <a:gd name="T11" fmla="*/ 580 h 581"/>
                <a:gd name="T12" fmla="*/ 253 w 507"/>
                <a:gd name="T13" fmla="*/ 581 h 581"/>
                <a:gd name="T14" fmla="*/ 250 w 507"/>
                <a:gd name="T15" fmla="*/ 580 h 581"/>
                <a:gd name="T16" fmla="*/ 239 w 507"/>
                <a:gd name="T17" fmla="*/ 576 h 581"/>
                <a:gd name="T18" fmla="*/ 10 w 507"/>
                <a:gd name="T19" fmla="*/ 296 h 581"/>
                <a:gd name="T20" fmla="*/ 1 w 507"/>
                <a:gd name="T21" fmla="*/ 229 h 581"/>
                <a:gd name="T22" fmla="*/ 0 w 507"/>
                <a:gd name="T23" fmla="*/ 143 h 581"/>
                <a:gd name="T24" fmla="*/ 0 w 507"/>
                <a:gd name="T25" fmla="*/ 118 h 581"/>
                <a:gd name="T26" fmla="*/ 7 w 507"/>
                <a:gd name="T27" fmla="*/ 109 h 581"/>
                <a:gd name="T28" fmla="*/ 31 w 507"/>
                <a:gd name="T29" fmla="*/ 102 h 581"/>
                <a:gd name="T30" fmla="*/ 148 w 507"/>
                <a:gd name="T31" fmla="*/ 44 h 581"/>
                <a:gd name="T32" fmla="*/ 253 w 507"/>
                <a:gd name="T33" fmla="*/ 0 h 581"/>
                <a:gd name="T34" fmla="*/ 359 w 507"/>
                <a:gd name="T35" fmla="*/ 44 h 581"/>
                <a:gd name="T36" fmla="*/ 476 w 507"/>
                <a:gd name="T37" fmla="*/ 102 h 581"/>
                <a:gd name="T38" fmla="*/ 500 w 507"/>
                <a:gd name="T39" fmla="*/ 109 h 581"/>
                <a:gd name="T40" fmla="*/ 507 w 507"/>
                <a:gd name="T41" fmla="*/ 118 h 581"/>
                <a:gd name="T42" fmla="*/ 488 w 507"/>
                <a:gd name="T43" fmla="*/ 125 h 581"/>
                <a:gd name="T44" fmla="*/ 471 w 507"/>
                <a:gd name="T45" fmla="*/ 120 h 581"/>
                <a:gd name="T46" fmla="*/ 349 w 507"/>
                <a:gd name="T47" fmla="*/ 59 h 581"/>
                <a:gd name="T48" fmla="*/ 253 w 507"/>
                <a:gd name="T49" fmla="*/ 19 h 581"/>
                <a:gd name="T50" fmla="*/ 158 w 507"/>
                <a:gd name="T51" fmla="*/ 59 h 581"/>
                <a:gd name="T52" fmla="*/ 36 w 507"/>
                <a:gd name="T53" fmla="*/ 120 h 581"/>
                <a:gd name="T54" fmla="*/ 19 w 507"/>
                <a:gd name="T55" fmla="*/ 125 h 581"/>
                <a:gd name="T56" fmla="*/ 19 w 507"/>
                <a:gd name="T57" fmla="*/ 143 h 581"/>
                <a:gd name="T58" fmla="*/ 20 w 507"/>
                <a:gd name="T59" fmla="*/ 228 h 581"/>
                <a:gd name="T60" fmla="*/ 29 w 507"/>
                <a:gd name="T61" fmla="*/ 292 h 581"/>
                <a:gd name="T62" fmla="*/ 245 w 507"/>
                <a:gd name="T63" fmla="*/ 559 h 581"/>
                <a:gd name="T64" fmla="*/ 253 w 507"/>
                <a:gd name="T65" fmla="*/ 562 h 581"/>
                <a:gd name="T66" fmla="*/ 262 w 507"/>
                <a:gd name="T67" fmla="*/ 559 h 581"/>
                <a:gd name="T68" fmla="*/ 478 w 507"/>
                <a:gd name="T69" fmla="*/ 292 h 581"/>
                <a:gd name="T70" fmla="*/ 487 w 507"/>
                <a:gd name="T71" fmla="*/ 228 h 581"/>
                <a:gd name="T72" fmla="*/ 488 w 507"/>
                <a:gd name="T73" fmla="*/ 143 h 581"/>
                <a:gd name="T74" fmla="*/ 488 w 507"/>
                <a:gd name="T75" fmla="*/ 125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07" h="581">
                  <a:moveTo>
                    <a:pt x="507" y="118"/>
                  </a:moveTo>
                  <a:cubicBezTo>
                    <a:pt x="507" y="143"/>
                    <a:pt x="507" y="143"/>
                    <a:pt x="507" y="143"/>
                  </a:cubicBezTo>
                  <a:cubicBezTo>
                    <a:pt x="507" y="151"/>
                    <a:pt x="507" y="217"/>
                    <a:pt x="506" y="229"/>
                  </a:cubicBezTo>
                  <a:cubicBezTo>
                    <a:pt x="504" y="252"/>
                    <a:pt x="501" y="275"/>
                    <a:pt x="496" y="296"/>
                  </a:cubicBezTo>
                  <a:cubicBezTo>
                    <a:pt x="451" y="505"/>
                    <a:pt x="276" y="573"/>
                    <a:pt x="268" y="576"/>
                  </a:cubicBezTo>
                  <a:cubicBezTo>
                    <a:pt x="257" y="580"/>
                    <a:pt x="257" y="580"/>
                    <a:pt x="257" y="580"/>
                  </a:cubicBezTo>
                  <a:cubicBezTo>
                    <a:pt x="256" y="581"/>
                    <a:pt x="255" y="581"/>
                    <a:pt x="253" y="581"/>
                  </a:cubicBezTo>
                  <a:cubicBezTo>
                    <a:pt x="252" y="581"/>
                    <a:pt x="251" y="581"/>
                    <a:pt x="250" y="580"/>
                  </a:cubicBezTo>
                  <a:cubicBezTo>
                    <a:pt x="239" y="576"/>
                    <a:pt x="239" y="576"/>
                    <a:pt x="239" y="576"/>
                  </a:cubicBezTo>
                  <a:cubicBezTo>
                    <a:pt x="231" y="573"/>
                    <a:pt x="56" y="505"/>
                    <a:pt x="10" y="296"/>
                  </a:cubicBezTo>
                  <a:cubicBezTo>
                    <a:pt x="6" y="275"/>
                    <a:pt x="3" y="252"/>
                    <a:pt x="1" y="229"/>
                  </a:cubicBezTo>
                  <a:cubicBezTo>
                    <a:pt x="0" y="217"/>
                    <a:pt x="0" y="151"/>
                    <a:pt x="0" y="143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4"/>
                    <a:pt x="3" y="110"/>
                    <a:pt x="7" y="109"/>
                  </a:cubicBezTo>
                  <a:cubicBezTo>
                    <a:pt x="31" y="102"/>
                    <a:pt x="31" y="102"/>
                    <a:pt x="31" y="102"/>
                  </a:cubicBezTo>
                  <a:cubicBezTo>
                    <a:pt x="79" y="88"/>
                    <a:pt x="116" y="65"/>
                    <a:pt x="148" y="44"/>
                  </a:cubicBezTo>
                  <a:cubicBezTo>
                    <a:pt x="185" y="20"/>
                    <a:pt x="216" y="0"/>
                    <a:pt x="253" y="0"/>
                  </a:cubicBezTo>
                  <a:cubicBezTo>
                    <a:pt x="291" y="0"/>
                    <a:pt x="322" y="20"/>
                    <a:pt x="359" y="44"/>
                  </a:cubicBezTo>
                  <a:cubicBezTo>
                    <a:pt x="391" y="65"/>
                    <a:pt x="428" y="88"/>
                    <a:pt x="476" y="102"/>
                  </a:cubicBezTo>
                  <a:cubicBezTo>
                    <a:pt x="500" y="109"/>
                    <a:pt x="500" y="109"/>
                    <a:pt x="500" y="109"/>
                  </a:cubicBezTo>
                  <a:cubicBezTo>
                    <a:pt x="504" y="110"/>
                    <a:pt x="507" y="114"/>
                    <a:pt x="507" y="118"/>
                  </a:cubicBezTo>
                  <a:close/>
                  <a:moveTo>
                    <a:pt x="488" y="125"/>
                  </a:moveTo>
                  <a:cubicBezTo>
                    <a:pt x="471" y="120"/>
                    <a:pt x="471" y="120"/>
                    <a:pt x="471" y="120"/>
                  </a:cubicBezTo>
                  <a:cubicBezTo>
                    <a:pt x="420" y="105"/>
                    <a:pt x="382" y="81"/>
                    <a:pt x="349" y="59"/>
                  </a:cubicBezTo>
                  <a:cubicBezTo>
                    <a:pt x="315" y="38"/>
                    <a:pt x="286" y="19"/>
                    <a:pt x="253" y="19"/>
                  </a:cubicBezTo>
                  <a:cubicBezTo>
                    <a:pt x="221" y="19"/>
                    <a:pt x="192" y="38"/>
                    <a:pt x="158" y="59"/>
                  </a:cubicBezTo>
                  <a:cubicBezTo>
                    <a:pt x="125" y="81"/>
                    <a:pt x="87" y="105"/>
                    <a:pt x="36" y="120"/>
                  </a:cubicBezTo>
                  <a:cubicBezTo>
                    <a:pt x="19" y="125"/>
                    <a:pt x="19" y="125"/>
                    <a:pt x="19" y="125"/>
                  </a:cubicBezTo>
                  <a:cubicBezTo>
                    <a:pt x="19" y="143"/>
                    <a:pt x="19" y="143"/>
                    <a:pt x="19" y="143"/>
                  </a:cubicBezTo>
                  <a:cubicBezTo>
                    <a:pt x="19" y="152"/>
                    <a:pt x="19" y="217"/>
                    <a:pt x="20" y="228"/>
                  </a:cubicBezTo>
                  <a:cubicBezTo>
                    <a:pt x="21" y="250"/>
                    <a:pt x="24" y="272"/>
                    <a:pt x="29" y="292"/>
                  </a:cubicBezTo>
                  <a:cubicBezTo>
                    <a:pt x="72" y="492"/>
                    <a:pt x="238" y="556"/>
                    <a:pt x="245" y="559"/>
                  </a:cubicBezTo>
                  <a:cubicBezTo>
                    <a:pt x="253" y="562"/>
                    <a:pt x="253" y="562"/>
                    <a:pt x="253" y="562"/>
                  </a:cubicBezTo>
                  <a:cubicBezTo>
                    <a:pt x="262" y="559"/>
                    <a:pt x="262" y="559"/>
                    <a:pt x="262" y="559"/>
                  </a:cubicBezTo>
                  <a:cubicBezTo>
                    <a:pt x="269" y="556"/>
                    <a:pt x="435" y="492"/>
                    <a:pt x="478" y="292"/>
                  </a:cubicBezTo>
                  <a:cubicBezTo>
                    <a:pt x="483" y="272"/>
                    <a:pt x="486" y="250"/>
                    <a:pt x="487" y="228"/>
                  </a:cubicBezTo>
                  <a:cubicBezTo>
                    <a:pt x="488" y="217"/>
                    <a:pt x="488" y="152"/>
                    <a:pt x="488" y="143"/>
                  </a:cubicBezTo>
                  <a:lnTo>
                    <a:pt x="488" y="12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42" name="Freeform 242"/>
            <p:cNvSpPr/>
            <p:nvPr/>
          </p:nvSpPr>
          <p:spPr bwMode="auto">
            <a:xfrm>
              <a:off x="4670425" y="4686300"/>
              <a:ext cx="161925" cy="188913"/>
            </a:xfrm>
            <a:custGeom>
              <a:avLst/>
              <a:gdLst>
                <a:gd name="T0" fmla="*/ 211 w 211"/>
                <a:gd name="T1" fmla="*/ 183 h 244"/>
                <a:gd name="T2" fmla="*/ 211 w 211"/>
                <a:gd name="T3" fmla="*/ 244 h 244"/>
                <a:gd name="T4" fmla="*/ 10 w 211"/>
                <a:gd name="T5" fmla="*/ 244 h 244"/>
                <a:gd name="T6" fmla="*/ 2 w 211"/>
                <a:gd name="T7" fmla="*/ 183 h 244"/>
                <a:gd name="T8" fmla="*/ 0 w 211"/>
                <a:gd name="T9" fmla="*/ 100 h 244"/>
                <a:gd name="T10" fmla="*/ 211 w 211"/>
                <a:gd name="T11" fmla="*/ 0 h 244"/>
                <a:gd name="T12" fmla="*/ 211 w 211"/>
                <a:gd name="T13" fmla="*/ 183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1" h="244">
                  <a:moveTo>
                    <a:pt x="211" y="183"/>
                  </a:moveTo>
                  <a:cubicBezTo>
                    <a:pt x="211" y="244"/>
                    <a:pt x="211" y="244"/>
                    <a:pt x="211" y="244"/>
                  </a:cubicBezTo>
                  <a:cubicBezTo>
                    <a:pt x="10" y="244"/>
                    <a:pt x="10" y="244"/>
                    <a:pt x="10" y="244"/>
                  </a:cubicBezTo>
                  <a:cubicBezTo>
                    <a:pt x="6" y="225"/>
                    <a:pt x="3" y="205"/>
                    <a:pt x="2" y="183"/>
                  </a:cubicBezTo>
                  <a:cubicBezTo>
                    <a:pt x="1" y="174"/>
                    <a:pt x="0" y="110"/>
                    <a:pt x="0" y="100"/>
                  </a:cubicBezTo>
                  <a:cubicBezTo>
                    <a:pt x="106" y="70"/>
                    <a:pt x="160" y="0"/>
                    <a:pt x="211" y="0"/>
                  </a:cubicBezTo>
                  <a:lnTo>
                    <a:pt x="211" y="1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43" name="Freeform 243"/>
            <p:cNvSpPr/>
            <p:nvPr/>
          </p:nvSpPr>
          <p:spPr bwMode="auto">
            <a:xfrm>
              <a:off x="4832350" y="4875213"/>
              <a:ext cx="155575" cy="190500"/>
            </a:xfrm>
            <a:custGeom>
              <a:avLst/>
              <a:gdLst>
                <a:gd name="T0" fmla="*/ 0 w 202"/>
                <a:gd name="T1" fmla="*/ 249 h 249"/>
                <a:gd name="T2" fmla="*/ 202 w 202"/>
                <a:gd name="T3" fmla="*/ 0 h 249"/>
                <a:gd name="T4" fmla="*/ 0 w 202"/>
                <a:gd name="T5" fmla="*/ 0 h 249"/>
                <a:gd name="T6" fmla="*/ 0 w 202"/>
                <a:gd name="T7" fmla="*/ 24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2" h="249">
                  <a:moveTo>
                    <a:pt x="0" y="249"/>
                  </a:moveTo>
                  <a:cubicBezTo>
                    <a:pt x="0" y="249"/>
                    <a:pt x="161" y="189"/>
                    <a:pt x="202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4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</p:grpSp>
      <p:grpSp>
        <p:nvGrpSpPr>
          <p:cNvPr id="44" name="Group 268"/>
          <p:cNvGrpSpPr/>
          <p:nvPr/>
        </p:nvGrpSpPr>
        <p:grpSpPr>
          <a:xfrm>
            <a:off x="6875727" y="4415719"/>
            <a:ext cx="389999" cy="619173"/>
            <a:chOff x="3824288" y="5486400"/>
            <a:chExt cx="307975" cy="488950"/>
          </a:xfrm>
          <a:solidFill>
            <a:srgbClr val="020302"/>
          </a:solidFill>
        </p:grpSpPr>
        <p:sp>
          <p:nvSpPr>
            <p:cNvPr id="45" name="Freeform 248"/>
            <p:cNvSpPr>
              <a:spLocks noEditPoints="1"/>
            </p:cNvSpPr>
            <p:nvPr/>
          </p:nvSpPr>
          <p:spPr bwMode="auto">
            <a:xfrm>
              <a:off x="3824288" y="5486400"/>
              <a:ext cx="307975" cy="338138"/>
            </a:xfrm>
            <a:custGeom>
              <a:avLst/>
              <a:gdLst>
                <a:gd name="T0" fmla="*/ 227 w 401"/>
                <a:gd name="T1" fmla="*/ 250 h 440"/>
                <a:gd name="T2" fmla="*/ 215 w 401"/>
                <a:gd name="T3" fmla="*/ 251 h 440"/>
                <a:gd name="T4" fmla="*/ 224 w 401"/>
                <a:gd name="T5" fmla="*/ 283 h 440"/>
                <a:gd name="T6" fmla="*/ 200 w 401"/>
                <a:gd name="T7" fmla="*/ 329 h 440"/>
                <a:gd name="T8" fmla="*/ 175 w 401"/>
                <a:gd name="T9" fmla="*/ 283 h 440"/>
                <a:gd name="T10" fmla="*/ 187 w 401"/>
                <a:gd name="T11" fmla="*/ 251 h 440"/>
                <a:gd name="T12" fmla="*/ 181 w 401"/>
                <a:gd name="T13" fmla="*/ 250 h 440"/>
                <a:gd name="T14" fmla="*/ 148 w 401"/>
                <a:gd name="T15" fmla="*/ 283 h 440"/>
                <a:gd name="T16" fmla="*/ 148 w 401"/>
                <a:gd name="T17" fmla="*/ 440 h 440"/>
                <a:gd name="T18" fmla="*/ 254 w 401"/>
                <a:gd name="T19" fmla="*/ 440 h 440"/>
                <a:gd name="T20" fmla="*/ 254 w 401"/>
                <a:gd name="T21" fmla="*/ 280 h 440"/>
                <a:gd name="T22" fmla="*/ 227 w 401"/>
                <a:gd name="T23" fmla="*/ 250 h 440"/>
                <a:gd name="T24" fmla="*/ 401 w 401"/>
                <a:gd name="T25" fmla="*/ 201 h 440"/>
                <a:gd name="T26" fmla="*/ 200 w 401"/>
                <a:gd name="T27" fmla="*/ 0 h 440"/>
                <a:gd name="T28" fmla="*/ 0 w 401"/>
                <a:gd name="T29" fmla="*/ 201 h 440"/>
                <a:gd name="T30" fmla="*/ 0 w 401"/>
                <a:gd name="T31" fmla="*/ 211 h 440"/>
                <a:gd name="T32" fmla="*/ 0 w 401"/>
                <a:gd name="T33" fmla="*/ 220 h 440"/>
                <a:gd name="T34" fmla="*/ 84 w 401"/>
                <a:gd name="T35" fmla="*/ 375 h 440"/>
                <a:gd name="T36" fmla="*/ 113 w 401"/>
                <a:gd name="T37" fmla="*/ 440 h 440"/>
                <a:gd name="T38" fmla="*/ 113 w 401"/>
                <a:gd name="T39" fmla="*/ 440 h 440"/>
                <a:gd name="T40" fmla="*/ 131 w 401"/>
                <a:gd name="T41" fmla="*/ 440 h 440"/>
                <a:gd name="T42" fmla="*/ 131 w 401"/>
                <a:gd name="T43" fmla="*/ 283 h 440"/>
                <a:gd name="T44" fmla="*/ 181 w 401"/>
                <a:gd name="T45" fmla="*/ 234 h 440"/>
                <a:gd name="T46" fmla="*/ 202 w 401"/>
                <a:gd name="T47" fmla="*/ 239 h 440"/>
                <a:gd name="T48" fmla="*/ 227 w 401"/>
                <a:gd name="T49" fmla="*/ 233 h 440"/>
                <a:gd name="T50" fmla="*/ 271 w 401"/>
                <a:gd name="T51" fmla="*/ 280 h 440"/>
                <a:gd name="T52" fmla="*/ 271 w 401"/>
                <a:gd name="T53" fmla="*/ 440 h 440"/>
                <a:gd name="T54" fmla="*/ 288 w 401"/>
                <a:gd name="T55" fmla="*/ 440 h 440"/>
                <a:gd name="T56" fmla="*/ 288 w 401"/>
                <a:gd name="T57" fmla="*/ 440 h 440"/>
                <a:gd name="T58" fmla="*/ 317 w 401"/>
                <a:gd name="T59" fmla="*/ 375 h 440"/>
                <a:gd name="T60" fmla="*/ 401 w 401"/>
                <a:gd name="T61" fmla="*/ 220 h 440"/>
                <a:gd name="T62" fmla="*/ 401 w 401"/>
                <a:gd name="T63" fmla="*/ 211 h 440"/>
                <a:gd name="T64" fmla="*/ 401 w 401"/>
                <a:gd name="T65" fmla="*/ 201 h 440"/>
                <a:gd name="T66" fmla="*/ 208 w 401"/>
                <a:gd name="T67" fmla="*/ 283 h 440"/>
                <a:gd name="T68" fmla="*/ 201 w 401"/>
                <a:gd name="T69" fmla="*/ 260 h 440"/>
                <a:gd name="T70" fmla="*/ 192 w 401"/>
                <a:gd name="T71" fmla="*/ 283 h 440"/>
                <a:gd name="T72" fmla="*/ 200 w 401"/>
                <a:gd name="T73" fmla="*/ 313 h 440"/>
                <a:gd name="T74" fmla="*/ 208 w 401"/>
                <a:gd name="T75" fmla="*/ 283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01" h="440">
                  <a:moveTo>
                    <a:pt x="227" y="250"/>
                  </a:moveTo>
                  <a:cubicBezTo>
                    <a:pt x="223" y="250"/>
                    <a:pt x="219" y="250"/>
                    <a:pt x="215" y="251"/>
                  </a:cubicBezTo>
                  <a:cubicBezTo>
                    <a:pt x="221" y="260"/>
                    <a:pt x="224" y="270"/>
                    <a:pt x="224" y="283"/>
                  </a:cubicBezTo>
                  <a:cubicBezTo>
                    <a:pt x="224" y="317"/>
                    <a:pt x="211" y="329"/>
                    <a:pt x="200" y="329"/>
                  </a:cubicBezTo>
                  <a:cubicBezTo>
                    <a:pt x="188" y="329"/>
                    <a:pt x="175" y="315"/>
                    <a:pt x="175" y="283"/>
                  </a:cubicBezTo>
                  <a:cubicBezTo>
                    <a:pt x="175" y="270"/>
                    <a:pt x="180" y="259"/>
                    <a:pt x="187" y="251"/>
                  </a:cubicBezTo>
                  <a:cubicBezTo>
                    <a:pt x="185" y="250"/>
                    <a:pt x="183" y="250"/>
                    <a:pt x="181" y="250"/>
                  </a:cubicBezTo>
                  <a:cubicBezTo>
                    <a:pt x="165" y="250"/>
                    <a:pt x="148" y="262"/>
                    <a:pt x="148" y="283"/>
                  </a:cubicBezTo>
                  <a:cubicBezTo>
                    <a:pt x="148" y="440"/>
                    <a:pt x="148" y="440"/>
                    <a:pt x="148" y="440"/>
                  </a:cubicBezTo>
                  <a:cubicBezTo>
                    <a:pt x="254" y="440"/>
                    <a:pt x="254" y="440"/>
                    <a:pt x="254" y="440"/>
                  </a:cubicBezTo>
                  <a:cubicBezTo>
                    <a:pt x="254" y="280"/>
                    <a:pt x="254" y="280"/>
                    <a:pt x="254" y="280"/>
                  </a:cubicBezTo>
                  <a:cubicBezTo>
                    <a:pt x="254" y="252"/>
                    <a:pt x="233" y="250"/>
                    <a:pt x="227" y="250"/>
                  </a:cubicBezTo>
                  <a:close/>
                  <a:moveTo>
                    <a:pt x="401" y="201"/>
                  </a:moveTo>
                  <a:cubicBezTo>
                    <a:pt x="401" y="90"/>
                    <a:pt x="311" y="0"/>
                    <a:pt x="200" y="0"/>
                  </a:cubicBezTo>
                  <a:cubicBezTo>
                    <a:pt x="89" y="0"/>
                    <a:pt x="0" y="90"/>
                    <a:pt x="0" y="201"/>
                  </a:cubicBezTo>
                  <a:cubicBezTo>
                    <a:pt x="0" y="204"/>
                    <a:pt x="0" y="208"/>
                    <a:pt x="0" y="211"/>
                  </a:cubicBezTo>
                  <a:cubicBezTo>
                    <a:pt x="0" y="214"/>
                    <a:pt x="0" y="217"/>
                    <a:pt x="0" y="220"/>
                  </a:cubicBezTo>
                  <a:cubicBezTo>
                    <a:pt x="0" y="300"/>
                    <a:pt x="84" y="375"/>
                    <a:pt x="84" y="375"/>
                  </a:cubicBezTo>
                  <a:cubicBezTo>
                    <a:pt x="100" y="390"/>
                    <a:pt x="113" y="419"/>
                    <a:pt x="113" y="440"/>
                  </a:cubicBezTo>
                  <a:cubicBezTo>
                    <a:pt x="113" y="440"/>
                    <a:pt x="113" y="440"/>
                    <a:pt x="113" y="440"/>
                  </a:cubicBezTo>
                  <a:cubicBezTo>
                    <a:pt x="131" y="440"/>
                    <a:pt x="131" y="440"/>
                    <a:pt x="131" y="440"/>
                  </a:cubicBezTo>
                  <a:cubicBezTo>
                    <a:pt x="131" y="283"/>
                    <a:pt x="131" y="283"/>
                    <a:pt x="131" y="283"/>
                  </a:cubicBezTo>
                  <a:cubicBezTo>
                    <a:pt x="131" y="252"/>
                    <a:pt x="156" y="234"/>
                    <a:pt x="181" y="234"/>
                  </a:cubicBezTo>
                  <a:cubicBezTo>
                    <a:pt x="189" y="234"/>
                    <a:pt x="196" y="236"/>
                    <a:pt x="202" y="239"/>
                  </a:cubicBezTo>
                  <a:cubicBezTo>
                    <a:pt x="210" y="235"/>
                    <a:pt x="218" y="233"/>
                    <a:pt x="227" y="233"/>
                  </a:cubicBezTo>
                  <a:cubicBezTo>
                    <a:pt x="249" y="233"/>
                    <a:pt x="271" y="248"/>
                    <a:pt x="271" y="280"/>
                  </a:cubicBezTo>
                  <a:cubicBezTo>
                    <a:pt x="271" y="440"/>
                    <a:pt x="271" y="440"/>
                    <a:pt x="271" y="440"/>
                  </a:cubicBezTo>
                  <a:cubicBezTo>
                    <a:pt x="288" y="440"/>
                    <a:pt x="288" y="440"/>
                    <a:pt x="288" y="440"/>
                  </a:cubicBezTo>
                  <a:cubicBezTo>
                    <a:pt x="288" y="440"/>
                    <a:pt x="288" y="440"/>
                    <a:pt x="288" y="440"/>
                  </a:cubicBezTo>
                  <a:cubicBezTo>
                    <a:pt x="288" y="419"/>
                    <a:pt x="301" y="390"/>
                    <a:pt x="317" y="375"/>
                  </a:cubicBezTo>
                  <a:cubicBezTo>
                    <a:pt x="317" y="375"/>
                    <a:pt x="401" y="300"/>
                    <a:pt x="401" y="220"/>
                  </a:cubicBezTo>
                  <a:cubicBezTo>
                    <a:pt x="401" y="217"/>
                    <a:pt x="401" y="214"/>
                    <a:pt x="401" y="211"/>
                  </a:cubicBezTo>
                  <a:cubicBezTo>
                    <a:pt x="401" y="208"/>
                    <a:pt x="401" y="204"/>
                    <a:pt x="401" y="201"/>
                  </a:cubicBezTo>
                  <a:close/>
                  <a:moveTo>
                    <a:pt x="208" y="283"/>
                  </a:moveTo>
                  <a:cubicBezTo>
                    <a:pt x="208" y="272"/>
                    <a:pt x="205" y="265"/>
                    <a:pt x="201" y="260"/>
                  </a:cubicBezTo>
                  <a:cubicBezTo>
                    <a:pt x="195" y="265"/>
                    <a:pt x="192" y="273"/>
                    <a:pt x="192" y="283"/>
                  </a:cubicBezTo>
                  <a:cubicBezTo>
                    <a:pt x="192" y="304"/>
                    <a:pt x="198" y="312"/>
                    <a:pt x="200" y="313"/>
                  </a:cubicBezTo>
                  <a:cubicBezTo>
                    <a:pt x="201" y="312"/>
                    <a:pt x="208" y="306"/>
                    <a:pt x="208" y="28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46" name="Freeform 249"/>
            <p:cNvSpPr/>
            <p:nvPr/>
          </p:nvSpPr>
          <p:spPr bwMode="auto">
            <a:xfrm>
              <a:off x="3917950" y="5843588"/>
              <a:ext cx="119063" cy="25400"/>
            </a:xfrm>
            <a:custGeom>
              <a:avLst/>
              <a:gdLst>
                <a:gd name="T0" fmla="*/ 145 w 154"/>
                <a:gd name="T1" fmla="*/ 33 h 33"/>
                <a:gd name="T2" fmla="*/ 154 w 154"/>
                <a:gd name="T3" fmla="*/ 23 h 33"/>
                <a:gd name="T4" fmla="*/ 154 w 154"/>
                <a:gd name="T5" fmla="*/ 10 h 33"/>
                <a:gd name="T6" fmla="*/ 145 w 154"/>
                <a:gd name="T7" fmla="*/ 0 h 33"/>
                <a:gd name="T8" fmla="*/ 9 w 154"/>
                <a:gd name="T9" fmla="*/ 0 h 33"/>
                <a:gd name="T10" fmla="*/ 0 w 154"/>
                <a:gd name="T11" fmla="*/ 10 h 33"/>
                <a:gd name="T12" fmla="*/ 0 w 154"/>
                <a:gd name="T13" fmla="*/ 23 h 33"/>
                <a:gd name="T14" fmla="*/ 9 w 154"/>
                <a:gd name="T15" fmla="*/ 33 h 33"/>
                <a:gd name="T16" fmla="*/ 145 w 154"/>
                <a:gd name="T17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4" h="33">
                  <a:moveTo>
                    <a:pt x="145" y="33"/>
                  </a:moveTo>
                  <a:cubicBezTo>
                    <a:pt x="150" y="33"/>
                    <a:pt x="154" y="28"/>
                    <a:pt x="154" y="23"/>
                  </a:cubicBezTo>
                  <a:cubicBezTo>
                    <a:pt x="154" y="10"/>
                    <a:pt x="154" y="10"/>
                    <a:pt x="154" y="10"/>
                  </a:cubicBezTo>
                  <a:cubicBezTo>
                    <a:pt x="154" y="4"/>
                    <a:pt x="150" y="0"/>
                    <a:pt x="145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8"/>
                    <a:pt x="4" y="33"/>
                    <a:pt x="9" y="33"/>
                  </a:cubicBezTo>
                  <a:lnTo>
                    <a:pt x="145" y="3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47" name="Freeform 250"/>
            <p:cNvSpPr/>
            <p:nvPr/>
          </p:nvSpPr>
          <p:spPr bwMode="auto">
            <a:xfrm>
              <a:off x="3917950" y="5880100"/>
              <a:ext cx="119063" cy="25400"/>
            </a:xfrm>
            <a:custGeom>
              <a:avLst/>
              <a:gdLst>
                <a:gd name="T0" fmla="*/ 145 w 154"/>
                <a:gd name="T1" fmla="*/ 33 h 33"/>
                <a:gd name="T2" fmla="*/ 154 w 154"/>
                <a:gd name="T3" fmla="*/ 23 h 33"/>
                <a:gd name="T4" fmla="*/ 154 w 154"/>
                <a:gd name="T5" fmla="*/ 10 h 33"/>
                <a:gd name="T6" fmla="*/ 145 w 154"/>
                <a:gd name="T7" fmla="*/ 0 h 33"/>
                <a:gd name="T8" fmla="*/ 9 w 154"/>
                <a:gd name="T9" fmla="*/ 0 h 33"/>
                <a:gd name="T10" fmla="*/ 0 w 154"/>
                <a:gd name="T11" fmla="*/ 10 h 33"/>
                <a:gd name="T12" fmla="*/ 0 w 154"/>
                <a:gd name="T13" fmla="*/ 23 h 33"/>
                <a:gd name="T14" fmla="*/ 9 w 154"/>
                <a:gd name="T15" fmla="*/ 33 h 33"/>
                <a:gd name="T16" fmla="*/ 145 w 154"/>
                <a:gd name="T17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4" h="33">
                  <a:moveTo>
                    <a:pt x="145" y="33"/>
                  </a:moveTo>
                  <a:cubicBezTo>
                    <a:pt x="150" y="33"/>
                    <a:pt x="154" y="29"/>
                    <a:pt x="154" y="23"/>
                  </a:cubicBezTo>
                  <a:cubicBezTo>
                    <a:pt x="154" y="10"/>
                    <a:pt x="154" y="10"/>
                    <a:pt x="154" y="10"/>
                  </a:cubicBezTo>
                  <a:cubicBezTo>
                    <a:pt x="154" y="5"/>
                    <a:pt x="150" y="0"/>
                    <a:pt x="145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5"/>
                    <a:pt x="0" y="10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9"/>
                    <a:pt x="4" y="33"/>
                    <a:pt x="9" y="33"/>
                  </a:cubicBezTo>
                  <a:lnTo>
                    <a:pt x="145" y="3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48" name="Freeform 251"/>
            <p:cNvSpPr/>
            <p:nvPr/>
          </p:nvSpPr>
          <p:spPr bwMode="auto">
            <a:xfrm>
              <a:off x="3917950" y="5916613"/>
              <a:ext cx="119063" cy="25400"/>
            </a:xfrm>
            <a:custGeom>
              <a:avLst/>
              <a:gdLst>
                <a:gd name="T0" fmla="*/ 145 w 154"/>
                <a:gd name="T1" fmla="*/ 33 h 33"/>
                <a:gd name="T2" fmla="*/ 154 w 154"/>
                <a:gd name="T3" fmla="*/ 23 h 33"/>
                <a:gd name="T4" fmla="*/ 154 w 154"/>
                <a:gd name="T5" fmla="*/ 10 h 33"/>
                <a:gd name="T6" fmla="*/ 145 w 154"/>
                <a:gd name="T7" fmla="*/ 0 h 33"/>
                <a:gd name="T8" fmla="*/ 9 w 154"/>
                <a:gd name="T9" fmla="*/ 0 h 33"/>
                <a:gd name="T10" fmla="*/ 0 w 154"/>
                <a:gd name="T11" fmla="*/ 10 h 33"/>
                <a:gd name="T12" fmla="*/ 0 w 154"/>
                <a:gd name="T13" fmla="*/ 23 h 33"/>
                <a:gd name="T14" fmla="*/ 9 w 154"/>
                <a:gd name="T15" fmla="*/ 33 h 33"/>
                <a:gd name="T16" fmla="*/ 145 w 154"/>
                <a:gd name="T17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4" h="33">
                  <a:moveTo>
                    <a:pt x="145" y="33"/>
                  </a:moveTo>
                  <a:cubicBezTo>
                    <a:pt x="150" y="33"/>
                    <a:pt x="154" y="28"/>
                    <a:pt x="154" y="23"/>
                  </a:cubicBezTo>
                  <a:cubicBezTo>
                    <a:pt x="154" y="10"/>
                    <a:pt x="154" y="10"/>
                    <a:pt x="154" y="10"/>
                  </a:cubicBezTo>
                  <a:cubicBezTo>
                    <a:pt x="154" y="4"/>
                    <a:pt x="150" y="0"/>
                    <a:pt x="145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8"/>
                    <a:pt x="4" y="33"/>
                    <a:pt x="9" y="33"/>
                  </a:cubicBezTo>
                  <a:lnTo>
                    <a:pt x="145" y="3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49" name="Freeform 252"/>
            <p:cNvSpPr/>
            <p:nvPr/>
          </p:nvSpPr>
          <p:spPr bwMode="auto">
            <a:xfrm>
              <a:off x="3943350" y="5953125"/>
              <a:ext cx="68263" cy="22225"/>
            </a:xfrm>
            <a:custGeom>
              <a:avLst/>
              <a:gdLst>
                <a:gd name="T0" fmla="*/ 0 w 90"/>
                <a:gd name="T1" fmla="*/ 0 h 29"/>
                <a:gd name="T2" fmla="*/ 45 w 90"/>
                <a:gd name="T3" fmla="*/ 29 h 29"/>
                <a:gd name="T4" fmla="*/ 90 w 90"/>
                <a:gd name="T5" fmla="*/ 0 h 29"/>
                <a:gd name="T6" fmla="*/ 0 w 90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29">
                  <a:moveTo>
                    <a:pt x="0" y="0"/>
                  </a:moveTo>
                  <a:cubicBezTo>
                    <a:pt x="9" y="17"/>
                    <a:pt x="26" y="29"/>
                    <a:pt x="45" y="29"/>
                  </a:cubicBezTo>
                  <a:cubicBezTo>
                    <a:pt x="65" y="29"/>
                    <a:pt x="82" y="17"/>
                    <a:pt x="9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398786" y="249708"/>
            <a:ext cx="670385" cy="604428"/>
            <a:chOff x="5424755" y="1340768"/>
            <a:chExt cx="670560" cy="604586"/>
          </a:xfrm>
        </p:grpSpPr>
        <p:grpSp>
          <p:nvGrpSpPr>
            <p:cNvPr id="54" name="组合 53"/>
            <p:cNvGrpSpPr/>
            <p:nvPr/>
          </p:nvGrpSpPr>
          <p:grpSpPr>
            <a:xfrm>
              <a:off x="5424755" y="1340768"/>
              <a:ext cx="670560" cy="604586"/>
              <a:chOff x="3720691" y="2824413"/>
              <a:chExt cx="1341120" cy="1209172"/>
            </a:xfrm>
          </p:grpSpPr>
          <p:sp>
            <p:nvSpPr>
              <p:cNvPr id="56" name="Freeform 5"/>
              <p:cNvSpPr/>
              <p:nvPr/>
            </p:nvSpPr>
            <p:spPr bwMode="auto">
              <a:xfrm rot="1855731">
                <a:off x="3720691" y="2824413"/>
                <a:ext cx="1341120" cy="1209172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gradFill>
                <a:gsLst>
                  <a:gs pos="0">
                    <a:srgbClr val="D3D3D3"/>
                  </a:gs>
                  <a:gs pos="100000">
                    <a:srgbClr val="F9F9F9"/>
                  </a:gs>
                </a:gsLst>
                <a:lin ang="16200000" scaled="0"/>
              </a:gradFill>
              <a:ln w="12700" cap="flat">
                <a:noFill/>
                <a:prstDash val="solid"/>
                <a:miter lim="800000"/>
              </a:ln>
              <a:effectLst>
                <a:outerShdw blurRad="190500" dist="1143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16" tIns="45708" rIns="91416" bIns="45708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57" name="Freeform 5"/>
              <p:cNvSpPr/>
              <p:nvPr/>
            </p:nvSpPr>
            <p:spPr bwMode="auto">
              <a:xfrm rot="1855731">
                <a:off x="3764581" y="2863367"/>
                <a:ext cx="1264630" cy="1140208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gradFill>
                <a:gsLst>
                  <a:gs pos="0">
                    <a:srgbClr val="D3D3D3"/>
                  </a:gs>
                  <a:gs pos="100000">
                    <a:srgbClr val="F9F9F9"/>
                  </a:gs>
                </a:gsLst>
                <a:lin ang="21594000" scaled="0"/>
              </a:gradFill>
              <a:ln w="12700" cap="flat">
                <a:noFill/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16" tIns="45708" rIns="91416" bIns="45708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55" name="Freeform 5"/>
            <p:cNvSpPr/>
            <p:nvPr/>
          </p:nvSpPr>
          <p:spPr bwMode="auto">
            <a:xfrm rot="1855731">
              <a:off x="5470180" y="1383052"/>
              <a:ext cx="576760" cy="520015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noFill/>
            <a:ln w="9525" cap="flat">
              <a:solidFill>
                <a:srgbClr val="414455"/>
              </a:solidFill>
              <a:prstDash val="sysDash"/>
              <a:miter lim="800000"/>
            </a:ln>
            <a:effectLst/>
          </p:spPr>
          <p:txBody>
            <a:bodyPr vert="horz" wrap="square" lIns="91416" tIns="45708" rIns="91416" bIns="45708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37" name="文本框 9"/>
          <p:cNvSpPr txBox="1"/>
          <p:nvPr/>
        </p:nvSpPr>
        <p:spPr>
          <a:xfrm>
            <a:off x="1115790" y="368459"/>
            <a:ext cx="1871720" cy="346228"/>
          </a:xfrm>
          <a:prstGeom prst="rect">
            <a:avLst/>
          </a:prstGeom>
          <a:noFill/>
        </p:spPr>
        <p:txBody>
          <a:bodyPr wrap="square" lIns="68561" tIns="34280" rIns="68561" bIns="3428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/>
            <a:r>
              <a:rPr lang="zh-CN" altLang="en-US" b="1" dirty="0">
                <a:solidFill>
                  <a:srgbClr val="DAB96E"/>
                </a:solidFill>
                <a:latin typeface="微软雅黑" panose="020B0503020204020204" charset="-122"/>
                <a:ea typeface="微软雅黑" panose="020B0503020204020204" charset="-122"/>
              </a:rPr>
              <a:t>绪论</a:t>
            </a:r>
          </a:p>
        </p:txBody>
      </p:sp>
      <p:cxnSp>
        <p:nvCxnSpPr>
          <p:cNvPr id="38" name="直接连接符 37"/>
          <p:cNvCxnSpPr/>
          <p:nvPr/>
        </p:nvCxnSpPr>
        <p:spPr>
          <a:xfrm flipV="1">
            <a:off x="1187780" y="714687"/>
            <a:ext cx="10686636" cy="13717"/>
          </a:xfrm>
          <a:prstGeom prst="line">
            <a:avLst/>
          </a:prstGeom>
          <a:ln>
            <a:solidFill>
              <a:srgbClr val="DAB96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reeform 126"/>
          <p:cNvSpPr>
            <a:spLocks noChangeAspect="1" noEditPoints="1"/>
          </p:cNvSpPr>
          <p:nvPr/>
        </p:nvSpPr>
        <p:spPr bwMode="auto">
          <a:xfrm>
            <a:off x="602883" y="410698"/>
            <a:ext cx="267832" cy="335140"/>
          </a:xfrm>
          <a:custGeom>
            <a:avLst/>
            <a:gdLst>
              <a:gd name="T0" fmla="*/ 48 w 81"/>
              <a:gd name="T1" fmla="*/ 27 h 101"/>
              <a:gd name="T2" fmla="*/ 4 w 81"/>
              <a:gd name="T3" fmla="*/ 48 h 101"/>
              <a:gd name="T4" fmla="*/ 0 w 81"/>
              <a:gd name="T5" fmla="*/ 31 h 101"/>
              <a:gd name="T6" fmla="*/ 58 w 81"/>
              <a:gd name="T7" fmla="*/ 90 h 101"/>
              <a:gd name="T8" fmla="*/ 81 w 81"/>
              <a:gd name="T9" fmla="*/ 98 h 101"/>
              <a:gd name="T10" fmla="*/ 58 w 81"/>
              <a:gd name="T11" fmla="*/ 90 h 101"/>
              <a:gd name="T12" fmla="*/ 53 w 81"/>
              <a:gd name="T13" fmla="*/ 101 h 101"/>
              <a:gd name="T14" fmla="*/ 29 w 81"/>
              <a:gd name="T15" fmla="*/ 98 h 101"/>
              <a:gd name="T16" fmla="*/ 0 w 81"/>
              <a:gd name="T17" fmla="*/ 90 h 101"/>
              <a:gd name="T18" fmla="*/ 29 w 81"/>
              <a:gd name="T19" fmla="*/ 87 h 101"/>
              <a:gd name="T20" fmla="*/ 38 w 81"/>
              <a:gd name="T21" fmla="*/ 76 h 101"/>
              <a:gd name="T22" fmla="*/ 0 w 81"/>
              <a:gd name="T23" fmla="*/ 72 h 101"/>
              <a:gd name="T24" fmla="*/ 4 w 81"/>
              <a:gd name="T25" fmla="*/ 54 h 101"/>
              <a:gd name="T26" fmla="*/ 48 w 81"/>
              <a:gd name="T27" fmla="*/ 76 h 101"/>
              <a:gd name="T28" fmla="*/ 44 w 81"/>
              <a:gd name="T29" fmla="*/ 87 h 101"/>
              <a:gd name="T30" fmla="*/ 53 w 81"/>
              <a:gd name="T31" fmla="*/ 90 h 101"/>
              <a:gd name="T32" fmla="*/ 4 w 81"/>
              <a:gd name="T33" fmla="*/ 0 h 101"/>
              <a:gd name="T34" fmla="*/ 48 w 81"/>
              <a:gd name="T35" fmla="*/ 21 h 101"/>
              <a:gd name="T36" fmla="*/ 0 w 81"/>
              <a:gd name="T37" fmla="*/ 17 h 101"/>
              <a:gd name="T38" fmla="*/ 4 w 81"/>
              <a:gd name="T39" fmla="*/ 0 h 101"/>
              <a:gd name="T40" fmla="*/ 53 w 81"/>
              <a:gd name="T41" fmla="*/ 76 h 101"/>
              <a:gd name="T42" fmla="*/ 81 w 81"/>
              <a:gd name="T43" fmla="*/ 72 h 101"/>
              <a:gd name="T44" fmla="*/ 77 w 81"/>
              <a:gd name="T45" fmla="*/ 54 h 101"/>
              <a:gd name="T46" fmla="*/ 59 w 81"/>
              <a:gd name="T47" fmla="*/ 8 h 101"/>
              <a:gd name="T48" fmla="*/ 69 w 81"/>
              <a:gd name="T49" fmla="*/ 13 h 101"/>
              <a:gd name="T50" fmla="*/ 59 w 81"/>
              <a:gd name="T51" fmla="*/ 8 h 101"/>
              <a:gd name="T52" fmla="*/ 69 w 81"/>
              <a:gd name="T53" fmla="*/ 63 h 101"/>
              <a:gd name="T54" fmla="*/ 59 w 81"/>
              <a:gd name="T55" fmla="*/ 67 h 101"/>
              <a:gd name="T56" fmla="*/ 59 w 81"/>
              <a:gd name="T57" fmla="*/ 35 h 101"/>
              <a:gd name="T58" fmla="*/ 69 w 81"/>
              <a:gd name="T59" fmla="*/ 40 h 101"/>
              <a:gd name="T60" fmla="*/ 59 w 81"/>
              <a:gd name="T61" fmla="*/ 35 h 101"/>
              <a:gd name="T62" fmla="*/ 53 w 81"/>
              <a:gd name="T63" fmla="*/ 21 h 101"/>
              <a:gd name="T64" fmla="*/ 81 w 81"/>
              <a:gd name="T65" fmla="*/ 17 h 101"/>
              <a:gd name="T66" fmla="*/ 77 w 81"/>
              <a:gd name="T67" fmla="*/ 0 h 101"/>
              <a:gd name="T68" fmla="*/ 53 w 81"/>
              <a:gd name="T69" fmla="*/ 27 h 101"/>
              <a:gd name="T70" fmla="*/ 77 w 81"/>
              <a:gd name="T71" fmla="*/ 48 h 101"/>
              <a:gd name="T72" fmla="*/ 81 w 81"/>
              <a:gd name="T73" fmla="*/ 31 h 101"/>
              <a:gd name="T74" fmla="*/ 53 w 81"/>
              <a:gd name="T75" fmla="*/ 27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81" h="101">
                <a:moveTo>
                  <a:pt x="4" y="27"/>
                </a:moveTo>
                <a:cubicBezTo>
                  <a:pt x="48" y="27"/>
                  <a:pt x="48" y="27"/>
                  <a:pt x="48" y="27"/>
                </a:cubicBezTo>
                <a:cubicBezTo>
                  <a:pt x="48" y="48"/>
                  <a:pt x="48" y="48"/>
                  <a:pt x="4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46"/>
                  <a:pt x="0" y="44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29"/>
                  <a:pt x="2" y="27"/>
                  <a:pt x="4" y="27"/>
                </a:cubicBezTo>
                <a:close/>
                <a:moveTo>
                  <a:pt x="58" y="90"/>
                </a:moveTo>
                <a:cubicBezTo>
                  <a:pt x="81" y="90"/>
                  <a:pt x="81" y="90"/>
                  <a:pt x="81" y="90"/>
                </a:cubicBezTo>
                <a:cubicBezTo>
                  <a:pt x="81" y="98"/>
                  <a:pt x="81" y="98"/>
                  <a:pt x="81" y="98"/>
                </a:cubicBezTo>
                <a:cubicBezTo>
                  <a:pt x="58" y="98"/>
                  <a:pt x="58" y="98"/>
                  <a:pt x="58" y="98"/>
                </a:cubicBezTo>
                <a:cubicBezTo>
                  <a:pt x="58" y="90"/>
                  <a:pt x="58" y="90"/>
                  <a:pt x="58" y="90"/>
                </a:cubicBezTo>
                <a:close/>
                <a:moveTo>
                  <a:pt x="53" y="98"/>
                </a:moveTo>
                <a:cubicBezTo>
                  <a:pt x="53" y="101"/>
                  <a:pt x="53" y="101"/>
                  <a:pt x="53" y="101"/>
                </a:cubicBezTo>
                <a:cubicBezTo>
                  <a:pt x="29" y="101"/>
                  <a:pt x="29" y="101"/>
                  <a:pt x="29" y="101"/>
                </a:cubicBezTo>
                <a:cubicBezTo>
                  <a:pt x="29" y="98"/>
                  <a:pt x="29" y="98"/>
                  <a:pt x="29" y="98"/>
                </a:cubicBezTo>
                <a:cubicBezTo>
                  <a:pt x="0" y="98"/>
                  <a:pt x="0" y="98"/>
                  <a:pt x="0" y="98"/>
                </a:cubicBezTo>
                <a:cubicBezTo>
                  <a:pt x="0" y="90"/>
                  <a:pt x="0" y="90"/>
                  <a:pt x="0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29" y="87"/>
                  <a:pt x="29" y="87"/>
                  <a:pt x="29" y="87"/>
                </a:cubicBezTo>
                <a:cubicBezTo>
                  <a:pt x="38" y="87"/>
                  <a:pt x="38" y="87"/>
                  <a:pt x="38" y="87"/>
                </a:cubicBezTo>
                <a:cubicBezTo>
                  <a:pt x="38" y="76"/>
                  <a:pt x="38" y="76"/>
                  <a:pt x="38" y="76"/>
                </a:cubicBezTo>
                <a:cubicBezTo>
                  <a:pt x="4" y="76"/>
                  <a:pt x="4" y="76"/>
                  <a:pt x="4" y="76"/>
                </a:cubicBezTo>
                <a:cubicBezTo>
                  <a:pt x="2" y="76"/>
                  <a:pt x="0" y="74"/>
                  <a:pt x="0" y="72"/>
                </a:cubicBezTo>
                <a:cubicBezTo>
                  <a:pt x="0" y="58"/>
                  <a:pt x="0" y="58"/>
                  <a:pt x="0" y="58"/>
                </a:cubicBezTo>
                <a:cubicBezTo>
                  <a:pt x="0" y="56"/>
                  <a:pt x="2" y="54"/>
                  <a:pt x="4" y="54"/>
                </a:cubicBezTo>
                <a:cubicBezTo>
                  <a:pt x="48" y="54"/>
                  <a:pt x="48" y="54"/>
                  <a:pt x="48" y="54"/>
                </a:cubicBezTo>
                <a:cubicBezTo>
                  <a:pt x="48" y="76"/>
                  <a:pt x="48" y="76"/>
                  <a:pt x="48" y="76"/>
                </a:cubicBezTo>
                <a:cubicBezTo>
                  <a:pt x="44" y="76"/>
                  <a:pt x="44" y="76"/>
                  <a:pt x="44" y="76"/>
                </a:cubicBezTo>
                <a:cubicBezTo>
                  <a:pt x="44" y="87"/>
                  <a:pt x="44" y="87"/>
                  <a:pt x="44" y="87"/>
                </a:cubicBezTo>
                <a:cubicBezTo>
                  <a:pt x="53" y="87"/>
                  <a:pt x="53" y="87"/>
                  <a:pt x="53" y="87"/>
                </a:cubicBezTo>
                <a:cubicBezTo>
                  <a:pt x="53" y="90"/>
                  <a:pt x="53" y="90"/>
                  <a:pt x="53" y="90"/>
                </a:cubicBezTo>
                <a:cubicBezTo>
                  <a:pt x="53" y="98"/>
                  <a:pt x="53" y="98"/>
                  <a:pt x="53" y="98"/>
                </a:cubicBezTo>
                <a:close/>
                <a:moveTo>
                  <a:pt x="4" y="0"/>
                </a:moveTo>
                <a:cubicBezTo>
                  <a:pt x="48" y="0"/>
                  <a:pt x="48" y="0"/>
                  <a:pt x="48" y="0"/>
                </a:cubicBezTo>
                <a:cubicBezTo>
                  <a:pt x="48" y="21"/>
                  <a:pt x="48" y="21"/>
                  <a:pt x="48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2" y="21"/>
                  <a:pt x="0" y="19"/>
                  <a:pt x="0" y="17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lose/>
                <a:moveTo>
                  <a:pt x="53" y="54"/>
                </a:moveTo>
                <a:cubicBezTo>
                  <a:pt x="53" y="76"/>
                  <a:pt x="53" y="76"/>
                  <a:pt x="53" y="76"/>
                </a:cubicBezTo>
                <a:cubicBezTo>
                  <a:pt x="77" y="76"/>
                  <a:pt x="77" y="76"/>
                  <a:pt x="77" y="76"/>
                </a:cubicBezTo>
                <a:cubicBezTo>
                  <a:pt x="79" y="76"/>
                  <a:pt x="81" y="74"/>
                  <a:pt x="81" y="72"/>
                </a:cubicBezTo>
                <a:cubicBezTo>
                  <a:pt x="81" y="58"/>
                  <a:pt x="81" y="58"/>
                  <a:pt x="81" y="58"/>
                </a:cubicBezTo>
                <a:cubicBezTo>
                  <a:pt x="81" y="56"/>
                  <a:pt x="79" y="54"/>
                  <a:pt x="77" y="54"/>
                </a:cubicBezTo>
                <a:cubicBezTo>
                  <a:pt x="53" y="54"/>
                  <a:pt x="53" y="54"/>
                  <a:pt x="53" y="54"/>
                </a:cubicBezTo>
                <a:close/>
                <a:moveTo>
                  <a:pt x="59" y="8"/>
                </a:moveTo>
                <a:cubicBezTo>
                  <a:pt x="69" y="8"/>
                  <a:pt x="69" y="8"/>
                  <a:pt x="69" y="8"/>
                </a:cubicBezTo>
                <a:cubicBezTo>
                  <a:pt x="69" y="13"/>
                  <a:pt x="69" y="13"/>
                  <a:pt x="69" y="13"/>
                </a:cubicBezTo>
                <a:cubicBezTo>
                  <a:pt x="59" y="13"/>
                  <a:pt x="59" y="13"/>
                  <a:pt x="59" y="13"/>
                </a:cubicBezTo>
                <a:cubicBezTo>
                  <a:pt x="59" y="8"/>
                  <a:pt x="59" y="8"/>
                  <a:pt x="59" y="8"/>
                </a:cubicBezTo>
                <a:close/>
                <a:moveTo>
                  <a:pt x="59" y="63"/>
                </a:moveTo>
                <a:cubicBezTo>
                  <a:pt x="69" y="63"/>
                  <a:pt x="69" y="63"/>
                  <a:pt x="69" y="63"/>
                </a:cubicBezTo>
                <a:cubicBezTo>
                  <a:pt x="69" y="67"/>
                  <a:pt x="69" y="67"/>
                  <a:pt x="69" y="67"/>
                </a:cubicBezTo>
                <a:cubicBezTo>
                  <a:pt x="59" y="67"/>
                  <a:pt x="59" y="67"/>
                  <a:pt x="59" y="67"/>
                </a:cubicBezTo>
                <a:cubicBezTo>
                  <a:pt x="59" y="63"/>
                  <a:pt x="59" y="63"/>
                  <a:pt x="59" y="63"/>
                </a:cubicBezTo>
                <a:close/>
                <a:moveTo>
                  <a:pt x="59" y="35"/>
                </a:moveTo>
                <a:cubicBezTo>
                  <a:pt x="69" y="35"/>
                  <a:pt x="69" y="35"/>
                  <a:pt x="69" y="35"/>
                </a:cubicBezTo>
                <a:cubicBezTo>
                  <a:pt x="69" y="40"/>
                  <a:pt x="69" y="40"/>
                  <a:pt x="69" y="40"/>
                </a:cubicBezTo>
                <a:cubicBezTo>
                  <a:pt x="59" y="40"/>
                  <a:pt x="59" y="40"/>
                  <a:pt x="59" y="40"/>
                </a:cubicBezTo>
                <a:cubicBezTo>
                  <a:pt x="59" y="35"/>
                  <a:pt x="59" y="35"/>
                  <a:pt x="59" y="35"/>
                </a:cubicBezTo>
                <a:close/>
                <a:moveTo>
                  <a:pt x="53" y="0"/>
                </a:moveTo>
                <a:cubicBezTo>
                  <a:pt x="53" y="21"/>
                  <a:pt x="53" y="21"/>
                  <a:pt x="53" y="21"/>
                </a:cubicBezTo>
                <a:cubicBezTo>
                  <a:pt x="77" y="21"/>
                  <a:pt x="77" y="21"/>
                  <a:pt x="77" y="21"/>
                </a:cubicBezTo>
                <a:cubicBezTo>
                  <a:pt x="79" y="21"/>
                  <a:pt x="81" y="19"/>
                  <a:pt x="81" y="17"/>
                </a:cubicBezTo>
                <a:cubicBezTo>
                  <a:pt x="81" y="4"/>
                  <a:pt x="81" y="4"/>
                  <a:pt x="81" y="4"/>
                </a:cubicBezTo>
                <a:cubicBezTo>
                  <a:pt x="81" y="2"/>
                  <a:pt x="79" y="0"/>
                  <a:pt x="77" y="0"/>
                </a:cubicBezTo>
                <a:cubicBezTo>
                  <a:pt x="53" y="0"/>
                  <a:pt x="53" y="0"/>
                  <a:pt x="53" y="0"/>
                </a:cubicBezTo>
                <a:close/>
                <a:moveTo>
                  <a:pt x="53" y="27"/>
                </a:moveTo>
                <a:cubicBezTo>
                  <a:pt x="53" y="48"/>
                  <a:pt x="53" y="48"/>
                  <a:pt x="53" y="48"/>
                </a:cubicBezTo>
                <a:cubicBezTo>
                  <a:pt x="77" y="48"/>
                  <a:pt x="77" y="48"/>
                  <a:pt x="77" y="48"/>
                </a:cubicBezTo>
                <a:cubicBezTo>
                  <a:pt x="79" y="48"/>
                  <a:pt x="81" y="46"/>
                  <a:pt x="81" y="44"/>
                </a:cubicBezTo>
                <a:cubicBezTo>
                  <a:pt x="81" y="31"/>
                  <a:pt x="81" y="31"/>
                  <a:pt x="81" y="31"/>
                </a:cubicBezTo>
                <a:cubicBezTo>
                  <a:pt x="81" y="29"/>
                  <a:pt x="79" y="27"/>
                  <a:pt x="77" y="27"/>
                </a:cubicBezTo>
                <a:lnTo>
                  <a:pt x="53" y="27"/>
                </a:lnTo>
                <a:close/>
              </a:path>
            </a:pathLst>
          </a:custGeom>
          <a:solidFill>
            <a:srgbClr val="DAB96E"/>
          </a:solidFill>
          <a:ln>
            <a:noFill/>
          </a:ln>
        </p:spPr>
        <p:txBody>
          <a:bodyPr vert="horz" wrap="square" lIns="91416" tIns="45708" rIns="91416" bIns="4570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文本框 1"/>
          <p:cNvSpPr txBox="1"/>
          <p:nvPr/>
        </p:nvSpPr>
        <p:spPr>
          <a:xfrm>
            <a:off x="1944918" y="1822471"/>
            <a:ext cx="2705133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您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的内容打在这里，或者通过复制您的文本后，在此框中选择粘贴，并选择只保留文字。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在此录入上述图表的综合描述说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明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.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59" name="išļîďè"/>
          <p:cNvSpPr txBox="1"/>
          <p:nvPr/>
        </p:nvSpPr>
        <p:spPr bwMode="auto">
          <a:xfrm>
            <a:off x="1929035" y="1477647"/>
            <a:ext cx="2875945" cy="419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b="1" dirty="0">
                <a:solidFill>
                  <a:schemeClr val="bg1"/>
                </a:solidFill>
                <a:latin typeface="+mn-ea"/>
              </a:rPr>
              <a:t>Text here</a:t>
            </a:r>
          </a:p>
        </p:txBody>
      </p:sp>
      <p:sp>
        <p:nvSpPr>
          <p:cNvPr id="60" name="文本框 1"/>
          <p:cNvSpPr txBox="1"/>
          <p:nvPr/>
        </p:nvSpPr>
        <p:spPr>
          <a:xfrm>
            <a:off x="7968077" y="3001174"/>
            <a:ext cx="2705133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您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的内容打在这里，或者通过复制您的文本后，在此框中选择粘贴，并选择只保留文字。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在此录入上述图表的综合描述说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明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.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1" name="išļîďè"/>
          <p:cNvSpPr txBox="1"/>
          <p:nvPr/>
        </p:nvSpPr>
        <p:spPr bwMode="auto">
          <a:xfrm>
            <a:off x="7952194" y="2656350"/>
            <a:ext cx="2875945" cy="419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b="1" dirty="0">
                <a:solidFill>
                  <a:schemeClr val="bg1"/>
                </a:solidFill>
                <a:latin typeface="+mn-ea"/>
              </a:rPr>
              <a:t>Text here</a:t>
            </a:r>
          </a:p>
        </p:txBody>
      </p:sp>
      <p:sp>
        <p:nvSpPr>
          <p:cNvPr id="62" name="文本框 1"/>
          <p:cNvSpPr txBox="1"/>
          <p:nvPr/>
        </p:nvSpPr>
        <p:spPr>
          <a:xfrm>
            <a:off x="927692" y="5385381"/>
            <a:ext cx="2705133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您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的内容打在这里，或者通过复制您的文本后，在此框中选择粘贴，并选择只保留文字。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在此录入上述图表的综合描述说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明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.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3" name="išļîďè"/>
          <p:cNvSpPr txBox="1"/>
          <p:nvPr/>
        </p:nvSpPr>
        <p:spPr bwMode="auto">
          <a:xfrm>
            <a:off x="911809" y="5040557"/>
            <a:ext cx="2875945" cy="419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b="1" dirty="0">
                <a:solidFill>
                  <a:schemeClr val="bg1"/>
                </a:solidFill>
                <a:latin typeface="+mn-ea"/>
              </a:rPr>
              <a:t>Text here</a:t>
            </a:r>
          </a:p>
        </p:txBody>
      </p:sp>
      <p:sp>
        <p:nvSpPr>
          <p:cNvPr id="64" name="圆角矩形 63"/>
          <p:cNvSpPr/>
          <p:nvPr/>
        </p:nvSpPr>
        <p:spPr>
          <a:xfrm>
            <a:off x="7145107" y="321920"/>
            <a:ext cx="889000" cy="304800"/>
          </a:xfrm>
          <a:prstGeom prst="roundRect">
            <a:avLst>
              <a:gd name="adj" fmla="val 50000"/>
            </a:avLst>
          </a:prstGeom>
          <a:solidFill>
            <a:srgbClr val="DAB96E"/>
          </a:solidFill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spcBef>
                <a:spcPct val="0"/>
              </a:spcBef>
              <a:defRPr/>
            </a:pPr>
            <a:r>
              <a:rPr kumimoji="1" lang="zh-CN" altLang="en-US" sz="1000" b="1" dirty="0">
                <a:solidFill>
                  <a:schemeClr val="bg1"/>
                </a:solidFill>
                <a:latin typeface="Arial" panose="020B0604020202020204"/>
              </a:rPr>
              <a:t>选题背景</a:t>
            </a:r>
            <a:endParaRPr lang="zh-CN" altLang="en-US" sz="1000" b="1" dirty="0">
              <a:solidFill>
                <a:schemeClr val="bg1"/>
              </a:solidFill>
              <a:latin typeface="Arial" panose="020B0604020202020204"/>
              <a:sym typeface="微软雅黑" panose="020B0503020204020204" charset="-122"/>
            </a:endParaRPr>
          </a:p>
        </p:txBody>
      </p:sp>
      <p:sp>
        <p:nvSpPr>
          <p:cNvPr id="65" name="圆角矩形 64"/>
          <p:cNvSpPr/>
          <p:nvPr/>
        </p:nvSpPr>
        <p:spPr>
          <a:xfrm>
            <a:off x="8476010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/>
              </a:rPr>
              <a:t>研究意义</a:t>
            </a:r>
          </a:p>
        </p:txBody>
      </p:sp>
      <p:sp>
        <p:nvSpPr>
          <p:cNvPr id="72" name="圆角矩形 71"/>
          <p:cNvSpPr/>
          <p:nvPr/>
        </p:nvSpPr>
        <p:spPr>
          <a:xfrm>
            <a:off x="9730713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dirty="0">
                <a:solidFill>
                  <a:schemeClr val="bg1"/>
                </a:solidFill>
                <a:latin typeface="Arial" panose="020B0604020202020204"/>
              </a:rPr>
              <a:t>理论基础</a:t>
            </a:r>
            <a:endParaRPr lang="zh-CN" altLang="en-US" sz="1000" dirty="0">
              <a:solidFill>
                <a:schemeClr val="bg1"/>
              </a:solidFill>
              <a:latin typeface="Arial" panose="020B0604020202020204"/>
            </a:endParaRPr>
          </a:p>
        </p:txBody>
      </p:sp>
      <p:sp>
        <p:nvSpPr>
          <p:cNvPr id="73" name="圆角矩形 72"/>
          <p:cNvSpPr/>
          <p:nvPr/>
        </p:nvSpPr>
        <p:spPr>
          <a:xfrm>
            <a:off x="10985416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dirty="0">
                <a:solidFill>
                  <a:schemeClr val="bg1"/>
                </a:solidFill>
                <a:latin typeface="Arial" panose="020B0604020202020204"/>
              </a:rPr>
              <a:t>贡献创新</a:t>
            </a:r>
            <a:endParaRPr lang="zh-CN" altLang="en-US" sz="1000" dirty="0">
              <a:solidFill>
                <a:schemeClr val="bg1"/>
              </a:solidFill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 8"/>
          <p:cNvSpPr/>
          <p:nvPr/>
        </p:nvSpPr>
        <p:spPr bwMode="auto">
          <a:xfrm>
            <a:off x="6114061" y="1697427"/>
            <a:ext cx="1350433" cy="1553633"/>
          </a:xfrm>
          <a:custGeom>
            <a:avLst/>
            <a:gdLst>
              <a:gd name="T0" fmla="*/ 638 w 638"/>
              <a:gd name="T1" fmla="*/ 551 h 734"/>
              <a:gd name="T2" fmla="*/ 638 w 638"/>
              <a:gd name="T3" fmla="*/ 182 h 734"/>
              <a:gd name="T4" fmla="*/ 319 w 638"/>
              <a:gd name="T5" fmla="*/ 0 h 734"/>
              <a:gd name="T6" fmla="*/ 0 w 638"/>
              <a:gd name="T7" fmla="*/ 182 h 734"/>
              <a:gd name="T8" fmla="*/ 0 w 638"/>
              <a:gd name="T9" fmla="*/ 551 h 734"/>
              <a:gd name="T10" fmla="*/ 319 w 638"/>
              <a:gd name="T11" fmla="*/ 734 h 734"/>
              <a:gd name="T12" fmla="*/ 638 w 638"/>
              <a:gd name="T13" fmla="*/ 551 h 7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8" h="734">
                <a:moveTo>
                  <a:pt x="638" y="551"/>
                </a:moveTo>
                <a:lnTo>
                  <a:pt x="638" y="182"/>
                </a:lnTo>
                <a:lnTo>
                  <a:pt x="319" y="0"/>
                </a:lnTo>
                <a:lnTo>
                  <a:pt x="0" y="182"/>
                </a:lnTo>
                <a:lnTo>
                  <a:pt x="0" y="551"/>
                </a:lnTo>
                <a:lnTo>
                  <a:pt x="319" y="734"/>
                </a:lnTo>
                <a:lnTo>
                  <a:pt x="638" y="5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34" name="Freeform 9"/>
          <p:cNvSpPr/>
          <p:nvPr/>
        </p:nvSpPr>
        <p:spPr bwMode="auto">
          <a:xfrm>
            <a:off x="4729761" y="1697427"/>
            <a:ext cx="1350433" cy="1553633"/>
          </a:xfrm>
          <a:custGeom>
            <a:avLst/>
            <a:gdLst>
              <a:gd name="T0" fmla="*/ 638 w 638"/>
              <a:gd name="T1" fmla="*/ 551 h 734"/>
              <a:gd name="T2" fmla="*/ 638 w 638"/>
              <a:gd name="T3" fmla="*/ 182 h 734"/>
              <a:gd name="T4" fmla="*/ 319 w 638"/>
              <a:gd name="T5" fmla="*/ 0 h 734"/>
              <a:gd name="T6" fmla="*/ 0 w 638"/>
              <a:gd name="T7" fmla="*/ 182 h 734"/>
              <a:gd name="T8" fmla="*/ 0 w 638"/>
              <a:gd name="T9" fmla="*/ 551 h 734"/>
              <a:gd name="T10" fmla="*/ 319 w 638"/>
              <a:gd name="T11" fmla="*/ 734 h 734"/>
              <a:gd name="T12" fmla="*/ 638 w 638"/>
              <a:gd name="T13" fmla="*/ 551 h 7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8" h="734">
                <a:moveTo>
                  <a:pt x="638" y="551"/>
                </a:moveTo>
                <a:lnTo>
                  <a:pt x="638" y="182"/>
                </a:lnTo>
                <a:lnTo>
                  <a:pt x="319" y="0"/>
                </a:lnTo>
                <a:lnTo>
                  <a:pt x="0" y="182"/>
                </a:lnTo>
                <a:lnTo>
                  <a:pt x="0" y="551"/>
                </a:lnTo>
                <a:lnTo>
                  <a:pt x="319" y="734"/>
                </a:lnTo>
                <a:lnTo>
                  <a:pt x="638" y="5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36" name="Freeform 10"/>
          <p:cNvSpPr/>
          <p:nvPr/>
        </p:nvSpPr>
        <p:spPr bwMode="auto">
          <a:xfrm>
            <a:off x="6114061" y="4093493"/>
            <a:ext cx="1350433" cy="1553633"/>
          </a:xfrm>
          <a:custGeom>
            <a:avLst/>
            <a:gdLst>
              <a:gd name="T0" fmla="*/ 638 w 638"/>
              <a:gd name="T1" fmla="*/ 552 h 734"/>
              <a:gd name="T2" fmla="*/ 638 w 638"/>
              <a:gd name="T3" fmla="*/ 183 h 734"/>
              <a:gd name="T4" fmla="*/ 319 w 638"/>
              <a:gd name="T5" fmla="*/ 0 h 734"/>
              <a:gd name="T6" fmla="*/ 0 w 638"/>
              <a:gd name="T7" fmla="*/ 183 h 734"/>
              <a:gd name="T8" fmla="*/ 0 w 638"/>
              <a:gd name="T9" fmla="*/ 552 h 734"/>
              <a:gd name="T10" fmla="*/ 319 w 638"/>
              <a:gd name="T11" fmla="*/ 734 h 734"/>
              <a:gd name="T12" fmla="*/ 638 w 638"/>
              <a:gd name="T13" fmla="*/ 552 h 7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8" h="734">
                <a:moveTo>
                  <a:pt x="638" y="552"/>
                </a:moveTo>
                <a:lnTo>
                  <a:pt x="638" y="183"/>
                </a:lnTo>
                <a:lnTo>
                  <a:pt x="319" y="0"/>
                </a:lnTo>
                <a:lnTo>
                  <a:pt x="0" y="183"/>
                </a:lnTo>
                <a:lnTo>
                  <a:pt x="0" y="552"/>
                </a:lnTo>
                <a:lnTo>
                  <a:pt x="319" y="734"/>
                </a:lnTo>
                <a:lnTo>
                  <a:pt x="638" y="5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37" name="Freeform 11"/>
          <p:cNvSpPr/>
          <p:nvPr/>
        </p:nvSpPr>
        <p:spPr bwMode="auto">
          <a:xfrm>
            <a:off x="4729761" y="4093493"/>
            <a:ext cx="1350433" cy="1553633"/>
          </a:xfrm>
          <a:custGeom>
            <a:avLst/>
            <a:gdLst>
              <a:gd name="T0" fmla="*/ 638 w 638"/>
              <a:gd name="T1" fmla="*/ 552 h 734"/>
              <a:gd name="T2" fmla="*/ 638 w 638"/>
              <a:gd name="T3" fmla="*/ 183 h 734"/>
              <a:gd name="T4" fmla="*/ 319 w 638"/>
              <a:gd name="T5" fmla="*/ 0 h 734"/>
              <a:gd name="T6" fmla="*/ 0 w 638"/>
              <a:gd name="T7" fmla="*/ 183 h 734"/>
              <a:gd name="T8" fmla="*/ 0 w 638"/>
              <a:gd name="T9" fmla="*/ 552 h 734"/>
              <a:gd name="T10" fmla="*/ 319 w 638"/>
              <a:gd name="T11" fmla="*/ 734 h 734"/>
              <a:gd name="T12" fmla="*/ 638 w 638"/>
              <a:gd name="T13" fmla="*/ 552 h 7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8" h="734">
                <a:moveTo>
                  <a:pt x="638" y="552"/>
                </a:moveTo>
                <a:lnTo>
                  <a:pt x="638" y="183"/>
                </a:lnTo>
                <a:lnTo>
                  <a:pt x="319" y="0"/>
                </a:lnTo>
                <a:lnTo>
                  <a:pt x="0" y="183"/>
                </a:lnTo>
                <a:lnTo>
                  <a:pt x="0" y="552"/>
                </a:lnTo>
                <a:lnTo>
                  <a:pt x="319" y="734"/>
                </a:lnTo>
                <a:lnTo>
                  <a:pt x="638" y="5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38" name="Freeform 12"/>
          <p:cNvSpPr/>
          <p:nvPr/>
        </p:nvSpPr>
        <p:spPr bwMode="auto">
          <a:xfrm>
            <a:off x="4037611" y="2895460"/>
            <a:ext cx="1348317" cy="1553633"/>
          </a:xfrm>
          <a:custGeom>
            <a:avLst/>
            <a:gdLst>
              <a:gd name="T0" fmla="*/ 319 w 637"/>
              <a:gd name="T1" fmla="*/ 0 h 734"/>
              <a:gd name="T2" fmla="*/ 0 w 637"/>
              <a:gd name="T3" fmla="*/ 182 h 734"/>
              <a:gd name="T4" fmla="*/ 0 w 637"/>
              <a:gd name="T5" fmla="*/ 551 h 734"/>
              <a:gd name="T6" fmla="*/ 319 w 637"/>
              <a:gd name="T7" fmla="*/ 734 h 734"/>
              <a:gd name="T8" fmla="*/ 637 w 637"/>
              <a:gd name="T9" fmla="*/ 551 h 734"/>
              <a:gd name="T10" fmla="*/ 637 w 637"/>
              <a:gd name="T11" fmla="*/ 182 h 734"/>
              <a:gd name="T12" fmla="*/ 319 w 637"/>
              <a:gd name="T13" fmla="*/ 0 h 7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7" h="734">
                <a:moveTo>
                  <a:pt x="319" y="0"/>
                </a:moveTo>
                <a:lnTo>
                  <a:pt x="0" y="182"/>
                </a:lnTo>
                <a:lnTo>
                  <a:pt x="0" y="551"/>
                </a:lnTo>
                <a:lnTo>
                  <a:pt x="319" y="734"/>
                </a:lnTo>
                <a:lnTo>
                  <a:pt x="637" y="551"/>
                </a:lnTo>
                <a:lnTo>
                  <a:pt x="637" y="182"/>
                </a:lnTo>
                <a:lnTo>
                  <a:pt x="31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39" name="Freeform 13"/>
          <p:cNvSpPr/>
          <p:nvPr/>
        </p:nvSpPr>
        <p:spPr bwMode="auto">
          <a:xfrm>
            <a:off x="6806211" y="2895460"/>
            <a:ext cx="1350433" cy="1553633"/>
          </a:xfrm>
          <a:custGeom>
            <a:avLst/>
            <a:gdLst>
              <a:gd name="T0" fmla="*/ 638 w 638"/>
              <a:gd name="T1" fmla="*/ 551 h 734"/>
              <a:gd name="T2" fmla="*/ 638 w 638"/>
              <a:gd name="T3" fmla="*/ 182 h 734"/>
              <a:gd name="T4" fmla="*/ 319 w 638"/>
              <a:gd name="T5" fmla="*/ 0 h 734"/>
              <a:gd name="T6" fmla="*/ 0 w 638"/>
              <a:gd name="T7" fmla="*/ 182 h 734"/>
              <a:gd name="T8" fmla="*/ 0 w 638"/>
              <a:gd name="T9" fmla="*/ 551 h 734"/>
              <a:gd name="T10" fmla="*/ 319 w 638"/>
              <a:gd name="T11" fmla="*/ 734 h 734"/>
              <a:gd name="T12" fmla="*/ 638 w 638"/>
              <a:gd name="T13" fmla="*/ 551 h 7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8" h="734">
                <a:moveTo>
                  <a:pt x="638" y="551"/>
                </a:moveTo>
                <a:lnTo>
                  <a:pt x="638" y="182"/>
                </a:lnTo>
                <a:lnTo>
                  <a:pt x="319" y="0"/>
                </a:lnTo>
                <a:lnTo>
                  <a:pt x="0" y="182"/>
                </a:lnTo>
                <a:lnTo>
                  <a:pt x="0" y="551"/>
                </a:lnTo>
                <a:lnTo>
                  <a:pt x="319" y="734"/>
                </a:lnTo>
                <a:lnTo>
                  <a:pt x="638" y="5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zh-CN" altLang="en-US"/>
          </a:p>
        </p:txBody>
      </p:sp>
      <p:grpSp>
        <p:nvGrpSpPr>
          <p:cNvPr id="31" name="Group 3"/>
          <p:cNvGrpSpPr/>
          <p:nvPr/>
        </p:nvGrpSpPr>
        <p:grpSpPr>
          <a:xfrm>
            <a:off x="5149664" y="2234039"/>
            <a:ext cx="522817" cy="522817"/>
            <a:chOff x="3771900" y="2098675"/>
            <a:chExt cx="392113" cy="392113"/>
          </a:xfrm>
          <a:solidFill>
            <a:schemeClr val="tx2"/>
          </a:solidFill>
        </p:grpSpPr>
        <p:sp>
          <p:nvSpPr>
            <p:cNvPr id="32" name="Freeform 6"/>
            <p:cNvSpPr/>
            <p:nvPr/>
          </p:nvSpPr>
          <p:spPr bwMode="auto">
            <a:xfrm>
              <a:off x="3771900" y="2301875"/>
              <a:ext cx="153988" cy="55563"/>
            </a:xfrm>
            <a:custGeom>
              <a:avLst/>
              <a:gdLst>
                <a:gd name="T0" fmla="*/ 200 w 200"/>
                <a:gd name="T1" fmla="*/ 1 h 73"/>
                <a:gd name="T2" fmla="*/ 200 w 200"/>
                <a:gd name="T3" fmla="*/ 0 h 73"/>
                <a:gd name="T4" fmla="*/ 0 w 200"/>
                <a:gd name="T5" fmla="*/ 0 h 73"/>
                <a:gd name="T6" fmla="*/ 0 w 200"/>
                <a:gd name="T7" fmla="*/ 1 h 73"/>
                <a:gd name="T8" fmla="*/ 73 w 200"/>
                <a:gd name="T9" fmla="*/ 73 h 73"/>
                <a:gd name="T10" fmla="*/ 127 w 200"/>
                <a:gd name="T11" fmla="*/ 73 h 73"/>
                <a:gd name="T12" fmla="*/ 200 w 200"/>
                <a:gd name="T13" fmla="*/ 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0" h="73">
                  <a:moveTo>
                    <a:pt x="200" y="1"/>
                  </a:moveTo>
                  <a:cubicBezTo>
                    <a:pt x="200" y="0"/>
                    <a:pt x="200" y="0"/>
                    <a:pt x="20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41"/>
                    <a:pt x="32" y="73"/>
                    <a:pt x="73" y="73"/>
                  </a:cubicBezTo>
                  <a:cubicBezTo>
                    <a:pt x="127" y="73"/>
                    <a:pt x="127" y="73"/>
                    <a:pt x="127" y="73"/>
                  </a:cubicBezTo>
                  <a:cubicBezTo>
                    <a:pt x="167" y="73"/>
                    <a:pt x="200" y="41"/>
                    <a:pt x="20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35" name="Freeform 7"/>
            <p:cNvSpPr>
              <a:spLocks noEditPoints="1"/>
            </p:cNvSpPr>
            <p:nvPr/>
          </p:nvSpPr>
          <p:spPr bwMode="auto">
            <a:xfrm>
              <a:off x="3771900" y="2098675"/>
              <a:ext cx="392113" cy="392113"/>
            </a:xfrm>
            <a:custGeom>
              <a:avLst/>
              <a:gdLst>
                <a:gd name="T0" fmla="*/ 335 w 511"/>
                <a:gd name="T1" fmla="*/ 476 h 512"/>
                <a:gd name="T2" fmla="*/ 273 w 511"/>
                <a:gd name="T3" fmla="*/ 476 h 512"/>
                <a:gd name="T4" fmla="*/ 273 w 511"/>
                <a:gd name="T5" fmla="*/ 162 h 512"/>
                <a:gd name="T6" fmla="*/ 322 w 511"/>
                <a:gd name="T7" fmla="*/ 112 h 512"/>
                <a:gd name="T8" fmla="*/ 394 w 511"/>
                <a:gd name="T9" fmla="*/ 112 h 512"/>
                <a:gd name="T10" fmla="*/ 314 w 511"/>
                <a:gd name="T11" fmla="*/ 266 h 512"/>
                <a:gd name="T12" fmla="*/ 326 w 511"/>
                <a:gd name="T13" fmla="*/ 266 h 512"/>
                <a:gd name="T14" fmla="*/ 406 w 511"/>
                <a:gd name="T15" fmla="*/ 112 h 512"/>
                <a:gd name="T16" fmla="*/ 417 w 511"/>
                <a:gd name="T17" fmla="*/ 112 h 512"/>
                <a:gd name="T18" fmla="*/ 497 w 511"/>
                <a:gd name="T19" fmla="*/ 266 h 512"/>
                <a:gd name="T20" fmla="*/ 509 w 511"/>
                <a:gd name="T21" fmla="*/ 266 h 512"/>
                <a:gd name="T22" fmla="*/ 429 w 511"/>
                <a:gd name="T23" fmla="*/ 112 h 512"/>
                <a:gd name="T24" fmla="*/ 497 w 511"/>
                <a:gd name="T25" fmla="*/ 112 h 512"/>
                <a:gd name="T26" fmla="*/ 511 w 511"/>
                <a:gd name="T27" fmla="*/ 97 h 512"/>
                <a:gd name="T28" fmla="*/ 497 w 511"/>
                <a:gd name="T29" fmla="*/ 83 h 512"/>
                <a:gd name="T30" fmla="*/ 322 w 511"/>
                <a:gd name="T31" fmla="*/ 83 h 512"/>
                <a:gd name="T32" fmla="*/ 273 w 511"/>
                <a:gd name="T33" fmla="*/ 32 h 512"/>
                <a:gd name="T34" fmla="*/ 273 w 511"/>
                <a:gd name="T35" fmla="*/ 7 h 512"/>
                <a:gd name="T36" fmla="*/ 266 w 511"/>
                <a:gd name="T37" fmla="*/ 0 h 512"/>
                <a:gd name="T38" fmla="*/ 247 w 511"/>
                <a:gd name="T39" fmla="*/ 0 h 512"/>
                <a:gd name="T40" fmla="*/ 239 w 511"/>
                <a:gd name="T41" fmla="*/ 7 h 512"/>
                <a:gd name="T42" fmla="*/ 239 w 511"/>
                <a:gd name="T43" fmla="*/ 32 h 512"/>
                <a:gd name="T44" fmla="*/ 190 w 511"/>
                <a:gd name="T45" fmla="*/ 83 h 512"/>
                <a:gd name="T46" fmla="*/ 15 w 511"/>
                <a:gd name="T47" fmla="*/ 83 h 512"/>
                <a:gd name="T48" fmla="*/ 0 w 511"/>
                <a:gd name="T49" fmla="*/ 97 h 512"/>
                <a:gd name="T50" fmla="*/ 15 w 511"/>
                <a:gd name="T51" fmla="*/ 112 h 512"/>
                <a:gd name="T52" fmla="*/ 83 w 511"/>
                <a:gd name="T53" fmla="*/ 112 h 512"/>
                <a:gd name="T54" fmla="*/ 3 w 511"/>
                <a:gd name="T55" fmla="*/ 266 h 512"/>
                <a:gd name="T56" fmla="*/ 15 w 511"/>
                <a:gd name="T57" fmla="*/ 266 h 512"/>
                <a:gd name="T58" fmla="*/ 95 w 511"/>
                <a:gd name="T59" fmla="*/ 112 h 512"/>
                <a:gd name="T60" fmla="*/ 106 w 511"/>
                <a:gd name="T61" fmla="*/ 112 h 512"/>
                <a:gd name="T62" fmla="*/ 186 w 511"/>
                <a:gd name="T63" fmla="*/ 266 h 512"/>
                <a:gd name="T64" fmla="*/ 198 w 511"/>
                <a:gd name="T65" fmla="*/ 266 h 512"/>
                <a:gd name="T66" fmla="*/ 118 w 511"/>
                <a:gd name="T67" fmla="*/ 112 h 512"/>
                <a:gd name="T68" fmla="*/ 190 w 511"/>
                <a:gd name="T69" fmla="*/ 112 h 512"/>
                <a:gd name="T70" fmla="*/ 239 w 511"/>
                <a:gd name="T71" fmla="*/ 162 h 512"/>
                <a:gd name="T72" fmla="*/ 239 w 511"/>
                <a:gd name="T73" fmla="*/ 476 h 512"/>
                <a:gd name="T74" fmla="*/ 178 w 511"/>
                <a:gd name="T75" fmla="*/ 476 h 512"/>
                <a:gd name="T76" fmla="*/ 159 w 511"/>
                <a:gd name="T77" fmla="*/ 494 h 512"/>
                <a:gd name="T78" fmla="*/ 178 w 511"/>
                <a:gd name="T79" fmla="*/ 512 h 512"/>
                <a:gd name="T80" fmla="*/ 335 w 511"/>
                <a:gd name="T81" fmla="*/ 512 h 512"/>
                <a:gd name="T82" fmla="*/ 353 w 511"/>
                <a:gd name="T83" fmla="*/ 494 h 512"/>
                <a:gd name="T84" fmla="*/ 335 w 511"/>
                <a:gd name="T85" fmla="*/ 476 h 512"/>
                <a:gd name="T86" fmla="*/ 218 w 511"/>
                <a:gd name="T87" fmla="*/ 97 h 512"/>
                <a:gd name="T88" fmla="*/ 256 w 511"/>
                <a:gd name="T89" fmla="*/ 59 h 512"/>
                <a:gd name="T90" fmla="*/ 294 w 511"/>
                <a:gd name="T91" fmla="*/ 97 h 512"/>
                <a:gd name="T92" fmla="*/ 256 w 511"/>
                <a:gd name="T93" fmla="*/ 135 h 512"/>
                <a:gd name="T94" fmla="*/ 218 w 511"/>
                <a:gd name="T95" fmla="*/ 97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11" h="512">
                  <a:moveTo>
                    <a:pt x="335" y="476"/>
                  </a:moveTo>
                  <a:cubicBezTo>
                    <a:pt x="273" y="476"/>
                    <a:pt x="273" y="476"/>
                    <a:pt x="273" y="476"/>
                  </a:cubicBezTo>
                  <a:cubicBezTo>
                    <a:pt x="273" y="162"/>
                    <a:pt x="273" y="162"/>
                    <a:pt x="273" y="162"/>
                  </a:cubicBezTo>
                  <a:cubicBezTo>
                    <a:pt x="297" y="156"/>
                    <a:pt x="316" y="136"/>
                    <a:pt x="322" y="112"/>
                  </a:cubicBezTo>
                  <a:cubicBezTo>
                    <a:pt x="394" y="112"/>
                    <a:pt x="394" y="112"/>
                    <a:pt x="394" y="112"/>
                  </a:cubicBezTo>
                  <a:cubicBezTo>
                    <a:pt x="314" y="266"/>
                    <a:pt x="314" y="266"/>
                    <a:pt x="314" y="266"/>
                  </a:cubicBezTo>
                  <a:cubicBezTo>
                    <a:pt x="326" y="266"/>
                    <a:pt x="326" y="266"/>
                    <a:pt x="326" y="266"/>
                  </a:cubicBezTo>
                  <a:cubicBezTo>
                    <a:pt x="406" y="112"/>
                    <a:pt x="406" y="112"/>
                    <a:pt x="406" y="112"/>
                  </a:cubicBezTo>
                  <a:cubicBezTo>
                    <a:pt x="417" y="112"/>
                    <a:pt x="417" y="112"/>
                    <a:pt x="417" y="112"/>
                  </a:cubicBezTo>
                  <a:cubicBezTo>
                    <a:pt x="497" y="266"/>
                    <a:pt x="497" y="266"/>
                    <a:pt x="497" y="266"/>
                  </a:cubicBezTo>
                  <a:cubicBezTo>
                    <a:pt x="509" y="266"/>
                    <a:pt x="509" y="266"/>
                    <a:pt x="509" y="266"/>
                  </a:cubicBezTo>
                  <a:cubicBezTo>
                    <a:pt x="429" y="112"/>
                    <a:pt x="429" y="112"/>
                    <a:pt x="429" y="112"/>
                  </a:cubicBezTo>
                  <a:cubicBezTo>
                    <a:pt x="497" y="112"/>
                    <a:pt x="497" y="112"/>
                    <a:pt x="497" y="112"/>
                  </a:cubicBezTo>
                  <a:cubicBezTo>
                    <a:pt x="505" y="112"/>
                    <a:pt x="511" y="105"/>
                    <a:pt x="511" y="97"/>
                  </a:cubicBezTo>
                  <a:cubicBezTo>
                    <a:pt x="511" y="89"/>
                    <a:pt x="505" y="83"/>
                    <a:pt x="497" y="83"/>
                  </a:cubicBezTo>
                  <a:cubicBezTo>
                    <a:pt x="322" y="83"/>
                    <a:pt x="322" y="83"/>
                    <a:pt x="322" y="83"/>
                  </a:cubicBezTo>
                  <a:cubicBezTo>
                    <a:pt x="316" y="58"/>
                    <a:pt x="297" y="39"/>
                    <a:pt x="273" y="32"/>
                  </a:cubicBezTo>
                  <a:cubicBezTo>
                    <a:pt x="273" y="7"/>
                    <a:pt x="273" y="7"/>
                    <a:pt x="273" y="7"/>
                  </a:cubicBezTo>
                  <a:cubicBezTo>
                    <a:pt x="273" y="3"/>
                    <a:pt x="270" y="0"/>
                    <a:pt x="266" y="0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242" y="0"/>
                    <a:pt x="239" y="3"/>
                    <a:pt x="239" y="7"/>
                  </a:cubicBezTo>
                  <a:cubicBezTo>
                    <a:pt x="239" y="32"/>
                    <a:pt x="239" y="32"/>
                    <a:pt x="239" y="32"/>
                  </a:cubicBezTo>
                  <a:cubicBezTo>
                    <a:pt x="215" y="38"/>
                    <a:pt x="196" y="58"/>
                    <a:pt x="190" y="83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7" y="83"/>
                    <a:pt x="0" y="89"/>
                    <a:pt x="0" y="97"/>
                  </a:cubicBezTo>
                  <a:cubicBezTo>
                    <a:pt x="0" y="105"/>
                    <a:pt x="7" y="112"/>
                    <a:pt x="15" y="112"/>
                  </a:cubicBezTo>
                  <a:cubicBezTo>
                    <a:pt x="83" y="112"/>
                    <a:pt x="83" y="112"/>
                    <a:pt x="83" y="112"/>
                  </a:cubicBezTo>
                  <a:cubicBezTo>
                    <a:pt x="3" y="266"/>
                    <a:pt x="3" y="266"/>
                    <a:pt x="3" y="266"/>
                  </a:cubicBezTo>
                  <a:cubicBezTo>
                    <a:pt x="15" y="266"/>
                    <a:pt x="15" y="266"/>
                    <a:pt x="15" y="266"/>
                  </a:cubicBezTo>
                  <a:cubicBezTo>
                    <a:pt x="95" y="112"/>
                    <a:pt x="95" y="112"/>
                    <a:pt x="95" y="112"/>
                  </a:cubicBezTo>
                  <a:cubicBezTo>
                    <a:pt x="106" y="112"/>
                    <a:pt x="106" y="112"/>
                    <a:pt x="106" y="112"/>
                  </a:cubicBezTo>
                  <a:cubicBezTo>
                    <a:pt x="186" y="266"/>
                    <a:pt x="186" y="266"/>
                    <a:pt x="186" y="266"/>
                  </a:cubicBezTo>
                  <a:cubicBezTo>
                    <a:pt x="198" y="266"/>
                    <a:pt x="198" y="266"/>
                    <a:pt x="198" y="266"/>
                  </a:cubicBezTo>
                  <a:cubicBezTo>
                    <a:pt x="118" y="112"/>
                    <a:pt x="118" y="112"/>
                    <a:pt x="118" y="112"/>
                  </a:cubicBezTo>
                  <a:cubicBezTo>
                    <a:pt x="190" y="112"/>
                    <a:pt x="190" y="112"/>
                    <a:pt x="190" y="112"/>
                  </a:cubicBezTo>
                  <a:cubicBezTo>
                    <a:pt x="196" y="136"/>
                    <a:pt x="215" y="156"/>
                    <a:pt x="239" y="162"/>
                  </a:cubicBezTo>
                  <a:cubicBezTo>
                    <a:pt x="239" y="476"/>
                    <a:pt x="239" y="476"/>
                    <a:pt x="239" y="476"/>
                  </a:cubicBezTo>
                  <a:cubicBezTo>
                    <a:pt x="178" y="476"/>
                    <a:pt x="178" y="476"/>
                    <a:pt x="178" y="476"/>
                  </a:cubicBezTo>
                  <a:cubicBezTo>
                    <a:pt x="168" y="476"/>
                    <a:pt x="159" y="484"/>
                    <a:pt x="159" y="494"/>
                  </a:cubicBezTo>
                  <a:cubicBezTo>
                    <a:pt x="159" y="504"/>
                    <a:pt x="168" y="512"/>
                    <a:pt x="178" y="512"/>
                  </a:cubicBezTo>
                  <a:cubicBezTo>
                    <a:pt x="335" y="512"/>
                    <a:pt x="335" y="512"/>
                    <a:pt x="335" y="512"/>
                  </a:cubicBezTo>
                  <a:cubicBezTo>
                    <a:pt x="345" y="512"/>
                    <a:pt x="353" y="504"/>
                    <a:pt x="353" y="494"/>
                  </a:cubicBezTo>
                  <a:cubicBezTo>
                    <a:pt x="353" y="484"/>
                    <a:pt x="345" y="476"/>
                    <a:pt x="335" y="476"/>
                  </a:cubicBezTo>
                  <a:close/>
                  <a:moveTo>
                    <a:pt x="218" y="97"/>
                  </a:moveTo>
                  <a:cubicBezTo>
                    <a:pt x="218" y="76"/>
                    <a:pt x="235" y="59"/>
                    <a:pt x="256" y="59"/>
                  </a:cubicBezTo>
                  <a:cubicBezTo>
                    <a:pt x="277" y="59"/>
                    <a:pt x="294" y="76"/>
                    <a:pt x="294" y="97"/>
                  </a:cubicBezTo>
                  <a:cubicBezTo>
                    <a:pt x="294" y="118"/>
                    <a:pt x="277" y="135"/>
                    <a:pt x="256" y="135"/>
                  </a:cubicBezTo>
                  <a:cubicBezTo>
                    <a:pt x="235" y="135"/>
                    <a:pt x="218" y="118"/>
                    <a:pt x="218" y="9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43" name="Freeform 8"/>
            <p:cNvSpPr/>
            <p:nvPr/>
          </p:nvSpPr>
          <p:spPr bwMode="auto">
            <a:xfrm>
              <a:off x="4010025" y="2301875"/>
              <a:ext cx="153988" cy="55563"/>
            </a:xfrm>
            <a:custGeom>
              <a:avLst/>
              <a:gdLst>
                <a:gd name="T0" fmla="*/ 201 w 201"/>
                <a:gd name="T1" fmla="*/ 0 h 73"/>
                <a:gd name="T2" fmla="*/ 0 w 201"/>
                <a:gd name="T3" fmla="*/ 0 h 73"/>
                <a:gd name="T4" fmla="*/ 0 w 201"/>
                <a:gd name="T5" fmla="*/ 1 h 73"/>
                <a:gd name="T6" fmla="*/ 73 w 201"/>
                <a:gd name="T7" fmla="*/ 73 h 73"/>
                <a:gd name="T8" fmla="*/ 128 w 201"/>
                <a:gd name="T9" fmla="*/ 73 h 73"/>
                <a:gd name="T10" fmla="*/ 201 w 201"/>
                <a:gd name="T11" fmla="*/ 1 h 73"/>
                <a:gd name="T12" fmla="*/ 201 w 201"/>
                <a:gd name="T13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1" h="73">
                  <a:moveTo>
                    <a:pt x="20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41"/>
                    <a:pt x="33" y="73"/>
                    <a:pt x="73" y="73"/>
                  </a:cubicBezTo>
                  <a:cubicBezTo>
                    <a:pt x="128" y="73"/>
                    <a:pt x="128" y="73"/>
                    <a:pt x="128" y="73"/>
                  </a:cubicBezTo>
                  <a:cubicBezTo>
                    <a:pt x="168" y="73"/>
                    <a:pt x="201" y="41"/>
                    <a:pt x="201" y="1"/>
                  </a:cubicBezTo>
                  <a:cubicBezTo>
                    <a:pt x="201" y="0"/>
                    <a:pt x="201" y="0"/>
                    <a:pt x="20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44" name="Freeform 9"/>
            <p:cNvSpPr/>
            <p:nvPr/>
          </p:nvSpPr>
          <p:spPr bwMode="auto">
            <a:xfrm>
              <a:off x="3771900" y="2301875"/>
              <a:ext cx="153988" cy="55563"/>
            </a:xfrm>
            <a:custGeom>
              <a:avLst/>
              <a:gdLst>
                <a:gd name="T0" fmla="*/ 200 w 200"/>
                <a:gd name="T1" fmla="*/ 1 h 73"/>
                <a:gd name="T2" fmla="*/ 200 w 200"/>
                <a:gd name="T3" fmla="*/ 0 h 73"/>
                <a:gd name="T4" fmla="*/ 0 w 200"/>
                <a:gd name="T5" fmla="*/ 0 h 73"/>
                <a:gd name="T6" fmla="*/ 0 w 200"/>
                <a:gd name="T7" fmla="*/ 1 h 73"/>
                <a:gd name="T8" fmla="*/ 73 w 200"/>
                <a:gd name="T9" fmla="*/ 73 h 73"/>
                <a:gd name="T10" fmla="*/ 127 w 200"/>
                <a:gd name="T11" fmla="*/ 73 h 73"/>
                <a:gd name="T12" fmla="*/ 200 w 200"/>
                <a:gd name="T13" fmla="*/ 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0" h="73">
                  <a:moveTo>
                    <a:pt x="200" y="1"/>
                  </a:moveTo>
                  <a:cubicBezTo>
                    <a:pt x="200" y="0"/>
                    <a:pt x="200" y="0"/>
                    <a:pt x="20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41"/>
                    <a:pt x="32" y="73"/>
                    <a:pt x="73" y="73"/>
                  </a:cubicBezTo>
                  <a:cubicBezTo>
                    <a:pt x="127" y="73"/>
                    <a:pt x="127" y="73"/>
                    <a:pt x="127" y="73"/>
                  </a:cubicBezTo>
                  <a:cubicBezTo>
                    <a:pt x="167" y="73"/>
                    <a:pt x="200" y="41"/>
                    <a:pt x="20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45" name="Freeform 10"/>
            <p:cNvSpPr>
              <a:spLocks noEditPoints="1"/>
            </p:cNvSpPr>
            <p:nvPr/>
          </p:nvSpPr>
          <p:spPr bwMode="auto">
            <a:xfrm>
              <a:off x="3771900" y="2098675"/>
              <a:ext cx="392113" cy="392113"/>
            </a:xfrm>
            <a:custGeom>
              <a:avLst/>
              <a:gdLst>
                <a:gd name="T0" fmla="*/ 335 w 511"/>
                <a:gd name="T1" fmla="*/ 476 h 512"/>
                <a:gd name="T2" fmla="*/ 273 w 511"/>
                <a:gd name="T3" fmla="*/ 476 h 512"/>
                <a:gd name="T4" fmla="*/ 273 w 511"/>
                <a:gd name="T5" fmla="*/ 162 h 512"/>
                <a:gd name="T6" fmla="*/ 322 w 511"/>
                <a:gd name="T7" fmla="*/ 112 h 512"/>
                <a:gd name="T8" fmla="*/ 394 w 511"/>
                <a:gd name="T9" fmla="*/ 112 h 512"/>
                <a:gd name="T10" fmla="*/ 314 w 511"/>
                <a:gd name="T11" fmla="*/ 266 h 512"/>
                <a:gd name="T12" fmla="*/ 326 w 511"/>
                <a:gd name="T13" fmla="*/ 266 h 512"/>
                <a:gd name="T14" fmla="*/ 406 w 511"/>
                <a:gd name="T15" fmla="*/ 112 h 512"/>
                <a:gd name="T16" fmla="*/ 417 w 511"/>
                <a:gd name="T17" fmla="*/ 112 h 512"/>
                <a:gd name="T18" fmla="*/ 497 w 511"/>
                <a:gd name="T19" fmla="*/ 266 h 512"/>
                <a:gd name="T20" fmla="*/ 509 w 511"/>
                <a:gd name="T21" fmla="*/ 266 h 512"/>
                <a:gd name="T22" fmla="*/ 429 w 511"/>
                <a:gd name="T23" fmla="*/ 112 h 512"/>
                <a:gd name="T24" fmla="*/ 497 w 511"/>
                <a:gd name="T25" fmla="*/ 112 h 512"/>
                <a:gd name="T26" fmla="*/ 511 w 511"/>
                <a:gd name="T27" fmla="*/ 97 h 512"/>
                <a:gd name="T28" fmla="*/ 497 w 511"/>
                <a:gd name="T29" fmla="*/ 83 h 512"/>
                <a:gd name="T30" fmla="*/ 322 w 511"/>
                <a:gd name="T31" fmla="*/ 83 h 512"/>
                <a:gd name="T32" fmla="*/ 273 w 511"/>
                <a:gd name="T33" fmla="*/ 32 h 512"/>
                <a:gd name="T34" fmla="*/ 273 w 511"/>
                <a:gd name="T35" fmla="*/ 7 h 512"/>
                <a:gd name="T36" fmla="*/ 266 w 511"/>
                <a:gd name="T37" fmla="*/ 0 h 512"/>
                <a:gd name="T38" fmla="*/ 247 w 511"/>
                <a:gd name="T39" fmla="*/ 0 h 512"/>
                <a:gd name="T40" fmla="*/ 239 w 511"/>
                <a:gd name="T41" fmla="*/ 7 h 512"/>
                <a:gd name="T42" fmla="*/ 239 w 511"/>
                <a:gd name="T43" fmla="*/ 32 h 512"/>
                <a:gd name="T44" fmla="*/ 190 w 511"/>
                <a:gd name="T45" fmla="*/ 83 h 512"/>
                <a:gd name="T46" fmla="*/ 15 w 511"/>
                <a:gd name="T47" fmla="*/ 83 h 512"/>
                <a:gd name="T48" fmla="*/ 0 w 511"/>
                <a:gd name="T49" fmla="*/ 97 h 512"/>
                <a:gd name="T50" fmla="*/ 15 w 511"/>
                <a:gd name="T51" fmla="*/ 112 h 512"/>
                <a:gd name="T52" fmla="*/ 83 w 511"/>
                <a:gd name="T53" fmla="*/ 112 h 512"/>
                <a:gd name="T54" fmla="*/ 3 w 511"/>
                <a:gd name="T55" fmla="*/ 266 h 512"/>
                <a:gd name="T56" fmla="*/ 15 w 511"/>
                <a:gd name="T57" fmla="*/ 266 h 512"/>
                <a:gd name="T58" fmla="*/ 95 w 511"/>
                <a:gd name="T59" fmla="*/ 112 h 512"/>
                <a:gd name="T60" fmla="*/ 106 w 511"/>
                <a:gd name="T61" fmla="*/ 112 h 512"/>
                <a:gd name="T62" fmla="*/ 186 w 511"/>
                <a:gd name="T63" fmla="*/ 266 h 512"/>
                <a:gd name="T64" fmla="*/ 198 w 511"/>
                <a:gd name="T65" fmla="*/ 266 h 512"/>
                <a:gd name="T66" fmla="*/ 118 w 511"/>
                <a:gd name="T67" fmla="*/ 112 h 512"/>
                <a:gd name="T68" fmla="*/ 190 w 511"/>
                <a:gd name="T69" fmla="*/ 112 h 512"/>
                <a:gd name="T70" fmla="*/ 239 w 511"/>
                <a:gd name="T71" fmla="*/ 162 h 512"/>
                <a:gd name="T72" fmla="*/ 239 w 511"/>
                <a:gd name="T73" fmla="*/ 476 h 512"/>
                <a:gd name="T74" fmla="*/ 178 w 511"/>
                <a:gd name="T75" fmla="*/ 476 h 512"/>
                <a:gd name="T76" fmla="*/ 159 w 511"/>
                <a:gd name="T77" fmla="*/ 494 h 512"/>
                <a:gd name="T78" fmla="*/ 178 w 511"/>
                <a:gd name="T79" fmla="*/ 512 h 512"/>
                <a:gd name="T80" fmla="*/ 335 w 511"/>
                <a:gd name="T81" fmla="*/ 512 h 512"/>
                <a:gd name="T82" fmla="*/ 353 w 511"/>
                <a:gd name="T83" fmla="*/ 494 h 512"/>
                <a:gd name="T84" fmla="*/ 335 w 511"/>
                <a:gd name="T85" fmla="*/ 476 h 512"/>
                <a:gd name="T86" fmla="*/ 218 w 511"/>
                <a:gd name="T87" fmla="*/ 97 h 512"/>
                <a:gd name="T88" fmla="*/ 256 w 511"/>
                <a:gd name="T89" fmla="*/ 59 h 512"/>
                <a:gd name="T90" fmla="*/ 294 w 511"/>
                <a:gd name="T91" fmla="*/ 97 h 512"/>
                <a:gd name="T92" fmla="*/ 256 w 511"/>
                <a:gd name="T93" fmla="*/ 135 h 512"/>
                <a:gd name="T94" fmla="*/ 218 w 511"/>
                <a:gd name="T95" fmla="*/ 97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11" h="512">
                  <a:moveTo>
                    <a:pt x="335" y="476"/>
                  </a:moveTo>
                  <a:cubicBezTo>
                    <a:pt x="273" y="476"/>
                    <a:pt x="273" y="476"/>
                    <a:pt x="273" y="476"/>
                  </a:cubicBezTo>
                  <a:cubicBezTo>
                    <a:pt x="273" y="162"/>
                    <a:pt x="273" y="162"/>
                    <a:pt x="273" y="162"/>
                  </a:cubicBezTo>
                  <a:cubicBezTo>
                    <a:pt x="297" y="156"/>
                    <a:pt x="316" y="136"/>
                    <a:pt x="322" y="112"/>
                  </a:cubicBezTo>
                  <a:cubicBezTo>
                    <a:pt x="394" y="112"/>
                    <a:pt x="394" y="112"/>
                    <a:pt x="394" y="112"/>
                  </a:cubicBezTo>
                  <a:cubicBezTo>
                    <a:pt x="314" y="266"/>
                    <a:pt x="314" y="266"/>
                    <a:pt x="314" y="266"/>
                  </a:cubicBezTo>
                  <a:cubicBezTo>
                    <a:pt x="326" y="266"/>
                    <a:pt x="326" y="266"/>
                    <a:pt x="326" y="266"/>
                  </a:cubicBezTo>
                  <a:cubicBezTo>
                    <a:pt x="406" y="112"/>
                    <a:pt x="406" y="112"/>
                    <a:pt x="406" y="112"/>
                  </a:cubicBezTo>
                  <a:cubicBezTo>
                    <a:pt x="417" y="112"/>
                    <a:pt x="417" y="112"/>
                    <a:pt x="417" y="112"/>
                  </a:cubicBezTo>
                  <a:cubicBezTo>
                    <a:pt x="497" y="266"/>
                    <a:pt x="497" y="266"/>
                    <a:pt x="497" y="266"/>
                  </a:cubicBezTo>
                  <a:cubicBezTo>
                    <a:pt x="509" y="266"/>
                    <a:pt x="509" y="266"/>
                    <a:pt x="509" y="266"/>
                  </a:cubicBezTo>
                  <a:cubicBezTo>
                    <a:pt x="429" y="112"/>
                    <a:pt x="429" y="112"/>
                    <a:pt x="429" y="112"/>
                  </a:cubicBezTo>
                  <a:cubicBezTo>
                    <a:pt x="497" y="112"/>
                    <a:pt x="497" y="112"/>
                    <a:pt x="497" y="112"/>
                  </a:cubicBezTo>
                  <a:cubicBezTo>
                    <a:pt x="505" y="112"/>
                    <a:pt x="511" y="105"/>
                    <a:pt x="511" y="97"/>
                  </a:cubicBezTo>
                  <a:cubicBezTo>
                    <a:pt x="511" y="89"/>
                    <a:pt x="505" y="83"/>
                    <a:pt x="497" y="83"/>
                  </a:cubicBezTo>
                  <a:cubicBezTo>
                    <a:pt x="322" y="83"/>
                    <a:pt x="322" y="83"/>
                    <a:pt x="322" y="83"/>
                  </a:cubicBezTo>
                  <a:cubicBezTo>
                    <a:pt x="316" y="58"/>
                    <a:pt x="297" y="39"/>
                    <a:pt x="273" y="32"/>
                  </a:cubicBezTo>
                  <a:cubicBezTo>
                    <a:pt x="273" y="7"/>
                    <a:pt x="273" y="7"/>
                    <a:pt x="273" y="7"/>
                  </a:cubicBezTo>
                  <a:cubicBezTo>
                    <a:pt x="273" y="3"/>
                    <a:pt x="270" y="0"/>
                    <a:pt x="266" y="0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242" y="0"/>
                    <a:pt x="239" y="3"/>
                    <a:pt x="239" y="7"/>
                  </a:cubicBezTo>
                  <a:cubicBezTo>
                    <a:pt x="239" y="32"/>
                    <a:pt x="239" y="32"/>
                    <a:pt x="239" y="32"/>
                  </a:cubicBezTo>
                  <a:cubicBezTo>
                    <a:pt x="215" y="38"/>
                    <a:pt x="196" y="58"/>
                    <a:pt x="190" y="83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7" y="83"/>
                    <a:pt x="0" y="89"/>
                    <a:pt x="0" y="97"/>
                  </a:cubicBezTo>
                  <a:cubicBezTo>
                    <a:pt x="0" y="105"/>
                    <a:pt x="7" y="112"/>
                    <a:pt x="15" y="112"/>
                  </a:cubicBezTo>
                  <a:cubicBezTo>
                    <a:pt x="83" y="112"/>
                    <a:pt x="83" y="112"/>
                    <a:pt x="83" y="112"/>
                  </a:cubicBezTo>
                  <a:cubicBezTo>
                    <a:pt x="3" y="266"/>
                    <a:pt x="3" y="266"/>
                    <a:pt x="3" y="266"/>
                  </a:cubicBezTo>
                  <a:cubicBezTo>
                    <a:pt x="15" y="266"/>
                    <a:pt x="15" y="266"/>
                    <a:pt x="15" y="266"/>
                  </a:cubicBezTo>
                  <a:cubicBezTo>
                    <a:pt x="95" y="112"/>
                    <a:pt x="95" y="112"/>
                    <a:pt x="95" y="112"/>
                  </a:cubicBezTo>
                  <a:cubicBezTo>
                    <a:pt x="106" y="112"/>
                    <a:pt x="106" y="112"/>
                    <a:pt x="106" y="112"/>
                  </a:cubicBezTo>
                  <a:cubicBezTo>
                    <a:pt x="186" y="266"/>
                    <a:pt x="186" y="266"/>
                    <a:pt x="186" y="266"/>
                  </a:cubicBezTo>
                  <a:cubicBezTo>
                    <a:pt x="198" y="266"/>
                    <a:pt x="198" y="266"/>
                    <a:pt x="198" y="266"/>
                  </a:cubicBezTo>
                  <a:cubicBezTo>
                    <a:pt x="118" y="112"/>
                    <a:pt x="118" y="112"/>
                    <a:pt x="118" y="112"/>
                  </a:cubicBezTo>
                  <a:cubicBezTo>
                    <a:pt x="190" y="112"/>
                    <a:pt x="190" y="112"/>
                    <a:pt x="190" y="112"/>
                  </a:cubicBezTo>
                  <a:cubicBezTo>
                    <a:pt x="196" y="136"/>
                    <a:pt x="215" y="156"/>
                    <a:pt x="239" y="162"/>
                  </a:cubicBezTo>
                  <a:cubicBezTo>
                    <a:pt x="239" y="476"/>
                    <a:pt x="239" y="476"/>
                    <a:pt x="239" y="476"/>
                  </a:cubicBezTo>
                  <a:cubicBezTo>
                    <a:pt x="178" y="476"/>
                    <a:pt x="178" y="476"/>
                    <a:pt x="178" y="476"/>
                  </a:cubicBezTo>
                  <a:cubicBezTo>
                    <a:pt x="168" y="476"/>
                    <a:pt x="159" y="484"/>
                    <a:pt x="159" y="494"/>
                  </a:cubicBezTo>
                  <a:cubicBezTo>
                    <a:pt x="159" y="504"/>
                    <a:pt x="168" y="512"/>
                    <a:pt x="178" y="512"/>
                  </a:cubicBezTo>
                  <a:cubicBezTo>
                    <a:pt x="335" y="512"/>
                    <a:pt x="335" y="512"/>
                    <a:pt x="335" y="512"/>
                  </a:cubicBezTo>
                  <a:cubicBezTo>
                    <a:pt x="345" y="512"/>
                    <a:pt x="353" y="504"/>
                    <a:pt x="353" y="494"/>
                  </a:cubicBezTo>
                  <a:cubicBezTo>
                    <a:pt x="353" y="484"/>
                    <a:pt x="345" y="476"/>
                    <a:pt x="335" y="476"/>
                  </a:cubicBezTo>
                  <a:close/>
                  <a:moveTo>
                    <a:pt x="218" y="97"/>
                  </a:moveTo>
                  <a:cubicBezTo>
                    <a:pt x="218" y="76"/>
                    <a:pt x="235" y="59"/>
                    <a:pt x="256" y="59"/>
                  </a:cubicBezTo>
                  <a:cubicBezTo>
                    <a:pt x="277" y="59"/>
                    <a:pt x="294" y="76"/>
                    <a:pt x="294" y="97"/>
                  </a:cubicBezTo>
                  <a:cubicBezTo>
                    <a:pt x="294" y="118"/>
                    <a:pt x="277" y="135"/>
                    <a:pt x="256" y="135"/>
                  </a:cubicBezTo>
                  <a:cubicBezTo>
                    <a:pt x="235" y="135"/>
                    <a:pt x="218" y="118"/>
                    <a:pt x="218" y="9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46" name="Freeform 11"/>
            <p:cNvSpPr/>
            <p:nvPr/>
          </p:nvSpPr>
          <p:spPr bwMode="auto">
            <a:xfrm>
              <a:off x="4010025" y="2301875"/>
              <a:ext cx="153988" cy="55563"/>
            </a:xfrm>
            <a:custGeom>
              <a:avLst/>
              <a:gdLst>
                <a:gd name="T0" fmla="*/ 201 w 201"/>
                <a:gd name="T1" fmla="*/ 0 h 73"/>
                <a:gd name="T2" fmla="*/ 0 w 201"/>
                <a:gd name="T3" fmla="*/ 0 h 73"/>
                <a:gd name="T4" fmla="*/ 0 w 201"/>
                <a:gd name="T5" fmla="*/ 1 h 73"/>
                <a:gd name="T6" fmla="*/ 73 w 201"/>
                <a:gd name="T7" fmla="*/ 73 h 73"/>
                <a:gd name="T8" fmla="*/ 128 w 201"/>
                <a:gd name="T9" fmla="*/ 73 h 73"/>
                <a:gd name="T10" fmla="*/ 201 w 201"/>
                <a:gd name="T11" fmla="*/ 1 h 73"/>
                <a:gd name="T12" fmla="*/ 201 w 201"/>
                <a:gd name="T13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1" h="73">
                  <a:moveTo>
                    <a:pt x="20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41"/>
                    <a:pt x="33" y="73"/>
                    <a:pt x="73" y="73"/>
                  </a:cubicBezTo>
                  <a:cubicBezTo>
                    <a:pt x="128" y="73"/>
                    <a:pt x="128" y="73"/>
                    <a:pt x="128" y="73"/>
                  </a:cubicBezTo>
                  <a:cubicBezTo>
                    <a:pt x="168" y="73"/>
                    <a:pt x="201" y="41"/>
                    <a:pt x="201" y="1"/>
                  </a:cubicBezTo>
                  <a:cubicBezTo>
                    <a:pt x="201" y="0"/>
                    <a:pt x="201" y="0"/>
                    <a:pt x="20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</p:grpSp>
      <p:grpSp>
        <p:nvGrpSpPr>
          <p:cNvPr id="47" name="Group 35"/>
          <p:cNvGrpSpPr/>
          <p:nvPr/>
        </p:nvGrpSpPr>
        <p:grpSpPr>
          <a:xfrm>
            <a:off x="4422611" y="3436268"/>
            <a:ext cx="560917" cy="472017"/>
            <a:chOff x="4605338" y="3814763"/>
            <a:chExt cx="420688" cy="354013"/>
          </a:xfrm>
          <a:solidFill>
            <a:schemeClr val="tx2"/>
          </a:solidFill>
        </p:grpSpPr>
        <p:sp>
          <p:nvSpPr>
            <p:cNvPr id="48" name="Freeform 32"/>
            <p:cNvSpPr>
              <a:spLocks noEditPoints="1"/>
            </p:cNvSpPr>
            <p:nvPr/>
          </p:nvSpPr>
          <p:spPr bwMode="auto">
            <a:xfrm>
              <a:off x="4605338" y="3814763"/>
              <a:ext cx="420688" cy="354013"/>
            </a:xfrm>
            <a:custGeom>
              <a:avLst/>
              <a:gdLst>
                <a:gd name="T0" fmla="*/ 507 w 548"/>
                <a:gd name="T1" fmla="*/ 0 h 462"/>
                <a:gd name="T2" fmla="*/ 41 w 548"/>
                <a:gd name="T3" fmla="*/ 0 h 462"/>
                <a:gd name="T4" fmla="*/ 0 w 548"/>
                <a:gd name="T5" fmla="*/ 41 h 462"/>
                <a:gd name="T6" fmla="*/ 0 w 548"/>
                <a:gd name="T7" fmla="*/ 369 h 462"/>
                <a:gd name="T8" fmla="*/ 41 w 548"/>
                <a:gd name="T9" fmla="*/ 409 h 462"/>
                <a:gd name="T10" fmla="*/ 226 w 548"/>
                <a:gd name="T11" fmla="*/ 409 h 462"/>
                <a:gd name="T12" fmla="*/ 226 w 548"/>
                <a:gd name="T13" fmla="*/ 416 h 462"/>
                <a:gd name="T14" fmla="*/ 223 w 548"/>
                <a:gd name="T15" fmla="*/ 428 h 462"/>
                <a:gd name="T16" fmla="*/ 177 w 548"/>
                <a:gd name="T17" fmla="*/ 445 h 462"/>
                <a:gd name="T18" fmla="*/ 160 w 548"/>
                <a:gd name="T19" fmla="*/ 449 h 462"/>
                <a:gd name="T20" fmla="*/ 151 w 548"/>
                <a:gd name="T21" fmla="*/ 449 h 462"/>
                <a:gd name="T22" fmla="*/ 142 w 548"/>
                <a:gd name="T23" fmla="*/ 455 h 462"/>
                <a:gd name="T24" fmla="*/ 142 w 548"/>
                <a:gd name="T25" fmla="*/ 455 h 462"/>
                <a:gd name="T26" fmla="*/ 151 w 548"/>
                <a:gd name="T27" fmla="*/ 462 h 462"/>
                <a:gd name="T28" fmla="*/ 397 w 548"/>
                <a:gd name="T29" fmla="*/ 462 h 462"/>
                <a:gd name="T30" fmla="*/ 406 w 548"/>
                <a:gd name="T31" fmla="*/ 455 h 462"/>
                <a:gd name="T32" fmla="*/ 406 w 548"/>
                <a:gd name="T33" fmla="*/ 455 h 462"/>
                <a:gd name="T34" fmla="*/ 402 w 548"/>
                <a:gd name="T35" fmla="*/ 449 h 462"/>
                <a:gd name="T36" fmla="*/ 389 w 548"/>
                <a:gd name="T37" fmla="*/ 448 h 462"/>
                <a:gd name="T38" fmla="*/ 329 w 548"/>
                <a:gd name="T39" fmla="*/ 426 h 462"/>
                <a:gd name="T40" fmla="*/ 322 w 548"/>
                <a:gd name="T41" fmla="*/ 416 h 462"/>
                <a:gd name="T42" fmla="*/ 322 w 548"/>
                <a:gd name="T43" fmla="*/ 409 h 462"/>
                <a:gd name="T44" fmla="*/ 507 w 548"/>
                <a:gd name="T45" fmla="*/ 409 h 462"/>
                <a:gd name="T46" fmla="*/ 548 w 548"/>
                <a:gd name="T47" fmla="*/ 369 h 462"/>
                <a:gd name="T48" fmla="*/ 548 w 548"/>
                <a:gd name="T49" fmla="*/ 41 h 462"/>
                <a:gd name="T50" fmla="*/ 507 w 548"/>
                <a:gd name="T51" fmla="*/ 0 h 462"/>
                <a:gd name="T52" fmla="*/ 510 w 548"/>
                <a:gd name="T53" fmla="*/ 330 h 462"/>
                <a:gd name="T54" fmla="*/ 497 w 548"/>
                <a:gd name="T55" fmla="*/ 344 h 462"/>
                <a:gd name="T56" fmla="*/ 51 w 548"/>
                <a:gd name="T57" fmla="*/ 344 h 462"/>
                <a:gd name="T58" fmla="*/ 38 w 548"/>
                <a:gd name="T59" fmla="*/ 330 h 462"/>
                <a:gd name="T60" fmla="*/ 38 w 548"/>
                <a:gd name="T61" fmla="*/ 50 h 462"/>
                <a:gd name="T62" fmla="*/ 51 w 548"/>
                <a:gd name="T63" fmla="*/ 36 h 462"/>
                <a:gd name="T64" fmla="*/ 497 w 548"/>
                <a:gd name="T65" fmla="*/ 36 h 462"/>
                <a:gd name="T66" fmla="*/ 510 w 548"/>
                <a:gd name="T67" fmla="*/ 50 h 462"/>
                <a:gd name="T68" fmla="*/ 510 w 548"/>
                <a:gd name="T69" fmla="*/ 33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48" h="462">
                  <a:moveTo>
                    <a:pt x="507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18" y="0"/>
                    <a:pt x="0" y="18"/>
                    <a:pt x="0" y="41"/>
                  </a:cubicBezTo>
                  <a:cubicBezTo>
                    <a:pt x="0" y="369"/>
                    <a:pt x="0" y="369"/>
                    <a:pt x="0" y="369"/>
                  </a:cubicBezTo>
                  <a:cubicBezTo>
                    <a:pt x="0" y="391"/>
                    <a:pt x="18" y="409"/>
                    <a:pt x="41" y="409"/>
                  </a:cubicBezTo>
                  <a:cubicBezTo>
                    <a:pt x="226" y="409"/>
                    <a:pt x="226" y="409"/>
                    <a:pt x="226" y="409"/>
                  </a:cubicBezTo>
                  <a:cubicBezTo>
                    <a:pt x="226" y="416"/>
                    <a:pt x="226" y="416"/>
                    <a:pt x="226" y="416"/>
                  </a:cubicBezTo>
                  <a:cubicBezTo>
                    <a:pt x="226" y="419"/>
                    <a:pt x="225" y="425"/>
                    <a:pt x="223" y="428"/>
                  </a:cubicBezTo>
                  <a:cubicBezTo>
                    <a:pt x="177" y="445"/>
                    <a:pt x="177" y="445"/>
                    <a:pt x="177" y="445"/>
                  </a:cubicBezTo>
                  <a:cubicBezTo>
                    <a:pt x="173" y="447"/>
                    <a:pt x="165" y="449"/>
                    <a:pt x="160" y="449"/>
                  </a:cubicBezTo>
                  <a:cubicBezTo>
                    <a:pt x="151" y="449"/>
                    <a:pt x="151" y="449"/>
                    <a:pt x="151" y="449"/>
                  </a:cubicBezTo>
                  <a:cubicBezTo>
                    <a:pt x="146" y="449"/>
                    <a:pt x="142" y="452"/>
                    <a:pt x="142" y="455"/>
                  </a:cubicBezTo>
                  <a:cubicBezTo>
                    <a:pt x="142" y="455"/>
                    <a:pt x="142" y="455"/>
                    <a:pt x="142" y="455"/>
                  </a:cubicBezTo>
                  <a:cubicBezTo>
                    <a:pt x="142" y="459"/>
                    <a:pt x="146" y="462"/>
                    <a:pt x="151" y="462"/>
                  </a:cubicBezTo>
                  <a:cubicBezTo>
                    <a:pt x="397" y="462"/>
                    <a:pt x="397" y="462"/>
                    <a:pt x="397" y="462"/>
                  </a:cubicBezTo>
                  <a:cubicBezTo>
                    <a:pt x="402" y="462"/>
                    <a:pt x="406" y="459"/>
                    <a:pt x="406" y="455"/>
                  </a:cubicBezTo>
                  <a:cubicBezTo>
                    <a:pt x="406" y="455"/>
                    <a:pt x="406" y="455"/>
                    <a:pt x="406" y="455"/>
                  </a:cubicBezTo>
                  <a:cubicBezTo>
                    <a:pt x="406" y="452"/>
                    <a:pt x="404" y="449"/>
                    <a:pt x="402" y="449"/>
                  </a:cubicBezTo>
                  <a:cubicBezTo>
                    <a:pt x="399" y="449"/>
                    <a:pt x="393" y="448"/>
                    <a:pt x="389" y="448"/>
                  </a:cubicBezTo>
                  <a:cubicBezTo>
                    <a:pt x="329" y="426"/>
                    <a:pt x="329" y="426"/>
                    <a:pt x="329" y="426"/>
                  </a:cubicBezTo>
                  <a:cubicBezTo>
                    <a:pt x="325" y="424"/>
                    <a:pt x="322" y="419"/>
                    <a:pt x="322" y="416"/>
                  </a:cubicBezTo>
                  <a:cubicBezTo>
                    <a:pt x="322" y="409"/>
                    <a:pt x="322" y="409"/>
                    <a:pt x="322" y="409"/>
                  </a:cubicBezTo>
                  <a:cubicBezTo>
                    <a:pt x="507" y="409"/>
                    <a:pt x="507" y="409"/>
                    <a:pt x="507" y="409"/>
                  </a:cubicBezTo>
                  <a:cubicBezTo>
                    <a:pt x="530" y="409"/>
                    <a:pt x="548" y="391"/>
                    <a:pt x="548" y="369"/>
                  </a:cubicBezTo>
                  <a:cubicBezTo>
                    <a:pt x="548" y="41"/>
                    <a:pt x="548" y="41"/>
                    <a:pt x="548" y="41"/>
                  </a:cubicBezTo>
                  <a:cubicBezTo>
                    <a:pt x="548" y="18"/>
                    <a:pt x="530" y="0"/>
                    <a:pt x="507" y="0"/>
                  </a:cubicBezTo>
                  <a:close/>
                  <a:moveTo>
                    <a:pt x="510" y="330"/>
                  </a:moveTo>
                  <a:cubicBezTo>
                    <a:pt x="510" y="337"/>
                    <a:pt x="504" y="343"/>
                    <a:pt x="497" y="344"/>
                  </a:cubicBezTo>
                  <a:cubicBezTo>
                    <a:pt x="51" y="344"/>
                    <a:pt x="51" y="344"/>
                    <a:pt x="51" y="344"/>
                  </a:cubicBezTo>
                  <a:cubicBezTo>
                    <a:pt x="44" y="343"/>
                    <a:pt x="38" y="337"/>
                    <a:pt x="38" y="330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42"/>
                    <a:pt x="44" y="36"/>
                    <a:pt x="51" y="36"/>
                  </a:cubicBezTo>
                  <a:cubicBezTo>
                    <a:pt x="497" y="36"/>
                    <a:pt x="497" y="36"/>
                    <a:pt x="497" y="36"/>
                  </a:cubicBezTo>
                  <a:cubicBezTo>
                    <a:pt x="504" y="36"/>
                    <a:pt x="510" y="42"/>
                    <a:pt x="510" y="50"/>
                  </a:cubicBezTo>
                  <a:lnTo>
                    <a:pt x="510" y="33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49" name="Oval 33"/>
            <p:cNvSpPr>
              <a:spLocks noChangeArrowheads="1"/>
            </p:cNvSpPr>
            <p:nvPr/>
          </p:nvSpPr>
          <p:spPr bwMode="auto">
            <a:xfrm>
              <a:off x="4932363" y="4103688"/>
              <a:ext cx="6350" cy="4763"/>
            </a:xfrm>
            <a:prstGeom prst="ellipse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50" name="Freeform 34"/>
            <p:cNvSpPr/>
            <p:nvPr/>
          </p:nvSpPr>
          <p:spPr bwMode="auto">
            <a:xfrm>
              <a:off x="4943475" y="4100513"/>
              <a:ext cx="47625" cy="9525"/>
            </a:xfrm>
            <a:custGeom>
              <a:avLst/>
              <a:gdLst>
                <a:gd name="T0" fmla="*/ 63 w 63"/>
                <a:gd name="T1" fmla="*/ 6 h 13"/>
                <a:gd name="T2" fmla="*/ 57 w 63"/>
                <a:gd name="T3" fmla="*/ 13 h 13"/>
                <a:gd name="T4" fmla="*/ 6 w 63"/>
                <a:gd name="T5" fmla="*/ 13 h 13"/>
                <a:gd name="T6" fmla="*/ 0 w 63"/>
                <a:gd name="T7" fmla="*/ 6 h 13"/>
                <a:gd name="T8" fmla="*/ 0 w 63"/>
                <a:gd name="T9" fmla="*/ 6 h 13"/>
                <a:gd name="T10" fmla="*/ 6 w 63"/>
                <a:gd name="T11" fmla="*/ 0 h 13"/>
                <a:gd name="T12" fmla="*/ 57 w 63"/>
                <a:gd name="T13" fmla="*/ 0 h 13"/>
                <a:gd name="T14" fmla="*/ 63 w 63"/>
                <a:gd name="T15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" h="13">
                  <a:moveTo>
                    <a:pt x="63" y="6"/>
                  </a:moveTo>
                  <a:cubicBezTo>
                    <a:pt x="63" y="10"/>
                    <a:pt x="60" y="13"/>
                    <a:pt x="57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3" y="13"/>
                    <a:pt x="0" y="10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60" y="0"/>
                    <a:pt x="63" y="3"/>
                    <a:pt x="63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51" name="Freeform 35"/>
            <p:cNvSpPr/>
            <p:nvPr/>
          </p:nvSpPr>
          <p:spPr bwMode="auto">
            <a:xfrm>
              <a:off x="4922838" y="3875088"/>
              <a:ext cx="34925" cy="166688"/>
            </a:xfrm>
            <a:custGeom>
              <a:avLst/>
              <a:gdLst>
                <a:gd name="T0" fmla="*/ 45 w 45"/>
                <a:gd name="T1" fmla="*/ 193 h 216"/>
                <a:gd name="T2" fmla="*/ 22 w 45"/>
                <a:gd name="T3" fmla="*/ 216 h 216"/>
                <a:gd name="T4" fmla="*/ 22 w 45"/>
                <a:gd name="T5" fmla="*/ 216 h 216"/>
                <a:gd name="T6" fmla="*/ 0 w 45"/>
                <a:gd name="T7" fmla="*/ 193 h 216"/>
                <a:gd name="T8" fmla="*/ 0 w 45"/>
                <a:gd name="T9" fmla="*/ 23 h 216"/>
                <a:gd name="T10" fmla="*/ 22 w 45"/>
                <a:gd name="T11" fmla="*/ 0 h 216"/>
                <a:gd name="T12" fmla="*/ 22 w 45"/>
                <a:gd name="T13" fmla="*/ 0 h 216"/>
                <a:gd name="T14" fmla="*/ 45 w 45"/>
                <a:gd name="T15" fmla="*/ 23 h 216"/>
                <a:gd name="T16" fmla="*/ 45 w 45"/>
                <a:gd name="T17" fmla="*/ 19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216">
                  <a:moveTo>
                    <a:pt x="45" y="193"/>
                  </a:moveTo>
                  <a:cubicBezTo>
                    <a:pt x="45" y="206"/>
                    <a:pt x="35" y="216"/>
                    <a:pt x="22" y="216"/>
                  </a:cubicBezTo>
                  <a:cubicBezTo>
                    <a:pt x="22" y="216"/>
                    <a:pt x="22" y="216"/>
                    <a:pt x="22" y="216"/>
                  </a:cubicBezTo>
                  <a:cubicBezTo>
                    <a:pt x="10" y="216"/>
                    <a:pt x="0" y="206"/>
                    <a:pt x="0" y="19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35" y="0"/>
                    <a:pt x="45" y="10"/>
                    <a:pt x="45" y="23"/>
                  </a:cubicBezTo>
                  <a:lnTo>
                    <a:pt x="45" y="19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52" name="Freeform 36"/>
            <p:cNvSpPr/>
            <p:nvPr/>
          </p:nvSpPr>
          <p:spPr bwMode="auto">
            <a:xfrm>
              <a:off x="4860925" y="3903663"/>
              <a:ext cx="34925" cy="138113"/>
            </a:xfrm>
            <a:custGeom>
              <a:avLst/>
              <a:gdLst>
                <a:gd name="T0" fmla="*/ 45 w 45"/>
                <a:gd name="T1" fmla="*/ 157 h 180"/>
                <a:gd name="T2" fmla="*/ 23 w 45"/>
                <a:gd name="T3" fmla="*/ 180 h 180"/>
                <a:gd name="T4" fmla="*/ 23 w 45"/>
                <a:gd name="T5" fmla="*/ 180 h 180"/>
                <a:gd name="T6" fmla="*/ 0 w 45"/>
                <a:gd name="T7" fmla="*/ 157 h 180"/>
                <a:gd name="T8" fmla="*/ 0 w 45"/>
                <a:gd name="T9" fmla="*/ 23 h 180"/>
                <a:gd name="T10" fmla="*/ 23 w 45"/>
                <a:gd name="T11" fmla="*/ 0 h 180"/>
                <a:gd name="T12" fmla="*/ 23 w 45"/>
                <a:gd name="T13" fmla="*/ 0 h 180"/>
                <a:gd name="T14" fmla="*/ 45 w 45"/>
                <a:gd name="T15" fmla="*/ 23 h 180"/>
                <a:gd name="T16" fmla="*/ 45 w 45"/>
                <a:gd name="T17" fmla="*/ 157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180">
                  <a:moveTo>
                    <a:pt x="45" y="157"/>
                  </a:moveTo>
                  <a:cubicBezTo>
                    <a:pt x="45" y="170"/>
                    <a:pt x="35" y="180"/>
                    <a:pt x="23" y="180"/>
                  </a:cubicBezTo>
                  <a:cubicBezTo>
                    <a:pt x="23" y="180"/>
                    <a:pt x="23" y="180"/>
                    <a:pt x="23" y="180"/>
                  </a:cubicBezTo>
                  <a:cubicBezTo>
                    <a:pt x="10" y="180"/>
                    <a:pt x="0" y="170"/>
                    <a:pt x="0" y="157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0"/>
                    <a:pt x="10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35" y="0"/>
                    <a:pt x="45" y="10"/>
                    <a:pt x="45" y="23"/>
                  </a:cubicBezTo>
                  <a:lnTo>
                    <a:pt x="45" y="15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68" name="Freeform 37"/>
            <p:cNvSpPr/>
            <p:nvPr/>
          </p:nvSpPr>
          <p:spPr bwMode="auto">
            <a:xfrm>
              <a:off x="4799013" y="3930650"/>
              <a:ext cx="33338" cy="111125"/>
            </a:xfrm>
            <a:custGeom>
              <a:avLst/>
              <a:gdLst>
                <a:gd name="T0" fmla="*/ 44 w 44"/>
                <a:gd name="T1" fmla="*/ 121 h 144"/>
                <a:gd name="T2" fmla="*/ 22 w 44"/>
                <a:gd name="T3" fmla="*/ 144 h 144"/>
                <a:gd name="T4" fmla="*/ 22 w 44"/>
                <a:gd name="T5" fmla="*/ 144 h 144"/>
                <a:gd name="T6" fmla="*/ 0 w 44"/>
                <a:gd name="T7" fmla="*/ 121 h 144"/>
                <a:gd name="T8" fmla="*/ 0 w 44"/>
                <a:gd name="T9" fmla="*/ 23 h 144"/>
                <a:gd name="T10" fmla="*/ 22 w 44"/>
                <a:gd name="T11" fmla="*/ 0 h 144"/>
                <a:gd name="T12" fmla="*/ 22 w 44"/>
                <a:gd name="T13" fmla="*/ 0 h 144"/>
                <a:gd name="T14" fmla="*/ 44 w 44"/>
                <a:gd name="T15" fmla="*/ 23 h 144"/>
                <a:gd name="T16" fmla="*/ 44 w 44"/>
                <a:gd name="T17" fmla="*/ 12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144">
                  <a:moveTo>
                    <a:pt x="44" y="121"/>
                  </a:moveTo>
                  <a:cubicBezTo>
                    <a:pt x="44" y="134"/>
                    <a:pt x="34" y="144"/>
                    <a:pt x="22" y="144"/>
                  </a:cubicBezTo>
                  <a:cubicBezTo>
                    <a:pt x="22" y="144"/>
                    <a:pt x="22" y="144"/>
                    <a:pt x="22" y="144"/>
                  </a:cubicBezTo>
                  <a:cubicBezTo>
                    <a:pt x="10" y="144"/>
                    <a:pt x="0" y="134"/>
                    <a:pt x="0" y="121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34" y="0"/>
                    <a:pt x="44" y="10"/>
                    <a:pt x="44" y="23"/>
                  </a:cubicBezTo>
                  <a:lnTo>
                    <a:pt x="44" y="12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69" name="Freeform 38"/>
            <p:cNvSpPr/>
            <p:nvPr/>
          </p:nvSpPr>
          <p:spPr bwMode="auto">
            <a:xfrm>
              <a:off x="4737100" y="3959225"/>
              <a:ext cx="34925" cy="82550"/>
            </a:xfrm>
            <a:custGeom>
              <a:avLst/>
              <a:gdLst>
                <a:gd name="T0" fmla="*/ 45 w 45"/>
                <a:gd name="T1" fmla="*/ 85 h 108"/>
                <a:gd name="T2" fmla="*/ 22 w 45"/>
                <a:gd name="T3" fmla="*/ 108 h 108"/>
                <a:gd name="T4" fmla="*/ 22 w 45"/>
                <a:gd name="T5" fmla="*/ 108 h 108"/>
                <a:gd name="T6" fmla="*/ 0 w 45"/>
                <a:gd name="T7" fmla="*/ 85 h 108"/>
                <a:gd name="T8" fmla="*/ 0 w 45"/>
                <a:gd name="T9" fmla="*/ 23 h 108"/>
                <a:gd name="T10" fmla="*/ 22 w 45"/>
                <a:gd name="T11" fmla="*/ 0 h 108"/>
                <a:gd name="T12" fmla="*/ 22 w 45"/>
                <a:gd name="T13" fmla="*/ 0 h 108"/>
                <a:gd name="T14" fmla="*/ 45 w 45"/>
                <a:gd name="T15" fmla="*/ 23 h 108"/>
                <a:gd name="T16" fmla="*/ 45 w 45"/>
                <a:gd name="T17" fmla="*/ 85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108">
                  <a:moveTo>
                    <a:pt x="45" y="85"/>
                  </a:moveTo>
                  <a:cubicBezTo>
                    <a:pt x="45" y="98"/>
                    <a:pt x="35" y="108"/>
                    <a:pt x="22" y="108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0" y="108"/>
                    <a:pt x="0" y="98"/>
                    <a:pt x="0" y="85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35" y="0"/>
                    <a:pt x="45" y="10"/>
                    <a:pt x="45" y="23"/>
                  </a:cubicBezTo>
                  <a:lnTo>
                    <a:pt x="45" y="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70" name="Freeform 39"/>
            <p:cNvSpPr/>
            <p:nvPr/>
          </p:nvSpPr>
          <p:spPr bwMode="auto">
            <a:xfrm>
              <a:off x="4675188" y="3986213"/>
              <a:ext cx="33338" cy="55563"/>
            </a:xfrm>
            <a:custGeom>
              <a:avLst/>
              <a:gdLst>
                <a:gd name="T0" fmla="*/ 45 w 45"/>
                <a:gd name="T1" fmla="*/ 49 h 72"/>
                <a:gd name="T2" fmla="*/ 23 w 45"/>
                <a:gd name="T3" fmla="*/ 72 h 72"/>
                <a:gd name="T4" fmla="*/ 23 w 45"/>
                <a:gd name="T5" fmla="*/ 72 h 72"/>
                <a:gd name="T6" fmla="*/ 0 w 45"/>
                <a:gd name="T7" fmla="*/ 49 h 72"/>
                <a:gd name="T8" fmla="*/ 0 w 45"/>
                <a:gd name="T9" fmla="*/ 23 h 72"/>
                <a:gd name="T10" fmla="*/ 23 w 45"/>
                <a:gd name="T11" fmla="*/ 0 h 72"/>
                <a:gd name="T12" fmla="*/ 23 w 45"/>
                <a:gd name="T13" fmla="*/ 0 h 72"/>
                <a:gd name="T14" fmla="*/ 45 w 45"/>
                <a:gd name="T15" fmla="*/ 23 h 72"/>
                <a:gd name="T16" fmla="*/ 45 w 45"/>
                <a:gd name="T17" fmla="*/ 49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72">
                  <a:moveTo>
                    <a:pt x="45" y="49"/>
                  </a:moveTo>
                  <a:cubicBezTo>
                    <a:pt x="45" y="62"/>
                    <a:pt x="35" y="72"/>
                    <a:pt x="23" y="72"/>
                  </a:cubicBezTo>
                  <a:cubicBezTo>
                    <a:pt x="23" y="72"/>
                    <a:pt x="23" y="72"/>
                    <a:pt x="23" y="72"/>
                  </a:cubicBezTo>
                  <a:cubicBezTo>
                    <a:pt x="10" y="72"/>
                    <a:pt x="0" y="62"/>
                    <a:pt x="0" y="49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0"/>
                    <a:pt x="10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35" y="0"/>
                    <a:pt x="45" y="10"/>
                    <a:pt x="45" y="23"/>
                  </a:cubicBezTo>
                  <a:lnTo>
                    <a:pt x="45" y="4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</p:grpSp>
      <p:grpSp>
        <p:nvGrpSpPr>
          <p:cNvPr id="71" name="Group 44"/>
          <p:cNvGrpSpPr/>
          <p:nvPr/>
        </p:nvGrpSpPr>
        <p:grpSpPr>
          <a:xfrm>
            <a:off x="6560796" y="2247052"/>
            <a:ext cx="476251" cy="543984"/>
            <a:chOff x="3789363" y="3787775"/>
            <a:chExt cx="357188" cy="407988"/>
          </a:xfrm>
          <a:solidFill>
            <a:schemeClr val="tx2"/>
          </a:solidFill>
        </p:grpSpPr>
        <p:sp>
          <p:nvSpPr>
            <p:cNvPr id="72" name="Freeform 40"/>
            <p:cNvSpPr>
              <a:spLocks noEditPoints="1"/>
            </p:cNvSpPr>
            <p:nvPr/>
          </p:nvSpPr>
          <p:spPr bwMode="auto">
            <a:xfrm>
              <a:off x="3789363" y="3787775"/>
              <a:ext cx="357188" cy="407988"/>
            </a:xfrm>
            <a:custGeom>
              <a:avLst/>
              <a:gdLst>
                <a:gd name="T0" fmla="*/ 403 w 464"/>
                <a:gd name="T1" fmla="*/ 0 h 532"/>
                <a:gd name="T2" fmla="*/ 61 w 464"/>
                <a:gd name="T3" fmla="*/ 0 h 532"/>
                <a:gd name="T4" fmla="*/ 0 w 464"/>
                <a:gd name="T5" fmla="*/ 62 h 532"/>
                <a:gd name="T6" fmla="*/ 0 w 464"/>
                <a:gd name="T7" fmla="*/ 470 h 532"/>
                <a:gd name="T8" fmla="*/ 61 w 464"/>
                <a:gd name="T9" fmla="*/ 532 h 532"/>
                <a:gd name="T10" fmla="*/ 403 w 464"/>
                <a:gd name="T11" fmla="*/ 532 h 532"/>
                <a:gd name="T12" fmla="*/ 464 w 464"/>
                <a:gd name="T13" fmla="*/ 470 h 532"/>
                <a:gd name="T14" fmla="*/ 464 w 464"/>
                <a:gd name="T15" fmla="*/ 62 h 532"/>
                <a:gd name="T16" fmla="*/ 403 w 464"/>
                <a:gd name="T17" fmla="*/ 0 h 532"/>
                <a:gd name="T18" fmla="*/ 430 w 464"/>
                <a:gd name="T19" fmla="*/ 470 h 532"/>
                <a:gd name="T20" fmla="*/ 403 w 464"/>
                <a:gd name="T21" fmla="*/ 498 h 532"/>
                <a:gd name="T22" fmla="*/ 61 w 464"/>
                <a:gd name="T23" fmla="*/ 498 h 532"/>
                <a:gd name="T24" fmla="*/ 34 w 464"/>
                <a:gd name="T25" fmla="*/ 470 h 532"/>
                <a:gd name="T26" fmla="*/ 34 w 464"/>
                <a:gd name="T27" fmla="*/ 62 h 532"/>
                <a:gd name="T28" fmla="*/ 61 w 464"/>
                <a:gd name="T29" fmla="*/ 34 h 532"/>
                <a:gd name="T30" fmla="*/ 403 w 464"/>
                <a:gd name="T31" fmla="*/ 34 h 532"/>
                <a:gd name="T32" fmla="*/ 430 w 464"/>
                <a:gd name="T33" fmla="*/ 62 h 532"/>
                <a:gd name="T34" fmla="*/ 430 w 464"/>
                <a:gd name="T35" fmla="*/ 470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64" h="532">
                  <a:moveTo>
                    <a:pt x="403" y="0"/>
                  </a:moveTo>
                  <a:cubicBezTo>
                    <a:pt x="61" y="0"/>
                    <a:pt x="61" y="0"/>
                    <a:pt x="61" y="0"/>
                  </a:cubicBezTo>
                  <a:cubicBezTo>
                    <a:pt x="27" y="1"/>
                    <a:pt x="0" y="28"/>
                    <a:pt x="0" y="62"/>
                  </a:cubicBezTo>
                  <a:cubicBezTo>
                    <a:pt x="0" y="470"/>
                    <a:pt x="0" y="470"/>
                    <a:pt x="0" y="470"/>
                  </a:cubicBezTo>
                  <a:cubicBezTo>
                    <a:pt x="0" y="504"/>
                    <a:pt x="27" y="531"/>
                    <a:pt x="61" y="532"/>
                  </a:cubicBezTo>
                  <a:cubicBezTo>
                    <a:pt x="403" y="532"/>
                    <a:pt x="403" y="532"/>
                    <a:pt x="403" y="532"/>
                  </a:cubicBezTo>
                  <a:cubicBezTo>
                    <a:pt x="437" y="531"/>
                    <a:pt x="464" y="504"/>
                    <a:pt x="464" y="470"/>
                  </a:cubicBezTo>
                  <a:cubicBezTo>
                    <a:pt x="464" y="62"/>
                    <a:pt x="464" y="62"/>
                    <a:pt x="464" y="62"/>
                  </a:cubicBezTo>
                  <a:cubicBezTo>
                    <a:pt x="464" y="28"/>
                    <a:pt x="437" y="1"/>
                    <a:pt x="403" y="0"/>
                  </a:cubicBezTo>
                  <a:close/>
                  <a:moveTo>
                    <a:pt x="430" y="470"/>
                  </a:moveTo>
                  <a:cubicBezTo>
                    <a:pt x="430" y="485"/>
                    <a:pt x="418" y="497"/>
                    <a:pt x="403" y="498"/>
                  </a:cubicBezTo>
                  <a:cubicBezTo>
                    <a:pt x="61" y="498"/>
                    <a:pt x="61" y="498"/>
                    <a:pt x="61" y="498"/>
                  </a:cubicBezTo>
                  <a:cubicBezTo>
                    <a:pt x="46" y="497"/>
                    <a:pt x="34" y="485"/>
                    <a:pt x="34" y="470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47"/>
                    <a:pt x="46" y="35"/>
                    <a:pt x="61" y="34"/>
                  </a:cubicBezTo>
                  <a:cubicBezTo>
                    <a:pt x="403" y="34"/>
                    <a:pt x="403" y="34"/>
                    <a:pt x="403" y="34"/>
                  </a:cubicBezTo>
                  <a:cubicBezTo>
                    <a:pt x="418" y="35"/>
                    <a:pt x="430" y="47"/>
                    <a:pt x="430" y="62"/>
                  </a:cubicBezTo>
                  <a:lnTo>
                    <a:pt x="430" y="47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73" name="Freeform 41"/>
            <p:cNvSpPr/>
            <p:nvPr/>
          </p:nvSpPr>
          <p:spPr bwMode="auto">
            <a:xfrm>
              <a:off x="3916363" y="3997325"/>
              <a:ext cx="42863" cy="44450"/>
            </a:xfrm>
            <a:custGeom>
              <a:avLst/>
              <a:gdLst>
                <a:gd name="T0" fmla="*/ 57 w 57"/>
                <a:gd name="T1" fmla="*/ 12 h 57"/>
                <a:gd name="T2" fmla="*/ 57 w 57"/>
                <a:gd name="T3" fmla="*/ 44 h 57"/>
                <a:gd name="T4" fmla="*/ 44 w 57"/>
                <a:gd name="T5" fmla="*/ 57 h 57"/>
                <a:gd name="T6" fmla="*/ 13 w 57"/>
                <a:gd name="T7" fmla="*/ 57 h 57"/>
                <a:gd name="T8" fmla="*/ 0 w 57"/>
                <a:gd name="T9" fmla="*/ 44 h 57"/>
                <a:gd name="T10" fmla="*/ 0 w 57"/>
                <a:gd name="T11" fmla="*/ 12 h 57"/>
                <a:gd name="T12" fmla="*/ 13 w 57"/>
                <a:gd name="T13" fmla="*/ 0 h 57"/>
                <a:gd name="T14" fmla="*/ 44 w 57"/>
                <a:gd name="T15" fmla="*/ 0 h 57"/>
                <a:gd name="T16" fmla="*/ 57 w 57"/>
                <a:gd name="T17" fmla="*/ 1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57">
                  <a:moveTo>
                    <a:pt x="57" y="12"/>
                  </a:moveTo>
                  <a:cubicBezTo>
                    <a:pt x="57" y="44"/>
                    <a:pt x="57" y="44"/>
                    <a:pt x="57" y="44"/>
                  </a:cubicBezTo>
                  <a:cubicBezTo>
                    <a:pt x="57" y="51"/>
                    <a:pt x="51" y="57"/>
                    <a:pt x="44" y="57"/>
                  </a:cubicBezTo>
                  <a:cubicBezTo>
                    <a:pt x="13" y="57"/>
                    <a:pt x="13" y="57"/>
                    <a:pt x="13" y="57"/>
                  </a:cubicBezTo>
                  <a:cubicBezTo>
                    <a:pt x="6" y="57"/>
                    <a:pt x="0" y="51"/>
                    <a:pt x="0" y="4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6" y="0"/>
                    <a:pt x="13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51" y="0"/>
                    <a:pt x="57" y="5"/>
                    <a:pt x="57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74" name="Freeform 42"/>
            <p:cNvSpPr/>
            <p:nvPr/>
          </p:nvSpPr>
          <p:spPr bwMode="auto">
            <a:xfrm>
              <a:off x="3976688" y="4100513"/>
              <a:ext cx="42863" cy="44450"/>
            </a:xfrm>
            <a:custGeom>
              <a:avLst/>
              <a:gdLst>
                <a:gd name="T0" fmla="*/ 57 w 57"/>
                <a:gd name="T1" fmla="*/ 12 h 57"/>
                <a:gd name="T2" fmla="*/ 57 w 57"/>
                <a:gd name="T3" fmla="*/ 44 h 57"/>
                <a:gd name="T4" fmla="*/ 44 w 57"/>
                <a:gd name="T5" fmla="*/ 57 h 57"/>
                <a:gd name="T6" fmla="*/ 13 w 57"/>
                <a:gd name="T7" fmla="*/ 57 h 57"/>
                <a:gd name="T8" fmla="*/ 0 w 57"/>
                <a:gd name="T9" fmla="*/ 44 h 57"/>
                <a:gd name="T10" fmla="*/ 0 w 57"/>
                <a:gd name="T11" fmla="*/ 12 h 57"/>
                <a:gd name="T12" fmla="*/ 13 w 57"/>
                <a:gd name="T13" fmla="*/ 0 h 57"/>
                <a:gd name="T14" fmla="*/ 44 w 57"/>
                <a:gd name="T15" fmla="*/ 0 h 57"/>
                <a:gd name="T16" fmla="*/ 57 w 57"/>
                <a:gd name="T17" fmla="*/ 1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57">
                  <a:moveTo>
                    <a:pt x="57" y="12"/>
                  </a:moveTo>
                  <a:cubicBezTo>
                    <a:pt x="57" y="44"/>
                    <a:pt x="57" y="44"/>
                    <a:pt x="57" y="44"/>
                  </a:cubicBezTo>
                  <a:cubicBezTo>
                    <a:pt x="57" y="51"/>
                    <a:pt x="51" y="57"/>
                    <a:pt x="44" y="57"/>
                  </a:cubicBezTo>
                  <a:cubicBezTo>
                    <a:pt x="13" y="57"/>
                    <a:pt x="13" y="57"/>
                    <a:pt x="13" y="57"/>
                  </a:cubicBezTo>
                  <a:cubicBezTo>
                    <a:pt x="6" y="57"/>
                    <a:pt x="0" y="51"/>
                    <a:pt x="0" y="4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6" y="0"/>
                    <a:pt x="13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51" y="0"/>
                    <a:pt x="57" y="5"/>
                    <a:pt x="57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75" name="Freeform 43"/>
            <p:cNvSpPr/>
            <p:nvPr/>
          </p:nvSpPr>
          <p:spPr bwMode="auto">
            <a:xfrm>
              <a:off x="3916363" y="3946525"/>
              <a:ext cx="42863" cy="42863"/>
            </a:xfrm>
            <a:custGeom>
              <a:avLst/>
              <a:gdLst>
                <a:gd name="T0" fmla="*/ 57 w 57"/>
                <a:gd name="T1" fmla="*/ 12 h 57"/>
                <a:gd name="T2" fmla="*/ 57 w 57"/>
                <a:gd name="T3" fmla="*/ 44 h 57"/>
                <a:gd name="T4" fmla="*/ 44 w 57"/>
                <a:gd name="T5" fmla="*/ 57 h 57"/>
                <a:gd name="T6" fmla="*/ 13 w 57"/>
                <a:gd name="T7" fmla="*/ 57 h 57"/>
                <a:gd name="T8" fmla="*/ 0 w 57"/>
                <a:gd name="T9" fmla="*/ 44 h 57"/>
                <a:gd name="T10" fmla="*/ 0 w 57"/>
                <a:gd name="T11" fmla="*/ 12 h 57"/>
                <a:gd name="T12" fmla="*/ 13 w 57"/>
                <a:gd name="T13" fmla="*/ 0 h 57"/>
                <a:gd name="T14" fmla="*/ 44 w 57"/>
                <a:gd name="T15" fmla="*/ 0 h 57"/>
                <a:gd name="T16" fmla="*/ 57 w 57"/>
                <a:gd name="T17" fmla="*/ 1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57">
                  <a:moveTo>
                    <a:pt x="57" y="12"/>
                  </a:moveTo>
                  <a:cubicBezTo>
                    <a:pt x="57" y="44"/>
                    <a:pt x="57" y="44"/>
                    <a:pt x="57" y="44"/>
                  </a:cubicBezTo>
                  <a:cubicBezTo>
                    <a:pt x="57" y="51"/>
                    <a:pt x="51" y="57"/>
                    <a:pt x="44" y="57"/>
                  </a:cubicBezTo>
                  <a:cubicBezTo>
                    <a:pt x="13" y="57"/>
                    <a:pt x="13" y="57"/>
                    <a:pt x="13" y="57"/>
                  </a:cubicBezTo>
                  <a:cubicBezTo>
                    <a:pt x="6" y="57"/>
                    <a:pt x="0" y="51"/>
                    <a:pt x="0" y="4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6" y="0"/>
                    <a:pt x="13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51" y="0"/>
                    <a:pt x="57" y="5"/>
                    <a:pt x="57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76" name="Freeform 44"/>
            <p:cNvSpPr/>
            <p:nvPr/>
          </p:nvSpPr>
          <p:spPr bwMode="auto">
            <a:xfrm>
              <a:off x="3916363" y="4100513"/>
              <a:ext cx="42863" cy="44450"/>
            </a:xfrm>
            <a:custGeom>
              <a:avLst/>
              <a:gdLst>
                <a:gd name="T0" fmla="*/ 57 w 57"/>
                <a:gd name="T1" fmla="*/ 12 h 57"/>
                <a:gd name="T2" fmla="*/ 57 w 57"/>
                <a:gd name="T3" fmla="*/ 44 h 57"/>
                <a:gd name="T4" fmla="*/ 44 w 57"/>
                <a:gd name="T5" fmla="*/ 57 h 57"/>
                <a:gd name="T6" fmla="*/ 13 w 57"/>
                <a:gd name="T7" fmla="*/ 57 h 57"/>
                <a:gd name="T8" fmla="*/ 0 w 57"/>
                <a:gd name="T9" fmla="*/ 44 h 57"/>
                <a:gd name="T10" fmla="*/ 0 w 57"/>
                <a:gd name="T11" fmla="*/ 12 h 57"/>
                <a:gd name="T12" fmla="*/ 13 w 57"/>
                <a:gd name="T13" fmla="*/ 0 h 57"/>
                <a:gd name="T14" fmla="*/ 44 w 57"/>
                <a:gd name="T15" fmla="*/ 0 h 57"/>
                <a:gd name="T16" fmla="*/ 57 w 57"/>
                <a:gd name="T17" fmla="*/ 1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57">
                  <a:moveTo>
                    <a:pt x="57" y="12"/>
                  </a:moveTo>
                  <a:cubicBezTo>
                    <a:pt x="57" y="44"/>
                    <a:pt x="57" y="44"/>
                    <a:pt x="57" y="44"/>
                  </a:cubicBezTo>
                  <a:cubicBezTo>
                    <a:pt x="57" y="51"/>
                    <a:pt x="51" y="57"/>
                    <a:pt x="44" y="57"/>
                  </a:cubicBezTo>
                  <a:cubicBezTo>
                    <a:pt x="13" y="57"/>
                    <a:pt x="13" y="57"/>
                    <a:pt x="13" y="57"/>
                  </a:cubicBezTo>
                  <a:cubicBezTo>
                    <a:pt x="6" y="57"/>
                    <a:pt x="0" y="51"/>
                    <a:pt x="0" y="4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6" y="0"/>
                    <a:pt x="13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51" y="0"/>
                    <a:pt x="57" y="5"/>
                    <a:pt x="57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77" name="Freeform 45"/>
            <p:cNvSpPr/>
            <p:nvPr/>
          </p:nvSpPr>
          <p:spPr bwMode="auto">
            <a:xfrm>
              <a:off x="3916363" y="4049713"/>
              <a:ext cx="42863" cy="42863"/>
            </a:xfrm>
            <a:custGeom>
              <a:avLst/>
              <a:gdLst>
                <a:gd name="T0" fmla="*/ 57 w 57"/>
                <a:gd name="T1" fmla="*/ 12 h 57"/>
                <a:gd name="T2" fmla="*/ 57 w 57"/>
                <a:gd name="T3" fmla="*/ 44 h 57"/>
                <a:gd name="T4" fmla="*/ 44 w 57"/>
                <a:gd name="T5" fmla="*/ 57 h 57"/>
                <a:gd name="T6" fmla="*/ 13 w 57"/>
                <a:gd name="T7" fmla="*/ 57 h 57"/>
                <a:gd name="T8" fmla="*/ 0 w 57"/>
                <a:gd name="T9" fmla="*/ 44 h 57"/>
                <a:gd name="T10" fmla="*/ 0 w 57"/>
                <a:gd name="T11" fmla="*/ 12 h 57"/>
                <a:gd name="T12" fmla="*/ 13 w 57"/>
                <a:gd name="T13" fmla="*/ 0 h 57"/>
                <a:gd name="T14" fmla="*/ 44 w 57"/>
                <a:gd name="T15" fmla="*/ 0 h 57"/>
                <a:gd name="T16" fmla="*/ 57 w 57"/>
                <a:gd name="T17" fmla="*/ 1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57">
                  <a:moveTo>
                    <a:pt x="57" y="12"/>
                  </a:moveTo>
                  <a:cubicBezTo>
                    <a:pt x="57" y="44"/>
                    <a:pt x="57" y="44"/>
                    <a:pt x="57" y="44"/>
                  </a:cubicBezTo>
                  <a:cubicBezTo>
                    <a:pt x="57" y="51"/>
                    <a:pt x="51" y="57"/>
                    <a:pt x="44" y="57"/>
                  </a:cubicBezTo>
                  <a:cubicBezTo>
                    <a:pt x="13" y="57"/>
                    <a:pt x="13" y="57"/>
                    <a:pt x="13" y="57"/>
                  </a:cubicBezTo>
                  <a:cubicBezTo>
                    <a:pt x="6" y="57"/>
                    <a:pt x="0" y="51"/>
                    <a:pt x="0" y="4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6" y="0"/>
                    <a:pt x="13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51" y="0"/>
                    <a:pt x="57" y="5"/>
                    <a:pt x="57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78" name="Freeform 46"/>
            <p:cNvSpPr/>
            <p:nvPr/>
          </p:nvSpPr>
          <p:spPr bwMode="auto">
            <a:xfrm>
              <a:off x="3854450" y="4049713"/>
              <a:ext cx="44450" cy="42863"/>
            </a:xfrm>
            <a:custGeom>
              <a:avLst/>
              <a:gdLst>
                <a:gd name="T0" fmla="*/ 57 w 57"/>
                <a:gd name="T1" fmla="*/ 12 h 57"/>
                <a:gd name="T2" fmla="*/ 57 w 57"/>
                <a:gd name="T3" fmla="*/ 44 h 57"/>
                <a:gd name="T4" fmla="*/ 44 w 57"/>
                <a:gd name="T5" fmla="*/ 57 h 57"/>
                <a:gd name="T6" fmla="*/ 12 w 57"/>
                <a:gd name="T7" fmla="*/ 57 h 57"/>
                <a:gd name="T8" fmla="*/ 0 w 57"/>
                <a:gd name="T9" fmla="*/ 44 h 57"/>
                <a:gd name="T10" fmla="*/ 0 w 57"/>
                <a:gd name="T11" fmla="*/ 12 h 57"/>
                <a:gd name="T12" fmla="*/ 12 w 57"/>
                <a:gd name="T13" fmla="*/ 0 h 57"/>
                <a:gd name="T14" fmla="*/ 44 w 57"/>
                <a:gd name="T15" fmla="*/ 0 h 57"/>
                <a:gd name="T16" fmla="*/ 57 w 57"/>
                <a:gd name="T17" fmla="*/ 1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57">
                  <a:moveTo>
                    <a:pt x="57" y="12"/>
                  </a:moveTo>
                  <a:cubicBezTo>
                    <a:pt x="57" y="44"/>
                    <a:pt x="57" y="44"/>
                    <a:pt x="57" y="44"/>
                  </a:cubicBezTo>
                  <a:cubicBezTo>
                    <a:pt x="57" y="51"/>
                    <a:pt x="51" y="57"/>
                    <a:pt x="44" y="57"/>
                  </a:cubicBezTo>
                  <a:cubicBezTo>
                    <a:pt x="12" y="57"/>
                    <a:pt x="12" y="57"/>
                    <a:pt x="12" y="57"/>
                  </a:cubicBezTo>
                  <a:cubicBezTo>
                    <a:pt x="6" y="57"/>
                    <a:pt x="0" y="51"/>
                    <a:pt x="0" y="4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51" y="0"/>
                    <a:pt x="57" y="5"/>
                    <a:pt x="57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79" name="Freeform 47"/>
            <p:cNvSpPr/>
            <p:nvPr/>
          </p:nvSpPr>
          <p:spPr bwMode="auto">
            <a:xfrm>
              <a:off x="3854450" y="3946525"/>
              <a:ext cx="44450" cy="42863"/>
            </a:xfrm>
            <a:custGeom>
              <a:avLst/>
              <a:gdLst>
                <a:gd name="T0" fmla="*/ 57 w 57"/>
                <a:gd name="T1" fmla="*/ 12 h 57"/>
                <a:gd name="T2" fmla="*/ 57 w 57"/>
                <a:gd name="T3" fmla="*/ 44 h 57"/>
                <a:gd name="T4" fmla="*/ 44 w 57"/>
                <a:gd name="T5" fmla="*/ 57 h 57"/>
                <a:gd name="T6" fmla="*/ 12 w 57"/>
                <a:gd name="T7" fmla="*/ 57 h 57"/>
                <a:gd name="T8" fmla="*/ 0 w 57"/>
                <a:gd name="T9" fmla="*/ 44 h 57"/>
                <a:gd name="T10" fmla="*/ 0 w 57"/>
                <a:gd name="T11" fmla="*/ 12 h 57"/>
                <a:gd name="T12" fmla="*/ 12 w 57"/>
                <a:gd name="T13" fmla="*/ 0 h 57"/>
                <a:gd name="T14" fmla="*/ 44 w 57"/>
                <a:gd name="T15" fmla="*/ 0 h 57"/>
                <a:gd name="T16" fmla="*/ 57 w 57"/>
                <a:gd name="T17" fmla="*/ 1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57">
                  <a:moveTo>
                    <a:pt x="57" y="12"/>
                  </a:moveTo>
                  <a:cubicBezTo>
                    <a:pt x="57" y="44"/>
                    <a:pt x="57" y="44"/>
                    <a:pt x="57" y="44"/>
                  </a:cubicBezTo>
                  <a:cubicBezTo>
                    <a:pt x="57" y="51"/>
                    <a:pt x="51" y="57"/>
                    <a:pt x="44" y="57"/>
                  </a:cubicBezTo>
                  <a:cubicBezTo>
                    <a:pt x="12" y="57"/>
                    <a:pt x="12" y="57"/>
                    <a:pt x="12" y="57"/>
                  </a:cubicBezTo>
                  <a:cubicBezTo>
                    <a:pt x="6" y="57"/>
                    <a:pt x="0" y="51"/>
                    <a:pt x="0" y="4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51" y="0"/>
                    <a:pt x="57" y="5"/>
                    <a:pt x="57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80" name="Freeform 48"/>
            <p:cNvSpPr/>
            <p:nvPr/>
          </p:nvSpPr>
          <p:spPr bwMode="auto">
            <a:xfrm>
              <a:off x="3854450" y="3997325"/>
              <a:ext cx="44450" cy="44450"/>
            </a:xfrm>
            <a:custGeom>
              <a:avLst/>
              <a:gdLst>
                <a:gd name="T0" fmla="*/ 57 w 57"/>
                <a:gd name="T1" fmla="*/ 12 h 57"/>
                <a:gd name="T2" fmla="*/ 57 w 57"/>
                <a:gd name="T3" fmla="*/ 44 h 57"/>
                <a:gd name="T4" fmla="*/ 44 w 57"/>
                <a:gd name="T5" fmla="*/ 57 h 57"/>
                <a:gd name="T6" fmla="*/ 12 w 57"/>
                <a:gd name="T7" fmla="*/ 57 h 57"/>
                <a:gd name="T8" fmla="*/ 0 w 57"/>
                <a:gd name="T9" fmla="*/ 44 h 57"/>
                <a:gd name="T10" fmla="*/ 0 w 57"/>
                <a:gd name="T11" fmla="*/ 12 h 57"/>
                <a:gd name="T12" fmla="*/ 12 w 57"/>
                <a:gd name="T13" fmla="*/ 0 h 57"/>
                <a:gd name="T14" fmla="*/ 44 w 57"/>
                <a:gd name="T15" fmla="*/ 0 h 57"/>
                <a:gd name="T16" fmla="*/ 57 w 57"/>
                <a:gd name="T17" fmla="*/ 1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57">
                  <a:moveTo>
                    <a:pt x="57" y="12"/>
                  </a:moveTo>
                  <a:cubicBezTo>
                    <a:pt x="57" y="44"/>
                    <a:pt x="57" y="44"/>
                    <a:pt x="57" y="44"/>
                  </a:cubicBezTo>
                  <a:cubicBezTo>
                    <a:pt x="57" y="51"/>
                    <a:pt x="51" y="57"/>
                    <a:pt x="44" y="57"/>
                  </a:cubicBezTo>
                  <a:cubicBezTo>
                    <a:pt x="12" y="57"/>
                    <a:pt x="12" y="57"/>
                    <a:pt x="12" y="57"/>
                  </a:cubicBezTo>
                  <a:cubicBezTo>
                    <a:pt x="6" y="57"/>
                    <a:pt x="0" y="51"/>
                    <a:pt x="0" y="4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51" y="0"/>
                    <a:pt x="57" y="5"/>
                    <a:pt x="57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81" name="Freeform 49"/>
            <p:cNvSpPr/>
            <p:nvPr/>
          </p:nvSpPr>
          <p:spPr bwMode="auto">
            <a:xfrm>
              <a:off x="3854450" y="4100513"/>
              <a:ext cx="44450" cy="44450"/>
            </a:xfrm>
            <a:custGeom>
              <a:avLst/>
              <a:gdLst>
                <a:gd name="T0" fmla="*/ 57 w 57"/>
                <a:gd name="T1" fmla="*/ 12 h 57"/>
                <a:gd name="T2" fmla="*/ 57 w 57"/>
                <a:gd name="T3" fmla="*/ 44 h 57"/>
                <a:gd name="T4" fmla="*/ 44 w 57"/>
                <a:gd name="T5" fmla="*/ 57 h 57"/>
                <a:gd name="T6" fmla="*/ 12 w 57"/>
                <a:gd name="T7" fmla="*/ 57 h 57"/>
                <a:gd name="T8" fmla="*/ 0 w 57"/>
                <a:gd name="T9" fmla="*/ 44 h 57"/>
                <a:gd name="T10" fmla="*/ 0 w 57"/>
                <a:gd name="T11" fmla="*/ 12 h 57"/>
                <a:gd name="T12" fmla="*/ 12 w 57"/>
                <a:gd name="T13" fmla="*/ 0 h 57"/>
                <a:gd name="T14" fmla="*/ 44 w 57"/>
                <a:gd name="T15" fmla="*/ 0 h 57"/>
                <a:gd name="T16" fmla="*/ 57 w 57"/>
                <a:gd name="T17" fmla="*/ 1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57">
                  <a:moveTo>
                    <a:pt x="57" y="12"/>
                  </a:moveTo>
                  <a:cubicBezTo>
                    <a:pt x="57" y="44"/>
                    <a:pt x="57" y="44"/>
                    <a:pt x="57" y="44"/>
                  </a:cubicBezTo>
                  <a:cubicBezTo>
                    <a:pt x="57" y="51"/>
                    <a:pt x="51" y="57"/>
                    <a:pt x="44" y="57"/>
                  </a:cubicBezTo>
                  <a:cubicBezTo>
                    <a:pt x="12" y="57"/>
                    <a:pt x="12" y="57"/>
                    <a:pt x="12" y="57"/>
                  </a:cubicBezTo>
                  <a:cubicBezTo>
                    <a:pt x="6" y="57"/>
                    <a:pt x="0" y="51"/>
                    <a:pt x="0" y="4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51" y="0"/>
                    <a:pt x="57" y="5"/>
                    <a:pt x="57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82" name="Freeform 50"/>
            <p:cNvSpPr/>
            <p:nvPr/>
          </p:nvSpPr>
          <p:spPr bwMode="auto">
            <a:xfrm>
              <a:off x="4037013" y="3946525"/>
              <a:ext cx="44450" cy="42863"/>
            </a:xfrm>
            <a:custGeom>
              <a:avLst/>
              <a:gdLst>
                <a:gd name="T0" fmla="*/ 57 w 57"/>
                <a:gd name="T1" fmla="*/ 12 h 57"/>
                <a:gd name="T2" fmla="*/ 57 w 57"/>
                <a:gd name="T3" fmla="*/ 44 h 57"/>
                <a:gd name="T4" fmla="*/ 45 w 57"/>
                <a:gd name="T5" fmla="*/ 57 h 57"/>
                <a:gd name="T6" fmla="*/ 13 w 57"/>
                <a:gd name="T7" fmla="*/ 57 h 57"/>
                <a:gd name="T8" fmla="*/ 0 w 57"/>
                <a:gd name="T9" fmla="*/ 44 h 57"/>
                <a:gd name="T10" fmla="*/ 0 w 57"/>
                <a:gd name="T11" fmla="*/ 12 h 57"/>
                <a:gd name="T12" fmla="*/ 13 w 57"/>
                <a:gd name="T13" fmla="*/ 0 h 57"/>
                <a:gd name="T14" fmla="*/ 45 w 57"/>
                <a:gd name="T15" fmla="*/ 0 h 57"/>
                <a:gd name="T16" fmla="*/ 57 w 57"/>
                <a:gd name="T17" fmla="*/ 1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57">
                  <a:moveTo>
                    <a:pt x="57" y="12"/>
                  </a:moveTo>
                  <a:cubicBezTo>
                    <a:pt x="57" y="44"/>
                    <a:pt x="57" y="44"/>
                    <a:pt x="57" y="44"/>
                  </a:cubicBezTo>
                  <a:cubicBezTo>
                    <a:pt x="57" y="51"/>
                    <a:pt x="51" y="57"/>
                    <a:pt x="45" y="57"/>
                  </a:cubicBezTo>
                  <a:cubicBezTo>
                    <a:pt x="13" y="57"/>
                    <a:pt x="13" y="57"/>
                    <a:pt x="13" y="57"/>
                  </a:cubicBezTo>
                  <a:cubicBezTo>
                    <a:pt x="6" y="57"/>
                    <a:pt x="0" y="51"/>
                    <a:pt x="0" y="4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6" y="0"/>
                    <a:pt x="13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51" y="0"/>
                    <a:pt x="57" y="5"/>
                    <a:pt x="57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83" name="Freeform 51"/>
            <p:cNvSpPr/>
            <p:nvPr/>
          </p:nvSpPr>
          <p:spPr bwMode="auto">
            <a:xfrm>
              <a:off x="4037013" y="3997325"/>
              <a:ext cx="44450" cy="44450"/>
            </a:xfrm>
            <a:custGeom>
              <a:avLst/>
              <a:gdLst>
                <a:gd name="T0" fmla="*/ 57 w 57"/>
                <a:gd name="T1" fmla="*/ 12 h 57"/>
                <a:gd name="T2" fmla="*/ 57 w 57"/>
                <a:gd name="T3" fmla="*/ 44 h 57"/>
                <a:gd name="T4" fmla="*/ 45 w 57"/>
                <a:gd name="T5" fmla="*/ 57 h 57"/>
                <a:gd name="T6" fmla="*/ 13 w 57"/>
                <a:gd name="T7" fmla="*/ 57 h 57"/>
                <a:gd name="T8" fmla="*/ 0 w 57"/>
                <a:gd name="T9" fmla="*/ 44 h 57"/>
                <a:gd name="T10" fmla="*/ 0 w 57"/>
                <a:gd name="T11" fmla="*/ 12 h 57"/>
                <a:gd name="T12" fmla="*/ 13 w 57"/>
                <a:gd name="T13" fmla="*/ 0 h 57"/>
                <a:gd name="T14" fmla="*/ 45 w 57"/>
                <a:gd name="T15" fmla="*/ 0 h 57"/>
                <a:gd name="T16" fmla="*/ 57 w 57"/>
                <a:gd name="T17" fmla="*/ 1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57">
                  <a:moveTo>
                    <a:pt x="57" y="12"/>
                  </a:moveTo>
                  <a:cubicBezTo>
                    <a:pt x="57" y="44"/>
                    <a:pt x="57" y="44"/>
                    <a:pt x="57" y="44"/>
                  </a:cubicBezTo>
                  <a:cubicBezTo>
                    <a:pt x="57" y="51"/>
                    <a:pt x="51" y="57"/>
                    <a:pt x="45" y="57"/>
                  </a:cubicBezTo>
                  <a:cubicBezTo>
                    <a:pt x="13" y="57"/>
                    <a:pt x="13" y="57"/>
                    <a:pt x="13" y="57"/>
                  </a:cubicBezTo>
                  <a:cubicBezTo>
                    <a:pt x="6" y="57"/>
                    <a:pt x="0" y="51"/>
                    <a:pt x="0" y="4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6" y="0"/>
                    <a:pt x="13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51" y="0"/>
                    <a:pt x="57" y="5"/>
                    <a:pt x="57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84" name="Freeform 52"/>
            <p:cNvSpPr/>
            <p:nvPr/>
          </p:nvSpPr>
          <p:spPr bwMode="auto">
            <a:xfrm>
              <a:off x="3976688" y="3997325"/>
              <a:ext cx="42863" cy="44450"/>
            </a:xfrm>
            <a:custGeom>
              <a:avLst/>
              <a:gdLst>
                <a:gd name="T0" fmla="*/ 57 w 57"/>
                <a:gd name="T1" fmla="*/ 12 h 57"/>
                <a:gd name="T2" fmla="*/ 57 w 57"/>
                <a:gd name="T3" fmla="*/ 44 h 57"/>
                <a:gd name="T4" fmla="*/ 44 w 57"/>
                <a:gd name="T5" fmla="*/ 57 h 57"/>
                <a:gd name="T6" fmla="*/ 13 w 57"/>
                <a:gd name="T7" fmla="*/ 57 h 57"/>
                <a:gd name="T8" fmla="*/ 0 w 57"/>
                <a:gd name="T9" fmla="*/ 44 h 57"/>
                <a:gd name="T10" fmla="*/ 0 w 57"/>
                <a:gd name="T11" fmla="*/ 12 h 57"/>
                <a:gd name="T12" fmla="*/ 13 w 57"/>
                <a:gd name="T13" fmla="*/ 0 h 57"/>
                <a:gd name="T14" fmla="*/ 44 w 57"/>
                <a:gd name="T15" fmla="*/ 0 h 57"/>
                <a:gd name="T16" fmla="*/ 57 w 57"/>
                <a:gd name="T17" fmla="*/ 1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57">
                  <a:moveTo>
                    <a:pt x="57" y="12"/>
                  </a:moveTo>
                  <a:cubicBezTo>
                    <a:pt x="57" y="44"/>
                    <a:pt x="57" y="44"/>
                    <a:pt x="57" y="44"/>
                  </a:cubicBezTo>
                  <a:cubicBezTo>
                    <a:pt x="57" y="51"/>
                    <a:pt x="51" y="57"/>
                    <a:pt x="44" y="57"/>
                  </a:cubicBezTo>
                  <a:cubicBezTo>
                    <a:pt x="13" y="57"/>
                    <a:pt x="13" y="57"/>
                    <a:pt x="13" y="57"/>
                  </a:cubicBezTo>
                  <a:cubicBezTo>
                    <a:pt x="6" y="57"/>
                    <a:pt x="0" y="51"/>
                    <a:pt x="0" y="4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6" y="0"/>
                    <a:pt x="13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51" y="0"/>
                    <a:pt x="57" y="5"/>
                    <a:pt x="57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85" name="Freeform 53"/>
            <p:cNvSpPr/>
            <p:nvPr/>
          </p:nvSpPr>
          <p:spPr bwMode="auto">
            <a:xfrm>
              <a:off x="3976688" y="4049713"/>
              <a:ext cx="42863" cy="42863"/>
            </a:xfrm>
            <a:custGeom>
              <a:avLst/>
              <a:gdLst>
                <a:gd name="T0" fmla="*/ 57 w 57"/>
                <a:gd name="T1" fmla="*/ 12 h 57"/>
                <a:gd name="T2" fmla="*/ 57 w 57"/>
                <a:gd name="T3" fmla="*/ 44 h 57"/>
                <a:gd name="T4" fmla="*/ 44 w 57"/>
                <a:gd name="T5" fmla="*/ 57 h 57"/>
                <a:gd name="T6" fmla="*/ 13 w 57"/>
                <a:gd name="T7" fmla="*/ 57 h 57"/>
                <a:gd name="T8" fmla="*/ 0 w 57"/>
                <a:gd name="T9" fmla="*/ 44 h 57"/>
                <a:gd name="T10" fmla="*/ 0 w 57"/>
                <a:gd name="T11" fmla="*/ 12 h 57"/>
                <a:gd name="T12" fmla="*/ 13 w 57"/>
                <a:gd name="T13" fmla="*/ 0 h 57"/>
                <a:gd name="T14" fmla="*/ 44 w 57"/>
                <a:gd name="T15" fmla="*/ 0 h 57"/>
                <a:gd name="T16" fmla="*/ 57 w 57"/>
                <a:gd name="T17" fmla="*/ 1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57">
                  <a:moveTo>
                    <a:pt x="57" y="12"/>
                  </a:moveTo>
                  <a:cubicBezTo>
                    <a:pt x="57" y="44"/>
                    <a:pt x="57" y="44"/>
                    <a:pt x="57" y="44"/>
                  </a:cubicBezTo>
                  <a:cubicBezTo>
                    <a:pt x="57" y="51"/>
                    <a:pt x="51" y="57"/>
                    <a:pt x="44" y="57"/>
                  </a:cubicBezTo>
                  <a:cubicBezTo>
                    <a:pt x="13" y="57"/>
                    <a:pt x="13" y="57"/>
                    <a:pt x="13" y="57"/>
                  </a:cubicBezTo>
                  <a:cubicBezTo>
                    <a:pt x="6" y="57"/>
                    <a:pt x="0" y="51"/>
                    <a:pt x="0" y="4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6" y="0"/>
                    <a:pt x="13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51" y="0"/>
                    <a:pt x="57" y="5"/>
                    <a:pt x="57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86" name="Freeform 54"/>
            <p:cNvSpPr/>
            <p:nvPr/>
          </p:nvSpPr>
          <p:spPr bwMode="auto">
            <a:xfrm>
              <a:off x="4037013" y="4049713"/>
              <a:ext cx="44450" cy="42863"/>
            </a:xfrm>
            <a:custGeom>
              <a:avLst/>
              <a:gdLst>
                <a:gd name="T0" fmla="*/ 57 w 57"/>
                <a:gd name="T1" fmla="*/ 12 h 57"/>
                <a:gd name="T2" fmla="*/ 57 w 57"/>
                <a:gd name="T3" fmla="*/ 44 h 57"/>
                <a:gd name="T4" fmla="*/ 45 w 57"/>
                <a:gd name="T5" fmla="*/ 57 h 57"/>
                <a:gd name="T6" fmla="*/ 13 w 57"/>
                <a:gd name="T7" fmla="*/ 57 h 57"/>
                <a:gd name="T8" fmla="*/ 0 w 57"/>
                <a:gd name="T9" fmla="*/ 44 h 57"/>
                <a:gd name="T10" fmla="*/ 0 w 57"/>
                <a:gd name="T11" fmla="*/ 12 h 57"/>
                <a:gd name="T12" fmla="*/ 13 w 57"/>
                <a:gd name="T13" fmla="*/ 0 h 57"/>
                <a:gd name="T14" fmla="*/ 45 w 57"/>
                <a:gd name="T15" fmla="*/ 0 h 57"/>
                <a:gd name="T16" fmla="*/ 57 w 57"/>
                <a:gd name="T17" fmla="*/ 1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57">
                  <a:moveTo>
                    <a:pt x="57" y="12"/>
                  </a:moveTo>
                  <a:cubicBezTo>
                    <a:pt x="57" y="44"/>
                    <a:pt x="57" y="44"/>
                    <a:pt x="57" y="44"/>
                  </a:cubicBezTo>
                  <a:cubicBezTo>
                    <a:pt x="57" y="51"/>
                    <a:pt x="51" y="57"/>
                    <a:pt x="45" y="57"/>
                  </a:cubicBezTo>
                  <a:cubicBezTo>
                    <a:pt x="13" y="57"/>
                    <a:pt x="13" y="57"/>
                    <a:pt x="13" y="57"/>
                  </a:cubicBezTo>
                  <a:cubicBezTo>
                    <a:pt x="6" y="57"/>
                    <a:pt x="0" y="51"/>
                    <a:pt x="0" y="4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6" y="0"/>
                    <a:pt x="13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51" y="0"/>
                    <a:pt x="57" y="5"/>
                    <a:pt x="57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87" name="Freeform 55"/>
            <p:cNvSpPr/>
            <p:nvPr/>
          </p:nvSpPr>
          <p:spPr bwMode="auto">
            <a:xfrm>
              <a:off x="3976688" y="3946525"/>
              <a:ext cx="42863" cy="42863"/>
            </a:xfrm>
            <a:custGeom>
              <a:avLst/>
              <a:gdLst>
                <a:gd name="T0" fmla="*/ 57 w 57"/>
                <a:gd name="T1" fmla="*/ 12 h 57"/>
                <a:gd name="T2" fmla="*/ 57 w 57"/>
                <a:gd name="T3" fmla="*/ 44 h 57"/>
                <a:gd name="T4" fmla="*/ 44 w 57"/>
                <a:gd name="T5" fmla="*/ 57 h 57"/>
                <a:gd name="T6" fmla="*/ 13 w 57"/>
                <a:gd name="T7" fmla="*/ 57 h 57"/>
                <a:gd name="T8" fmla="*/ 0 w 57"/>
                <a:gd name="T9" fmla="*/ 44 h 57"/>
                <a:gd name="T10" fmla="*/ 0 w 57"/>
                <a:gd name="T11" fmla="*/ 12 h 57"/>
                <a:gd name="T12" fmla="*/ 13 w 57"/>
                <a:gd name="T13" fmla="*/ 0 h 57"/>
                <a:gd name="T14" fmla="*/ 44 w 57"/>
                <a:gd name="T15" fmla="*/ 0 h 57"/>
                <a:gd name="T16" fmla="*/ 57 w 57"/>
                <a:gd name="T17" fmla="*/ 1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57">
                  <a:moveTo>
                    <a:pt x="57" y="12"/>
                  </a:moveTo>
                  <a:cubicBezTo>
                    <a:pt x="57" y="44"/>
                    <a:pt x="57" y="44"/>
                    <a:pt x="57" y="44"/>
                  </a:cubicBezTo>
                  <a:cubicBezTo>
                    <a:pt x="57" y="51"/>
                    <a:pt x="51" y="57"/>
                    <a:pt x="44" y="57"/>
                  </a:cubicBezTo>
                  <a:cubicBezTo>
                    <a:pt x="13" y="57"/>
                    <a:pt x="13" y="57"/>
                    <a:pt x="13" y="57"/>
                  </a:cubicBezTo>
                  <a:cubicBezTo>
                    <a:pt x="6" y="57"/>
                    <a:pt x="0" y="51"/>
                    <a:pt x="0" y="4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6" y="0"/>
                    <a:pt x="13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51" y="0"/>
                    <a:pt x="57" y="5"/>
                    <a:pt x="57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88" name="Freeform 56"/>
            <p:cNvSpPr/>
            <p:nvPr/>
          </p:nvSpPr>
          <p:spPr bwMode="auto">
            <a:xfrm>
              <a:off x="4037013" y="4100513"/>
              <a:ext cx="44450" cy="44450"/>
            </a:xfrm>
            <a:custGeom>
              <a:avLst/>
              <a:gdLst>
                <a:gd name="T0" fmla="*/ 57 w 57"/>
                <a:gd name="T1" fmla="*/ 12 h 57"/>
                <a:gd name="T2" fmla="*/ 57 w 57"/>
                <a:gd name="T3" fmla="*/ 44 h 57"/>
                <a:gd name="T4" fmla="*/ 45 w 57"/>
                <a:gd name="T5" fmla="*/ 57 h 57"/>
                <a:gd name="T6" fmla="*/ 13 w 57"/>
                <a:gd name="T7" fmla="*/ 57 h 57"/>
                <a:gd name="T8" fmla="*/ 0 w 57"/>
                <a:gd name="T9" fmla="*/ 44 h 57"/>
                <a:gd name="T10" fmla="*/ 0 w 57"/>
                <a:gd name="T11" fmla="*/ 12 h 57"/>
                <a:gd name="T12" fmla="*/ 13 w 57"/>
                <a:gd name="T13" fmla="*/ 0 h 57"/>
                <a:gd name="T14" fmla="*/ 45 w 57"/>
                <a:gd name="T15" fmla="*/ 0 h 57"/>
                <a:gd name="T16" fmla="*/ 57 w 57"/>
                <a:gd name="T17" fmla="*/ 1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57">
                  <a:moveTo>
                    <a:pt x="57" y="12"/>
                  </a:moveTo>
                  <a:cubicBezTo>
                    <a:pt x="57" y="44"/>
                    <a:pt x="57" y="44"/>
                    <a:pt x="57" y="44"/>
                  </a:cubicBezTo>
                  <a:cubicBezTo>
                    <a:pt x="57" y="51"/>
                    <a:pt x="51" y="57"/>
                    <a:pt x="45" y="57"/>
                  </a:cubicBezTo>
                  <a:cubicBezTo>
                    <a:pt x="13" y="57"/>
                    <a:pt x="13" y="57"/>
                    <a:pt x="13" y="57"/>
                  </a:cubicBezTo>
                  <a:cubicBezTo>
                    <a:pt x="6" y="57"/>
                    <a:pt x="0" y="51"/>
                    <a:pt x="0" y="4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6" y="0"/>
                    <a:pt x="13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51" y="0"/>
                    <a:pt x="57" y="5"/>
                    <a:pt x="57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89" name="Freeform 57"/>
            <p:cNvSpPr/>
            <p:nvPr/>
          </p:nvSpPr>
          <p:spPr bwMode="auto">
            <a:xfrm>
              <a:off x="3849688" y="3840163"/>
              <a:ext cx="236538" cy="79375"/>
            </a:xfrm>
            <a:custGeom>
              <a:avLst/>
              <a:gdLst>
                <a:gd name="T0" fmla="*/ 287 w 308"/>
                <a:gd name="T1" fmla="*/ 0 h 105"/>
                <a:gd name="T2" fmla="*/ 21 w 308"/>
                <a:gd name="T3" fmla="*/ 0 h 105"/>
                <a:gd name="T4" fmla="*/ 0 w 308"/>
                <a:gd name="T5" fmla="*/ 26 h 105"/>
                <a:gd name="T6" fmla="*/ 0 w 308"/>
                <a:gd name="T7" fmla="*/ 79 h 105"/>
                <a:gd name="T8" fmla="*/ 21 w 308"/>
                <a:gd name="T9" fmla="*/ 105 h 105"/>
                <a:gd name="T10" fmla="*/ 287 w 308"/>
                <a:gd name="T11" fmla="*/ 105 h 105"/>
                <a:gd name="T12" fmla="*/ 308 w 308"/>
                <a:gd name="T13" fmla="*/ 79 h 105"/>
                <a:gd name="T14" fmla="*/ 308 w 308"/>
                <a:gd name="T15" fmla="*/ 26 h 105"/>
                <a:gd name="T16" fmla="*/ 287 w 308"/>
                <a:gd name="T1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8" h="105">
                  <a:moveTo>
                    <a:pt x="287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10" y="0"/>
                    <a:pt x="0" y="11"/>
                    <a:pt x="0" y="26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94"/>
                    <a:pt x="10" y="105"/>
                    <a:pt x="21" y="105"/>
                  </a:cubicBezTo>
                  <a:cubicBezTo>
                    <a:pt x="287" y="105"/>
                    <a:pt x="287" y="105"/>
                    <a:pt x="287" y="105"/>
                  </a:cubicBezTo>
                  <a:cubicBezTo>
                    <a:pt x="298" y="105"/>
                    <a:pt x="308" y="94"/>
                    <a:pt x="308" y="79"/>
                  </a:cubicBezTo>
                  <a:cubicBezTo>
                    <a:pt x="308" y="26"/>
                    <a:pt x="308" y="26"/>
                    <a:pt x="308" y="26"/>
                  </a:cubicBezTo>
                  <a:cubicBezTo>
                    <a:pt x="308" y="11"/>
                    <a:pt x="298" y="0"/>
                    <a:pt x="28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90" name="Freeform 58"/>
            <p:cNvSpPr/>
            <p:nvPr/>
          </p:nvSpPr>
          <p:spPr bwMode="auto">
            <a:xfrm>
              <a:off x="3921125" y="3862388"/>
              <a:ext cx="15875" cy="34925"/>
            </a:xfrm>
            <a:custGeom>
              <a:avLst/>
              <a:gdLst>
                <a:gd name="T0" fmla="*/ 5 w 10"/>
                <a:gd name="T1" fmla="*/ 4 h 22"/>
                <a:gd name="T2" fmla="*/ 5 w 10"/>
                <a:gd name="T3" fmla="*/ 4 h 22"/>
                <a:gd name="T4" fmla="*/ 1 w 10"/>
                <a:gd name="T5" fmla="*/ 6 h 22"/>
                <a:gd name="T6" fmla="*/ 0 w 10"/>
                <a:gd name="T7" fmla="*/ 2 h 22"/>
                <a:gd name="T8" fmla="*/ 5 w 10"/>
                <a:gd name="T9" fmla="*/ 0 h 22"/>
                <a:gd name="T10" fmla="*/ 10 w 10"/>
                <a:gd name="T11" fmla="*/ 0 h 22"/>
                <a:gd name="T12" fmla="*/ 10 w 10"/>
                <a:gd name="T13" fmla="*/ 22 h 22"/>
                <a:gd name="T14" fmla="*/ 5 w 10"/>
                <a:gd name="T15" fmla="*/ 22 h 22"/>
                <a:gd name="T16" fmla="*/ 5 w 10"/>
                <a:gd name="T17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22">
                  <a:moveTo>
                    <a:pt x="5" y="4"/>
                  </a:moveTo>
                  <a:lnTo>
                    <a:pt x="5" y="4"/>
                  </a:lnTo>
                  <a:lnTo>
                    <a:pt x="1" y="6"/>
                  </a:lnTo>
                  <a:lnTo>
                    <a:pt x="0" y="2"/>
                  </a:lnTo>
                  <a:lnTo>
                    <a:pt x="5" y="0"/>
                  </a:lnTo>
                  <a:lnTo>
                    <a:pt x="10" y="0"/>
                  </a:lnTo>
                  <a:lnTo>
                    <a:pt x="10" y="22"/>
                  </a:lnTo>
                  <a:lnTo>
                    <a:pt x="5" y="22"/>
                  </a:lnTo>
                  <a:lnTo>
                    <a:pt x="5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91" name="Freeform 59"/>
            <p:cNvSpPr/>
            <p:nvPr/>
          </p:nvSpPr>
          <p:spPr bwMode="auto">
            <a:xfrm>
              <a:off x="3944938" y="3860800"/>
              <a:ext cx="20638" cy="36513"/>
            </a:xfrm>
            <a:custGeom>
              <a:avLst/>
              <a:gdLst>
                <a:gd name="T0" fmla="*/ 0 w 27"/>
                <a:gd name="T1" fmla="*/ 48 h 48"/>
                <a:gd name="T2" fmla="*/ 0 w 27"/>
                <a:gd name="T3" fmla="*/ 41 h 48"/>
                <a:gd name="T4" fmla="*/ 5 w 27"/>
                <a:gd name="T5" fmla="*/ 34 h 48"/>
                <a:gd name="T6" fmla="*/ 16 w 27"/>
                <a:gd name="T7" fmla="*/ 15 h 48"/>
                <a:gd name="T8" fmla="*/ 10 w 27"/>
                <a:gd name="T9" fmla="*/ 9 h 48"/>
                <a:gd name="T10" fmla="*/ 3 w 27"/>
                <a:gd name="T11" fmla="*/ 12 h 48"/>
                <a:gd name="T12" fmla="*/ 1 w 27"/>
                <a:gd name="T13" fmla="*/ 3 h 48"/>
                <a:gd name="T14" fmla="*/ 12 w 27"/>
                <a:gd name="T15" fmla="*/ 0 h 48"/>
                <a:gd name="T16" fmla="*/ 27 w 27"/>
                <a:gd name="T17" fmla="*/ 14 h 48"/>
                <a:gd name="T18" fmla="*/ 16 w 27"/>
                <a:gd name="T19" fmla="*/ 35 h 48"/>
                <a:gd name="T20" fmla="*/ 14 w 27"/>
                <a:gd name="T21" fmla="*/ 38 h 48"/>
                <a:gd name="T22" fmla="*/ 14 w 27"/>
                <a:gd name="T23" fmla="*/ 38 h 48"/>
                <a:gd name="T24" fmla="*/ 27 w 27"/>
                <a:gd name="T25" fmla="*/ 38 h 48"/>
                <a:gd name="T26" fmla="*/ 27 w 27"/>
                <a:gd name="T27" fmla="*/ 48 h 48"/>
                <a:gd name="T28" fmla="*/ 0 w 27"/>
                <a:gd name="T2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" h="48">
                  <a:moveTo>
                    <a:pt x="0" y="48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12" y="26"/>
                    <a:pt x="16" y="21"/>
                    <a:pt x="16" y="15"/>
                  </a:cubicBezTo>
                  <a:cubicBezTo>
                    <a:pt x="16" y="12"/>
                    <a:pt x="14" y="9"/>
                    <a:pt x="10" y="9"/>
                  </a:cubicBezTo>
                  <a:cubicBezTo>
                    <a:pt x="7" y="9"/>
                    <a:pt x="5" y="11"/>
                    <a:pt x="3" y="1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3" y="1"/>
                    <a:pt x="8" y="0"/>
                    <a:pt x="12" y="0"/>
                  </a:cubicBezTo>
                  <a:cubicBezTo>
                    <a:pt x="24" y="0"/>
                    <a:pt x="27" y="8"/>
                    <a:pt x="27" y="14"/>
                  </a:cubicBezTo>
                  <a:cubicBezTo>
                    <a:pt x="27" y="23"/>
                    <a:pt x="21" y="30"/>
                    <a:pt x="16" y="35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7" y="48"/>
                    <a:pt x="27" y="48"/>
                    <a:pt x="27" y="48"/>
                  </a:cubicBezTo>
                  <a:lnTo>
                    <a:pt x="0" y="4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92" name="Freeform 60"/>
            <p:cNvSpPr/>
            <p:nvPr/>
          </p:nvSpPr>
          <p:spPr bwMode="auto">
            <a:xfrm>
              <a:off x="3970338" y="3860800"/>
              <a:ext cx="19050" cy="38100"/>
            </a:xfrm>
            <a:custGeom>
              <a:avLst/>
              <a:gdLst>
                <a:gd name="T0" fmla="*/ 1 w 26"/>
                <a:gd name="T1" fmla="*/ 38 h 49"/>
                <a:gd name="T2" fmla="*/ 8 w 26"/>
                <a:gd name="T3" fmla="*/ 40 h 49"/>
                <a:gd name="T4" fmla="*/ 15 w 26"/>
                <a:gd name="T5" fmla="*/ 34 h 49"/>
                <a:gd name="T6" fmla="*/ 7 w 26"/>
                <a:gd name="T7" fmla="*/ 27 h 49"/>
                <a:gd name="T8" fmla="*/ 5 w 26"/>
                <a:gd name="T9" fmla="*/ 27 h 49"/>
                <a:gd name="T10" fmla="*/ 5 w 26"/>
                <a:gd name="T11" fmla="*/ 19 h 49"/>
                <a:gd name="T12" fmla="*/ 6 w 26"/>
                <a:gd name="T13" fmla="*/ 19 h 49"/>
                <a:gd name="T14" fmla="*/ 14 w 26"/>
                <a:gd name="T15" fmla="*/ 14 h 49"/>
                <a:gd name="T16" fmla="*/ 9 w 26"/>
                <a:gd name="T17" fmla="*/ 9 h 49"/>
                <a:gd name="T18" fmla="*/ 3 w 26"/>
                <a:gd name="T19" fmla="*/ 11 h 49"/>
                <a:gd name="T20" fmla="*/ 1 w 26"/>
                <a:gd name="T21" fmla="*/ 2 h 49"/>
                <a:gd name="T22" fmla="*/ 12 w 26"/>
                <a:gd name="T23" fmla="*/ 0 h 49"/>
                <a:gd name="T24" fmla="*/ 25 w 26"/>
                <a:gd name="T25" fmla="*/ 12 h 49"/>
                <a:gd name="T26" fmla="*/ 18 w 26"/>
                <a:gd name="T27" fmla="*/ 22 h 49"/>
                <a:gd name="T28" fmla="*/ 18 w 26"/>
                <a:gd name="T29" fmla="*/ 22 h 49"/>
                <a:gd name="T30" fmla="*/ 26 w 26"/>
                <a:gd name="T31" fmla="*/ 34 h 49"/>
                <a:gd name="T32" fmla="*/ 10 w 26"/>
                <a:gd name="T33" fmla="*/ 49 h 49"/>
                <a:gd name="T34" fmla="*/ 0 w 26"/>
                <a:gd name="T35" fmla="*/ 47 h 49"/>
                <a:gd name="T36" fmla="*/ 1 w 26"/>
                <a:gd name="T37" fmla="*/ 3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49">
                  <a:moveTo>
                    <a:pt x="1" y="38"/>
                  </a:moveTo>
                  <a:cubicBezTo>
                    <a:pt x="3" y="39"/>
                    <a:pt x="6" y="40"/>
                    <a:pt x="8" y="40"/>
                  </a:cubicBezTo>
                  <a:cubicBezTo>
                    <a:pt x="13" y="40"/>
                    <a:pt x="15" y="37"/>
                    <a:pt x="15" y="34"/>
                  </a:cubicBezTo>
                  <a:cubicBezTo>
                    <a:pt x="15" y="29"/>
                    <a:pt x="11" y="27"/>
                    <a:pt x="7" y="27"/>
                  </a:cubicBezTo>
                  <a:cubicBezTo>
                    <a:pt x="5" y="27"/>
                    <a:pt x="5" y="27"/>
                    <a:pt x="5" y="27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10" y="19"/>
                    <a:pt x="14" y="18"/>
                    <a:pt x="14" y="14"/>
                  </a:cubicBezTo>
                  <a:cubicBezTo>
                    <a:pt x="14" y="11"/>
                    <a:pt x="12" y="9"/>
                    <a:pt x="9" y="9"/>
                  </a:cubicBezTo>
                  <a:cubicBezTo>
                    <a:pt x="7" y="9"/>
                    <a:pt x="4" y="10"/>
                    <a:pt x="3" y="1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3" y="1"/>
                    <a:pt x="8" y="0"/>
                    <a:pt x="12" y="0"/>
                  </a:cubicBezTo>
                  <a:cubicBezTo>
                    <a:pt x="21" y="0"/>
                    <a:pt x="25" y="6"/>
                    <a:pt x="25" y="12"/>
                  </a:cubicBezTo>
                  <a:cubicBezTo>
                    <a:pt x="25" y="17"/>
                    <a:pt x="22" y="20"/>
                    <a:pt x="18" y="22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23" y="24"/>
                    <a:pt x="26" y="28"/>
                    <a:pt x="26" y="34"/>
                  </a:cubicBezTo>
                  <a:cubicBezTo>
                    <a:pt x="26" y="41"/>
                    <a:pt x="21" y="49"/>
                    <a:pt x="10" y="49"/>
                  </a:cubicBezTo>
                  <a:cubicBezTo>
                    <a:pt x="5" y="49"/>
                    <a:pt x="2" y="48"/>
                    <a:pt x="0" y="47"/>
                  </a:cubicBezTo>
                  <a:lnTo>
                    <a:pt x="1" y="3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93" name="Freeform 61"/>
            <p:cNvSpPr>
              <a:spLocks noEditPoints="1"/>
            </p:cNvSpPr>
            <p:nvPr/>
          </p:nvSpPr>
          <p:spPr bwMode="auto">
            <a:xfrm>
              <a:off x="3994150" y="3862388"/>
              <a:ext cx="23813" cy="34925"/>
            </a:xfrm>
            <a:custGeom>
              <a:avLst/>
              <a:gdLst>
                <a:gd name="T0" fmla="*/ 17 w 31"/>
                <a:gd name="T1" fmla="*/ 47 h 47"/>
                <a:gd name="T2" fmla="*/ 17 w 31"/>
                <a:gd name="T3" fmla="*/ 37 h 47"/>
                <a:gd name="T4" fmla="*/ 0 w 31"/>
                <a:gd name="T5" fmla="*/ 37 h 47"/>
                <a:gd name="T6" fmla="*/ 0 w 31"/>
                <a:gd name="T7" fmla="*/ 29 h 47"/>
                <a:gd name="T8" fmla="*/ 16 w 31"/>
                <a:gd name="T9" fmla="*/ 0 h 47"/>
                <a:gd name="T10" fmla="*/ 27 w 31"/>
                <a:gd name="T11" fmla="*/ 0 h 47"/>
                <a:gd name="T12" fmla="*/ 27 w 31"/>
                <a:gd name="T13" fmla="*/ 28 h 47"/>
                <a:gd name="T14" fmla="*/ 31 w 31"/>
                <a:gd name="T15" fmla="*/ 28 h 47"/>
                <a:gd name="T16" fmla="*/ 31 w 31"/>
                <a:gd name="T17" fmla="*/ 37 h 47"/>
                <a:gd name="T18" fmla="*/ 27 w 31"/>
                <a:gd name="T19" fmla="*/ 37 h 47"/>
                <a:gd name="T20" fmla="*/ 27 w 31"/>
                <a:gd name="T21" fmla="*/ 47 h 47"/>
                <a:gd name="T22" fmla="*/ 17 w 31"/>
                <a:gd name="T23" fmla="*/ 47 h 47"/>
                <a:gd name="T24" fmla="*/ 17 w 31"/>
                <a:gd name="T25" fmla="*/ 28 h 47"/>
                <a:gd name="T26" fmla="*/ 17 w 31"/>
                <a:gd name="T27" fmla="*/ 19 h 47"/>
                <a:gd name="T28" fmla="*/ 17 w 31"/>
                <a:gd name="T29" fmla="*/ 12 h 47"/>
                <a:gd name="T30" fmla="*/ 17 w 31"/>
                <a:gd name="T31" fmla="*/ 12 h 47"/>
                <a:gd name="T32" fmla="*/ 14 w 31"/>
                <a:gd name="T33" fmla="*/ 19 h 47"/>
                <a:gd name="T34" fmla="*/ 10 w 31"/>
                <a:gd name="T35" fmla="*/ 27 h 47"/>
                <a:gd name="T36" fmla="*/ 10 w 31"/>
                <a:gd name="T37" fmla="*/ 28 h 47"/>
                <a:gd name="T38" fmla="*/ 17 w 31"/>
                <a:gd name="T39" fmla="*/ 2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" h="47">
                  <a:moveTo>
                    <a:pt x="17" y="47"/>
                  </a:moveTo>
                  <a:cubicBezTo>
                    <a:pt x="17" y="37"/>
                    <a:pt x="17" y="37"/>
                    <a:pt x="17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27" y="47"/>
                    <a:pt x="27" y="47"/>
                    <a:pt x="27" y="47"/>
                  </a:cubicBezTo>
                  <a:lnTo>
                    <a:pt x="17" y="47"/>
                  </a:lnTo>
                  <a:close/>
                  <a:moveTo>
                    <a:pt x="17" y="28"/>
                  </a:moveTo>
                  <a:cubicBezTo>
                    <a:pt x="17" y="19"/>
                    <a:pt x="17" y="19"/>
                    <a:pt x="17" y="19"/>
                  </a:cubicBezTo>
                  <a:cubicBezTo>
                    <a:pt x="17" y="17"/>
                    <a:pt x="17" y="15"/>
                    <a:pt x="17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6" y="14"/>
                    <a:pt x="15" y="17"/>
                    <a:pt x="14" y="1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8"/>
                    <a:pt x="10" y="28"/>
                    <a:pt x="10" y="28"/>
                  </a:cubicBezTo>
                  <a:lnTo>
                    <a:pt x="17" y="2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94" name="Freeform 62"/>
            <p:cNvSpPr/>
            <p:nvPr/>
          </p:nvSpPr>
          <p:spPr bwMode="auto">
            <a:xfrm>
              <a:off x="4019550" y="3862388"/>
              <a:ext cx="20638" cy="36513"/>
            </a:xfrm>
            <a:custGeom>
              <a:avLst/>
              <a:gdLst>
                <a:gd name="T0" fmla="*/ 26 w 27"/>
                <a:gd name="T1" fmla="*/ 9 h 48"/>
                <a:gd name="T2" fmla="*/ 13 w 27"/>
                <a:gd name="T3" fmla="*/ 9 h 48"/>
                <a:gd name="T4" fmla="*/ 13 w 27"/>
                <a:gd name="T5" fmla="*/ 16 h 48"/>
                <a:gd name="T6" fmla="*/ 14 w 27"/>
                <a:gd name="T7" fmla="*/ 16 h 48"/>
                <a:gd name="T8" fmla="*/ 23 w 27"/>
                <a:gd name="T9" fmla="*/ 20 h 48"/>
                <a:gd name="T10" fmla="*/ 27 w 27"/>
                <a:gd name="T11" fmla="*/ 31 h 48"/>
                <a:gd name="T12" fmla="*/ 10 w 27"/>
                <a:gd name="T13" fmla="*/ 48 h 48"/>
                <a:gd name="T14" fmla="*/ 0 w 27"/>
                <a:gd name="T15" fmla="*/ 46 h 48"/>
                <a:gd name="T16" fmla="*/ 2 w 27"/>
                <a:gd name="T17" fmla="*/ 37 h 48"/>
                <a:gd name="T18" fmla="*/ 9 w 27"/>
                <a:gd name="T19" fmla="*/ 39 h 48"/>
                <a:gd name="T20" fmla="*/ 16 w 27"/>
                <a:gd name="T21" fmla="*/ 32 h 48"/>
                <a:gd name="T22" fmla="*/ 6 w 27"/>
                <a:gd name="T23" fmla="*/ 24 h 48"/>
                <a:gd name="T24" fmla="*/ 3 w 27"/>
                <a:gd name="T25" fmla="*/ 24 h 48"/>
                <a:gd name="T26" fmla="*/ 5 w 27"/>
                <a:gd name="T27" fmla="*/ 0 h 48"/>
                <a:gd name="T28" fmla="*/ 26 w 27"/>
                <a:gd name="T29" fmla="*/ 0 h 48"/>
                <a:gd name="T30" fmla="*/ 26 w 27"/>
                <a:gd name="T31" fmla="*/ 9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7" h="48">
                  <a:moveTo>
                    <a:pt x="26" y="9"/>
                  </a:moveTo>
                  <a:cubicBezTo>
                    <a:pt x="13" y="9"/>
                    <a:pt x="13" y="9"/>
                    <a:pt x="13" y="9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4" y="16"/>
                    <a:pt x="14" y="16"/>
                  </a:cubicBezTo>
                  <a:cubicBezTo>
                    <a:pt x="16" y="16"/>
                    <a:pt x="20" y="17"/>
                    <a:pt x="23" y="20"/>
                  </a:cubicBezTo>
                  <a:cubicBezTo>
                    <a:pt x="26" y="22"/>
                    <a:pt x="27" y="26"/>
                    <a:pt x="27" y="31"/>
                  </a:cubicBezTo>
                  <a:cubicBezTo>
                    <a:pt x="27" y="40"/>
                    <a:pt x="21" y="48"/>
                    <a:pt x="10" y="48"/>
                  </a:cubicBezTo>
                  <a:cubicBezTo>
                    <a:pt x="6" y="48"/>
                    <a:pt x="2" y="47"/>
                    <a:pt x="0" y="46"/>
                  </a:cubicBezTo>
                  <a:cubicBezTo>
                    <a:pt x="2" y="37"/>
                    <a:pt x="2" y="37"/>
                    <a:pt x="2" y="37"/>
                  </a:cubicBezTo>
                  <a:cubicBezTo>
                    <a:pt x="4" y="38"/>
                    <a:pt x="6" y="39"/>
                    <a:pt x="9" y="39"/>
                  </a:cubicBezTo>
                  <a:cubicBezTo>
                    <a:pt x="13" y="39"/>
                    <a:pt x="16" y="36"/>
                    <a:pt x="16" y="32"/>
                  </a:cubicBezTo>
                  <a:cubicBezTo>
                    <a:pt x="16" y="26"/>
                    <a:pt x="11" y="24"/>
                    <a:pt x="6" y="24"/>
                  </a:cubicBezTo>
                  <a:cubicBezTo>
                    <a:pt x="5" y="24"/>
                    <a:pt x="4" y="24"/>
                    <a:pt x="3" y="24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6" y="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95" name="Freeform 63"/>
            <p:cNvSpPr>
              <a:spLocks noEditPoints="1"/>
            </p:cNvSpPr>
            <p:nvPr/>
          </p:nvSpPr>
          <p:spPr bwMode="auto">
            <a:xfrm>
              <a:off x="4044950" y="3860800"/>
              <a:ext cx="22225" cy="38100"/>
            </a:xfrm>
            <a:custGeom>
              <a:avLst/>
              <a:gdLst>
                <a:gd name="T0" fmla="*/ 26 w 30"/>
                <a:gd name="T1" fmla="*/ 9 h 49"/>
                <a:gd name="T2" fmla="*/ 22 w 30"/>
                <a:gd name="T3" fmla="*/ 10 h 49"/>
                <a:gd name="T4" fmla="*/ 12 w 30"/>
                <a:gd name="T5" fmla="*/ 20 h 49"/>
                <a:gd name="T6" fmla="*/ 12 w 30"/>
                <a:gd name="T7" fmla="*/ 20 h 49"/>
                <a:gd name="T8" fmla="*/ 19 w 30"/>
                <a:gd name="T9" fmla="*/ 17 h 49"/>
                <a:gd name="T10" fmla="*/ 30 w 30"/>
                <a:gd name="T11" fmla="*/ 32 h 49"/>
                <a:gd name="T12" fmla="*/ 16 w 30"/>
                <a:gd name="T13" fmla="*/ 49 h 49"/>
                <a:gd name="T14" fmla="*/ 0 w 30"/>
                <a:gd name="T15" fmla="*/ 29 h 49"/>
                <a:gd name="T16" fmla="*/ 9 w 30"/>
                <a:gd name="T17" fmla="*/ 7 h 49"/>
                <a:gd name="T18" fmla="*/ 20 w 30"/>
                <a:gd name="T19" fmla="*/ 1 h 49"/>
                <a:gd name="T20" fmla="*/ 26 w 30"/>
                <a:gd name="T21" fmla="*/ 0 h 49"/>
                <a:gd name="T22" fmla="*/ 26 w 30"/>
                <a:gd name="T23" fmla="*/ 9 h 49"/>
                <a:gd name="T24" fmla="*/ 19 w 30"/>
                <a:gd name="T25" fmla="*/ 31 h 49"/>
                <a:gd name="T26" fmla="*/ 15 w 30"/>
                <a:gd name="T27" fmla="*/ 25 h 49"/>
                <a:gd name="T28" fmla="*/ 12 w 30"/>
                <a:gd name="T29" fmla="*/ 27 h 49"/>
                <a:gd name="T30" fmla="*/ 12 w 30"/>
                <a:gd name="T31" fmla="*/ 32 h 49"/>
                <a:gd name="T32" fmla="*/ 15 w 30"/>
                <a:gd name="T33" fmla="*/ 41 h 49"/>
                <a:gd name="T34" fmla="*/ 19 w 30"/>
                <a:gd name="T35" fmla="*/ 31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0" h="49">
                  <a:moveTo>
                    <a:pt x="26" y="9"/>
                  </a:moveTo>
                  <a:cubicBezTo>
                    <a:pt x="25" y="9"/>
                    <a:pt x="23" y="9"/>
                    <a:pt x="22" y="10"/>
                  </a:cubicBezTo>
                  <a:cubicBezTo>
                    <a:pt x="16" y="11"/>
                    <a:pt x="13" y="15"/>
                    <a:pt x="12" y="20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4" y="18"/>
                    <a:pt x="16" y="17"/>
                    <a:pt x="19" y="17"/>
                  </a:cubicBezTo>
                  <a:cubicBezTo>
                    <a:pt x="26" y="17"/>
                    <a:pt x="30" y="23"/>
                    <a:pt x="30" y="32"/>
                  </a:cubicBezTo>
                  <a:cubicBezTo>
                    <a:pt x="30" y="40"/>
                    <a:pt x="26" y="49"/>
                    <a:pt x="16" y="49"/>
                  </a:cubicBezTo>
                  <a:cubicBezTo>
                    <a:pt x="6" y="49"/>
                    <a:pt x="0" y="41"/>
                    <a:pt x="0" y="29"/>
                  </a:cubicBezTo>
                  <a:cubicBezTo>
                    <a:pt x="0" y="18"/>
                    <a:pt x="4" y="11"/>
                    <a:pt x="9" y="7"/>
                  </a:cubicBezTo>
                  <a:cubicBezTo>
                    <a:pt x="12" y="3"/>
                    <a:pt x="17" y="1"/>
                    <a:pt x="20" y="1"/>
                  </a:cubicBezTo>
                  <a:cubicBezTo>
                    <a:pt x="23" y="0"/>
                    <a:pt x="25" y="0"/>
                    <a:pt x="26" y="0"/>
                  </a:cubicBezTo>
                  <a:lnTo>
                    <a:pt x="26" y="9"/>
                  </a:lnTo>
                  <a:close/>
                  <a:moveTo>
                    <a:pt x="19" y="31"/>
                  </a:moveTo>
                  <a:cubicBezTo>
                    <a:pt x="19" y="29"/>
                    <a:pt x="18" y="25"/>
                    <a:pt x="15" y="25"/>
                  </a:cubicBezTo>
                  <a:cubicBezTo>
                    <a:pt x="14" y="25"/>
                    <a:pt x="13" y="26"/>
                    <a:pt x="12" y="27"/>
                  </a:cubicBezTo>
                  <a:cubicBezTo>
                    <a:pt x="12" y="28"/>
                    <a:pt x="12" y="29"/>
                    <a:pt x="12" y="32"/>
                  </a:cubicBezTo>
                  <a:cubicBezTo>
                    <a:pt x="12" y="37"/>
                    <a:pt x="13" y="41"/>
                    <a:pt x="15" y="41"/>
                  </a:cubicBezTo>
                  <a:cubicBezTo>
                    <a:pt x="19" y="41"/>
                    <a:pt x="19" y="36"/>
                    <a:pt x="19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</p:grpSp>
      <p:grpSp>
        <p:nvGrpSpPr>
          <p:cNvPr id="96" name="Group 231"/>
          <p:cNvGrpSpPr/>
          <p:nvPr/>
        </p:nvGrpSpPr>
        <p:grpSpPr>
          <a:xfrm>
            <a:off x="6449671" y="4566057"/>
            <a:ext cx="560917" cy="628651"/>
            <a:chOff x="4608513" y="6291263"/>
            <a:chExt cx="420688" cy="471488"/>
          </a:xfrm>
          <a:solidFill>
            <a:schemeClr val="tx2"/>
          </a:solidFill>
        </p:grpSpPr>
        <p:sp>
          <p:nvSpPr>
            <p:cNvPr id="97" name="Freeform 218"/>
            <p:cNvSpPr/>
            <p:nvPr/>
          </p:nvSpPr>
          <p:spPr bwMode="auto">
            <a:xfrm>
              <a:off x="4908550" y="6627813"/>
              <a:ext cx="80963" cy="84138"/>
            </a:xfrm>
            <a:custGeom>
              <a:avLst/>
              <a:gdLst>
                <a:gd name="T0" fmla="*/ 13 w 105"/>
                <a:gd name="T1" fmla="*/ 20 h 108"/>
                <a:gd name="T2" fmla="*/ 27 w 105"/>
                <a:gd name="T3" fmla="*/ 9 h 108"/>
                <a:gd name="T4" fmla="*/ 65 w 105"/>
                <a:gd name="T5" fmla="*/ 13 h 108"/>
                <a:gd name="T6" fmla="*/ 105 w 105"/>
                <a:gd name="T7" fmla="*/ 64 h 108"/>
                <a:gd name="T8" fmla="*/ 49 w 105"/>
                <a:gd name="T9" fmla="*/ 108 h 108"/>
                <a:gd name="T10" fmla="*/ 9 w 105"/>
                <a:gd name="T11" fmla="*/ 57 h 108"/>
                <a:gd name="T12" fmla="*/ 13 w 105"/>
                <a:gd name="T13" fmla="*/ 2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5" h="108">
                  <a:moveTo>
                    <a:pt x="13" y="20"/>
                  </a:moveTo>
                  <a:cubicBezTo>
                    <a:pt x="27" y="9"/>
                    <a:pt x="27" y="9"/>
                    <a:pt x="27" y="9"/>
                  </a:cubicBezTo>
                  <a:cubicBezTo>
                    <a:pt x="39" y="0"/>
                    <a:pt x="56" y="2"/>
                    <a:pt x="65" y="13"/>
                  </a:cubicBezTo>
                  <a:cubicBezTo>
                    <a:pt x="105" y="64"/>
                    <a:pt x="105" y="64"/>
                    <a:pt x="105" y="64"/>
                  </a:cubicBezTo>
                  <a:cubicBezTo>
                    <a:pt x="49" y="108"/>
                    <a:pt x="49" y="108"/>
                    <a:pt x="49" y="108"/>
                  </a:cubicBezTo>
                  <a:cubicBezTo>
                    <a:pt x="9" y="57"/>
                    <a:pt x="9" y="57"/>
                    <a:pt x="9" y="57"/>
                  </a:cubicBezTo>
                  <a:cubicBezTo>
                    <a:pt x="0" y="46"/>
                    <a:pt x="2" y="29"/>
                    <a:pt x="13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98" name="Freeform 219"/>
            <p:cNvSpPr>
              <a:spLocks noEditPoints="1"/>
            </p:cNvSpPr>
            <p:nvPr/>
          </p:nvSpPr>
          <p:spPr bwMode="auto">
            <a:xfrm>
              <a:off x="4608513" y="6291263"/>
              <a:ext cx="403225" cy="401638"/>
            </a:xfrm>
            <a:custGeom>
              <a:avLst/>
              <a:gdLst>
                <a:gd name="T0" fmla="*/ 445 w 524"/>
                <a:gd name="T1" fmla="*/ 119 h 523"/>
                <a:gd name="T2" fmla="*/ 119 w 524"/>
                <a:gd name="T3" fmla="*/ 79 h 523"/>
                <a:gd name="T4" fmla="*/ 79 w 524"/>
                <a:gd name="T5" fmla="*/ 404 h 523"/>
                <a:gd name="T6" fmla="*/ 405 w 524"/>
                <a:gd name="T7" fmla="*/ 444 h 523"/>
                <a:gd name="T8" fmla="*/ 445 w 524"/>
                <a:gd name="T9" fmla="*/ 119 h 523"/>
                <a:gd name="T10" fmla="*/ 373 w 524"/>
                <a:gd name="T11" fmla="*/ 404 h 523"/>
                <a:gd name="T12" fmla="*/ 119 w 524"/>
                <a:gd name="T13" fmla="*/ 373 h 523"/>
                <a:gd name="T14" fmla="*/ 151 w 524"/>
                <a:gd name="T15" fmla="*/ 119 h 523"/>
                <a:gd name="T16" fmla="*/ 404 w 524"/>
                <a:gd name="T17" fmla="*/ 150 h 523"/>
                <a:gd name="T18" fmla="*/ 373 w 524"/>
                <a:gd name="T19" fmla="*/ 404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4" h="523">
                  <a:moveTo>
                    <a:pt x="445" y="119"/>
                  </a:moveTo>
                  <a:cubicBezTo>
                    <a:pt x="366" y="18"/>
                    <a:pt x="220" y="0"/>
                    <a:pt x="119" y="79"/>
                  </a:cubicBezTo>
                  <a:cubicBezTo>
                    <a:pt x="18" y="157"/>
                    <a:pt x="0" y="303"/>
                    <a:pt x="79" y="404"/>
                  </a:cubicBezTo>
                  <a:cubicBezTo>
                    <a:pt x="158" y="505"/>
                    <a:pt x="304" y="523"/>
                    <a:pt x="405" y="444"/>
                  </a:cubicBezTo>
                  <a:cubicBezTo>
                    <a:pt x="506" y="366"/>
                    <a:pt x="524" y="220"/>
                    <a:pt x="445" y="119"/>
                  </a:cubicBezTo>
                  <a:close/>
                  <a:moveTo>
                    <a:pt x="373" y="404"/>
                  </a:moveTo>
                  <a:cubicBezTo>
                    <a:pt x="294" y="465"/>
                    <a:pt x="181" y="451"/>
                    <a:pt x="119" y="373"/>
                  </a:cubicBezTo>
                  <a:cubicBezTo>
                    <a:pt x="58" y="294"/>
                    <a:pt x="72" y="180"/>
                    <a:pt x="151" y="119"/>
                  </a:cubicBezTo>
                  <a:cubicBezTo>
                    <a:pt x="229" y="58"/>
                    <a:pt x="343" y="72"/>
                    <a:pt x="404" y="150"/>
                  </a:cubicBezTo>
                  <a:cubicBezTo>
                    <a:pt x="466" y="229"/>
                    <a:pt x="452" y="343"/>
                    <a:pt x="373" y="4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99" name="Freeform 220"/>
            <p:cNvSpPr/>
            <p:nvPr/>
          </p:nvSpPr>
          <p:spPr bwMode="auto">
            <a:xfrm>
              <a:off x="4957763" y="6691313"/>
              <a:ext cx="71438" cy="71438"/>
            </a:xfrm>
            <a:custGeom>
              <a:avLst/>
              <a:gdLst>
                <a:gd name="T0" fmla="*/ 78 w 92"/>
                <a:gd name="T1" fmla="*/ 72 h 92"/>
                <a:gd name="T2" fmla="*/ 64 w 92"/>
                <a:gd name="T3" fmla="*/ 83 h 92"/>
                <a:gd name="T4" fmla="*/ 27 w 92"/>
                <a:gd name="T5" fmla="*/ 78 h 92"/>
                <a:gd name="T6" fmla="*/ 0 w 92"/>
                <a:gd name="T7" fmla="*/ 44 h 92"/>
                <a:gd name="T8" fmla="*/ 56 w 92"/>
                <a:gd name="T9" fmla="*/ 0 h 92"/>
                <a:gd name="T10" fmla="*/ 83 w 92"/>
                <a:gd name="T11" fmla="*/ 34 h 92"/>
                <a:gd name="T12" fmla="*/ 78 w 92"/>
                <a:gd name="T13" fmla="*/ 7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" h="92">
                  <a:moveTo>
                    <a:pt x="78" y="72"/>
                  </a:moveTo>
                  <a:cubicBezTo>
                    <a:pt x="64" y="83"/>
                    <a:pt x="64" y="83"/>
                    <a:pt x="64" y="83"/>
                  </a:cubicBezTo>
                  <a:cubicBezTo>
                    <a:pt x="53" y="92"/>
                    <a:pt x="36" y="90"/>
                    <a:pt x="27" y="78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83" y="34"/>
                    <a:pt x="83" y="34"/>
                    <a:pt x="83" y="34"/>
                  </a:cubicBezTo>
                  <a:cubicBezTo>
                    <a:pt x="92" y="46"/>
                    <a:pt x="90" y="63"/>
                    <a:pt x="78" y="7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</p:grpSp>
      <p:grpSp>
        <p:nvGrpSpPr>
          <p:cNvPr id="100" name="Group 259"/>
          <p:cNvGrpSpPr/>
          <p:nvPr/>
        </p:nvGrpSpPr>
        <p:grpSpPr>
          <a:xfrm>
            <a:off x="7230861" y="3420604"/>
            <a:ext cx="518584" cy="594784"/>
            <a:chOff x="4638675" y="4654550"/>
            <a:chExt cx="388938" cy="446088"/>
          </a:xfrm>
          <a:solidFill>
            <a:schemeClr val="tx2"/>
          </a:solidFill>
        </p:grpSpPr>
        <p:sp>
          <p:nvSpPr>
            <p:cNvPr id="101" name="Freeform 241"/>
            <p:cNvSpPr>
              <a:spLocks noEditPoints="1"/>
            </p:cNvSpPr>
            <p:nvPr/>
          </p:nvSpPr>
          <p:spPr bwMode="auto">
            <a:xfrm>
              <a:off x="4638675" y="4654550"/>
              <a:ext cx="388938" cy="446088"/>
            </a:xfrm>
            <a:custGeom>
              <a:avLst/>
              <a:gdLst>
                <a:gd name="T0" fmla="*/ 507 w 507"/>
                <a:gd name="T1" fmla="*/ 118 h 581"/>
                <a:gd name="T2" fmla="*/ 507 w 507"/>
                <a:gd name="T3" fmla="*/ 143 h 581"/>
                <a:gd name="T4" fmla="*/ 506 w 507"/>
                <a:gd name="T5" fmla="*/ 229 h 581"/>
                <a:gd name="T6" fmla="*/ 496 w 507"/>
                <a:gd name="T7" fmla="*/ 296 h 581"/>
                <a:gd name="T8" fmla="*/ 268 w 507"/>
                <a:gd name="T9" fmla="*/ 576 h 581"/>
                <a:gd name="T10" fmla="*/ 257 w 507"/>
                <a:gd name="T11" fmla="*/ 580 h 581"/>
                <a:gd name="T12" fmla="*/ 253 w 507"/>
                <a:gd name="T13" fmla="*/ 581 h 581"/>
                <a:gd name="T14" fmla="*/ 250 w 507"/>
                <a:gd name="T15" fmla="*/ 580 h 581"/>
                <a:gd name="T16" fmla="*/ 239 w 507"/>
                <a:gd name="T17" fmla="*/ 576 h 581"/>
                <a:gd name="T18" fmla="*/ 10 w 507"/>
                <a:gd name="T19" fmla="*/ 296 h 581"/>
                <a:gd name="T20" fmla="*/ 1 w 507"/>
                <a:gd name="T21" fmla="*/ 229 h 581"/>
                <a:gd name="T22" fmla="*/ 0 w 507"/>
                <a:gd name="T23" fmla="*/ 143 h 581"/>
                <a:gd name="T24" fmla="*/ 0 w 507"/>
                <a:gd name="T25" fmla="*/ 118 h 581"/>
                <a:gd name="T26" fmla="*/ 7 w 507"/>
                <a:gd name="T27" fmla="*/ 109 h 581"/>
                <a:gd name="T28" fmla="*/ 31 w 507"/>
                <a:gd name="T29" fmla="*/ 102 h 581"/>
                <a:gd name="T30" fmla="*/ 148 w 507"/>
                <a:gd name="T31" fmla="*/ 44 h 581"/>
                <a:gd name="T32" fmla="*/ 253 w 507"/>
                <a:gd name="T33" fmla="*/ 0 h 581"/>
                <a:gd name="T34" fmla="*/ 359 w 507"/>
                <a:gd name="T35" fmla="*/ 44 h 581"/>
                <a:gd name="T36" fmla="*/ 476 w 507"/>
                <a:gd name="T37" fmla="*/ 102 h 581"/>
                <a:gd name="T38" fmla="*/ 500 w 507"/>
                <a:gd name="T39" fmla="*/ 109 h 581"/>
                <a:gd name="T40" fmla="*/ 507 w 507"/>
                <a:gd name="T41" fmla="*/ 118 h 581"/>
                <a:gd name="T42" fmla="*/ 488 w 507"/>
                <a:gd name="T43" fmla="*/ 125 h 581"/>
                <a:gd name="T44" fmla="*/ 471 w 507"/>
                <a:gd name="T45" fmla="*/ 120 h 581"/>
                <a:gd name="T46" fmla="*/ 349 w 507"/>
                <a:gd name="T47" fmla="*/ 59 h 581"/>
                <a:gd name="T48" fmla="*/ 253 w 507"/>
                <a:gd name="T49" fmla="*/ 19 h 581"/>
                <a:gd name="T50" fmla="*/ 158 w 507"/>
                <a:gd name="T51" fmla="*/ 59 h 581"/>
                <a:gd name="T52" fmla="*/ 36 w 507"/>
                <a:gd name="T53" fmla="*/ 120 h 581"/>
                <a:gd name="T54" fmla="*/ 19 w 507"/>
                <a:gd name="T55" fmla="*/ 125 h 581"/>
                <a:gd name="T56" fmla="*/ 19 w 507"/>
                <a:gd name="T57" fmla="*/ 143 h 581"/>
                <a:gd name="T58" fmla="*/ 20 w 507"/>
                <a:gd name="T59" fmla="*/ 228 h 581"/>
                <a:gd name="T60" fmla="*/ 29 w 507"/>
                <a:gd name="T61" fmla="*/ 292 h 581"/>
                <a:gd name="T62" fmla="*/ 245 w 507"/>
                <a:gd name="T63" fmla="*/ 559 h 581"/>
                <a:gd name="T64" fmla="*/ 253 w 507"/>
                <a:gd name="T65" fmla="*/ 562 h 581"/>
                <a:gd name="T66" fmla="*/ 262 w 507"/>
                <a:gd name="T67" fmla="*/ 559 h 581"/>
                <a:gd name="T68" fmla="*/ 478 w 507"/>
                <a:gd name="T69" fmla="*/ 292 h 581"/>
                <a:gd name="T70" fmla="*/ 487 w 507"/>
                <a:gd name="T71" fmla="*/ 228 h 581"/>
                <a:gd name="T72" fmla="*/ 488 w 507"/>
                <a:gd name="T73" fmla="*/ 143 h 581"/>
                <a:gd name="T74" fmla="*/ 488 w 507"/>
                <a:gd name="T75" fmla="*/ 125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07" h="581">
                  <a:moveTo>
                    <a:pt x="507" y="118"/>
                  </a:moveTo>
                  <a:cubicBezTo>
                    <a:pt x="507" y="143"/>
                    <a:pt x="507" y="143"/>
                    <a:pt x="507" y="143"/>
                  </a:cubicBezTo>
                  <a:cubicBezTo>
                    <a:pt x="507" y="151"/>
                    <a:pt x="507" y="217"/>
                    <a:pt x="506" y="229"/>
                  </a:cubicBezTo>
                  <a:cubicBezTo>
                    <a:pt x="504" y="252"/>
                    <a:pt x="501" y="275"/>
                    <a:pt x="496" y="296"/>
                  </a:cubicBezTo>
                  <a:cubicBezTo>
                    <a:pt x="451" y="505"/>
                    <a:pt x="276" y="573"/>
                    <a:pt x="268" y="576"/>
                  </a:cubicBezTo>
                  <a:cubicBezTo>
                    <a:pt x="257" y="580"/>
                    <a:pt x="257" y="580"/>
                    <a:pt x="257" y="580"/>
                  </a:cubicBezTo>
                  <a:cubicBezTo>
                    <a:pt x="256" y="581"/>
                    <a:pt x="255" y="581"/>
                    <a:pt x="253" y="581"/>
                  </a:cubicBezTo>
                  <a:cubicBezTo>
                    <a:pt x="252" y="581"/>
                    <a:pt x="251" y="581"/>
                    <a:pt x="250" y="580"/>
                  </a:cubicBezTo>
                  <a:cubicBezTo>
                    <a:pt x="239" y="576"/>
                    <a:pt x="239" y="576"/>
                    <a:pt x="239" y="576"/>
                  </a:cubicBezTo>
                  <a:cubicBezTo>
                    <a:pt x="231" y="573"/>
                    <a:pt x="56" y="505"/>
                    <a:pt x="10" y="296"/>
                  </a:cubicBezTo>
                  <a:cubicBezTo>
                    <a:pt x="6" y="275"/>
                    <a:pt x="3" y="252"/>
                    <a:pt x="1" y="229"/>
                  </a:cubicBezTo>
                  <a:cubicBezTo>
                    <a:pt x="0" y="217"/>
                    <a:pt x="0" y="151"/>
                    <a:pt x="0" y="143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4"/>
                    <a:pt x="3" y="110"/>
                    <a:pt x="7" y="109"/>
                  </a:cubicBezTo>
                  <a:cubicBezTo>
                    <a:pt x="31" y="102"/>
                    <a:pt x="31" y="102"/>
                    <a:pt x="31" y="102"/>
                  </a:cubicBezTo>
                  <a:cubicBezTo>
                    <a:pt x="79" y="88"/>
                    <a:pt x="116" y="65"/>
                    <a:pt x="148" y="44"/>
                  </a:cubicBezTo>
                  <a:cubicBezTo>
                    <a:pt x="185" y="20"/>
                    <a:pt x="216" y="0"/>
                    <a:pt x="253" y="0"/>
                  </a:cubicBezTo>
                  <a:cubicBezTo>
                    <a:pt x="291" y="0"/>
                    <a:pt x="322" y="20"/>
                    <a:pt x="359" y="44"/>
                  </a:cubicBezTo>
                  <a:cubicBezTo>
                    <a:pt x="391" y="65"/>
                    <a:pt x="428" y="88"/>
                    <a:pt x="476" y="102"/>
                  </a:cubicBezTo>
                  <a:cubicBezTo>
                    <a:pt x="500" y="109"/>
                    <a:pt x="500" y="109"/>
                    <a:pt x="500" y="109"/>
                  </a:cubicBezTo>
                  <a:cubicBezTo>
                    <a:pt x="504" y="110"/>
                    <a:pt x="507" y="114"/>
                    <a:pt x="507" y="118"/>
                  </a:cubicBezTo>
                  <a:close/>
                  <a:moveTo>
                    <a:pt x="488" y="125"/>
                  </a:moveTo>
                  <a:cubicBezTo>
                    <a:pt x="471" y="120"/>
                    <a:pt x="471" y="120"/>
                    <a:pt x="471" y="120"/>
                  </a:cubicBezTo>
                  <a:cubicBezTo>
                    <a:pt x="420" y="105"/>
                    <a:pt x="382" y="81"/>
                    <a:pt x="349" y="59"/>
                  </a:cubicBezTo>
                  <a:cubicBezTo>
                    <a:pt x="315" y="38"/>
                    <a:pt x="286" y="19"/>
                    <a:pt x="253" y="19"/>
                  </a:cubicBezTo>
                  <a:cubicBezTo>
                    <a:pt x="221" y="19"/>
                    <a:pt x="192" y="38"/>
                    <a:pt x="158" y="59"/>
                  </a:cubicBezTo>
                  <a:cubicBezTo>
                    <a:pt x="125" y="81"/>
                    <a:pt x="87" y="105"/>
                    <a:pt x="36" y="120"/>
                  </a:cubicBezTo>
                  <a:cubicBezTo>
                    <a:pt x="19" y="125"/>
                    <a:pt x="19" y="125"/>
                    <a:pt x="19" y="125"/>
                  </a:cubicBezTo>
                  <a:cubicBezTo>
                    <a:pt x="19" y="143"/>
                    <a:pt x="19" y="143"/>
                    <a:pt x="19" y="143"/>
                  </a:cubicBezTo>
                  <a:cubicBezTo>
                    <a:pt x="19" y="152"/>
                    <a:pt x="19" y="217"/>
                    <a:pt x="20" y="228"/>
                  </a:cubicBezTo>
                  <a:cubicBezTo>
                    <a:pt x="21" y="250"/>
                    <a:pt x="24" y="272"/>
                    <a:pt x="29" y="292"/>
                  </a:cubicBezTo>
                  <a:cubicBezTo>
                    <a:pt x="72" y="492"/>
                    <a:pt x="238" y="556"/>
                    <a:pt x="245" y="559"/>
                  </a:cubicBezTo>
                  <a:cubicBezTo>
                    <a:pt x="253" y="562"/>
                    <a:pt x="253" y="562"/>
                    <a:pt x="253" y="562"/>
                  </a:cubicBezTo>
                  <a:cubicBezTo>
                    <a:pt x="262" y="559"/>
                    <a:pt x="262" y="559"/>
                    <a:pt x="262" y="559"/>
                  </a:cubicBezTo>
                  <a:cubicBezTo>
                    <a:pt x="269" y="556"/>
                    <a:pt x="435" y="492"/>
                    <a:pt x="478" y="292"/>
                  </a:cubicBezTo>
                  <a:cubicBezTo>
                    <a:pt x="483" y="272"/>
                    <a:pt x="486" y="250"/>
                    <a:pt x="487" y="228"/>
                  </a:cubicBezTo>
                  <a:cubicBezTo>
                    <a:pt x="488" y="217"/>
                    <a:pt x="488" y="152"/>
                    <a:pt x="488" y="143"/>
                  </a:cubicBezTo>
                  <a:lnTo>
                    <a:pt x="488" y="12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102" name="Freeform 242"/>
            <p:cNvSpPr/>
            <p:nvPr/>
          </p:nvSpPr>
          <p:spPr bwMode="auto">
            <a:xfrm>
              <a:off x="4670425" y="4686300"/>
              <a:ext cx="161925" cy="188913"/>
            </a:xfrm>
            <a:custGeom>
              <a:avLst/>
              <a:gdLst>
                <a:gd name="T0" fmla="*/ 211 w 211"/>
                <a:gd name="T1" fmla="*/ 183 h 244"/>
                <a:gd name="T2" fmla="*/ 211 w 211"/>
                <a:gd name="T3" fmla="*/ 244 h 244"/>
                <a:gd name="T4" fmla="*/ 10 w 211"/>
                <a:gd name="T5" fmla="*/ 244 h 244"/>
                <a:gd name="T6" fmla="*/ 2 w 211"/>
                <a:gd name="T7" fmla="*/ 183 h 244"/>
                <a:gd name="T8" fmla="*/ 0 w 211"/>
                <a:gd name="T9" fmla="*/ 100 h 244"/>
                <a:gd name="T10" fmla="*/ 211 w 211"/>
                <a:gd name="T11" fmla="*/ 0 h 244"/>
                <a:gd name="T12" fmla="*/ 211 w 211"/>
                <a:gd name="T13" fmla="*/ 183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1" h="244">
                  <a:moveTo>
                    <a:pt x="211" y="183"/>
                  </a:moveTo>
                  <a:cubicBezTo>
                    <a:pt x="211" y="244"/>
                    <a:pt x="211" y="244"/>
                    <a:pt x="211" y="244"/>
                  </a:cubicBezTo>
                  <a:cubicBezTo>
                    <a:pt x="10" y="244"/>
                    <a:pt x="10" y="244"/>
                    <a:pt x="10" y="244"/>
                  </a:cubicBezTo>
                  <a:cubicBezTo>
                    <a:pt x="6" y="225"/>
                    <a:pt x="3" y="205"/>
                    <a:pt x="2" y="183"/>
                  </a:cubicBezTo>
                  <a:cubicBezTo>
                    <a:pt x="1" y="174"/>
                    <a:pt x="0" y="110"/>
                    <a:pt x="0" y="100"/>
                  </a:cubicBezTo>
                  <a:cubicBezTo>
                    <a:pt x="106" y="70"/>
                    <a:pt x="160" y="0"/>
                    <a:pt x="211" y="0"/>
                  </a:cubicBezTo>
                  <a:lnTo>
                    <a:pt x="211" y="1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103" name="Freeform 243"/>
            <p:cNvSpPr/>
            <p:nvPr/>
          </p:nvSpPr>
          <p:spPr bwMode="auto">
            <a:xfrm>
              <a:off x="4832350" y="4875213"/>
              <a:ext cx="155575" cy="190500"/>
            </a:xfrm>
            <a:custGeom>
              <a:avLst/>
              <a:gdLst>
                <a:gd name="T0" fmla="*/ 0 w 202"/>
                <a:gd name="T1" fmla="*/ 249 h 249"/>
                <a:gd name="T2" fmla="*/ 202 w 202"/>
                <a:gd name="T3" fmla="*/ 0 h 249"/>
                <a:gd name="T4" fmla="*/ 0 w 202"/>
                <a:gd name="T5" fmla="*/ 0 h 249"/>
                <a:gd name="T6" fmla="*/ 0 w 202"/>
                <a:gd name="T7" fmla="*/ 24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2" h="249">
                  <a:moveTo>
                    <a:pt x="0" y="249"/>
                  </a:moveTo>
                  <a:cubicBezTo>
                    <a:pt x="0" y="249"/>
                    <a:pt x="161" y="189"/>
                    <a:pt x="202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4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</p:grpSp>
      <p:grpSp>
        <p:nvGrpSpPr>
          <p:cNvPr id="104" name="Group 268"/>
          <p:cNvGrpSpPr/>
          <p:nvPr/>
        </p:nvGrpSpPr>
        <p:grpSpPr>
          <a:xfrm>
            <a:off x="5205755" y="4572408"/>
            <a:ext cx="410633" cy="651933"/>
            <a:chOff x="3824288" y="5486400"/>
            <a:chExt cx="307975" cy="488950"/>
          </a:xfrm>
          <a:solidFill>
            <a:schemeClr val="tx2"/>
          </a:solidFill>
        </p:grpSpPr>
        <p:sp>
          <p:nvSpPr>
            <p:cNvPr id="105" name="Freeform 248"/>
            <p:cNvSpPr>
              <a:spLocks noEditPoints="1"/>
            </p:cNvSpPr>
            <p:nvPr/>
          </p:nvSpPr>
          <p:spPr bwMode="auto">
            <a:xfrm>
              <a:off x="3824288" y="5486400"/>
              <a:ext cx="307975" cy="338138"/>
            </a:xfrm>
            <a:custGeom>
              <a:avLst/>
              <a:gdLst>
                <a:gd name="T0" fmla="*/ 227 w 401"/>
                <a:gd name="T1" fmla="*/ 250 h 440"/>
                <a:gd name="T2" fmla="*/ 215 w 401"/>
                <a:gd name="T3" fmla="*/ 251 h 440"/>
                <a:gd name="T4" fmla="*/ 224 w 401"/>
                <a:gd name="T5" fmla="*/ 283 h 440"/>
                <a:gd name="T6" fmla="*/ 200 w 401"/>
                <a:gd name="T7" fmla="*/ 329 h 440"/>
                <a:gd name="T8" fmla="*/ 175 w 401"/>
                <a:gd name="T9" fmla="*/ 283 h 440"/>
                <a:gd name="T10" fmla="*/ 187 w 401"/>
                <a:gd name="T11" fmla="*/ 251 h 440"/>
                <a:gd name="T12" fmla="*/ 181 w 401"/>
                <a:gd name="T13" fmla="*/ 250 h 440"/>
                <a:gd name="T14" fmla="*/ 148 w 401"/>
                <a:gd name="T15" fmla="*/ 283 h 440"/>
                <a:gd name="T16" fmla="*/ 148 w 401"/>
                <a:gd name="T17" fmla="*/ 440 h 440"/>
                <a:gd name="T18" fmla="*/ 254 w 401"/>
                <a:gd name="T19" fmla="*/ 440 h 440"/>
                <a:gd name="T20" fmla="*/ 254 w 401"/>
                <a:gd name="T21" fmla="*/ 280 h 440"/>
                <a:gd name="T22" fmla="*/ 227 w 401"/>
                <a:gd name="T23" fmla="*/ 250 h 440"/>
                <a:gd name="T24" fmla="*/ 401 w 401"/>
                <a:gd name="T25" fmla="*/ 201 h 440"/>
                <a:gd name="T26" fmla="*/ 200 w 401"/>
                <a:gd name="T27" fmla="*/ 0 h 440"/>
                <a:gd name="T28" fmla="*/ 0 w 401"/>
                <a:gd name="T29" fmla="*/ 201 h 440"/>
                <a:gd name="T30" fmla="*/ 0 w 401"/>
                <a:gd name="T31" fmla="*/ 211 h 440"/>
                <a:gd name="T32" fmla="*/ 0 w 401"/>
                <a:gd name="T33" fmla="*/ 220 h 440"/>
                <a:gd name="T34" fmla="*/ 84 w 401"/>
                <a:gd name="T35" fmla="*/ 375 h 440"/>
                <a:gd name="T36" fmla="*/ 113 w 401"/>
                <a:gd name="T37" fmla="*/ 440 h 440"/>
                <a:gd name="T38" fmla="*/ 113 w 401"/>
                <a:gd name="T39" fmla="*/ 440 h 440"/>
                <a:gd name="T40" fmla="*/ 131 w 401"/>
                <a:gd name="T41" fmla="*/ 440 h 440"/>
                <a:gd name="T42" fmla="*/ 131 w 401"/>
                <a:gd name="T43" fmla="*/ 283 h 440"/>
                <a:gd name="T44" fmla="*/ 181 w 401"/>
                <a:gd name="T45" fmla="*/ 234 h 440"/>
                <a:gd name="T46" fmla="*/ 202 w 401"/>
                <a:gd name="T47" fmla="*/ 239 h 440"/>
                <a:gd name="T48" fmla="*/ 227 w 401"/>
                <a:gd name="T49" fmla="*/ 233 h 440"/>
                <a:gd name="T50" fmla="*/ 271 w 401"/>
                <a:gd name="T51" fmla="*/ 280 h 440"/>
                <a:gd name="T52" fmla="*/ 271 w 401"/>
                <a:gd name="T53" fmla="*/ 440 h 440"/>
                <a:gd name="T54" fmla="*/ 288 w 401"/>
                <a:gd name="T55" fmla="*/ 440 h 440"/>
                <a:gd name="T56" fmla="*/ 288 w 401"/>
                <a:gd name="T57" fmla="*/ 440 h 440"/>
                <a:gd name="T58" fmla="*/ 317 w 401"/>
                <a:gd name="T59" fmla="*/ 375 h 440"/>
                <a:gd name="T60" fmla="*/ 401 w 401"/>
                <a:gd name="T61" fmla="*/ 220 h 440"/>
                <a:gd name="T62" fmla="*/ 401 w 401"/>
                <a:gd name="T63" fmla="*/ 211 h 440"/>
                <a:gd name="T64" fmla="*/ 401 w 401"/>
                <a:gd name="T65" fmla="*/ 201 h 440"/>
                <a:gd name="T66" fmla="*/ 208 w 401"/>
                <a:gd name="T67" fmla="*/ 283 h 440"/>
                <a:gd name="T68" fmla="*/ 201 w 401"/>
                <a:gd name="T69" fmla="*/ 260 h 440"/>
                <a:gd name="T70" fmla="*/ 192 w 401"/>
                <a:gd name="T71" fmla="*/ 283 h 440"/>
                <a:gd name="T72" fmla="*/ 200 w 401"/>
                <a:gd name="T73" fmla="*/ 313 h 440"/>
                <a:gd name="T74" fmla="*/ 208 w 401"/>
                <a:gd name="T75" fmla="*/ 283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01" h="440">
                  <a:moveTo>
                    <a:pt x="227" y="250"/>
                  </a:moveTo>
                  <a:cubicBezTo>
                    <a:pt x="223" y="250"/>
                    <a:pt x="219" y="250"/>
                    <a:pt x="215" y="251"/>
                  </a:cubicBezTo>
                  <a:cubicBezTo>
                    <a:pt x="221" y="260"/>
                    <a:pt x="224" y="270"/>
                    <a:pt x="224" y="283"/>
                  </a:cubicBezTo>
                  <a:cubicBezTo>
                    <a:pt x="224" y="317"/>
                    <a:pt x="211" y="329"/>
                    <a:pt x="200" y="329"/>
                  </a:cubicBezTo>
                  <a:cubicBezTo>
                    <a:pt x="188" y="329"/>
                    <a:pt x="175" y="315"/>
                    <a:pt x="175" y="283"/>
                  </a:cubicBezTo>
                  <a:cubicBezTo>
                    <a:pt x="175" y="270"/>
                    <a:pt x="180" y="259"/>
                    <a:pt x="187" y="251"/>
                  </a:cubicBezTo>
                  <a:cubicBezTo>
                    <a:pt x="185" y="250"/>
                    <a:pt x="183" y="250"/>
                    <a:pt x="181" y="250"/>
                  </a:cubicBezTo>
                  <a:cubicBezTo>
                    <a:pt x="165" y="250"/>
                    <a:pt x="148" y="262"/>
                    <a:pt x="148" y="283"/>
                  </a:cubicBezTo>
                  <a:cubicBezTo>
                    <a:pt x="148" y="440"/>
                    <a:pt x="148" y="440"/>
                    <a:pt x="148" y="440"/>
                  </a:cubicBezTo>
                  <a:cubicBezTo>
                    <a:pt x="254" y="440"/>
                    <a:pt x="254" y="440"/>
                    <a:pt x="254" y="440"/>
                  </a:cubicBezTo>
                  <a:cubicBezTo>
                    <a:pt x="254" y="280"/>
                    <a:pt x="254" y="280"/>
                    <a:pt x="254" y="280"/>
                  </a:cubicBezTo>
                  <a:cubicBezTo>
                    <a:pt x="254" y="252"/>
                    <a:pt x="233" y="250"/>
                    <a:pt x="227" y="250"/>
                  </a:cubicBezTo>
                  <a:close/>
                  <a:moveTo>
                    <a:pt x="401" y="201"/>
                  </a:moveTo>
                  <a:cubicBezTo>
                    <a:pt x="401" y="90"/>
                    <a:pt x="311" y="0"/>
                    <a:pt x="200" y="0"/>
                  </a:cubicBezTo>
                  <a:cubicBezTo>
                    <a:pt x="89" y="0"/>
                    <a:pt x="0" y="90"/>
                    <a:pt x="0" y="201"/>
                  </a:cubicBezTo>
                  <a:cubicBezTo>
                    <a:pt x="0" y="204"/>
                    <a:pt x="0" y="208"/>
                    <a:pt x="0" y="211"/>
                  </a:cubicBezTo>
                  <a:cubicBezTo>
                    <a:pt x="0" y="214"/>
                    <a:pt x="0" y="217"/>
                    <a:pt x="0" y="220"/>
                  </a:cubicBezTo>
                  <a:cubicBezTo>
                    <a:pt x="0" y="300"/>
                    <a:pt x="84" y="375"/>
                    <a:pt x="84" y="375"/>
                  </a:cubicBezTo>
                  <a:cubicBezTo>
                    <a:pt x="100" y="390"/>
                    <a:pt x="113" y="419"/>
                    <a:pt x="113" y="440"/>
                  </a:cubicBezTo>
                  <a:cubicBezTo>
                    <a:pt x="113" y="440"/>
                    <a:pt x="113" y="440"/>
                    <a:pt x="113" y="440"/>
                  </a:cubicBezTo>
                  <a:cubicBezTo>
                    <a:pt x="131" y="440"/>
                    <a:pt x="131" y="440"/>
                    <a:pt x="131" y="440"/>
                  </a:cubicBezTo>
                  <a:cubicBezTo>
                    <a:pt x="131" y="283"/>
                    <a:pt x="131" y="283"/>
                    <a:pt x="131" y="283"/>
                  </a:cubicBezTo>
                  <a:cubicBezTo>
                    <a:pt x="131" y="252"/>
                    <a:pt x="156" y="234"/>
                    <a:pt x="181" y="234"/>
                  </a:cubicBezTo>
                  <a:cubicBezTo>
                    <a:pt x="189" y="234"/>
                    <a:pt x="196" y="236"/>
                    <a:pt x="202" y="239"/>
                  </a:cubicBezTo>
                  <a:cubicBezTo>
                    <a:pt x="210" y="235"/>
                    <a:pt x="218" y="233"/>
                    <a:pt x="227" y="233"/>
                  </a:cubicBezTo>
                  <a:cubicBezTo>
                    <a:pt x="249" y="233"/>
                    <a:pt x="271" y="248"/>
                    <a:pt x="271" y="280"/>
                  </a:cubicBezTo>
                  <a:cubicBezTo>
                    <a:pt x="271" y="440"/>
                    <a:pt x="271" y="440"/>
                    <a:pt x="271" y="440"/>
                  </a:cubicBezTo>
                  <a:cubicBezTo>
                    <a:pt x="288" y="440"/>
                    <a:pt x="288" y="440"/>
                    <a:pt x="288" y="440"/>
                  </a:cubicBezTo>
                  <a:cubicBezTo>
                    <a:pt x="288" y="440"/>
                    <a:pt x="288" y="440"/>
                    <a:pt x="288" y="440"/>
                  </a:cubicBezTo>
                  <a:cubicBezTo>
                    <a:pt x="288" y="419"/>
                    <a:pt x="301" y="390"/>
                    <a:pt x="317" y="375"/>
                  </a:cubicBezTo>
                  <a:cubicBezTo>
                    <a:pt x="317" y="375"/>
                    <a:pt x="401" y="300"/>
                    <a:pt x="401" y="220"/>
                  </a:cubicBezTo>
                  <a:cubicBezTo>
                    <a:pt x="401" y="217"/>
                    <a:pt x="401" y="214"/>
                    <a:pt x="401" y="211"/>
                  </a:cubicBezTo>
                  <a:cubicBezTo>
                    <a:pt x="401" y="208"/>
                    <a:pt x="401" y="204"/>
                    <a:pt x="401" y="201"/>
                  </a:cubicBezTo>
                  <a:close/>
                  <a:moveTo>
                    <a:pt x="208" y="283"/>
                  </a:moveTo>
                  <a:cubicBezTo>
                    <a:pt x="208" y="272"/>
                    <a:pt x="205" y="265"/>
                    <a:pt x="201" y="260"/>
                  </a:cubicBezTo>
                  <a:cubicBezTo>
                    <a:pt x="195" y="265"/>
                    <a:pt x="192" y="273"/>
                    <a:pt x="192" y="283"/>
                  </a:cubicBezTo>
                  <a:cubicBezTo>
                    <a:pt x="192" y="304"/>
                    <a:pt x="198" y="312"/>
                    <a:pt x="200" y="313"/>
                  </a:cubicBezTo>
                  <a:cubicBezTo>
                    <a:pt x="201" y="312"/>
                    <a:pt x="208" y="306"/>
                    <a:pt x="208" y="28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106" name="Freeform 249"/>
            <p:cNvSpPr/>
            <p:nvPr/>
          </p:nvSpPr>
          <p:spPr bwMode="auto">
            <a:xfrm>
              <a:off x="3917950" y="5843588"/>
              <a:ext cx="119063" cy="25400"/>
            </a:xfrm>
            <a:custGeom>
              <a:avLst/>
              <a:gdLst>
                <a:gd name="T0" fmla="*/ 145 w 154"/>
                <a:gd name="T1" fmla="*/ 33 h 33"/>
                <a:gd name="T2" fmla="*/ 154 w 154"/>
                <a:gd name="T3" fmla="*/ 23 h 33"/>
                <a:gd name="T4" fmla="*/ 154 w 154"/>
                <a:gd name="T5" fmla="*/ 10 h 33"/>
                <a:gd name="T6" fmla="*/ 145 w 154"/>
                <a:gd name="T7" fmla="*/ 0 h 33"/>
                <a:gd name="T8" fmla="*/ 9 w 154"/>
                <a:gd name="T9" fmla="*/ 0 h 33"/>
                <a:gd name="T10" fmla="*/ 0 w 154"/>
                <a:gd name="T11" fmla="*/ 10 h 33"/>
                <a:gd name="T12" fmla="*/ 0 w 154"/>
                <a:gd name="T13" fmla="*/ 23 h 33"/>
                <a:gd name="T14" fmla="*/ 9 w 154"/>
                <a:gd name="T15" fmla="*/ 33 h 33"/>
                <a:gd name="T16" fmla="*/ 145 w 154"/>
                <a:gd name="T17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4" h="33">
                  <a:moveTo>
                    <a:pt x="145" y="33"/>
                  </a:moveTo>
                  <a:cubicBezTo>
                    <a:pt x="150" y="33"/>
                    <a:pt x="154" y="28"/>
                    <a:pt x="154" y="23"/>
                  </a:cubicBezTo>
                  <a:cubicBezTo>
                    <a:pt x="154" y="10"/>
                    <a:pt x="154" y="10"/>
                    <a:pt x="154" y="10"/>
                  </a:cubicBezTo>
                  <a:cubicBezTo>
                    <a:pt x="154" y="4"/>
                    <a:pt x="150" y="0"/>
                    <a:pt x="145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8"/>
                    <a:pt x="4" y="33"/>
                    <a:pt x="9" y="33"/>
                  </a:cubicBezTo>
                  <a:lnTo>
                    <a:pt x="145" y="3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107" name="Freeform 250"/>
            <p:cNvSpPr/>
            <p:nvPr/>
          </p:nvSpPr>
          <p:spPr bwMode="auto">
            <a:xfrm>
              <a:off x="3917950" y="5880100"/>
              <a:ext cx="119063" cy="25400"/>
            </a:xfrm>
            <a:custGeom>
              <a:avLst/>
              <a:gdLst>
                <a:gd name="T0" fmla="*/ 145 w 154"/>
                <a:gd name="T1" fmla="*/ 33 h 33"/>
                <a:gd name="T2" fmla="*/ 154 w 154"/>
                <a:gd name="T3" fmla="*/ 23 h 33"/>
                <a:gd name="T4" fmla="*/ 154 w 154"/>
                <a:gd name="T5" fmla="*/ 10 h 33"/>
                <a:gd name="T6" fmla="*/ 145 w 154"/>
                <a:gd name="T7" fmla="*/ 0 h 33"/>
                <a:gd name="T8" fmla="*/ 9 w 154"/>
                <a:gd name="T9" fmla="*/ 0 h 33"/>
                <a:gd name="T10" fmla="*/ 0 w 154"/>
                <a:gd name="T11" fmla="*/ 10 h 33"/>
                <a:gd name="T12" fmla="*/ 0 w 154"/>
                <a:gd name="T13" fmla="*/ 23 h 33"/>
                <a:gd name="T14" fmla="*/ 9 w 154"/>
                <a:gd name="T15" fmla="*/ 33 h 33"/>
                <a:gd name="T16" fmla="*/ 145 w 154"/>
                <a:gd name="T17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4" h="33">
                  <a:moveTo>
                    <a:pt x="145" y="33"/>
                  </a:moveTo>
                  <a:cubicBezTo>
                    <a:pt x="150" y="33"/>
                    <a:pt x="154" y="29"/>
                    <a:pt x="154" y="23"/>
                  </a:cubicBezTo>
                  <a:cubicBezTo>
                    <a:pt x="154" y="10"/>
                    <a:pt x="154" y="10"/>
                    <a:pt x="154" y="10"/>
                  </a:cubicBezTo>
                  <a:cubicBezTo>
                    <a:pt x="154" y="5"/>
                    <a:pt x="150" y="0"/>
                    <a:pt x="145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5"/>
                    <a:pt x="0" y="10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9"/>
                    <a:pt x="4" y="33"/>
                    <a:pt x="9" y="33"/>
                  </a:cubicBezTo>
                  <a:lnTo>
                    <a:pt x="145" y="3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108" name="Freeform 251"/>
            <p:cNvSpPr/>
            <p:nvPr/>
          </p:nvSpPr>
          <p:spPr bwMode="auto">
            <a:xfrm>
              <a:off x="3917950" y="5916613"/>
              <a:ext cx="119063" cy="25400"/>
            </a:xfrm>
            <a:custGeom>
              <a:avLst/>
              <a:gdLst>
                <a:gd name="T0" fmla="*/ 145 w 154"/>
                <a:gd name="T1" fmla="*/ 33 h 33"/>
                <a:gd name="T2" fmla="*/ 154 w 154"/>
                <a:gd name="T3" fmla="*/ 23 h 33"/>
                <a:gd name="T4" fmla="*/ 154 w 154"/>
                <a:gd name="T5" fmla="*/ 10 h 33"/>
                <a:gd name="T6" fmla="*/ 145 w 154"/>
                <a:gd name="T7" fmla="*/ 0 h 33"/>
                <a:gd name="T8" fmla="*/ 9 w 154"/>
                <a:gd name="T9" fmla="*/ 0 h 33"/>
                <a:gd name="T10" fmla="*/ 0 w 154"/>
                <a:gd name="T11" fmla="*/ 10 h 33"/>
                <a:gd name="T12" fmla="*/ 0 w 154"/>
                <a:gd name="T13" fmla="*/ 23 h 33"/>
                <a:gd name="T14" fmla="*/ 9 w 154"/>
                <a:gd name="T15" fmla="*/ 33 h 33"/>
                <a:gd name="T16" fmla="*/ 145 w 154"/>
                <a:gd name="T17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4" h="33">
                  <a:moveTo>
                    <a:pt x="145" y="33"/>
                  </a:moveTo>
                  <a:cubicBezTo>
                    <a:pt x="150" y="33"/>
                    <a:pt x="154" y="28"/>
                    <a:pt x="154" y="23"/>
                  </a:cubicBezTo>
                  <a:cubicBezTo>
                    <a:pt x="154" y="10"/>
                    <a:pt x="154" y="10"/>
                    <a:pt x="154" y="10"/>
                  </a:cubicBezTo>
                  <a:cubicBezTo>
                    <a:pt x="154" y="4"/>
                    <a:pt x="150" y="0"/>
                    <a:pt x="145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8"/>
                    <a:pt x="4" y="33"/>
                    <a:pt x="9" y="33"/>
                  </a:cubicBezTo>
                  <a:lnTo>
                    <a:pt x="145" y="3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109" name="Freeform 252"/>
            <p:cNvSpPr/>
            <p:nvPr/>
          </p:nvSpPr>
          <p:spPr bwMode="auto">
            <a:xfrm>
              <a:off x="3943350" y="5953125"/>
              <a:ext cx="68263" cy="22225"/>
            </a:xfrm>
            <a:custGeom>
              <a:avLst/>
              <a:gdLst>
                <a:gd name="T0" fmla="*/ 0 w 90"/>
                <a:gd name="T1" fmla="*/ 0 h 29"/>
                <a:gd name="T2" fmla="*/ 45 w 90"/>
                <a:gd name="T3" fmla="*/ 29 h 29"/>
                <a:gd name="T4" fmla="*/ 90 w 90"/>
                <a:gd name="T5" fmla="*/ 0 h 29"/>
                <a:gd name="T6" fmla="*/ 0 w 90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29">
                  <a:moveTo>
                    <a:pt x="0" y="0"/>
                  </a:moveTo>
                  <a:cubicBezTo>
                    <a:pt x="9" y="17"/>
                    <a:pt x="26" y="29"/>
                    <a:pt x="45" y="29"/>
                  </a:cubicBezTo>
                  <a:cubicBezTo>
                    <a:pt x="65" y="29"/>
                    <a:pt x="82" y="17"/>
                    <a:pt x="9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</p:grpSp>
      <p:sp>
        <p:nvSpPr>
          <p:cNvPr id="138" name="文本框 1"/>
          <p:cNvSpPr txBox="1"/>
          <p:nvPr/>
        </p:nvSpPr>
        <p:spPr>
          <a:xfrm>
            <a:off x="945762" y="1794515"/>
            <a:ext cx="2705133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您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的内容打在这里，或者通过复制您的文本后，在此框中选择粘贴，并选择只保留文字。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在此录入上述图表的综合描述说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明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.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39" name="išļîďè"/>
          <p:cNvSpPr txBox="1"/>
          <p:nvPr/>
        </p:nvSpPr>
        <p:spPr bwMode="auto">
          <a:xfrm>
            <a:off x="929879" y="1449691"/>
            <a:ext cx="2875945" cy="419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b="1" dirty="0">
                <a:solidFill>
                  <a:schemeClr val="bg1"/>
                </a:solidFill>
                <a:latin typeface="+mn-ea"/>
              </a:rPr>
              <a:t>Text here</a:t>
            </a:r>
          </a:p>
        </p:txBody>
      </p:sp>
      <p:sp>
        <p:nvSpPr>
          <p:cNvPr id="140" name="文本框 1"/>
          <p:cNvSpPr txBox="1"/>
          <p:nvPr/>
        </p:nvSpPr>
        <p:spPr>
          <a:xfrm>
            <a:off x="945762" y="3386267"/>
            <a:ext cx="2705133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您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的内容打在这里，或者通过复制您的文本后，在此框中选择粘贴，并选择只保留文字。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在此录入上述图表的综合描述说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明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.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41" name="išļîďè"/>
          <p:cNvSpPr txBox="1"/>
          <p:nvPr/>
        </p:nvSpPr>
        <p:spPr bwMode="auto">
          <a:xfrm>
            <a:off x="929879" y="3041443"/>
            <a:ext cx="2875945" cy="419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b="1" dirty="0">
                <a:solidFill>
                  <a:schemeClr val="bg1"/>
                </a:solidFill>
                <a:latin typeface="+mn-ea"/>
              </a:rPr>
              <a:t>Text here</a:t>
            </a:r>
          </a:p>
        </p:txBody>
      </p:sp>
      <p:sp>
        <p:nvSpPr>
          <p:cNvPr id="142" name="文本框 1"/>
          <p:cNvSpPr txBox="1"/>
          <p:nvPr/>
        </p:nvSpPr>
        <p:spPr>
          <a:xfrm>
            <a:off x="945762" y="4978019"/>
            <a:ext cx="2705133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您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的内容打在这里，或者通过复制您的文本后，在此框中选择粘贴，并选择只保留文字。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在此录入上述图表的综合描述说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明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.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43" name="išļîďè"/>
          <p:cNvSpPr txBox="1"/>
          <p:nvPr/>
        </p:nvSpPr>
        <p:spPr bwMode="auto">
          <a:xfrm>
            <a:off x="929879" y="4633195"/>
            <a:ext cx="2875945" cy="419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b="1" dirty="0">
                <a:solidFill>
                  <a:schemeClr val="bg1"/>
                </a:solidFill>
                <a:latin typeface="+mn-ea"/>
              </a:rPr>
              <a:t>Text here</a:t>
            </a:r>
          </a:p>
        </p:txBody>
      </p:sp>
      <p:sp>
        <p:nvSpPr>
          <p:cNvPr id="144" name="文本框 1"/>
          <p:cNvSpPr txBox="1"/>
          <p:nvPr/>
        </p:nvSpPr>
        <p:spPr>
          <a:xfrm>
            <a:off x="8713025" y="1794515"/>
            <a:ext cx="2705133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您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的内容打在这里，或者通过复制您的文本后，在此框中选择粘贴，并选择只保留文字。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在此录入上述图表的综合描述说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明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.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45" name="išļîďè"/>
          <p:cNvSpPr txBox="1"/>
          <p:nvPr/>
        </p:nvSpPr>
        <p:spPr bwMode="auto">
          <a:xfrm>
            <a:off x="8697142" y="1449691"/>
            <a:ext cx="2875945" cy="419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b="1" dirty="0">
                <a:solidFill>
                  <a:schemeClr val="bg1"/>
                </a:solidFill>
                <a:latin typeface="+mn-ea"/>
              </a:rPr>
              <a:t>Text here</a:t>
            </a:r>
          </a:p>
        </p:txBody>
      </p:sp>
      <p:sp>
        <p:nvSpPr>
          <p:cNvPr id="146" name="文本框 1"/>
          <p:cNvSpPr txBox="1"/>
          <p:nvPr/>
        </p:nvSpPr>
        <p:spPr>
          <a:xfrm>
            <a:off x="8713025" y="3386267"/>
            <a:ext cx="2705133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您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的内容打在这里，或者通过复制您的文本后，在此框中选择粘贴，并选择只保留文字。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在此录入上述图表的综合描述说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明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.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47" name="išļîďè"/>
          <p:cNvSpPr txBox="1"/>
          <p:nvPr/>
        </p:nvSpPr>
        <p:spPr bwMode="auto">
          <a:xfrm>
            <a:off x="8697142" y="3041443"/>
            <a:ext cx="2875945" cy="419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b="1" dirty="0">
                <a:solidFill>
                  <a:schemeClr val="bg1"/>
                </a:solidFill>
                <a:latin typeface="+mn-ea"/>
              </a:rPr>
              <a:t>Text here</a:t>
            </a:r>
          </a:p>
        </p:txBody>
      </p:sp>
      <p:sp>
        <p:nvSpPr>
          <p:cNvPr id="148" name="文本框 1"/>
          <p:cNvSpPr txBox="1"/>
          <p:nvPr/>
        </p:nvSpPr>
        <p:spPr>
          <a:xfrm>
            <a:off x="8713025" y="4978019"/>
            <a:ext cx="2705133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您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的内容打在这里，或者通过复制您的文本后，在此框中选择粘贴，并选择只保留文字。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在此录入上述图表的综合描述说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明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.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49" name="išļîďè"/>
          <p:cNvSpPr txBox="1"/>
          <p:nvPr/>
        </p:nvSpPr>
        <p:spPr bwMode="auto">
          <a:xfrm>
            <a:off x="8697142" y="4633195"/>
            <a:ext cx="2875945" cy="419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b="1" dirty="0">
                <a:solidFill>
                  <a:schemeClr val="bg1"/>
                </a:solidFill>
                <a:latin typeface="+mn-ea"/>
              </a:rPr>
              <a:t>Text here</a:t>
            </a:r>
          </a:p>
        </p:txBody>
      </p:sp>
      <p:grpSp>
        <p:nvGrpSpPr>
          <p:cNvPr id="150" name="组合 149"/>
          <p:cNvGrpSpPr/>
          <p:nvPr/>
        </p:nvGrpSpPr>
        <p:grpSpPr>
          <a:xfrm>
            <a:off x="398786" y="249708"/>
            <a:ext cx="670385" cy="604428"/>
            <a:chOff x="5424755" y="1340768"/>
            <a:chExt cx="670560" cy="604586"/>
          </a:xfrm>
        </p:grpSpPr>
        <p:grpSp>
          <p:nvGrpSpPr>
            <p:cNvPr id="151" name="组合 150"/>
            <p:cNvGrpSpPr/>
            <p:nvPr/>
          </p:nvGrpSpPr>
          <p:grpSpPr>
            <a:xfrm>
              <a:off x="5424755" y="1340768"/>
              <a:ext cx="670560" cy="604586"/>
              <a:chOff x="3720691" y="2824413"/>
              <a:chExt cx="1341120" cy="1209172"/>
            </a:xfrm>
          </p:grpSpPr>
          <p:sp>
            <p:nvSpPr>
              <p:cNvPr id="153" name="Freeform 5"/>
              <p:cNvSpPr/>
              <p:nvPr/>
            </p:nvSpPr>
            <p:spPr bwMode="auto">
              <a:xfrm rot="1855731">
                <a:off x="3720691" y="2824413"/>
                <a:ext cx="1341120" cy="1209172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gradFill>
                <a:gsLst>
                  <a:gs pos="0">
                    <a:srgbClr val="D3D3D3"/>
                  </a:gs>
                  <a:gs pos="100000">
                    <a:srgbClr val="F9F9F9"/>
                  </a:gs>
                </a:gsLst>
                <a:lin ang="16200000" scaled="0"/>
              </a:gradFill>
              <a:ln w="12700" cap="flat">
                <a:noFill/>
                <a:prstDash val="solid"/>
                <a:miter lim="800000"/>
              </a:ln>
              <a:effectLst>
                <a:outerShdw blurRad="190500" dist="1143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16" tIns="45708" rIns="91416" bIns="45708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54" name="Freeform 5"/>
              <p:cNvSpPr/>
              <p:nvPr/>
            </p:nvSpPr>
            <p:spPr bwMode="auto">
              <a:xfrm rot="1855731">
                <a:off x="3764581" y="2863367"/>
                <a:ext cx="1264630" cy="1140208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gradFill>
                <a:gsLst>
                  <a:gs pos="0">
                    <a:srgbClr val="D3D3D3"/>
                  </a:gs>
                  <a:gs pos="100000">
                    <a:srgbClr val="F9F9F9"/>
                  </a:gs>
                </a:gsLst>
                <a:lin ang="21594000" scaled="0"/>
              </a:gradFill>
              <a:ln w="12700" cap="flat">
                <a:noFill/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16" tIns="45708" rIns="91416" bIns="45708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152" name="Freeform 5"/>
            <p:cNvSpPr/>
            <p:nvPr/>
          </p:nvSpPr>
          <p:spPr bwMode="auto">
            <a:xfrm rot="1855731">
              <a:off x="5470180" y="1383052"/>
              <a:ext cx="576760" cy="520015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noFill/>
            <a:ln w="9525" cap="flat">
              <a:solidFill>
                <a:srgbClr val="414455"/>
              </a:solidFill>
              <a:prstDash val="sysDash"/>
              <a:miter lim="800000"/>
            </a:ln>
            <a:effectLst/>
          </p:spPr>
          <p:txBody>
            <a:bodyPr vert="horz" wrap="square" lIns="91416" tIns="45708" rIns="91416" bIns="45708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155" name="文本框 9"/>
          <p:cNvSpPr txBox="1"/>
          <p:nvPr/>
        </p:nvSpPr>
        <p:spPr>
          <a:xfrm>
            <a:off x="1115790" y="368459"/>
            <a:ext cx="1871720" cy="346228"/>
          </a:xfrm>
          <a:prstGeom prst="rect">
            <a:avLst/>
          </a:prstGeom>
          <a:noFill/>
        </p:spPr>
        <p:txBody>
          <a:bodyPr wrap="square" lIns="68561" tIns="34280" rIns="68561" bIns="3428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/>
            <a:r>
              <a:rPr lang="zh-CN" altLang="en-US" b="1" dirty="0">
                <a:solidFill>
                  <a:srgbClr val="DAB96E"/>
                </a:solidFill>
                <a:latin typeface="微软雅黑" panose="020B0503020204020204" charset="-122"/>
                <a:ea typeface="微软雅黑" panose="020B0503020204020204" charset="-122"/>
              </a:rPr>
              <a:t>绪论</a:t>
            </a:r>
          </a:p>
        </p:txBody>
      </p:sp>
      <p:cxnSp>
        <p:nvCxnSpPr>
          <p:cNvPr id="156" name="直接连接符 155"/>
          <p:cNvCxnSpPr/>
          <p:nvPr/>
        </p:nvCxnSpPr>
        <p:spPr>
          <a:xfrm flipV="1">
            <a:off x="1187780" y="714687"/>
            <a:ext cx="10686636" cy="13717"/>
          </a:xfrm>
          <a:prstGeom prst="line">
            <a:avLst/>
          </a:prstGeom>
          <a:ln>
            <a:solidFill>
              <a:srgbClr val="DAB96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Freeform 126"/>
          <p:cNvSpPr>
            <a:spLocks noChangeAspect="1" noEditPoints="1"/>
          </p:cNvSpPr>
          <p:nvPr/>
        </p:nvSpPr>
        <p:spPr bwMode="auto">
          <a:xfrm>
            <a:off x="602883" y="410698"/>
            <a:ext cx="267832" cy="335140"/>
          </a:xfrm>
          <a:custGeom>
            <a:avLst/>
            <a:gdLst>
              <a:gd name="T0" fmla="*/ 48 w 81"/>
              <a:gd name="T1" fmla="*/ 27 h 101"/>
              <a:gd name="T2" fmla="*/ 4 w 81"/>
              <a:gd name="T3" fmla="*/ 48 h 101"/>
              <a:gd name="T4" fmla="*/ 0 w 81"/>
              <a:gd name="T5" fmla="*/ 31 h 101"/>
              <a:gd name="T6" fmla="*/ 58 w 81"/>
              <a:gd name="T7" fmla="*/ 90 h 101"/>
              <a:gd name="T8" fmla="*/ 81 w 81"/>
              <a:gd name="T9" fmla="*/ 98 h 101"/>
              <a:gd name="T10" fmla="*/ 58 w 81"/>
              <a:gd name="T11" fmla="*/ 90 h 101"/>
              <a:gd name="T12" fmla="*/ 53 w 81"/>
              <a:gd name="T13" fmla="*/ 101 h 101"/>
              <a:gd name="T14" fmla="*/ 29 w 81"/>
              <a:gd name="T15" fmla="*/ 98 h 101"/>
              <a:gd name="T16" fmla="*/ 0 w 81"/>
              <a:gd name="T17" fmla="*/ 90 h 101"/>
              <a:gd name="T18" fmla="*/ 29 w 81"/>
              <a:gd name="T19" fmla="*/ 87 h 101"/>
              <a:gd name="T20" fmla="*/ 38 w 81"/>
              <a:gd name="T21" fmla="*/ 76 h 101"/>
              <a:gd name="T22" fmla="*/ 0 w 81"/>
              <a:gd name="T23" fmla="*/ 72 h 101"/>
              <a:gd name="T24" fmla="*/ 4 w 81"/>
              <a:gd name="T25" fmla="*/ 54 h 101"/>
              <a:gd name="T26" fmla="*/ 48 w 81"/>
              <a:gd name="T27" fmla="*/ 76 h 101"/>
              <a:gd name="T28" fmla="*/ 44 w 81"/>
              <a:gd name="T29" fmla="*/ 87 h 101"/>
              <a:gd name="T30" fmla="*/ 53 w 81"/>
              <a:gd name="T31" fmla="*/ 90 h 101"/>
              <a:gd name="T32" fmla="*/ 4 w 81"/>
              <a:gd name="T33" fmla="*/ 0 h 101"/>
              <a:gd name="T34" fmla="*/ 48 w 81"/>
              <a:gd name="T35" fmla="*/ 21 h 101"/>
              <a:gd name="T36" fmla="*/ 0 w 81"/>
              <a:gd name="T37" fmla="*/ 17 h 101"/>
              <a:gd name="T38" fmla="*/ 4 w 81"/>
              <a:gd name="T39" fmla="*/ 0 h 101"/>
              <a:gd name="T40" fmla="*/ 53 w 81"/>
              <a:gd name="T41" fmla="*/ 76 h 101"/>
              <a:gd name="T42" fmla="*/ 81 w 81"/>
              <a:gd name="T43" fmla="*/ 72 h 101"/>
              <a:gd name="T44" fmla="*/ 77 w 81"/>
              <a:gd name="T45" fmla="*/ 54 h 101"/>
              <a:gd name="T46" fmla="*/ 59 w 81"/>
              <a:gd name="T47" fmla="*/ 8 h 101"/>
              <a:gd name="T48" fmla="*/ 69 w 81"/>
              <a:gd name="T49" fmla="*/ 13 h 101"/>
              <a:gd name="T50" fmla="*/ 59 w 81"/>
              <a:gd name="T51" fmla="*/ 8 h 101"/>
              <a:gd name="T52" fmla="*/ 69 w 81"/>
              <a:gd name="T53" fmla="*/ 63 h 101"/>
              <a:gd name="T54" fmla="*/ 59 w 81"/>
              <a:gd name="T55" fmla="*/ 67 h 101"/>
              <a:gd name="T56" fmla="*/ 59 w 81"/>
              <a:gd name="T57" fmla="*/ 35 h 101"/>
              <a:gd name="T58" fmla="*/ 69 w 81"/>
              <a:gd name="T59" fmla="*/ 40 h 101"/>
              <a:gd name="T60" fmla="*/ 59 w 81"/>
              <a:gd name="T61" fmla="*/ 35 h 101"/>
              <a:gd name="T62" fmla="*/ 53 w 81"/>
              <a:gd name="T63" fmla="*/ 21 h 101"/>
              <a:gd name="T64" fmla="*/ 81 w 81"/>
              <a:gd name="T65" fmla="*/ 17 h 101"/>
              <a:gd name="T66" fmla="*/ 77 w 81"/>
              <a:gd name="T67" fmla="*/ 0 h 101"/>
              <a:gd name="T68" fmla="*/ 53 w 81"/>
              <a:gd name="T69" fmla="*/ 27 h 101"/>
              <a:gd name="T70" fmla="*/ 77 w 81"/>
              <a:gd name="T71" fmla="*/ 48 h 101"/>
              <a:gd name="T72" fmla="*/ 81 w 81"/>
              <a:gd name="T73" fmla="*/ 31 h 101"/>
              <a:gd name="T74" fmla="*/ 53 w 81"/>
              <a:gd name="T75" fmla="*/ 27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81" h="101">
                <a:moveTo>
                  <a:pt x="4" y="27"/>
                </a:moveTo>
                <a:cubicBezTo>
                  <a:pt x="48" y="27"/>
                  <a:pt x="48" y="27"/>
                  <a:pt x="48" y="27"/>
                </a:cubicBezTo>
                <a:cubicBezTo>
                  <a:pt x="48" y="48"/>
                  <a:pt x="48" y="48"/>
                  <a:pt x="4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46"/>
                  <a:pt x="0" y="44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29"/>
                  <a:pt x="2" y="27"/>
                  <a:pt x="4" y="27"/>
                </a:cubicBezTo>
                <a:close/>
                <a:moveTo>
                  <a:pt x="58" y="90"/>
                </a:moveTo>
                <a:cubicBezTo>
                  <a:pt x="81" y="90"/>
                  <a:pt x="81" y="90"/>
                  <a:pt x="81" y="90"/>
                </a:cubicBezTo>
                <a:cubicBezTo>
                  <a:pt x="81" y="98"/>
                  <a:pt x="81" y="98"/>
                  <a:pt x="81" y="98"/>
                </a:cubicBezTo>
                <a:cubicBezTo>
                  <a:pt x="58" y="98"/>
                  <a:pt x="58" y="98"/>
                  <a:pt x="58" y="98"/>
                </a:cubicBezTo>
                <a:cubicBezTo>
                  <a:pt x="58" y="90"/>
                  <a:pt x="58" y="90"/>
                  <a:pt x="58" y="90"/>
                </a:cubicBezTo>
                <a:close/>
                <a:moveTo>
                  <a:pt x="53" y="98"/>
                </a:moveTo>
                <a:cubicBezTo>
                  <a:pt x="53" y="101"/>
                  <a:pt x="53" y="101"/>
                  <a:pt x="53" y="101"/>
                </a:cubicBezTo>
                <a:cubicBezTo>
                  <a:pt x="29" y="101"/>
                  <a:pt x="29" y="101"/>
                  <a:pt x="29" y="101"/>
                </a:cubicBezTo>
                <a:cubicBezTo>
                  <a:pt x="29" y="98"/>
                  <a:pt x="29" y="98"/>
                  <a:pt x="29" y="98"/>
                </a:cubicBezTo>
                <a:cubicBezTo>
                  <a:pt x="0" y="98"/>
                  <a:pt x="0" y="98"/>
                  <a:pt x="0" y="98"/>
                </a:cubicBezTo>
                <a:cubicBezTo>
                  <a:pt x="0" y="90"/>
                  <a:pt x="0" y="90"/>
                  <a:pt x="0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29" y="87"/>
                  <a:pt x="29" y="87"/>
                  <a:pt x="29" y="87"/>
                </a:cubicBezTo>
                <a:cubicBezTo>
                  <a:pt x="38" y="87"/>
                  <a:pt x="38" y="87"/>
                  <a:pt x="38" y="87"/>
                </a:cubicBezTo>
                <a:cubicBezTo>
                  <a:pt x="38" y="76"/>
                  <a:pt x="38" y="76"/>
                  <a:pt x="38" y="76"/>
                </a:cubicBezTo>
                <a:cubicBezTo>
                  <a:pt x="4" y="76"/>
                  <a:pt x="4" y="76"/>
                  <a:pt x="4" y="76"/>
                </a:cubicBezTo>
                <a:cubicBezTo>
                  <a:pt x="2" y="76"/>
                  <a:pt x="0" y="74"/>
                  <a:pt x="0" y="72"/>
                </a:cubicBezTo>
                <a:cubicBezTo>
                  <a:pt x="0" y="58"/>
                  <a:pt x="0" y="58"/>
                  <a:pt x="0" y="58"/>
                </a:cubicBezTo>
                <a:cubicBezTo>
                  <a:pt x="0" y="56"/>
                  <a:pt x="2" y="54"/>
                  <a:pt x="4" y="54"/>
                </a:cubicBezTo>
                <a:cubicBezTo>
                  <a:pt x="48" y="54"/>
                  <a:pt x="48" y="54"/>
                  <a:pt x="48" y="54"/>
                </a:cubicBezTo>
                <a:cubicBezTo>
                  <a:pt x="48" y="76"/>
                  <a:pt x="48" y="76"/>
                  <a:pt x="48" y="76"/>
                </a:cubicBezTo>
                <a:cubicBezTo>
                  <a:pt x="44" y="76"/>
                  <a:pt x="44" y="76"/>
                  <a:pt x="44" y="76"/>
                </a:cubicBezTo>
                <a:cubicBezTo>
                  <a:pt x="44" y="87"/>
                  <a:pt x="44" y="87"/>
                  <a:pt x="44" y="87"/>
                </a:cubicBezTo>
                <a:cubicBezTo>
                  <a:pt x="53" y="87"/>
                  <a:pt x="53" y="87"/>
                  <a:pt x="53" y="87"/>
                </a:cubicBezTo>
                <a:cubicBezTo>
                  <a:pt x="53" y="90"/>
                  <a:pt x="53" y="90"/>
                  <a:pt x="53" y="90"/>
                </a:cubicBezTo>
                <a:cubicBezTo>
                  <a:pt x="53" y="98"/>
                  <a:pt x="53" y="98"/>
                  <a:pt x="53" y="98"/>
                </a:cubicBezTo>
                <a:close/>
                <a:moveTo>
                  <a:pt x="4" y="0"/>
                </a:moveTo>
                <a:cubicBezTo>
                  <a:pt x="48" y="0"/>
                  <a:pt x="48" y="0"/>
                  <a:pt x="48" y="0"/>
                </a:cubicBezTo>
                <a:cubicBezTo>
                  <a:pt x="48" y="21"/>
                  <a:pt x="48" y="21"/>
                  <a:pt x="48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2" y="21"/>
                  <a:pt x="0" y="19"/>
                  <a:pt x="0" y="17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lose/>
                <a:moveTo>
                  <a:pt x="53" y="54"/>
                </a:moveTo>
                <a:cubicBezTo>
                  <a:pt x="53" y="76"/>
                  <a:pt x="53" y="76"/>
                  <a:pt x="53" y="76"/>
                </a:cubicBezTo>
                <a:cubicBezTo>
                  <a:pt x="77" y="76"/>
                  <a:pt x="77" y="76"/>
                  <a:pt x="77" y="76"/>
                </a:cubicBezTo>
                <a:cubicBezTo>
                  <a:pt x="79" y="76"/>
                  <a:pt x="81" y="74"/>
                  <a:pt x="81" y="72"/>
                </a:cubicBezTo>
                <a:cubicBezTo>
                  <a:pt x="81" y="58"/>
                  <a:pt x="81" y="58"/>
                  <a:pt x="81" y="58"/>
                </a:cubicBezTo>
                <a:cubicBezTo>
                  <a:pt x="81" y="56"/>
                  <a:pt x="79" y="54"/>
                  <a:pt x="77" y="54"/>
                </a:cubicBezTo>
                <a:cubicBezTo>
                  <a:pt x="53" y="54"/>
                  <a:pt x="53" y="54"/>
                  <a:pt x="53" y="54"/>
                </a:cubicBezTo>
                <a:close/>
                <a:moveTo>
                  <a:pt x="59" y="8"/>
                </a:moveTo>
                <a:cubicBezTo>
                  <a:pt x="69" y="8"/>
                  <a:pt x="69" y="8"/>
                  <a:pt x="69" y="8"/>
                </a:cubicBezTo>
                <a:cubicBezTo>
                  <a:pt x="69" y="13"/>
                  <a:pt x="69" y="13"/>
                  <a:pt x="69" y="13"/>
                </a:cubicBezTo>
                <a:cubicBezTo>
                  <a:pt x="59" y="13"/>
                  <a:pt x="59" y="13"/>
                  <a:pt x="59" y="13"/>
                </a:cubicBezTo>
                <a:cubicBezTo>
                  <a:pt x="59" y="8"/>
                  <a:pt x="59" y="8"/>
                  <a:pt x="59" y="8"/>
                </a:cubicBezTo>
                <a:close/>
                <a:moveTo>
                  <a:pt x="59" y="63"/>
                </a:moveTo>
                <a:cubicBezTo>
                  <a:pt x="69" y="63"/>
                  <a:pt x="69" y="63"/>
                  <a:pt x="69" y="63"/>
                </a:cubicBezTo>
                <a:cubicBezTo>
                  <a:pt x="69" y="67"/>
                  <a:pt x="69" y="67"/>
                  <a:pt x="69" y="67"/>
                </a:cubicBezTo>
                <a:cubicBezTo>
                  <a:pt x="59" y="67"/>
                  <a:pt x="59" y="67"/>
                  <a:pt x="59" y="67"/>
                </a:cubicBezTo>
                <a:cubicBezTo>
                  <a:pt x="59" y="63"/>
                  <a:pt x="59" y="63"/>
                  <a:pt x="59" y="63"/>
                </a:cubicBezTo>
                <a:close/>
                <a:moveTo>
                  <a:pt x="59" y="35"/>
                </a:moveTo>
                <a:cubicBezTo>
                  <a:pt x="69" y="35"/>
                  <a:pt x="69" y="35"/>
                  <a:pt x="69" y="35"/>
                </a:cubicBezTo>
                <a:cubicBezTo>
                  <a:pt x="69" y="40"/>
                  <a:pt x="69" y="40"/>
                  <a:pt x="69" y="40"/>
                </a:cubicBezTo>
                <a:cubicBezTo>
                  <a:pt x="59" y="40"/>
                  <a:pt x="59" y="40"/>
                  <a:pt x="59" y="40"/>
                </a:cubicBezTo>
                <a:cubicBezTo>
                  <a:pt x="59" y="35"/>
                  <a:pt x="59" y="35"/>
                  <a:pt x="59" y="35"/>
                </a:cubicBezTo>
                <a:close/>
                <a:moveTo>
                  <a:pt x="53" y="0"/>
                </a:moveTo>
                <a:cubicBezTo>
                  <a:pt x="53" y="21"/>
                  <a:pt x="53" y="21"/>
                  <a:pt x="53" y="21"/>
                </a:cubicBezTo>
                <a:cubicBezTo>
                  <a:pt x="77" y="21"/>
                  <a:pt x="77" y="21"/>
                  <a:pt x="77" y="21"/>
                </a:cubicBezTo>
                <a:cubicBezTo>
                  <a:pt x="79" y="21"/>
                  <a:pt x="81" y="19"/>
                  <a:pt x="81" y="17"/>
                </a:cubicBezTo>
                <a:cubicBezTo>
                  <a:pt x="81" y="4"/>
                  <a:pt x="81" y="4"/>
                  <a:pt x="81" y="4"/>
                </a:cubicBezTo>
                <a:cubicBezTo>
                  <a:pt x="81" y="2"/>
                  <a:pt x="79" y="0"/>
                  <a:pt x="77" y="0"/>
                </a:cubicBezTo>
                <a:cubicBezTo>
                  <a:pt x="53" y="0"/>
                  <a:pt x="53" y="0"/>
                  <a:pt x="53" y="0"/>
                </a:cubicBezTo>
                <a:close/>
                <a:moveTo>
                  <a:pt x="53" y="27"/>
                </a:moveTo>
                <a:cubicBezTo>
                  <a:pt x="53" y="48"/>
                  <a:pt x="53" y="48"/>
                  <a:pt x="53" y="48"/>
                </a:cubicBezTo>
                <a:cubicBezTo>
                  <a:pt x="77" y="48"/>
                  <a:pt x="77" y="48"/>
                  <a:pt x="77" y="48"/>
                </a:cubicBezTo>
                <a:cubicBezTo>
                  <a:pt x="79" y="48"/>
                  <a:pt x="81" y="46"/>
                  <a:pt x="81" y="44"/>
                </a:cubicBezTo>
                <a:cubicBezTo>
                  <a:pt x="81" y="31"/>
                  <a:pt x="81" y="31"/>
                  <a:pt x="81" y="31"/>
                </a:cubicBezTo>
                <a:cubicBezTo>
                  <a:pt x="81" y="29"/>
                  <a:pt x="79" y="27"/>
                  <a:pt x="77" y="27"/>
                </a:cubicBezTo>
                <a:lnTo>
                  <a:pt x="53" y="27"/>
                </a:lnTo>
                <a:close/>
              </a:path>
            </a:pathLst>
          </a:custGeom>
          <a:solidFill>
            <a:srgbClr val="DAB96E"/>
          </a:solidFill>
          <a:ln>
            <a:noFill/>
          </a:ln>
        </p:spPr>
        <p:txBody>
          <a:bodyPr vert="horz" wrap="square" lIns="91416" tIns="45708" rIns="91416" bIns="4570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圆角矩形 157"/>
          <p:cNvSpPr/>
          <p:nvPr/>
        </p:nvSpPr>
        <p:spPr>
          <a:xfrm>
            <a:off x="7145107" y="321920"/>
            <a:ext cx="889000" cy="304800"/>
          </a:xfrm>
          <a:prstGeom prst="roundRect">
            <a:avLst>
              <a:gd name="adj" fmla="val 50000"/>
            </a:avLst>
          </a:prstGeom>
          <a:solidFill>
            <a:srgbClr val="DAB96E"/>
          </a:solidFill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spcBef>
                <a:spcPct val="0"/>
              </a:spcBef>
              <a:defRPr/>
            </a:pPr>
            <a:r>
              <a:rPr kumimoji="1" lang="zh-CN" altLang="en-US" sz="1000" b="1" dirty="0">
                <a:solidFill>
                  <a:schemeClr val="bg1"/>
                </a:solidFill>
                <a:latin typeface="Arial" panose="020B0604020202020204"/>
              </a:rPr>
              <a:t>选题背景</a:t>
            </a:r>
            <a:endParaRPr lang="zh-CN" altLang="en-US" sz="1000" b="1" dirty="0">
              <a:solidFill>
                <a:schemeClr val="bg1"/>
              </a:solidFill>
              <a:latin typeface="Arial" panose="020B0604020202020204"/>
              <a:sym typeface="微软雅黑" panose="020B0503020204020204" charset="-122"/>
            </a:endParaRPr>
          </a:p>
        </p:txBody>
      </p:sp>
      <p:sp>
        <p:nvSpPr>
          <p:cNvPr id="159" name="圆角矩形 158"/>
          <p:cNvSpPr/>
          <p:nvPr/>
        </p:nvSpPr>
        <p:spPr>
          <a:xfrm>
            <a:off x="8476010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/>
              </a:rPr>
              <a:t>研究意义</a:t>
            </a:r>
          </a:p>
        </p:txBody>
      </p:sp>
      <p:sp>
        <p:nvSpPr>
          <p:cNvPr id="160" name="圆角矩形 159"/>
          <p:cNvSpPr/>
          <p:nvPr/>
        </p:nvSpPr>
        <p:spPr>
          <a:xfrm>
            <a:off x="9730713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dirty="0">
                <a:solidFill>
                  <a:schemeClr val="bg1"/>
                </a:solidFill>
                <a:latin typeface="Arial" panose="020B0604020202020204"/>
              </a:rPr>
              <a:t>理论基础</a:t>
            </a:r>
            <a:endParaRPr lang="zh-CN" altLang="en-US" sz="1000" dirty="0">
              <a:solidFill>
                <a:schemeClr val="bg1"/>
              </a:solidFill>
              <a:latin typeface="Arial" panose="020B0604020202020204"/>
            </a:endParaRPr>
          </a:p>
        </p:txBody>
      </p:sp>
      <p:sp>
        <p:nvSpPr>
          <p:cNvPr id="161" name="圆角矩形 160"/>
          <p:cNvSpPr/>
          <p:nvPr/>
        </p:nvSpPr>
        <p:spPr>
          <a:xfrm>
            <a:off x="10985416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dirty="0">
                <a:solidFill>
                  <a:schemeClr val="bg1"/>
                </a:solidFill>
                <a:latin typeface="Arial" panose="020B0604020202020204"/>
              </a:rPr>
              <a:t>贡献创新</a:t>
            </a:r>
            <a:endParaRPr lang="zh-CN" altLang="en-US" sz="1000" dirty="0">
              <a:solidFill>
                <a:schemeClr val="bg1"/>
              </a:solidFill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bldLvl="0" animBg="1"/>
      <p:bldP spid="34" grpId="0" bldLvl="0" animBg="1"/>
      <p:bldP spid="36" grpId="0" bldLvl="0" animBg="1"/>
      <p:bldP spid="37" grpId="0" bldLvl="0" animBg="1"/>
      <p:bldP spid="38" grpId="0" bldLvl="0" animBg="1"/>
      <p:bldP spid="39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组合 86"/>
          <p:cNvGrpSpPr/>
          <p:nvPr/>
        </p:nvGrpSpPr>
        <p:grpSpPr>
          <a:xfrm>
            <a:off x="744517" y="2253817"/>
            <a:ext cx="2159536" cy="1481725"/>
            <a:chOff x="6488115" y="765174"/>
            <a:chExt cx="4349752" cy="298450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88" name="AutoShape 3"/>
            <p:cNvSpPr>
              <a:spLocks noChangeAspect="1" noChangeArrowheads="1" noTextEdit="1"/>
            </p:cNvSpPr>
            <p:nvPr/>
          </p:nvSpPr>
          <p:spPr bwMode="auto">
            <a:xfrm>
              <a:off x="6488115" y="765174"/>
              <a:ext cx="4330702" cy="2981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Oval 5"/>
            <p:cNvSpPr>
              <a:spLocks noChangeArrowheads="1"/>
            </p:cNvSpPr>
            <p:nvPr/>
          </p:nvSpPr>
          <p:spPr bwMode="auto">
            <a:xfrm>
              <a:off x="6496053" y="855662"/>
              <a:ext cx="4094164" cy="2566988"/>
            </a:xfrm>
            <a:prstGeom prst="ellipse">
              <a:avLst/>
            </a:prstGeom>
            <a:solidFill>
              <a:schemeClr val="accent1"/>
            </a:solidFill>
            <a:ln w="14288" cap="flat">
              <a:noFill/>
              <a:prstDash val="solid"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Oval 6"/>
            <p:cNvSpPr>
              <a:spLocks noChangeArrowheads="1"/>
            </p:cNvSpPr>
            <p:nvPr/>
          </p:nvSpPr>
          <p:spPr bwMode="auto">
            <a:xfrm>
              <a:off x="6657978" y="833437"/>
              <a:ext cx="4092577" cy="2563813"/>
            </a:xfrm>
            <a:prstGeom prst="ellipse">
              <a:avLst/>
            </a:prstGeom>
            <a:solidFill>
              <a:schemeClr val="accent1"/>
            </a:solidFill>
            <a:ln w="14288" cap="flat">
              <a:solidFill>
                <a:srgbClr val="000000"/>
              </a:solidFill>
              <a:prstDash val="solid"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7"/>
            <p:cNvSpPr>
              <a:spLocks noEditPoints="1"/>
            </p:cNvSpPr>
            <p:nvPr/>
          </p:nvSpPr>
          <p:spPr bwMode="auto">
            <a:xfrm>
              <a:off x="6592890" y="768349"/>
              <a:ext cx="4222752" cy="2692401"/>
            </a:xfrm>
            <a:custGeom>
              <a:avLst/>
              <a:gdLst>
                <a:gd name="T0" fmla="*/ 562 w 1123"/>
                <a:gd name="T1" fmla="*/ 715 h 715"/>
                <a:gd name="T2" fmla="*/ 167 w 1123"/>
                <a:gd name="T3" fmla="*/ 613 h 715"/>
                <a:gd name="T4" fmla="*/ 0 w 1123"/>
                <a:gd name="T5" fmla="*/ 358 h 715"/>
                <a:gd name="T6" fmla="*/ 167 w 1123"/>
                <a:gd name="T7" fmla="*/ 102 h 715"/>
                <a:gd name="T8" fmla="*/ 562 w 1123"/>
                <a:gd name="T9" fmla="*/ 0 h 715"/>
                <a:gd name="T10" fmla="*/ 956 w 1123"/>
                <a:gd name="T11" fmla="*/ 102 h 715"/>
                <a:gd name="T12" fmla="*/ 1123 w 1123"/>
                <a:gd name="T13" fmla="*/ 358 h 715"/>
                <a:gd name="T14" fmla="*/ 956 w 1123"/>
                <a:gd name="T15" fmla="*/ 613 h 715"/>
                <a:gd name="T16" fmla="*/ 562 w 1123"/>
                <a:gd name="T17" fmla="*/ 715 h 715"/>
                <a:gd name="T18" fmla="*/ 562 w 1123"/>
                <a:gd name="T19" fmla="*/ 34 h 715"/>
                <a:gd name="T20" fmla="*/ 34 w 1123"/>
                <a:gd name="T21" fmla="*/ 358 h 715"/>
                <a:gd name="T22" fmla="*/ 562 w 1123"/>
                <a:gd name="T23" fmla="*/ 682 h 715"/>
                <a:gd name="T24" fmla="*/ 1090 w 1123"/>
                <a:gd name="T25" fmla="*/ 358 h 715"/>
                <a:gd name="T26" fmla="*/ 562 w 1123"/>
                <a:gd name="T27" fmla="*/ 34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23" h="715">
                  <a:moveTo>
                    <a:pt x="562" y="715"/>
                  </a:moveTo>
                  <a:cubicBezTo>
                    <a:pt x="413" y="715"/>
                    <a:pt x="273" y="679"/>
                    <a:pt x="167" y="613"/>
                  </a:cubicBezTo>
                  <a:cubicBezTo>
                    <a:pt x="59" y="545"/>
                    <a:pt x="0" y="455"/>
                    <a:pt x="0" y="358"/>
                  </a:cubicBezTo>
                  <a:cubicBezTo>
                    <a:pt x="0" y="261"/>
                    <a:pt x="59" y="170"/>
                    <a:pt x="167" y="102"/>
                  </a:cubicBezTo>
                  <a:cubicBezTo>
                    <a:pt x="273" y="36"/>
                    <a:pt x="413" y="0"/>
                    <a:pt x="562" y="0"/>
                  </a:cubicBezTo>
                  <a:cubicBezTo>
                    <a:pt x="710" y="0"/>
                    <a:pt x="850" y="36"/>
                    <a:pt x="956" y="102"/>
                  </a:cubicBezTo>
                  <a:cubicBezTo>
                    <a:pt x="1064" y="170"/>
                    <a:pt x="1123" y="261"/>
                    <a:pt x="1123" y="358"/>
                  </a:cubicBezTo>
                  <a:cubicBezTo>
                    <a:pt x="1123" y="455"/>
                    <a:pt x="1064" y="545"/>
                    <a:pt x="956" y="613"/>
                  </a:cubicBezTo>
                  <a:cubicBezTo>
                    <a:pt x="850" y="679"/>
                    <a:pt x="710" y="715"/>
                    <a:pt x="562" y="715"/>
                  </a:cubicBezTo>
                  <a:close/>
                  <a:moveTo>
                    <a:pt x="562" y="34"/>
                  </a:moveTo>
                  <a:cubicBezTo>
                    <a:pt x="270" y="34"/>
                    <a:pt x="34" y="179"/>
                    <a:pt x="34" y="358"/>
                  </a:cubicBezTo>
                  <a:cubicBezTo>
                    <a:pt x="34" y="536"/>
                    <a:pt x="270" y="682"/>
                    <a:pt x="562" y="682"/>
                  </a:cubicBezTo>
                  <a:cubicBezTo>
                    <a:pt x="853" y="682"/>
                    <a:pt x="1090" y="536"/>
                    <a:pt x="1090" y="358"/>
                  </a:cubicBezTo>
                  <a:cubicBezTo>
                    <a:pt x="1090" y="179"/>
                    <a:pt x="853" y="34"/>
                    <a:pt x="562" y="34"/>
                  </a:cubicBezTo>
                  <a:close/>
                </a:path>
              </a:pathLst>
            </a:custGeom>
            <a:solidFill>
              <a:schemeClr val="bg1"/>
            </a:solidFill>
            <a:ln w="14288" cap="flat">
              <a:noFill/>
              <a:prstDash val="solid"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8"/>
            <p:cNvSpPr/>
            <p:nvPr/>
          </p:nvSpPr>
          <p:spPr bwMode="auto">
            <a:xfrm>
              <a:off x="6619878" y="1725612"/>
              <a:ext cx="4097339" cy="2024063"/>
            </a:xfrm>
            <a:custGeom>
              <a:avLst/>
              <a:gdLst>
                <a:gd name="T0" fmla="*/ 691 w 1090"/>
                <a:gd name="T1" fmla="*/ 372 h 538"/>
                <a:gd name="T2" fmla="*/ 303 w 1090"/>
                <a:gd name="T3" fmla="*/ 248 h 538"/>
                <a:gd name="T4" fmla="*/ 296 w 1090"/>
                <a:gd name="T5" fmla="*/ 106 h 538"/>
                <a:gd name="T6" fmla="*/ 322 w 1090"/>
                <a:gd name="T7" fmla="*/ 34 h 538"/>
                <a:gd name="T8" fmla="*/ 316 w 1090"/>
                <a:gd name="T9" fmla="*/ 2 h 538"/>
                <a:gd name="T10" fmla="*/ 312 w 1090"/>
                <a:gd name="T11" fmla="*/ 1 h 538"/>
                <a:gd name="T12" fmla="*/ 290 w 1090"/>
                <a:gd name="T13" fmla="*/ 4 h 538"/>
                <a:gd name="T14" fmla="*/ 245 w 1090"/>
                <a:gd name="T15" fmla="*/ 42 h 538"/>
                <a:gd name="T16" fmla="*/ 244 w 1090"/>
                <a:gd name="T17" fmla="*/ 43 h 538"/>
                <a:gd name="T18" fmla="*/ 214 w 1090"/>
                <a:gd name="T19" fmla="*/ 168 h 538"/>
                <a:gd name="T20" fmla="*/ 198 w 1090"/>
                <a:gd name="T21" fmla="*/ 191 h 538"/>
                <a:gd name="T22" fmla="*/ 120 w 1090"/>
                <a:gd name="T23" fmla="*/ 156 h 538"/>
                <a:gd name="T24" fmla="*/ 30 w 1090"/>
                <a:gd name="T25" fmla="*/ 182 h 538"/>
                <a:gd name="T26" fmla="*/ 30 w 1090"/>
                <a:gd name="T27" fmla="*/ 183 h 538"/>
                <a:gd name="T28" fmla="*/ 29 w 1090"/>
                <a:gd name="T29" fmla="*/ 213 h 538"/>
                <a:gd name="T30" fmla="*/ 30 w 1090"/>
                <a:gd name="T31" fmla="*/ 216 h 538"/>
                <a:gd name="T32" fmla="*/ 15 w 1090"/>
                <a:gd name="T33" fmla="*/ 232 h 538"/>
                <a:gd name="T34" fmla="*/ 10 w 1090"/>
                <a:gd name="T35" fmla="*/ 239 h 538"/>
                <a:gd name="T36" fmla="*/ 16 w 1090"/>
                <a:gd name="T37" fmla="*/ 295 h 538"/>
                <a:gd name="T38" fmla="*/ 5 w 1090"/>
                <a:gd name="T39" fmla="*/ 313 h 538"/>
                <a:gd name="T40" fmla="*/ 4 w 1090"/>
                <a:gd name="T41" fmla="*/ 314 h 538"/>
                <a:gd name="T42" fmla="*/ 16 w 1090"/>
                <a:gd name="T43" fmla="*/ 356 h 538"/>
                <a:gd name="T44" fmla="*/ 15 w 1090"/>
                <a:gd name="T45" fmla="*/ 370 h 538"/>
                <a:gd name="T46" fmla="*/ 10 w 1090"/>
                <a:gd name="T47" fmla="*/ 377 h 538"/>
                <a:gd name="T48" fmla="*/ 8 w 1090"/>
                <a:gd name="T49" fmla="*/ 380 h 538"/>
                <a:gd name="T50" fmla="*/ 11 w 1090"/>
                <a:gd name="T51" fmla="*/ 407 h 538"/>
                <a:gd name="T52" fmla="*/ 55 w 1090"/>
                <a:gd name="T53" fmla="*/ 441 h 538"/>
                <a:gd name="T54" fmla="*/ 80 w 1090"/>
                <a:gd name="T55" fmla="*/ 456 h 538"/>
                <a:gd name="T56" fmla="*/ 118 w 1090"/>
                <a:gd name="T57" fmla="*/ 476 h 538"/>
                <a:gd name="T58" fmla="*/ 176 w 1090"/>
                <a:gd name="T59" fmla="*/ 481 h 538"/>
                <a:gd name="T60" fmla="*/ 220 w 1090"/>
                <a:gd name="T61" fmla="*/ 471 h 538"/>
                <a:gd name="T62" fmla="*/ 220 w 1090"/>
                <a:gd name="T63" fmla="*/ 471 h 538"/>
                <a:gd name="T64" fmla="*/ 499 w 1090"/>
                <a:gd name="T65" fmla="*/ 536 h 538"/>
                <a:gd name="T66" fmla="*/ 1075 w 1090"/>
                <a:gd name="T67" fmla="*/ 214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90" h="538">
                  <a:moveTo>
                    <a:pt x="1078" y="165"/>
                  </a:moveTo>
                  <a:cubicBezTo>
                    <a:pt x="1039" y="285"/>
                    <a:pt x="953" y="346"/>
                    <a:pt x="691" y="372"/>
                  </a:cubicBezTo>
                  <a:cubicBezTo>
                    <a:pt x="361" y="406"/>
                    <a:pt x="290" y="303"/>
                    <a:pt x="290" y="301"/>
                  </a:cubicBezTo>
                  <a:cubicBezTo>
                    <a:pt x="294" y="275"/>
                    <a:pt x="299" y="266"/>
                    <a:pt x="303" y="248"/>
                  </a:cubicBezTo>
                  <a:cubicBezTo>
                    <a:pt x="311" y="211"/>
                    <a:pt x="318" y="185"/>
                    <a:pt x="305" y="150"/>
                  </a:cubicBezTo>
                  <a:cubicBezTo>
                    <a:pt x="298" y="132"/>
                    <a:pt x="295" y="119"/>
                    <a:pt x="296" y="106"/>
                  </a:cubicBezTo>
                  <a:cubicBezTo>
                    <a:pt x="298" y="93"/>
                    <a:pt x="303" y="81"/>
                    <a:pt x="309" y="64"/>
                  </a:cubicBezTo>
                  <a:cubicBezTo>
                    <a:pt x="312" y="56"/>
                    <a:pt x="319" y="46"/>
                    <a:pt x="322" y="34"/>
                  </a:cubicBezTo>
                  <a:cubicBezTo>
                    <a:pt x="325" y="23"/>
                    <a:pt x="325" y="12"/>
                    <a:pt x="317" y="3"/>
                  </a:cubicBezTo>
                  <a:cubicBezTo>
                    <a:pt x="316" y="2"/>
                    <a:pt x="316" y="2"/>
                    <a:pt x="316" y="2"/>
                  </a:cubicBezTo>
                  <a:cubicBezTo>
                    <a:pt x="314" y="1"/>
                    <a:pt x="314" y="1"/>
                    <a:pt x="314" y="1"/>
                  </a:cubicBezTo>
                  <a:cubicBezTo>
                    <a:pt x="314" y="1"/>
                    <a:pt x="313" y="1"/>
                    <a:pt x="312" y="1"/>
                  </a:cubicBezTo>
                  <a:cubicBezTo>
                    <a:pt x="310" y="0"/>
                    <a:pt x="308" y="0"/>
                    <a:pt x="306" y="1"/>
                  </a:cubicBezTo>
                  <a:cubicBezTo>
                    <a:pt x="301" y="1"/>
                    <a:pt x="296" y="2"/>
                    <a:pt x="290" y="4"/>
                  </a:cubicBezTo>
                  <a:cubicBezTo>
                    <a:pt x="279" y="8"/>
                    <a:pt x="268" y="15"/>
                    <a:pt x="262" y="20"/>
                  </a:cubicBezTo>
                  <a:cubicBezTo>
                    <a:pt x="255" y="27"/>
                    <a:pt x="249" y="35"/>
                    <a:pt x="245" y="42"/>
                  </a:cubicBezTo>
                  <a:cubicBezTo>
                    <a:pt x="245" y="42"/>
                    <a:pt x="245" y="43"/>
                    <a:pt x="245" y="43"/>
                  </a:cubicBezTo>
                  <a:cubicBezTo>
                    <a:pt x="244" y="43"/>
                    <a:pt x="244" y="43"/>
                    <a:pt x="244" y="43"/>
                  </a:cubicBezTo>
                  <a:cubicBezTo>
                    <a:pt x="235" y="60"/>
                    <a:pt x="232" y="79"/>
                    <a:pt x="231" y="103"/>
                  </a:cubicBezTo>
                  <a:cubicBezTo>
                    <a:pt x="229" y="129"/>
                    <a:pt x="225" y="148"/>
                    <a:pt x="214" y="168"/>
                  </a:cubicBezTo>
                  <a:cubicBezTo>
                    <a:pt x="214" y="168"/>
                    <a:pt x="214" y="168"/>
                    <a:pt x="214" y="168"/>
                  </a:cubicBezTo>
                  <a:cubicBezTo>
                    <a:pt x="210" y="176"/>
                    <a:pt x="205" y="183"/>
                    <a:pt x="198" y="191"/>
                  </a:cubicBezTo>
                  <a:cubicBezTo>
                    <a:pt x="196" y="193"/>
                    <a:pt x="194" y="194"/>
                    <a:pt x="191" y="192"/>
                  </a:cubicBezTo>
                  <a:cubicBezTo>
                    <a:pt x="166" y="178"/>
                    <a:pt x="142" y="164"/>
                    <a:pt x="120" y="156"/>
                  </a:cubicBezTo>
                  <a:cubicBezTo>
                    <a:pt x="97" y="147"/>
                    <a:pt x="78" y="144"/>
                    <a:pt x="61" y="152"/>
                  </a:cubicBezTo>
                  <a:cubicBezTo>
                    <a:pt x="50" y="156"/>
                    <a:pt x="39" y="166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27" y="188"/>
                    <a:pt x="24" y="197"/>
                    <a:pt x="27" y="209"/>
                  </a:cubicBezTo>
                  <a:cubicBezTo>
                    <a:pt x="27" y="210"/>
                    <a:pt x="29" y="213"/>
                    <a:pt x="29" y="213"/>
                  </a:cubicBezTo>
                  <a:cubicBezTo>
                    <a:pt x="30" y="214"/>
                    <a:pt x="30" y="215"/>
                    <a:pt x="30" y="216"/>
                  </a:cubicBezTo>
                  <a:cubicBezTo>
                    <a:pt x="30" y="216"/>
                    <a:pt x="33" y="220"/>
                    <a:pt x="30" y="216"/>
                  </a:cubicBezTo>
                  <a:cubicBezTo>
                    <a:pt x="21" y="225"/>
                    <a:pt x="21" y="225"/>
                    <a:pt x="21" y="225"/>
                  </a:cubicBezTo>
                  <a:cubicBezTo>
                    <a:pt x="15" y="232"/>
                    <a:pt x="15" y="232"/>
                    <a:pt x="15" y="232"/>
                  </a:cubicBezTo>
                  <a:cubicBezTo>
                    <a:pt x="14" y="234"/>
                    <a:pt x="12" y="236"/>
                    <a:pt x="11" y="239"/>
                  </a:cubicBezTo>
                  <a:cubicBezTo>
                    <a:pt x="10" y="239"/>
                    <a:pt x="10" y="239"/>
                    <a:pt x="10" y="239"/>
                  </a:cubicBezTo>
                  <a:cubicBezTo>
                    <a:pt x="1" y="257"/>
                    <a:pt x="4" y="277"/>
                    <a:pt x="11" y="289"/>
                  </a:cubicBezTo>
                  <a:cubicBezTo>
                    <a:pt x="16" y="296"/>
                    <a:pt x="20" y="299"/>
                    <a:pt x="16" y="295"/>
                  </a:cubicBezTo>
                  <a:cubicBezTo>
                    <a:pt x="9" y="306"/>
                    <a:pt x="9" y="306"/>
                    <a:pt x="9" y="306"/>
                  </a:cubicBezTo>
                  <a:cubicBezTo>
                    <a:pt x="5" y="313"/>
                    <a:pt x="5" y="313"/>
                    <a:pt x="5" y="313"/>
                  </a:cubicBezTo>
                  <a:cubicBezTo>
                    <a:pt x="5" y="313"/>
                    <a:pt x="5" y="313"/>
                    <a:pt x="4" y="314"/>
                  </a:cubicBezTo>
                  <a:cubicBezTo>
                    <a:pt x="4" y="314"/>
                    <a:pt x="4" y="314"/>
                    <a:pt x="4" y="314"/>
                  </a:cubicBezTo>
                  <a:cubicBezTo>
                    <a:pt x="0" y="320"/>
                    <a:pt x="0" y="328"/>
                    <a:pt x="2" y="334"/>
                  </a:cubicBezTo>
                  <a:cubicBezTo>
                    <a:pt x="4" y="342"/>
                    <a:pt x="9" y="349"/>
                    <a:pt x="16" y="356"/>
                  </a:cubicBezTo>
                  <a:cubicBezTo>
                    <a:pt x="22" y="362"/>
                    <a:pt x="27" y="364"/>
                    <a:pt x="23" y="361"/>
                  </a:cubicBezTo>
                  <a:cubicBezTo>
                    <a:pt x="15" y="370"/>
                    <a:pt x="15" y="370"/>
                    <a:pt x="15" y="370"/>
                  </a:cubicBezTo>
                  <a:cubicBezTo>
                    <a:pt x="11" y="376"/>
                    <a:pt x="11" y="376"/>
                    <a:pt x="11" y="376"/>
                  </a:cubicBezTo>
                  <a:cubicBezTo>
                    <a:pt x="10" y="377"/>
                    <a:pt x="10" y="377"/>
                    <a:pt x="10" y="377"/>
                  </a:cubicBezTo>
                  <a:cubicBezTo>
                    <a:pt x="10" y="377"/>
                    <a:pt x="10" y="378"/>
                    <a:pt x="10" y="378"/>
                  </a:cubicBezTo>
                  <a:cubicBezTo>
                    <a:pt x="9" y="379"/>
                    <a:pt x="8" y="380"/>
                    <a:pt x="8" y="380"/>
                  </a:cubicBezTo>
                  <a:cubicBezTo>
                    <a:pt x="4" y="387"/>
                    <a:pt x="5" y="396"/>
                    <a:pt x="10" y="407"/>
                  </a:cubicBezTo>
                  <a:cubicBezTo>
                    <a:pt x="11" y="407"/>
                    <a:pt x="11" y="407"/>
                    <a:pt x="11" y="407"/>
                  </a:cubicBezTo>
                  <a:cubicBezTo>
                    <a:pt x="15" y="416"/>
                    <a:pt x="23" y="425"/>
                    <a:pt x="37" y="433"/>
                  </a:cubicBezTo>
                  <a:cubicBezTo>
                    <a:pt x="42" y="436"/>
                    <a:pt x="48" y="438"/>
                    <a:pt x="55" y="441"/>
                  </a:cubicBezTo>
                  <a:cubicBezTo>
                    <a:pt x="68" y="445"/>
                    <a:pt x="75" y="447"/>
                    <a:pt x="74" y="447"/>
                  </a:cubicBezTo>
                  <a:cubicBezTo>
                    <a:pt x="74" y="447"/>
                    <a:pt x="78" y="454"/>
                    <a:pt x="80" y="456"/>
                  </a:cubicBezTo>
                  <a:cubicBezTo>
                    <a:pt x="85" y="460"/>
                    <a:pt x="100" y="470"/>
                    <a:pt x="100" y="470"/>
                  </a:cubicBezTo>
                  <a:cubicBezTo>
                    <a:pt x="106" y="472"/>
                    <a:pt x="112" y="475"/>
                    <a:pt x="118" y="476"/>
                  </a:cubicBezTo>
                  <a:cubicBezTo>
                    <a:pt x="127" y="479"/>
                    <a:pt x="135" y="481"/>
                    <a:pt x="138" y="481"/>
                  </a:cubicBezTo>
                  <a:cubicBezTo>
                    <a:pt x="146" y="481"/>
                    <a:pt x="161" y="482"/>
                    <a:pt x="176" y="481"/>
                  </a:cubicBezTo>
                  <a:cubicBezTo>
                    <a:pt x="191" y="480"/>
                    <a:pt x="206" y="477"/>
                    <a:pt x="215" y="471"/>
                  </a:cubicBezTo>
                  <a:cubicBezTo>
                    <a:pt x="216" y="470"/>
                    <a:pt x="218" y="470"/>
                    <a:pt x="220" y="471"/>
                  </a:cubicBezTo>
                  <a:cubicBezTo>
                    <a:pt x="220" y="471"/>
                    <a:pt x="220" y="471"/>
                    <a:pt x="220" y="471"/>
                  </a:cubicBezTo>
                  <a:cubicBezTo>
                    <a:pt x="220" y="471"/>
                    <a:pt x="220" y="471"/>
                    <a:pt x="220" y="471"/>
                  </a:cubicBezTo>
                  <a:cubicBezTo>
                    <a:pt x="220" y="471"/>
                    <a:pt x="220" y="471"/>
                    <a:pt x="220" y="471"/>
                  </a:cubicBezTo>
                  <a:cubicBezTo>
                    <a:pt x="220" y="471"/>
                    <a:pt x="374" y="538"/>
                    <a:pt x="499" y="536"/>
                  </a:cubicBezTo>
                  <a:cubicBezTo>
                    <a:pt x="660" y="532"/>
                    <a:pt x="819" y="495"/>
                    <a:pt x="922" y="423"/>
                  </a:cubicBezTo>
                  <a:cubicBezTo>
                    <a:pt x="1020" y="354"/>
                    <a:pt x="1061" y="281"/>
                    <a:pt x="1075" y="214"/>
                  </a:cubicBezTo>
                  <a:cubicBezTo>
                    <a:pt x="1090" y="146"/>
                    <a:pt x="1089" y="130"/>
                    <a:pt x="1078" y="165"/>
                  </a:cubicBezTo>
                  <a:close/>
                </a:path>
              </a:pathLst>
            </a:custGeom>
            <a:solidFill>
              <a:schemeClr val="accent1"/>
            </a:solidFill>
            <a:ln w="14288" cap="flat">
              <a:noFill/>
              <a:prstDash val="solid"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9"/>
            <p:cNvSpPr>
              <a:spLocks noEditPoints="1"/>
            </p:cNvSpPr>
            <p:nvPr/>
          </p:nvSpPr>
          <p:spPr bwMode="auto">
            <a:xfrm>
              <a:off x="6691315" y="1673224"/>
              <a:ext cx="4146552" cy="2024063"/>
            </a:xfrm>
            <a:custGeom>
              <a:avLst/>
              <a:gdLst>
                <a:gd name="T0" fmla="*/ 39 w 1103"/>
                <a:gd name="T1" fmla="*/ 373 h 538"/>
                <a:gd name="T2" fmla="*/ 130 w 1103"/>
                <a:gd name="T3" fmla="*/ 383 h 538"/>
                <a:gd name="T4" fmla="*/ 130 w 1103"/>
                <a:gd name="T5" fmla="*/ 357 h 538"/>
                <a:gd name="T6" fmla="*/ 128 w 1103"/>
                <a:gd name="T7" fmla="*/ 349 h 538"/>
                <a:gd name="T8" fmla="*/ 45 w 1103"/>
                <a:gd name="T9" fmla="*/ 333 h 538"/>
                <a:gd name="T10" fmla="*/ 5 w 1103"/>
                <a:gd name="T11" fmla="*/ 313 h 538"/>
                <a:gd name="T12" fmla="*/ 4 w 1103"/>
                <a:gd name="T13" fmla="*/ 314 h 538"/>
                <a:gd name="T14" fmla="*/ 38 w 1103"/>
                <a:gd name="T15" fmla="*/ 372 h 538"/>
                <a:gd name="T16" fmla="*/ 51 w 1103"/>
                <a:gd name="T17" fmla="*/ 323 h 538"/>
                <a:gd name="T18" fmla="*/ 131 w 1103"/>
                <a:gd name="T19" fmla="*/ 337 h 538"/>
                <a:gd name="T20" fmla="*/ 146 w 1103"/>
                <a:gd name="T21" fmla="*/ 325 h 538"/>
                <a:gd name="T22" fmla="*/ 146 w 1103"/>
                <a:gd name="T23" fmla="*/ 296 h 538"/>
                <a:gd name="T24" fmla="*/ 77 w 1103"/>
                <a:gd name="T25" fmla="*/ 278 h 538"/>
                <a:gd name="T26" fmla="*/ 21 w 1103"/>
                <a:gd name="T27" fmla="*/ 224 h 538"/>
                <a:gd name="T28" fmla="*/ 11 w 1103"/>
                <a:gd name="T29" fmla="*/ 239 h 538"/>
                <a:gd name="T30" fmla="*/ 1066 w 1103"/>
                <a:gd name="T31" fmla="*/ 101 h 538"/>
                <a:gd name="T32" fmla="*/ 303 w 1103"/>
                <a:gd name="T33" fmla="*/ 248 h 538"/>
                <a:gd name="T34" fmla="*/ 309 w 1103"/>
                <a:gd name="T35" fmla="*/ 63 h 538"/>
                <a:gd name="T36" fmla="*/ 316 w 1103"/>
                <a:gd name="T37" fmla="*/ 1 h 538"/>
                <a:gd name="T38" fmla="*/ 306 w 1103"/>
                <a:gd name="T39" fmla="*/ 0 h 538"/>
                <a:gd name="T40" fmla="*/ 245 w 1103"/>
                <a:gd name="T41" fmla="*/ 42 h 538"/>
                <a:gd name="T42" fmla="*/ 231 w 1103"/>
                <a:gd name="T43" fmla="*/ 103 h 538"/>
                <a:gd name="T44" fmla="*/ 198 w 1103"/>
                <a:gd name="T45" fmla="*/ 191 h 538"/>
                <a:gd name="T46" fmla="*/ 61 w 1103"/>
                <a:gd name="T47" fmla="*/ 151 h 538"/>
                <a:gd name="T48" fmla="*/ 30 w 1103"/>
                <a:gd name="T49" fmla="*/ 182 h 538"/>
                <a:gd name="T50" fmla="*/ 30 w 1103"/>
                <a:gd name="T51" fmla="*/ 217 h 538"/>
                <a:gd name="T52" fmla="*/ 82 w 1103"/>
                <a:gd name="T53" fmla="*/ 268 h 538"/>
                <a:gd name="T54" fmla="*/ 83 w 1103"/>
                <a:gd name="T55" fmla="*/ 269 h 538"/>
                <a:gd name="T56" fmla="*/ 85 w 1103"/>
                <a:gd name="T57" fmla="*/ 270 h 538"/>
                <a:gd name="T58" fmla="*/ 170 w 1103"/>
                <a:gd name="T59" fmla="*/ 266 h 538"/>
                <a:gd name="T60" fmla="*/ 172 w 1103"/>
                <a:gd name="T61" fmla="*/ 258 h 538"/>
                <a:gd name="T62" fmla="*/ 161 w 1103"/>
                <a:gd name="T63" fmla="*/ 246 h 538"/>
                <a:gd name="T64" fmla="*/ 94 w 1103"/>
                <a:gd name="T65" fmla="*/ 211 h 538"/>
                <a:gd name="T66" fmla="*/ 100 w 1103"/>
                <a:gd name="T67" fmla="*/ 202 h 538"/>
                <a:gd name="T68" fmla="*/ 153 w 1103"/>
                <a:gd name="T69" fmla="*/ 231 h 538"/>
                <a:gd name="T70" fmla="*/ 181 w 1103"/>
                <a:gd name="T71" fmla="*/ 271 h 538"/>
                <a:gd name="T72" fmla="*/ 156 w 1103"/>
                <a:gd name="T73" fmla="*/ 292 h 538"/>
                <a:gd name="T74" fmla="*/ 156 w 1103"/>
                <a:gd name="T75" fmla="*/ 331 h 538"/>
                <a:gd name="T76" fmla="*/ 138 w 1103"/>
                <a:gd name="T77" fmla="*/ 347 h 538"/>
                <a:gd name="T78" fmla="*/ 140 w 1103"/>
                <a:gd name="T79" fmla="*/ 388 h 538"/>
                <a:gd name="T80" fmla="*/ 124 w 1103"/>
                <a:gd name="T81" fmla="*/ 402 h 538"/>
                <a:gd name="T82" fmla="*/ 126 w 1103"/>
                <a:gd name="T83" fmla="*/ 439 h 538"/>
                <a:gd name="T84" fmla="*/ 81 w 1103"/>
                <a:gd name="T85" fmla="*/ 456 h 538"/>
                <a:gd name="T86" fmla="*/ 138 w 1103"/>
                <a:gd name="T87" fmla="*/ 481 h 538"/>
                <a:gd name="T88" fmla="*/ 220 w 1103"/>
                <a:gd name="T89" fmla="*/ 470 h 538"/>
                <a:gd name="T90" fmla="*/ 221 w 1103"/>
                <a:gd name="T91" fmla="*/ 471 h 538"/>
                <a:gd name="T92" fmla="*/ 1089 w 1103"/>
                <a:gd name="T93" fmla="*/ 194 h 538"/>
                <a:gd name="T94" fmla="*/ 117 w 1103"/>
                <a:gd name="T95" fmla="*/ 433 h 538"/>
                <a:gd name="T96" fmla="*/ 116 w 1103"/>
                <a:gd name="T97" fmla="*/ 410 h 538"/>
                <a:gd name="T98" fmla="*/ 108 w 1103"/>
                <a:gd name="T99" fmla="*/ 405 h 538"/>
                <a:gd name="T100" fmla="*/ 33 w 1103"/>
                <a:gd name="T101" fmla="*/ 382 h 538"/>
                <a:gd name="T102" fmla="*/ 11 w 1103"/>
                <a:gd name="T103" fmla="*/ 375 h 538"/>
                <a:gd name="T104" fmla="*/ 8 w 1103"/>
                <a:gd name="T105" fmla="*/ 380 h 538"/>
                <a:gd name="T106" fmla="*/ 37 w 1103"/>
                <a:gd name="T107" fmla="*/ 432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3" h="538">
                  <a:moveTo>
                    <a:pt x="38" y="372"/>
                  </a:moveTo>
                  <a:cubicBezTo>
                    <a:pt x="39" y="373"/>
                    <a:pt x="39" y="373"/>
                    <a:pt x="39" y="373"/>
                  </a:cubicBezTo>
                  <a:cubicBezTo>
                    <a:pt x="39" y="373"/>
                    <a:pt x="39" y="373"/>
                    <a:pt x="39" y="373"/>
                  </a:cubicBezTo>
                  <a:cubicBezTo>
                    <a:pt x="45" y="376"/>
                    <a:pt x="53" y="380"/>
                    <a:pt x="61" y="384"/>
                  </a:cubicBezTo>
                  <a:cubicBezTo>
                    <a:pt x="78" y="394"/>
                    <a:pt x="99" y="398"/>
                    <a:pt x="118" y="392"/>
                  </a:cubicBezTo>
                  <a:cubicBezTo>
                    <a:pt x="124" y="390"/>
                    <a:pt x="128" y="386"/>
                    <a:pt x="130" y="383"/>
                  </a:cubicBezTo>
                  <a:cubicBezTo>
                    <a:pt x="130" y="382"/>
                    <a:pt x="130" y="382"/>
                    <a:pt x="131" y="382"/>
                  </a:cubicBezTo>
                  <a:cubicBezTo>
                    <a:pt x="133" y="377"/>
                    <a:pt x="133" y="372"/>
                    <a:pt x="133" y="368"/>
                  </a:cubicBezTo>
                  <a:cubicBezTo>
                    <a:pt x="133" y="364"/>
                    <a:pt x="133" y="360"/>
                    <a:pt x="130" y="357"/>
                  </a:cubicBezTo>
                  <a:cubicBezTo>
                    <a:pt x="130" y="357"/>
                    <a:pt x="130" y="357"/>
                    <a:pt x="130" y="357"/>
                  </a:cubicBezTo>
                  <a:cubicBezTo>
                    <a:pt x="130" y="357"/>
                    <a:pt x="130" y="356"/>
                    <a:pt x="130" y="355"/>
                  </a:cubicBezTo>
                  <a:cubicBezTo>
                    <a:pt x="128" y="349"/>
                    <a:pt x="128" y="349"/>
                    <a:pt x="128" y="349"/>
                  </a:cubicBezTo>
                  <a:cubicBezTo>
                    <a:pt x="122" y="350"/>
                    <a:pt x="122" y="350"/>
                    <a:pt x="122" y="350"/>
                  </a:cubicBezTo>
                  <a:cubicBezTo>
                    <a:pt x="101" y="353"/>
                    <a:pt x="76" y="348"/>
                    <a:pt x="60" y="340"/>
                  </a:cubicBezTo>
                  <a:cubicBezTo>
                    <a:pt x="55" y="338"/>
                    <a:pt x="50" y="335"/>
                    <a:pt x="45" y="333"/>
                  </a:cubicBezTo>
                  <a:cubicBezTo>
                    <a:pt x="35" y="327"/>
                    <a:pt x="24" y="320"/>
                    <a:pt x="16" y="311"/>
                  </a:cubicBezTo>
                  <a:cubicBezTo>
                    <a:pt x="9" y="305"/>
                    <a:pt x="9" y="305"/>
                    <a:pt x="9" y="305"/>
                  </a:cubicBezTo>
                  <a:cubicBezTo>
                    <a:pt x="5" y="313"/>
                    <a:pt x="5" y="313"/>
                    <a:pt x="5" y="313"/>
                  </a:cubicBezTo>
                  <a:cubicBezTo>
                    <a:pt x="5" y="313"/>
                    <a:pt x="5" y="313"/>
                    <a:pt x="4" y="314"/>
                  </a:cubicBezTo>
                  <a:cubicBezTo>
                    <a:pt x="10" y="317"/>
                    <a:pt x="10" y="317"/>
                    <a:pt x="10" y="317"/>
                  </a:cubicBezTo>
                  <a:cubicBezTo>
                    <a:pt x="4" y="314"/>
                    <a:pt x="4" y="314"/>
                    <a:pt x="4" y="314"/>
                  </a:cubicBezTo>
                  <a:cubicBezTo>
                    <a:pt x="1" y="320"/>
                    <a:pt x="0" y="327"/>
                    <a:pt x="2" y="334"/>
                  </a:cubicBezTo>
                  <a:cubicBezTo>
                    <a:pt x="5" y="341"/>
                    <a:pt x="10" y="349"/>
                    <a:pt x="16" y="356"/>
                  </a:cubicBezTo>
                  <a:cubicBezTo>
                    <a:pt x="24" y="363"/>
                    <a:pt x="31" y="368"/>
                    <a:pt x="38" y="372"/>
                  </a:cubicBezTo>
                  <a:cubicBezTo>
                    <a:pt x="38" y="372"/>
                    <a:pt x="38" y="372"/>
                    <a:pt x="38" y="372"/>
                  </a:cubicBezTo>
                  <a:close/>
                  <a:moveTo>
                    <a:pt x="50" y="323"/>
                  </a:moveTo>
                  <a:cubicBezTo>
                    <a:pt x="51" y="323"/>
                    <a:pt x="51" y="323"/>
                    <a:pt x="51" y="323"/>
                  </a:cubicBezTo>
                  <a:cubicBezTo>
                    <a:pt x="51" y="324"/>
                    <a:pt x="51" y="324"/>
                    <a:pt x="51" y="324"/>
                  </a:cubicBezTo>
                  <a:cubicBezTo>
                    <a:pt x="55" y="326"/>
                    <a:pt x="60" y="328"/>
                    <a:pt x="64" y="330"/>
                  </a:cubicBezTo>
                  <a:cubicBezTo>
                    <a:pt x="82" y="339"/>
                    <a:pt x="113" y="344"/>
                    <a:pt x="131" y="337"/>
                  </a:cubicBezTo>
                  <a:cubicBezTo>
                    <a:pt x="139" y="334"/>
                    <a:pt x="144" y="330"/>
                    <a:pt x="146" y="326"/>
                  </a:cubicBezTo>
                  <a:cubicBezTo>
                    <a:pt x="146" y="326"/>
                    <a:pt x="146" y="326"/>
                    <a:pt x="146" y="325"/>
                  </a:cubicBezTo>
                  <a:cubicBezTo>
                    <a:pt x="146" y="325"/>
                    <a:pt x="146" y="325"/>
                    <a:pt x="146" y="325"/>
                  </a:cubicBezTo>
                  <a:cubicBezTo>
                    <a:pt x="146" y="325"/>
                    <a:pt x="146" y="325"/>
                    <a:pt x="146" y="325"/>
                  </a:cubicBezTo>
                  <a:cubicBezTo>
                    <a:pt x="150" y="319"/>
                    <a:pt x="150" y="311"/>
                    <a:pt x="147" y="301"/>
                  </a:cubicBezTo>
                  <a:cubicBezTo>
                    <a:pt x="146" y="296"/>
                    <a:pt x="146" y="296"/>
                    <a:pt x="146" y="296"/>
                  </a:cubicBezTo>
                  <a:cubicBezTo>
                    <a:pt x="140" y="296"/>
                    <a:pt x="140" y="296"/>
                    <a:pt x="140" y="296"/>
                  </a:cubicBezTo>
                  <a:cubicBezTo>
                    <a:pt x="133" y="297"/>
                    <a:pt x="126" y="296"/>
                    <a:pt x="119" y="294"/>
                  </a:cubicBezTo>
                  <a:cubicBezTo>
                    <a:pt x="105" y="291"/>
                    <a:pt x="90" y="285"/>
                    <a:pt x="77" y="278"/>
                  </a:cubicBezTo>
                  <a:cubicBezTo>
                    <a:pt x="69" y="274"/>
                    <a:pt x="62" y="269"/>
                    <a:pt x="56" y="264"/>
                  </a:cubicBezTo>
                  <a:cubicBezTo>
                    <a:pt x="43" y="252"/>
                    <a:pt x="33" y="242"/>
                    <a:pt x="27" y="232"/>
                  </a:cubicBezTo>
                  <a:cubicBezTo>
                    <a:pt x="21" y="224"/>
                    <a:pt x="21" y="224"/>
                    <a:pt x="21" y="224"/>
                  </a:cubicBezTo>
                  <a:cubicBezTo>
                    <a:pt x="16" y="232"/>
                    <a:pt x="16" y="232"/>
                    <a:pt x="16" y="232"/>
                  </a:cubicBezTo>
                  <a:cubicBezTo>
                    <a:pt x="14" y="234"/>
                    <a:pt x="12" y="236"/>
                    <a:pt x="11" y="238"/>
                  </a:cubicBezTo>
                  <a:cubicBezTo>
                    <a:pt x="11" y="239"/>
                    <a:pt x="11" y="239"/>
                    <a:pt x="11" y="239"/>
                  </a:cubicBezTo>
                  <a:cubicBezTo>
                    <a:pt x="1" y="256"/>
                    <a:pt x="4" y="276"/>
                    <a:pt x="11" y="288"/>
                  </a:cubicBezTo>
                  <a:cubicBezTo>
                    <a:pt x="20" y="304"/>
                    <a:pt x="34" y="314"/>
                    <a:pt x="50" y="323"/>
                  </a:cubicBezTo>
                  <a:close/>
                  <a:moveTo>
                    <a:pt x="1066" y="101"/>
                  </a:moveTo>
                  <a:cubicBezTo>
                    <a:pt x="1076" y="202"/>
                    <a:pt x="953" y="346"/>
                    <a:pt x="692" y="372"/>
                  </a:cubicBezTo>
                  <a:cubicBezTo>
                    <a:pt x="362" y="405"/>
                    <a:pt x="290" y="303"/>
                    <a:pt x="290" y="301"/>
                  </a:cubicBezTo>
                  <a:cubicBezTo>
                    <a:pt x="294" y="274"/>
                    <a:pt x="299" y="266"/>
                    <a:pt x="303" y="248"/>
                  </a:cubicBezTo>
                  <a:cubicBezTo>
                    <a:pt x="311" y="211"/>
                    <a:pt x="319" y="184"/>
                    <a:pt x="305" y="150"/>
                  </a:cubicBezTo>
                  <a:cubicBezTo>
                    <a:pt x="298" y="132"/>
                    <a:pt x="295" y="119"/>
                    <a:pt x="297" y="106"/>
                  </a:cubicBezTo>
                  <a:cubicBezTo>
                    <a:pt x="298" y="93"/>
                    <a:pt x="303" y="81"/>
                    <a:pt x="309" y="63"/>
                  </a:cubicBezTo>
                  <a:cubicBezTo>
                    <a:pt x="312" y="56"/>
                    <a:pt x="319" y="45"/>
                    <a:pt x="322" y="34"/>
                  </a:cubicBezTo>
                  <a:cubicBezTo>
                    <a:pt x="326" y="23"/>
                    <a:pt x="326" y="12"/>
                    <a:pt x="317" y="3"/>
                  </a:cubicBezTo>
                  <a:cubicBezTo>
                    <a:pt x="316" y="1"/>
                    <a:pt x="316" y="1"/>
                    <a:pt x="316" y="1"/>
                  </a:cubicBezTo>
                  <a:cubicBezTo>
                    <a:pt x="315" y="1"/>
                    <a:pt x="315" y="1"/>
                    <a:pt x="315" y="1"/>
                  </a:cubicBezTo>
                  <a:cubicBezTo>
                    <a:pt x="314" y="1"/>
                    <a:pt x="313" y="0"/>
                    <a:pt x="312" y="0"/>
                  </a:cubicBezTo>
                  <a:cubicBezTo>
                    <a:pt x="310" y="0"/>
                    <a:pt x="308" y="0"/>
                    <a:pt x="306" y="0"/>
                  </a:cubicBezTo>
                  <a:cubicBezTo>
                    <a:pt x="301" y="1"/>
                    <a:pt x="296" y="2"/>
                    <a:pt x="290" y="4"/>
                  </a:cubicBezTo>
                  <a:cubicBezTo>
                    <a:pt x="279" y="8"/>
                    <a:pt x="268" y="14"/>
                    <a:pt x="263" y="20"/>
                  </a:cubicBezTo>
                  <a:cubicBezTo>
                    <a:pt x="255" y="27"/>
                    <a:pt x="249" y="34"/>
                    <a:pt x="245" y="42"/>
                  </a:cubicBezTo>
                  <a:cubicBezTo>
                    <a:pt x="245" y="42"/>
                    <a:pt x="245" y="42"/>
                    <a:pt x="245" y="42"/>
                  </a:cubicBezTo>
                  <a:cubicBezTo>
                    <a:pt x="245" y="42"/>
                    <a:pt x="245" y="42"/>
                    <a:pt x="245" y="42"/>
                  </a:cubicBezTo>
                  <a:cubicBezTo>
                    <a:pt x="235" y="60"/>
                    <a:pt x="232" y="79"/>
                    <a:pt x="231" y="103"/>
                  </a:cubicBezTo>
                  <a:cubicBezTo>
                    <a:pt x="229" y="128"/>
                    <a:pt x="225" y="148"/>
                    <a:pt x="214" y="168"/>
                  </a:cubicBezTo>
                  <a:cubicBezTo>
                    <a:pt x="214" y="168"/>
                    <a:pt x="214" y="168"/>
                    <a:pt x="214" y="168"/>
                  </a:cubicBezTo>
                  <a:cubicBezTo>
                    <a:pt x="210" y="175"/>
                    <a:pt x="205" y="183"/>
                    <a:pt x="198" y="191"/>
                  </a:cubicBezTo>
                  <a:cubicBezTo>
                    <a:pt x="197" y="193"/>
                    <a:pt x="194" y="193"/>
                    <a:pt x="191" y="192"/>
                  </a:cubicBezTo>
                  <a:cubicBezTo>
                    <a:pt x="166" y="178"/>
                    <a:pt x="142" y="164"/>
                    <a:pt x="120" y="155"/>
                  </a:cubicBezTo>
                  <a:cubicBezTo>
                    <a:pt x="97" y="147"/>
                    <a:pt x="78" y="144"/>
                    <a:pt x="61" y="151"/>
                  </a:cubicBezTo>
                  <a:cubicBezTo>
                    <a:pt x="50" y="156"/>
                    <a:pt x="40" y="166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27" y="188"/>
                    <a:pt x="24" y="197"/>
                    <a:pt x="27" y="208"/>
                  </a:cubicBezTo>
                  <a:cubicBezTo>
                    <a:pt x="27" y="209"/>
                    <a:pt x="28" y="210"/>
                    <a:pt x="28" y="210"/>
                  </a:cubicBezTo>
                  <a:cubicBezTo>
                    <a:pt x="30" y="217"/>
                    <a:pt x="30" y="217"/>
                    <a:pt x="30" y="217"/>
                  </a:cubicBezTo>
                  <a:cubicBezTo>
                    <a:pt x="31" y="218"/>
                    <a:pt x="31" y="218"/>
                    <a:pt x="31" y="218"/>
                  </a:cubicBezTo>
                  <a:cubicBezTo>
                    <a:pt x="36" y="228"/>
                    <a:pt x="46" y="241"/>
                    <a:pt x="63" y="255"/>
                  </a:cubicBezTo>
                  <a:cubicBezTo>
                    <a:pt x="68" y="260"/>
                    <a:pt x="75" y="264"/>
                    <a:pt x="82" y="268"/>
                  </a:cubicBezTo>
                  <a:cubicBezTo>
                    <a:pt x="82" y="268"/>
                    <a:pt x="82" y="268"/>
                    <a:pt x="82" y="268"/>
                  </a:cubicBezTo>
                  <a:cubicBezTo>
                    <a:pt x="82" y="269"/>
                    <a:pt x="82" y="269"/>
                    <a:pt x="83" y="269"/>
                  </a:cubicBezTo>
                  <a:cubicBezTo>
                    <a:pt x="83" y="269"/>
                    <a:pt x="83" y="269"/>
                    <a:pt x="83" y="269"/>
                  </a:cubicBezTo>
                  <a:cubicBezTo>
                    <a:pt x="83" y="269"/>
                    <a:pt x="83" y="269"/>
                    <a:pt x="83" y="269"/>
                  </a:cubicBezTo>
                  <a:cubicBezTo>
                    <a:pt x="85" y="270"/>
                    <a:pt x="85" y="270"/>
                    <a:pt x="85" y="270"/>
                  </a:cubicBezTo>
                  <a:cubicBezTo>
                    <a:pt x="85" y="270"/>
                    <a:pt x="85" y="270"/>
                    <a:pt x="85" y="270"/>
                  </a:cubicBezTo>
                  <a:cubicBezTo>
                    <a:pt x="96" y="276"/>
                    <a:pt x="109" y="281"/>
                    <a:pt x="121" y="284"/>
                  </a:cubicBezTo>
                  <a:cubicBezTo>
                    <a:pt x="134" y="286"/>
                    <a:pt x="145" y="286"/>
                    <a:pt x="153" y="281"/>
                  </a:cubicBezTo>
                  <a:cubicBezTo>
                    <a:pt x="162" y="276"/>
                    <a:pt x="167" y="271"/>
                    <a:pt x="170" y="266"/>
                  </a:cubicBezTo>
                  <a:cubicBezTo>
                    <a:pt x="171" y="266"/>
                    <a:pt x="171" y="266"/>
                    <a:pt x="171" y="266"/>
                  </a:cubicBezTo>
                  <a:cubicBezTo>
                    <a:pt x="172" y="264"/>
                    <a:pt x="172" y="263"/>
                    <a:pt x="173" y="261"/>
                  </a:cubicBezTo>
                  <a:cubicBezTo>
                    <a:pt x="173" y="260"/>
                    <a:pt x="173" y="259"/>
                    <a:pt x="172" y="258"/>
                  </a:cubicBezTo>
                  <a:cubicBezTo>
                    <a:pt x="172" y="257"/>
                    <a:pt x="172" y="257"/>
                    <a:pt x="172" y="257"/>
                  </a:cubicBezTo>
                  <a:cubicBezTo>
                    <a:pt x="171" y="253"/>
                    <a:pt x="168" y="250"/>
                    <a:pt x="162" y="247"/>
                  </a:cubicBezTo>
                  <a:cubicBezTo>
                    <a:pt x="162" y="247"/>
                    <a:pt x="162" y="247"/>
                    <a:pt x="161" y="246"/>
                  </a:cubicBezTo>
                  <a:cubicBezTo>
                    <a:pt x="158" y="245"/>
                    <a:pt x="154" y="243"/>
                    <a:pt x="149" y="241"/>
                  </a:cubicBezTo>
                  <a:cubicBezTo>
                    <a:pt x="138" y="238"/>
                    <a:pt x="128" y="234"/>
                    <a:pt x="118" y="228"/>
                  </a:cubicBezTo>
                  <a:cubicBezTo>
                    <a:pt x="110" y="224"/>
                    <a:pt x="102" y="218"/>
                    <a:pt x="94" y="211"/>
                  </a:cubicBezTo>
                  <a:cubicBezTo>
                    <a:pt x="92" y="209"/>
                    <a:pt x="92" y="207"/>
                    <a:pt x="93" y="204"/>
                  </a:cubicBezTo>
                  <a:cubicBezTo>
                    <a:pt x="93" y="204"/>
                    <a:pt x="93" y="204"/>
                    <a:pt x="93" y="204"/>
                  </a:cubicBezTo>
                  <a:cubicBezTo>
                    <a:pt x="95" y="202"/>
                    <a:pt x="98" y="201"/>
                    <a:pt x="100" y="202"/>
                  </a:cubicBezTo>
                  <a:cubicBezTo>
                    <a:pt x="101" y="203"/>
                    <a:pt x="101" y="203"/>
                    <a:pt x="101" y="203"/>
                  </a:cubicBezTo>
                  <a:cubicBezTo>
                    <a:pt x="109" y="210"/>
                    <a:pt x="116" y="215"/>
                    <a:pt x="123" y="219"/>
                  </a:cubicBezTo>
                  <a:cubicBezTo>
                    <a:pt x="133" y="224"/>
                    <a:pt x="142" y="228"/>
                    <a:pt x="153" y="231"/>
                  </a:cubicBezTo>
                  <a:cubicBezTo>
                    <a:pt x="158" y="233"/>
                    <a:pt x="163" y="235"/>
                    <a:pt x="167" y="237"/>
                  </a:cubicBezTo>
                  <a:cubicBezTo>
                    <a:pt x="174" y="241"/>
                    <a:pt x="180" y="246"/>
                    <a:pt x="182" y="252"/>
                  </a:cubicBezTo>
                  <a:cubicBezTo>
                    <a:pt x="185" y="258"/>
                    <a:pt x="184" y="265"/>
                    <a:pt x="181" y="271"/>
                  </a:cubicBezTo>
                  <a:cubicBezTo>
                    <a:pt x="181" y="271"/>
                    <a:pt x="180" y="271"/>
                    <a:pt x="180" y="271"/>
                  </a:cubicBezTo>
                  <a:cubicBezTo>
                    <a:pt x="176" y="278"/>
                    <a:pt x="170" y="284"/>
                    <a:pt x="160" y="290"/>
                  </a:cubicBezTo>
                  <a:cubicBezTo>
                    <a:pt x="156" y="292"/>
                    <a:pt x="156" y="292"/>
                    <a:pt x="156" y="292"/>
                  </a:cubicBezTo>
                  <a:cubicBezTo>
                    <a:pt x="157" y="297"/>
                    <a:pt x="157" y="297"/>
                    <a:pt x="157" y="297"/>
                  </a:cubicBezTo>
                  <a:cubicBezTo>
                    <a:pt x="161" y="310"/>
                    <a:pt x="161" y="321"/>
                    <a:pt x="156" y="331"/>
                  </a:cubicBezTo>
                  <a:cubicBezTo>
                    <a:pt x="156" y="331"/>
                    <a:pt x="156" y="331"/>
                    <a:pt x="156" y="331"/>
                  </a:cubicBezTo>
                  <a:cubicBezTo>
                    <a:pt x="156" y="331"/>
                    <a:pt x="156" y="331"/>
                    <a:pt x="156" y="331"/>
                  </a:cubicBezTo>
                  <a:cubicBezTo>
                    <a:pt x="153" y="336"/>
                    <a:pt x="149" y="340"/>
                    <a:pt x="143" y="343"/>
                  </a:cubicBezTo>
                  <a:cubicBezTo>
                    <a:pt x="138" y="347"/>
                    <a:pt x="138" y="347"/>
                    <a:pt x="138" y="347"/>
                  </a:cubicBezTo>
                  <a:cubicBezTo>
                    <a:pt x="140" y="352"/>
                    <a:pt x="140" y="352"/>
                    <a:pt x="140" y="352"/>
                  </a:cubicBezTo>
                  <a:cubicBezTo>
                    <a:pt x="145" y="362"/>
                    <a:pt x="147" y="375"/>
                    <a:pt x="140" y="388"/>
                  </a:cubicBezTo>
                  <a:cubicBezTo>
                    <a:pt x="140" y="388"/>
                    <a:pt x="140" y="388"/>
                    <a:pt x="140" y="388"/>
                  </a:cubicBezTo>
                  <a:cubicBezTo>
                    <a:pt x="140" y="388"/>
                    <a:pt x="140" y="388"/>
                    <a:pt x="140" y="388"/>
                  </a:cubicBezTo>
                  <a:cubicBezTo>
                    <a:pt x="138" y="392"/>
                    <a:pt x="134" y="396"/>
                    <a:pt x="129" y="398"/>
                  </a:cubicBezTo>
                  <a:cubicBezTo>
                    <a:pt x="124" y="402"/>
                    <a:pt x="124" y="402"/>
                    <a:pt x="124" y="402"/>
                  </a:cubicBezTo>
                  <a:cubicBezTo>
                    <a:pt x="127" y="408"/>
                    <a:pt x="127" y="408"/>
                    <a:pt x="127" y="408"/>
                  </a:cubicBezTo>
                  <a:cubicBezTo>
                    <a:pt x="132" y="417"/>
                    <a:pt x="132" y="428"/>
                    <a:pt x="126" y="438"/>
                  </a:cubicBezTo>
                  <a:cubicBezTo>
                    <a:pt x="126" y="439"/>
                    <a:pt x="126" y="439"/>
                    <a:pt x="126" y="439"/>
                  </a:cubicBezTo>
                  <a:cubicBezTo>
                    <a:pt x="122" y="446"/>
                    <a:pt x="116" y="451"/>
                    <a:pt x="107" y="455"/>
                  </a:cubicBezTo>
                  <a:cubicBezTo>
                    <a:pt x="105" y="455"/>
                    <a:pt x="103" y="456"/>
                    <a:pt x="101" y="456"/>
                  </a:cubicBezTo>
                  <a:cubicBezTo>
                    <a:pt x="81" y="456"/>
                    <a:pt x="81" y="456"/>
                    <a:pt x="81" y="456"/>
                  </a:cubicBezTo>
                  <a:cubicBezTo>
                    <a:pt x="81" y="456"/>
                    <a:pt x="95" y="466"/>
                    <a:pt x="100" y="469"/>
                  </a:cubicBezTo>
                  <a:cubicBezTo>
                    <a:pt x="106" y="473"/>
                    <a:pt x="112" y="474"/>
                    <a:pt x="118" y="476"/>
                  </a:cubicBezTo>
                  <a:cubicBezTo>
                    <a:pt x="128" y="479"/>
                    <a:pt x="135" y="480"/>
                    <a:pt x="138" y="481"/>
                  </a:cubicBezTo>
                  <a:cubicBezTo>
                    <a:pt x="147" y="481"/>
                    <a:pt x="161" y="482"/>
                    <a:pt x="176" y="481"/>
                  </a:cubicBezTo>
                  <a:cubicBezTo>
                    <a:pt x="191" y="480"/>
                    <a:pt x="206" y="477"/>
                    <a:pt x="215" y="471"/>
                  </a:cubicBezTo>
                  <a:cubicBezTo>
                    <a:pt x="216" y="470"/>
                    <a:pt x="218" y="469"/>
                    <a:pt x="220" y="470"/>
                  </a:cubicBezTo>
                  <a:cubicBezTo>
                    <a:pt x="220" y="470"/>
                    <a:pt x="220" y="470"/>
                    <a:pt x="220" y="470"/>
                  </a:cubicBezTo>
                  <a:cubicBezTo>
                    <a:pt x="220" y="470"/>
                    <a:pt x="220" y="470"/>
                    <a:pt x="220" y="470"/>
                  </a:cubicBezTo>
                  <a:cubicBezTo>
                    <a:pt x="221" y="471"/>
                    <a:pt x="221" y="471"/>
                    <a:pt x="221" y="471"/>
                  </a:cubicBezTo>
                  <a:cubicBezTo>
                    <a:pt x="221" y="471"/>
                    <a:pt x="365" y="538"/>
                    <a:pt x="500" y="535"/>
                  </a:cubicBezTo>
                  <a:cubicBezTo>
                    <a:pt x="660" y="532"/>
                    <a:pt x="819" y="494"/>
                    <a:pt x="922" y="422"/>
                  </a:cubicBezTo>
                  <a:cubicBezTo>
                    <a:pt x="1021" y="354"/>
                    <a:pt x="1074" y="262"/>
                    <a:pt x="1089" y="194"/>
                  </a:cubicBezTo>
                  <a:cubicBezTo>
                    <a:pt x="1103" y="126"/>
                    <a:pt x="1062" y="65"/>
                    <a:pt x="1066" y="101"/>
                  </a:cubicBezTo>
                  <a:close/>
                  <a:moveTo>
                    <a:pt x="103" y="444"/>
                  </a:moveTo>
                  <a:cubicBezTo>
                    <a:pt x="110" y="442"/>
                    <a:pt x="114" y="438"/>
                    <a:pt x="117" y="433"/>
                  </a:cubicBezTo>
                  <a:cubicBezTo>
                    <a:pt x="117" y="433"/>
                    <a:pt x="117" y="433"/>
                    <a:pt x="117" y="433"/>
                  </a:cubicBezTo>
                  <a:cubicBezTo>
                    <a:pt x="117" y="433"/>
                    <a:pt x="117" y="433"/>
                    <a:pt x="117" y="433"/>
                  </a:cubicBezTo>
                  <a:cubicBezTo>
                    <a:pt x="121" y="425"/>
                    <a:pt x="120" y="416"/>
                    <a:pt x="116" y="410"/>
                  </a:cubicBezTo>
                  <a:cubicBezTo>
                    <a:pt x="116" y="410"/>
                    <a:pt x="115" y="409"/>
                    <a:pt x="115" y="409"/>
                  </a:cubicBezTo>
                  <a:cubicBezTo>
                    <a:pt x="113" y="404"/>
                    <a:pt x="113" y="404"/>
                    <a:pt x="113" y="404"/>
                  </a:cubicBezTo>
                  <a:cubicBezTo>
                    <a:pt x="108" y="405"/>
                    <a:pt x="108" y="405"/>
                    <a:pt x="108" y="405"/>
                  </a:cubicBezTo>
                  <a:cubicBezTo>
                    <a:pt x="90" y="407"/>
                    <a:pt x="71" y="402"/>
                    <a:pt x="55" y="394"/>
                  </a:cubicBezTo>
                  <a:cubicBezTo>
                    <a:pt x="47" y="389"/>
                    <a:pt x="40" y="386"/>
                    <a:pt x="33" y="382"/>
                  </a:cubicBezTo>
                  <a:cubicBezTo>
                    <a:pt x="33" y="382"/>
                    <a:pt x="33" y="382"/>
                    <a:pt x="33" y="382"/>
                  </a:cubicBezTo>
                  <a:cubicBezTo>
                    <a:pt x="29" y="380"/>
                    <a:pt x="25" y="377"/>
                    <a:pt x="21" y="374"/>
                  </a:cubicBezTo>
                  <a:cubicBezTo>
                    <a:pt x="15" y="370"/>
                    <a:pt x="15" y="370"/>
                    <a:pt x="15" y="370"/>
                  </a:cubicBezTo>
                  <a:cubicBezTo>
                    <a:pt x="11" y="375"/>
                    <a:pt x="11" y="375"/>
                    <a:pt x="11" y="375"/>
                  </a:cubicBezTo>
                  <a:cubicBezTo>
                    <a:pt x="10" y="376"/>
                    <a:pt x="10" y="377"/>
                    <a:pt x="10" y="377"/>
                  </a:cubicBezTo>
                  <a:cubicBezTo>
                    <a:pt x="10" y="377"/>
                    <a:pt x="10" y="377"/>
                    <a:pt x="10" y="377"/>
                  </a:cubicBezTo>
                  <a:cubicBezTo>
                    <a:pt x="9" y="378"/>
                    <a:pt x="8" y="379"/>
                    <a:pt x="8" y="380"/>
                  </a:cubicBezTo>
                  <a:cubicBezTo>
                    <a:pt x="4" y="387"/>
                    <a:pt x="5" y="396"/>
                    <a:pt x="11" y="406"/>
                  </a:cubicBezTo>
                  <a:cubicBezTo>
                    <a:pt x="11" y="407"/>
                    <a:pt x="11" y="407"/>
                    <a:pt x="11" y="407"/>
                  </a:cubicBezTo>
                  <a:cubicBezTo>
                    <a:pt x="16" y="416"/>
                    <a:pt x="23" y="425"/>
                    <a:pt x="37" y="432"/>
                  </a:cubicBezTo>
                  <a:cubicBezTo>
                    <a:pt x="42" y="435"/>
                    <a:pt x="48" y="438"/>
                    <a:pt x="56" y="440"/>
                  </a:cubicBezTo>
                  <a:cubicBezTo>
                    <a:pt x="70" y="445"/>
                    <a:pt x="89" y="450"/>
                    <a:pt x="103" y="444"/>
                  </a:cubicBezTo>
                  <a:close/>
                </a:path>
              </a:pathLst>
            </a:custGeom>
            <a:solidFill>
              <a:schemeClr val="bg1"/>
            </a:solidFill>
            <a:ln w="14288" cap="flat">
              <a:noFill/>
              <a:prstDash val="solid"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94" name="组合 93"/>
          <p:cNvGrpSpPr/>
          <p:nvPr/>
        </p:nvGrpSpPr>
        <p:grpSpPr>
          <a:xfrm>
            <a:off x="3610391" y="2253817"/>
            <a:ext cx="2159536" cy="1481725"/>
            <a:chOff x="6488115" y="765174"/>
            <a:chExt cx="4349752" cy="298450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95" name="AutoShape 3"/>
            <p:cNvSpPr>
              <a:spLocks noChangeAspect="1" noChangeArrowheads="1" noTextEdit="1"/>
            </p:cNvSpPr>
            <p:nvPr/>
          </p:nvSpPr>
          <p:spPr bwMode="auto">
            <a:xfrm>
              <a:off x="6488115" y="765174"/>
              <a:ext cx="4330702" cy="2981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Oval 5"/>
            <p:cNvSpPr>
              <a:spLocks noChangeArrowheads="1"/>
            </p:cNvSpPr>
            <p:nvPr/>
          </p:nvSpPr>
          <p:spPr bwMode="auto">
            <a:xfrm>
              <a:off x="6496053" y="855662"/>
              <a:ext cx="4094164" cy="2566988"/>
            </a:xfrm>
            <a:prstGeom prst="ellipse">
              <a:avLst/>
            </a:prstGeom>
            <a:solidFill>
              <a:schemeClr val="accent1"/>
            </a:solidFill>
            <a:ln w="14288" cap="flat">
              <a:noFill/>
              <a:prstDash val="solid"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Oval 6"/>
            <p:cNvSpPr>
              <a:spLocks noChangeArrowheads="1"/>
            </p:cNvSpPr>
            <p:nvPr/>
          </p:nvSpPr>
          <p:spPr bwMode="auto">
            <a:xfrm>
              <a:off x="6657978" y="833437"/>
              <a:ext cx="4092577" cy="2563813"/>
            </a:xfrm>
            <a:prstGeom prst="ellipse">
              <a:avLst/>
            </a:prstGeom>
            <a:solidFill>
              <a:schemeClr val="accent1"/>
            </a:solidFill>
            <a:ln w="14288" cap="flat">
              <a:solidFill>
                <a:srgbClr val="000000"/>
              </a:solidFill>
              <a:prstDash val="solid"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7"/>
            <p:cNvSpPr>
              <a:spLocks noEditPoints="1"/>
            </p:cNvSpPr>
            <p:nvPr/>
          </p:nvSpPr>
          <p:spPr bwMode="auto">
            <a:xfrm>
              <a:off x="6592890" y="768349"/>
              <a:ext cx="4222752" cy="2692401"/>
            </a:xfrm>
            <a:custGeom>
              <a:avLst/>
              <a:gdLst>
                <a:gd name="T0" fmla="*/ 562 w 1123"/>
                <a:gd name="T1" fmla="*/ 715 h 715"/>
                <a:gd name="T2" fmla="*/ 167 w 1123"/>
                <a:gd name="T3" fmla="*/ 613 h 715"/>
                <a:gd name="T4" fmla="*/ 0 w 1123"/>
                <a:gd name="T5" fmla="*/ 358 h 715"/>
                <a:gd name="T6" fmla="*/ 167 w 1123"/>
                <a:gd name="T7" fmla="*/ 102 h 715"/>
                <a:gd name="T8" fmla="*/ 562 w 1123"/>
                <a:gd name="T9" fmla="*/ 0 h 715"/>
                <a:gd name="T10" fmla="*/ 956 w 1123"/>
                <a:gd name="T11" fmla="*/ 102 h 715"/>
                <a:gd name="T12" fmla="*/ 1123 w 1123"/>
                <a:gd name="T13" fmla="*/ 358 h 715"/>
                <a:gd name="T14" fmla="*/ 956 w 1123"/>
                <a:gd name="T15" fmla="*/ 613 h 715"/>
                <a:gd name="T16" fmla="*/ 562 w 1123"/>
                <a:gd name="T17" fmla="*/ 715 h 715"/>
                <a:gd name="T18" fmla="*/ 562 w 1123"/>
                <a:gd name="T19" fmla="*/ 34 h 715"/>
                <a:gd name="T20" fmla="*/ 34 w 1123"/>
                <a:gd name="T21" fmla="*/ 358 h 715"/>
                <a:gd name="T22" fmla="*/ 562 w 1123"/>
                <a:gd name="T23" fmla="*/ 682 h 715"/>
                <a:gd name="T24" fmla="*/ 1090 w 1123"/>
                <a:gd name="T25" fmla="*/ 358 h 715"/>
                <a:gd name="T26" fmla="*/ 562 w 1123"/>
                <a:gd name="T27" fmla="*/ 34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23" h="715">
                  <a:moveTo>
                    <a:pt x="562" y="715"/>
                  </a:moveTo>
                  <a:cubicBezTo>
                    <a:pt x="413" y="715"/>
                    <a:pt x="273" y="679"/>
                    <a:pt x="167" y="613"/>
                  </a:cubicBezTo>
                  <a:cubicBezTo>
                    <a:pt x="59" y="545"/>
                    <a:pt x="0" y="455"/>
                    <a:pt x="0" y="358"/>
                  </a:cubicBezTo>
                  <a:cubicBezTo>
                    <a:pt x="0" y="261"/>
                    <a:pt x="59" y="170"/>
                    <a:pt x="167" y="102"/>
                  </a:cubicBezTo>
                  <a:cubicBezTo>
                    <a:pt x="273" y="36"/>
                    <a:pt x="413" y="0"/>
                    <a:pt x="562" y="0"/>
                  </a:cubicBezTo>
                  <a:cubicBezTo>
                    <a:pt x="710" y="0"/>
                    <a:pt x="850" y="36"/>
                    <a:pt x="956" y="102"/>
                  </a:cubicBezTo>
                  <a:cubicBezTo>
                    <a:pt x="1064" y="170"/>
                    <a:pt x="1123" y="261"/>
                    <a:pt x="1123" y="358"/>
                  </a:cubicBezTo>
                  <a:cubicBezTo>
                    <a:pt x="1123" y="455"/>
                    <a:pt x="1064" y="545"/>
                    <a:pt x="956" y="613"/>
                  </a:cubicBezTo>
                  <a:cubicBezTo>
                    <a:pt x="850" y="679"/>
                    <a:pt x="710" y="715"/>
                    <a:pt x="562" y="715"/>
                  </a:cubicBezTo>
                  <a:close/>
                  <a:moveTo>
                    <a:pt x="562" y="34"/>
                  </a:moveTo>
                  <a:cubicBezTo>
                    <a:pt x="270" y="34"/>
                    <a:pt x="34" y="179"/>
                    <a:pt x="34" y="358"/>
                  </a:cubicBezTo>
                  <a:cubicBezTo>
                    <a:pt x="34" y="536"/>
                    <a:pt x="270" y="682"/>
                    <a:pt x="562" y="682"/>
                  </a:cubicBezTo>
                  <a:cubicBezTo>
                    <a:pt x="853" y="682"/>
                    <a:pt x="1090" y="536"/>
                    <a:pt x="1090" y="358"/>
                  </a:cubicBezTo>
                  <a:cubicBezTo>
                    <a:pt x="1090" y="179"/>
                    <a:pt x="853" y="34"/>
                    <a:pt x="562" y="34"/>
                  </a:cubicBezTo>
                  <a:close/>
                </a:path>
              </a:pathLst>
            </a:custGeom>
            <a:solidFill>
              <a:schemeClr val="bg1"/>
            </a:solidFill>
            <a:ln w="14288" cap="flat">
              <a:noFill/>
              <a:prstDash val="solid"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8"/>
            <p:cNvSpPr/>
            <p:nvPr/>
          </p:nvSpPr>
          <p:spPr bwMode="auto">
            <a:xfrm>
              <a:off x="6619878" y="1725612"/>
              <a:ext cx="4097339" cy="2024063"/>
            </a:xfrm>
            <a:custGeom>
              <a:avLst/>
              <a:gdLst>
                <a:gd name="T0" fmla="*/ 691 w 1090"/>
                <a:gd name="T1" fmla="*/ 372 h 538"/>
                <a:gd name="T2" fmla="*/ 303 w 1090"/>
                <a:gd name="T3" fmla="*/ 248 h 538"/>
                <a:gd name="T4" fmla="*/ 296 w 1090"/>
                <a:gd name="T5" fmla="*/ 106 h 538"/>
                <a:gd name="T6" fmla="*/ 322 w 1090"/>
                <a:gd name="T7" fmla="*/ 34 h 538"/>
                <a:gd name="T8" fmla="*/ 316 w 1090"/>
                <a:gd name="T9" fmla="*/ 2 h 538"/>
                <a:gd name="T10" fmla="*/ 312 w 1090"/>
                <a:gd name="T11" fmla="*/ 1 h 538"/>
                <a:gd name="T12" fmla="*/ 290 w 1090"/>
                <a:gd name="T13" fmla="*/ 4 h 538"/>
                <a:gd name="T14" fmla="*/ 245 w 1090"/>
                <a:gd name="T15" fmla="*/ 42 h 538"/>
                <a:gd name="T16" fmla="*/ 244 w 1090"/>
                <a:gd name="T17" fmla="*/ 43 h 538"/>
                <a:gd name="T18" fmla="*/ 214 w 1090"/>
                <a:gd name="T19" fmla="*/ 168 h 538"/>
                <a:gd name="T20" fmla="*/ 198 w 1090"/>
                <a:gd name="T21" fmla="*/ 191 h 538"/>
                <a:gd name="T22" fmla="*/ 120 w 1090"/>
                <a:gd name="T23" fmla="*/ 156 h 538"/>
                <a:gd name="T24" fmla="*/ 30 w 1090"/>
                <a:gd name="T25" fmla="*/ 182 h 538"/>
                <a:gd name="T26" fmla="*/ 30 w 1090"/>
                <a:gd name="T27" fmla="*/ 183 h 538"/>
                <a:gd name="T28" fmla="*/ 29 w 1090"/>
                <a:gd name="T29" fmla="*/ 213 h 538"/>
                <a:gd name="T30" fmla="*/ 30 w 1090"/>
                <a:gd name="T31" fmla="*/ 216 h 538"/>
                <a:gd name="T32" fmla="*/ 15 w 1090"/>
                <a:gd name="T33" fmla="*/ 232 h 538"/>
                <a:gd name="T34" fmla="*/ 10 w 1090"/>
                <a:gd name="T35" fmla="*/ 239 h 538"/>
                <a:gd name="T36" fmla="*/ 16 w 1090"/>
                <a:gd name="T37" fmla="*/ 295 h 538"/>
                <a:gd name="T38" fmla="*/ 5 w 1090"/>
                <a:gd name="T39" fmla="*/ 313 h 538"/>
                <a:gd name="T40" fmla="*/ 4 w 1090"/>
                <a:gd name="T41" fmla="*/ 314 h 538"/>
                <a:gd name="T42" fmla="*/ 16 w 1090"/>
                <a:gd name="T43" fmla="*/ 356 h 538"/>
                <a:gd name="T44" fmla="*/ 15 w 1090"/>
                <a:gd name="T45" fmla="*/ 370 h 538"/>
                <a:gd name="T46" fmla="*/ 10 w 1090"/>
                <a:gd name="T47" fmla="*/ 377 h 538"/>
                <a:gd name="T48" fmla="*/ 8 w 1090"/>
                <a:gd name="T49" fmla="*/ 380 h 538"/>
                <a:gd name="T50" fmla="*/ 11 w 1090"/>
                <a:gd name="T51" fmla="*/ 407 h 538"/>
                <a:gd name="T52" fmla="*/ 55 w 1090"/>
                <a:gd name="T53" fmla="*/ 441 h 538"/>
                <a:gd name="T54" fmla="*/ 80 w 1090"/>
                <a:gd name="T55" fmla="*/ 456 h 538"/>
                <a:gd name="T56" fmla="*/ 118 w 1090"/>
                <a:gd name="T57" fmla="*/ 476 h 538"/>
                <a:gd name="T58" fmla="*/ 176 w 1090"/>
                <a:gd name="T59" fmla="*/ 481 h 538"/>
                <a:gd name="T60" fmla="*/ 220 w 1090"/>
                <a:gd name="T61" fmla="*/ 471 h 538"/>
                <a:gd name="T62" fmla="*/ 220 w 1090"/>
                <a:gd name="T63" fmla="*/ 471 h 538"/>
                <a:gd name="T64" fmla="*/ 499 w 1090"/>
                <a:gd name="T65" fmla="*/ 536 h 538"/>
                <a:gd name="T66" fmla="*/ 1075 w 1090"/>
                <a:gd name="T67" fmla="*/ 214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90" h="538">
                  <a:moveTo>
                    <a:pt x="1078" y="165"/>
                  </a:moveTo>
                  <a:cubicBezTo>
                    <a:pt x="1039" y="285"/>
                    <a:pt x="953" y="346"/>
                    <a:pt x="691" y="372"/>
                  </a:cubicBezTo>
                  <a:cubicBezTo>
                    <a:pt x="361" y="406"/>
                    <a:pt x="290" y="303"/>
                    <a:pt x="290" y="301"/>
                  </a:cubicBezTo>
                  <a:cubicBezTo>
                    <a:pt x="294" y="275"/>
                    <a:pt x="299" y="266"/>
                    <a:pt x="303" y="248"/>
                  </a:cubicBezTo>
                  <a:cubicBezTo>
                    <a:pt x="311" y="211"/>
                    <a:pt x="318" y="185"/>
                    <a:pt x="305" y="150"/>
                  </a:cubicBezTo>
                  <a:cubicBezTo>
                    <a:pt x="298" y="132"/>
                    <a:pt x="295" y="119"/>
                    <a:pt x="296" y="106"/>
                  </a:cubicBezTo>
                  <a:cubicBezTo>
                    <a:pt x="298" y="93"/>
                    <a:pt x="303" y="81"/>
                    <a:pt x="309" y="64"/>
                  </a:cubicBezTo>
                  <a:cubicBezTo>
                    <a:pt x="312" y="56"/>
                    <a:pt x="319" y="46"/>
                    <a:pt x="322" y="34"/>
                  </a:cubicBezTo>
                  <a:cubicBezTo>
                    <a:pt x="325" y="23"/>
                    <a:pt x="325" y="12"/>
                    <a:pt x="317" y="3"/>
                  </a:cubicBezTo>
                  <a:cubicBezTo>
                    <a:pt x="316" y="2"/>
                    <a:pt x="316" y="2"/>
                    <a:pt x="316" y="2"/>
                  </a:cubicBezTo>
                  <a:cubicBezTo>
                    <a:pt x="314" y="1"/>
                    <a:pt x="314" y="1"/>
                    <a:pt x="314" y="1"/>
                  </a:cubicBezTo>
                  <a:cubicBezTo>
                    <a:pt x="314" y="1"/>
                    <a:pt x="313" y="1"/>
                    <a:pt x="312" y="1"/>
                  </a:cubicBezTo>
                  <a:cubicBezTo>
                    <a:pt x="310" y="0"/>
                    <a:pt x="308" y="0"/>
                    <a:pt x="306" y="1"/>
                  </a:cubicBezTo>
                  <a:cubicBezTo>
                    <a:pt x="301" y="1"/>
                    <a:pt x="296" y="2"/>
                    <a:pt x="290" y="4"/>
                  </a:cubicBezTo>
                  <a:cubicBezTo>
                    <a:pt x="279" y="8"/>
                    <a:pt x="268" y="15"/>
                    <a:pt x="262" y="20"/>
                  </a:cubicBezTo>
                  <a:cubicBezTo>
                    <a:pt x="255" y="27"/>
                    <a:pt x="249" y="35"/>
                    <a:pt x="245" y="42"/>
                  </a:cubicBezTo>
                  <a:cubicBezTo>
                    <a:pt x="245" y="42"/>
                    <a:pt x="245" y="43"/>
                    <a:pt x="245" y="43"/>
                  </a:cubicBezTo>
                  <a:cubicBezTo>
                    <a:pt x="244" y="43"/>
                    <a:pt x="244" y="43"/>
                    <a:pt x="244" y="43"/>
                  </a:cubicBezTo>
                  <a:cubicBezTo>
                    <a:pt x="235" y="60"/>
                    <a:pt x="232" y="79"/>
                    <a:pt x="231" y="103"/>
                  </a:cubicBezTo>
                  <a:cubicBezTo>
                    <a:pt x="229" y="129"/>
                    <a:pt x="225" y="148"/>
                    <a:pt x="214" y="168"/>
                  </a:cubicBezTo>
                  <a:cubicBezTo>
                    <a:pt x="214" y="168"/>
                    <a:pt x="214" y="168"/>
                    <a:pt x="214" y="168"/>
                  </a:cubicBezTo>
                  <a:cubicBezTo>
                    <a:pt x="210" y="176"/>
                    <a:pt x="205" y="183"/>
                    <a:pt x="198" y="191"/>
                  </a:cubicBezTo>
                  <a:cubicBezTo>
                    <a:pt x="196" y="193"/>
                    <a:pt x="194" y="194"/>
                    <a:pt x="191" y="192"/>
                  </a:cubicBezTo>
                  <a:cubicBezTo>
                    <a:pt x="166" y="178"/>
                    <a:pt x="142" y="164"/>
                    <a:pt x="120" y="156"/>
                  </a:cubicBezTo>
                  <a:cubicBezTo>
                    <a:pt x="97" y="147"/>
                    <a:pt x="78" y="144"/>
                    <a:pt x="61" y="152"/>
                  </a:cubicBezTo>
                  <a:cubicBezTo>
                    <a:pt x="50" y="156"/>
                    <a:pt x="39" y="166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27" y="188"/>
                    <a:pt x="24" y="197"/>
                    <a:pt x="27" y="209"/>
                  </a:cubicBezTo>
                  <a:cubicBezTo>
                    <a:pt x="27" y="210"/>
                    <a:pt x="29" y="213"/>
                    <a:pt x="29" y="213"/>
                  </a:cubicBezTo>
                  <a:cubicBezTo>
                    <a:pt x="30" y="214"/>
                    <a:pt x="30" y="215"/>
                    <a:pt x="30" y="216"/>
                  </a:cubicBezTo>
                  <a:cubicBezTo>
                    <a:pt x="30" y="216"/>
                    <a:pt x="33" y="220"/>
                    <a:pt x="30" y="216"/>
                  </a:cubicBezTo>
                  <a:cubicBezTo>
                    <a:pt x="21" y="225"/>
                    <a:pt x="21" y="225"/>
                    <a:pt x="21" y="225"/>
                  </a:cubicBezTo>
                  <a:cubicBezTo>
                    <a:pt x="15" y="232"/>
                    <a:pt x="15" y="232"/>
                    <a:pt x="15" y="232"/>
                  </a:cubicBezTo>
                  <a:cubicBezTo>
                    <a:pt x="14" y="234"/>
                    <a:pt x="12" y="236"/>
                    <a:pt x="11" y="239"/>
                  </a:cubicBezTo>
                  <a:cubicBezTo>
                    <a:pt x="10" y="239"/>
                    <a:pt x="10" y="239"/>
                    <a:pt x="10" y="239"/>
                  </a:cubicBezTo>
                  <a:cubicBezTo>
                    <a:pt x="1" y="257"/>
                    <a:pt x="4" y="277"/>
                    <a:pt x="11" y="289"/>
                  </a:cubicBezTo>
                  <a:cubicBezTo>
                    <a:pt x="16" y="296"/>
                    <a:pt x="20" y="299"/>
                    <a:pt x="16" y="295"/>
                  </a:cubicBezTo>
                  <a:cubicBezTo>
                    <a:pt x="9" y="306"/>
                    <a:pt x="9" y="306"/>
                    <a:pt x="9" y="306"/>
                  </a:cubicBezTo>
                  <a:cubicBezTo>
                    <a:pt x="5" y="313"/>
                    <a:pt x="5" y="313"/>
                    <a:pt x="5" y="313"/>
                  </a:cubicBezTo>
                  <a:cubicBezTo>
                    <a:pt x="5" y="313"/>
                    <a:pt x="5" y="313"/>
                    <a:pt x="4" y="314"/>
                  </a:cubicBezTo>
                  <a:cubicBezTo>
                    <a:pt x="4" y="314"/>
                    <a:pt x="4" y="314"/>
                    <a:pt x="4" y="314"/>
                  </a:cubicBezTo>
                  <a:cubicBezTo>
                    <a:pt x="0" y="320"/>
                    <a:pt x="0" y="328"/>
                    <a:pt x="2" y="334"/>
                  </a:cubicBezTo>
                  <a:cubicBezTo>
                    <a:pt x="4" y="342"/>
                    <a:pt x="9" y="349"/>
                    <a:pt x="16" y="356"/>
                  </a:cubicBezTo>
                  <a:cubicBezTo>
                    <a:pt x="22" y="362"/>
                    <a:pt x="27" y="364"/>
                    <a:pt x="23" y="361"/>
                  </a:cubicBezTo>
                  <a:cubicBezTo>
                    <a:pt x="15" y="370"/>
                    <a:pt x="15" y="370"/>
                    <a:pt x="15" y="370"/>
                  </a:cubicBezTo>
                  <a:cubicBezTo>
                    <a:pt x="11" y="376"/>
                    <a:pt x="11" y="376"/>
                    <a:pt x="11" y="376"/>
                  </a:cubicBezTo>
                  <a:cubicBezTo>
                    <a:pt x="10" y="377"/>
                    <a:pt x="10" y="377"/>
                    <a:pt x="10" y="377"/>
                  </a:cubicBezTo>
                  <a:cubicBezTo>
                    <a:pt x="10" y="377"/>
                    <a:pt x="10" y="378"/>
                    <a:pt x="10" y="378"/>
                  </a:cubicBezTo>
                  <a:cubicBezTo>
                    <a:pt x="9" y="379"/>
                    <a:pt x="8" y="380"/>
                    <a:pt x="8" y="380"/>
                  </a:cubicBezTo>
                  <a:cubicBezTo>
                    <a:pt x="4" y="387"/>
                    <a:pt x="5" y="396"/>
                    <a:pt x="10" y="407"/>
                  </a:cubicBezTo>
                  <a:cubicBezTo>
                    <a:pt x="11" y="407"/>
                    <a:pt x="11" y="407"/>
                    <a:pt x="11" y="407"/>
                  </a:cubicBezTo>
                  <a:cubicBezTo>
                    <a:pt x="15" y="416"/>
                    <a:pt x="23" y="425"/>
                    <a:pt x="37" y="433"/>
                  </a:cubicBezTo>
                  <a:cubicBezTo>
                    <a:pt x="42" y="436"/>
                    <a:pt x="48" y="438"/>
                    <a:pt x="55" y="441"/>
                  </a:cubicBezTo>
                  <a:cubicBezTo>
                    <a:pt x="68" y="445"/>
                    <a:pt x="75" y="447"/>
                    <a:pt x="74" y="447"/>
                  </a:cubicBezTo>
                  <a:cubicBezTo>
                    <a:pt x="74" y="447"/>
                    <a:pt x="78" y="454"/>
                    <a:pt x="80" y="456"/>
                  </a:cubicBezTo>
                  <a:cubicBezTo>
                    <a:pt x="85" y="460"/>
                    <a:pt x="100" y="470"/>
                    <a:pt x="100" y="470"/>
                  </a:cubicBezTo>
                  <a:cubicBezTo>
                    <a:pt x="106" y="472"/>
                    <a:pt x="112" y="475"/>
                    <a:pt x="118" y="476"/>
                  </a:cubicBezTo>
                  <a:cubicBezTo>
                    <a:pt x="127" y="479"/>
                    <a:pt x="135" y="481"/>
                    <a:pt x="138" y="481"/>
                  </a:cubicBezTo>
                  <a:cubicBezTo>
                    <a:pt x="146" y="481"/>
                    <a:pt x="161" y="482"/>
                    <a:pt x="176" y="481"/>
                  </a:cubicBezTo>
                  <a:cubicBezTo>
                    <a:pt x="191" y="480"/>
                    <a:pt x="206" y="477"/>
                    <a:pt x="215" y="471"/>
                  </a:cubicBezTo>
                  <a:cubicBezTo>
                    <a:pt x="216" y="470"/>
                    <a:pt x="218" y="470"/>
                    <a:pt x="220" y="471"/>
                  </a:cubicBezTo>
                  <a:cubicBezTo>
                    <a:pt x="220" y="471"/>
                    <a:pt x="220" y="471"/>
                    <a:pt x="220" y="471"/>
                  </a:cubicBezTo>
                  <a:cubicBezTo>
                    <a:pt x="220" y="471"/>
                    <a:pt x="220" y="471"/>
                    <a:pt x="220" y="471"/>
                  </a:cubicBezTo>
                  <a:cubicBezTo>
                    <a:pt x="220" y="471"/>
                    <a:pt x="220" y="471"/>
                    <a:pt x="220" y="471"/>
                  </a:cubicBezTo>
                  <a:cubicBezTo>
                    <a:pt x="220" y="471"/>
                    <a:pt x="374" y="538"/>
                    <a:pt x="499" y="536"/>
                  </a:cubicBezTo>
                  <a:cubicBezTo>
                    <a:pt x="660" y="532"/>
                    <a:pt x="819" y="495"/>
                    <a:pt x="922" y="423"/>
                  </a:cubicBezTo>
                  <a:cubicBezTo>
                    <a:pt x="1020" y="354"/>
                    <a:pt x="1061" y="281"/>
                    <a:pt x="1075" y="214"/>
                  </a:cubicBezTo>
                  <a:cubicBezTo>
                    <a:pt x="1090" y="146"/>
                    <a:pt x="1089" y="130"/>
                    <a:pt x="1078" y="165"/>
                  </a:cubicBezTo>
                  <a:close/>
                </a:path>
              </a:pathLst>
            </a:custGeom>
            <a:solidFill>
              <a:schemeClr val="accent1"/>
            </a:solidFill>
            <a:ln w="14288" cap="flat">
              <a:noFill/>
              <a:prstDash val="solid"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9"/>
            <p:cNvSpPr>
              <a:spLocks noEditPoints="1"/>
            </p:cNvSpPr>
            <p:nvPr/>
          </p:nvSpPr>
          <p:spPr bwMode="auto">
            <a:xfrm>
              <a:off x="6691315" y="1673224"/>
              <a:ext cx="4146552" cy="2024063"/>
            </a:xfrm>
            <a:custGeom>
              <a:avLst/>
              <a:gdLst>
                <a:gd name="T0" fmla="*/ 39 w 1103"/>
                <a:gd name="T1" fmla="*/ 373 h 538"/>
                <a:gd name="T2" fmla="*/ 130 w 1103"/>
                <a:gd name="T3" fmla="*/ 383 h 538"/>
                <a:gd name="T4" fmla="*/ 130 w 1103"/>
                <a:gd name="T5" fmla="*/ 357 h 538"/>
                <a:gd name="T6" fmla="*/ 128 w 1103"/>
                <a:gd name="T7" fmla="*/ 349 h 538"/>
                <a:gd name="T8" fmla="*/ 45 w 1103"/>
                <a:gd name="T9" fmla="*/ 333 h 538"/>
                <a:gd name="T10" fmla="*/ 5 w 1103"/>
                <a:gd name="T11" fmla="*/ 313 h 538"/>
                <a:gd name="T12" fmla="*/ 4 w 1103"/>
                <a:gd name="T13" fmla="*/ 314 h 538"/>
                <a:gd name="T14" fmla="*/ 38 w 1103"/>
                <a:gd name="T15" fmla="*/ 372 h 538"/>
                <a:gd name="T16" fmla="*/ 51 w 1103"/>
                <a:gd name="T17" fmla="*/ 323 h 538"/>
                <a:gd name="T18" fmla="*/ 131 w 1103"/>
                <a:gd name="T19" fmla="*/ 337 h 538"/>
                <a:gd name="T20" fmla="*/ 146 w 1103"/>
                <a:gd name="T21" fmla="*/ 325 h 538"/>
                <a:gd name="T22" fmla="*/ 146 w 1103"/>
                <a:gd name="T23" fmla="*/ 296 h 538"/>
                <a:gd name="T24" fmla="*/ 77 w 1103"/>
                <a:gd name="T25" fmla="*/ 278 h 538"/>
                <a:gd name="T26" fmla="*/ 21 w 1103"/>
                <a:gd name="T27" fmla="*/ 224 h 538"/>
                <a:gd name="T28" fmla="*/ 11 w 1103"/>
                <a:gd name="T29" fmla="*/ 239 h 538"/>
                <a:gd name="T30" fmla="*/ 1066 w 1103"/>
                <a:gd name="T31" fmla="*/ 101 h 538"/>
                <a:gd name="T32" fmla="*/ 303 w 1103"/>
                <a:gd name="T33" fmla="*/ 248 h 538"/>
                <a:gd name="T34" fmla="*/ 309 w 1103"/>
                <a:gd name="T35" fmla="*/ 63 h 538"/>
                <a:gd name="T36" fmla="*/ 316 w 1103"/>
                <a:gd name="T37" fmla="*/ 1 h 538"/>
                <a:gd name="T38" fmla="*/ 306 w 1103"/>
                <a:gd name="T39" fmla="*/ 0 h 538"/>
                <a:gd name="T40" fmla="*/ 245 w 1103"/>
                <a:gd name="T41" fmla="*/ 42 h 538"/>
                <a:gd name="T42" fmla="*/ 231 w 1103"/>
                <a:gd name="T43" fmla="*/ 103 h 538"/>
                <a:gd name="T44" fmla="*/ 198 w 1103"/>
                <a:gd name="T45" fmla="*/ 191 h 538"/>
                <a:gd name="T46" fmla="*/ 61 w 1103"/>
                <a:gd name="T47" fmla="*/ 151 h 538"/>
                <a:gd name="T48" fmla="*/ 30 w 1103"/>
                <a:gd name="T49" fmla="*/ 182 h 538"/>
                <a:gd name="T50" fmla="*/ 30 w 1103"/>
                <a:gd name="T51" fmla="*/ 217 h 538"/>
                <a:gd name="T52" fmla="*/ 82 w 1103"/>
                <a:gd name="T53" fmla="*/ 268 h 538"/>
                <a:gd name="T54" fmla="*/ 83 w 1103"/>
                <a:gd name="T55" fmla="*/ 269 h 538"/>
                <a:gd name="T56" fmla="*/ 85 w 1103"/>
                <a:gd name="T57" fmla="*/ 270 h 538"/>
                <a:gd name="T58" fmla="*/ 170 w 1103"/>
                <a:gd name="T59" fmla="*/ 266 h 538"/>
                <a:gd name="T60" fmla="*/ 172 w 1103"/>
                <a:gd name="T61" fmla="*/ 258 h 538"/>
                <a:gd name="T62" fmla="*/ 161 w 1103"/>
                <a:gd name="T63" fmla="*/ 246 h 538"/>
                <a:gd name="T64" fmla="*/ 94 w 1103"/>
                <a:gd name="T65" fmla="*/ 211 h 538"/>
                <a:gd name="T66" fmla="*/ 100 w 1103"/>
                <a:gd name="T67" fmla="*/ 202 h 538"/>
                <a:gd name="T68" fmla="*/ 153 w 1103"/>
                <a:gd name="T69" fmla="*/ 231 h 538"/>
                <a:gd name="T70" fmla="*/ 181 w 1103"/>
                <a:gd name="T71" fmla="*/ 271 h 538"/>
                <a:gd name="T72" fmla="*/ 156 w 1103"/>
                <a:gd name="T73" fmla="*/ 292 h 538"/>
                <a:gd name="T74" fmla="*/ 156 w 1103"/>
                <a:gd name="T75" fmla="*/ 331 h 538"/>
                <a:gd name="T76" fmla="*/ 138 w 1103"/>
                <a:gd name="T77" fmla="*/ 347 h 538"/>
                <a:gd name="T78" fmla="*/ 140 w 1103"/>
                <a:gd name="T79" fmla="*/ 388 h 538"/>
                <a:gd name="T80" fmla="*/ 124 w 1103"/>
                <a:gd name="T81" fmla="*/ 402 h 538"/>
                <a:gd name="T82" fmla="*/ 126 w 1103"/>
                <a:gd name="T83" fmla="*/ 439 h 538"/>
                <a:gd name="T84" fmla="*/ 81 w 1103"/>
                <a:gd name="T85" fmla="*/ 456 h 538"/>
                <a:gd name="T86" fmla="*/ 138 w 1103"/>
                <a:gd name="T87" fmla="*/ 481 h 538"/>
                <a:gd name="T88" fmla="*/ 220 w 1103"/>
                <a:gd name="T89" fmla="*/ 470 h 538"/>
                <a:gd name="T90" fmla="*/ 221 w 1103"/>
                <a:gd name="T91" fmla="*/ 471 h 538"/>
                <a:gd name="T92" fmla="*/ 1089 w 1103"/>
                <a:gd name="T93" fmla="*/ 194 h 538"/>
                <a:gd name="T94" fmla="*/ 117 w 1103"/>
                <a:gd name="T95" fmla="*/ 433 h 538"/>
                <a:gd name="T96" fmla="*/ 116 w 1103"/>
                <a:gd name="T97" fmla="*/ 410 h 538"/>
                <a:gd name="T98" fmla="*/ 108 w 1103"/>
                <a:gd name="T99" fmla="*/ 405 h 538"/>
                <a:gd name="T100" fmla="*/ 33 w 1103"/>
                <a:gd name="T101" fmla="*/ 382 h 538"/>
                <a:gd name="T102" fmla="*/ 11 w 1103"/>
                <a:gd name="T103" fmla="*/ 375 h 538"/>
                <a:gd name="T104" fmla="*/ 8 w 1103"/>
                <a:gd name="T105" fmla="*/ 380 h 538"/>
                <a:gd name="T106" fmla="*/ 37 w 1103"/>
                <a:gd name="T107" fmla="*/ 432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3" h="538">
                  <a:moveTo>
                    <a:pt x="38" y="372"/>
                  </a:moveTo>
                  <a:cubicBezTo>
                    <a:pt x="39" y="373"/>
                    <a:pt x="39" y="373"/>
                    <a:pt x="39" y="373"/>
                  </a:cubicBezTo>
                  <a:cubicBezTo>
                    <a:pt x="39" y="373"/>
                    <a:pt x="39" y="373"/>
                    <a:pt x="39" y="373"/>
                  </a:cubicBezTo>
                  <a:cubicBezTo>
                    <a:pt x="45" y="376"/>
                    <a:pt x="53" y="380"/>
                    <a:pt x="61" y="384"/>
                  </a:cubicBezTo>
                  <a:cubicBezTo>
                    <a:pt x="78" y="394"/>
                    <a:pt x="99" y="398"/>
                    <a:pt x="118" y="392"/>
                  </a:cubicBezTo>
                  <a:cubicBezTo>
                    <a:pt x="124" y="390"/>
                    <a:pt x="128" y="386"/>
                    <a:pt x="130" y="383"/>
                  </a:cubicBezTo>
                  <a:cubicBezTo>
                    <a:pt x="130" y="382"/>
                    <a:pt x="130" y="382"/>
                    <a:pt x="131" y="382"/>
                  </a:cubicBezTo>
                  <a:cubicBezTo>
                    <a:pt x="133" y="377"/>
                    <a:pt x="133" y="372"/>
                    <a:pt x="133" y="368"/>
                  </a:cubicBezTo>
                  <a:cubicBezTo>
                    <a:pt x="133" y="364"/>
                    <a:pt x="133" y="360"/>
                    <a:pt x="130" y="357"/>
                  </a:cubicBezTo>
                  <a:cubicBezTo>
                    <a:pt x="130" y="357"/>
                    <a:pt x="130" y="357"/>
                    <a:pt x="130" y="357"/>
                  </a:cubicBezTo>
                  <a:cubicBezTo>
                    <a:pt x="130" y="357"/>
                    <a:pt x="130" y="356"/>
                    <a:pt x="130" y="355"/>
                  </a:cubicBezTo>
                  <a:cubicBezTo>
                    <a:pt x="128" y="349"/>
                    <a:pt x="128" y="349"/>
                    <a:pt x="128" y="349"/>
                  </a:cubicBezTo>
                  <a:cubicBezTo>
                    <a:pt x="122" y="350"/>
                    <a:pt x="122" y="350"/>
                    <a:pt x="122" y="350"/>
                  </a:cubicBezTo>
                  <a:cubicBezTo>
                    <a:pt x="101" y="353"/>
                    <a:pt x="76" y="348"/>
                    <a:pt x="60" y="340"/>
                  </a:cubicBezTo>
                  <a:cubicBezTo>
                    <a:pt x="55" y="338"/>
                    <a:pt x="50" y="335"/>
                    <a:pt x="45" y="333"/>
                  </a:cubicBezTo>
                  <a:cubicBezTo>
                    <a:pt x="35" y="327"/>
                    <a:pt x="24" y="320"/>
                    <a:pt x="16" y="311"/>
                  </a:cubicBezTo>
                  <a:cubicBezTo>
                    <a:pt x="9" y="305"/>
                    <a:pt x="9" y="305"/>
                    <a:pt x="9" y="305"/>
                  </a:cubicBezTo>
                  <a:cubicBezTo>
                    <a:pt x="5" y="313"/>
                    <a:pt x="5" y="313"/>
                    <a:pt x="5" y="313"/>
                  </a:cubicBezTo>
                  <a:cubicBezTo>
                    <a:pt x="5" y="313"/>
                    <a:pt x="5" y="313"/>
                    <a:pt x="4" y="314"/>
                  </a:cubicBezTo>
                  <a:cubicBezTo>
                    <a:pt x="10" y="317"/>
                    <a:pt x="10" y="317"/>
                    <a:pt x="10" y="317"/>
                  </a:cubicBezTo>
                  <a:cubicBezTo>
                    <a:pt x="4" y="314"/>
                    <a:pt x="4" y="314"/>
                    <a:pt x="4" y="314"/>
                  </a:cubicBezTo>
                  <a:cubicBezTo>
                    <a:pt x="1" y="320"/>
                    <a:pt x="0" y="327"/>
                    <a:pt x="2" y="334"/>
                  </a:cubicBezTo>
                  <a:cubicBezTo>
                    <a:pt x="5" y="341"/>
                    <a:pt x="10" y="349"/>
                    <a:pt x="16" y="356"/>
                  </a:cubicBezTo>
                  <a:cubicBezTo>
                    <a:pt x="24" y="363"/>
                    <a:pt x="31" y="368"/>
                    <a:pt x="38" y="372"/>
                  </a:cubicBezTo>
                  <a:cubicBezTo>
                    <a:pt x="38" y="372"/>
                    <a:pt x="38" y="372"/>
                    <a:pt x="38" y="372"/>
                  </a:cubicBezTo>
                  <a:close/>
                  <a:moveTo>
                    <a:pt x="50" y="323"/>
                  </a:moveTo>
                  <a:cubicBezTo>
                    <a:pt x="51" y="323"/>
                    <a:pt x="51" y="323"/>
                    <a:pt x="51" y="323"/>
                  </a:cubicBezTo>
                  <a:cubicBezTo>
                    <a:pt x="51" y="324"/>
                    <a:pt x="51" y="324"/>
                    <a:pt x="51" y="324"/>
                  </a:cubicBezTo>
                  <a:cubicBezTo>
                    <a:pt x="55" y="326"/>
                    <a:pt x="60" y="328"/>
                    <a:pt x="64" y="330"/>
                  </a:cubicBezTo>
                  <a:cubicBezTo>
                    <a:pt x="82" y="339"/>
                    <a:pt x="113" y="344"/>
                    <a:pt x="131" y="337"/>
                  </a:cubicBezTo>
                  <a:cubicBezTo>
                    <a:pt x="139" y="334"/>
                    <a:pt x="144" y="330"/>
                    <a:pt x="146" y="326"/>
                  </a:cubicBezTo>
                  <a:cubicBezTo>
                    <a:pt x="146" y="326"/>
                    <a:pt x="146" y="326"/>
                    <a:pt x="146" y="325"/>
                  </a:cubicBezTo>
                  <a:cubicBezTo>
                    <a:pt x="146" y="325"/>
                    <a:pt x="146" y="325"/>
                    <a:pt x="146" y="325"/>
                  </a:cubicBezTo>
                  <a:cubicBezTo>
                    <a:pt x="146" y="325"/>
                    <a:pt x="146" y="325"/>
                    <a:pt x="146" y="325"/>
                  </a:cubicBezTo>
                  <a:cubicBezTo>
                    <a:pt x="150" y="319"/>
                    <a:pt x="150" y="311"/>
                    <a:pt x="147" y="301"/>
                  </a:cubicBezTo>
                  <a:cubicBezTo>
                    <a:pt x="146" y="296"/>
                    <a:pt x="146" y="296"/>
                    <a:pt x="146" y="296"/>
                  </a:cubicBezTo>
                  <a:cubicBezTo>
                    <a:pt x="140" y="296"/>
                    <a:pt x="140" y="296"/>
                    <a:pt x="140" y="296"/>
                  </a:cubicBezTo>
                  <a:cubicBezTo>
                    <a:pt x="133" y="297"/>
                    <a:pt x="126" y="296"/>
                    <a:pt x="119" y="294"/>
                  </a:cubicBezTo>
                  <a:cubicBezTo>
                    <a:pt x="105" y="291"/>
                    <a:pt x="90" y="285"/>
                    <a:pt x="77" y="278"/>
                  </a:cubicBezTo>
                  <a:cubicBezTo>
                    <a:pt x="69" y="274"/>
                    <a:pt x="62" y="269"/>
                    <a:pt x="56" y="264"/>
                  </a:cubicBezTo>
                  <a:cubicBezTo>
                    <a:pt x="43" y="252"/>
                    <a:pt x="33" y="242"/>
                    <a:pt x="27" y="232"/>
                  </a:cubicBezTo>
                  <a:cubicBezTo>
                    <a:pt x="21" y="224"/>
                    <a:pt x="21" y="224"/>
                    <a:pt x="21" y="224"/>
                  </a:cubicBezTo>
                  <a:cubicBezTo>
                    <a:pt x="16" y="232"/>
                    <a:pt x="16" y="232"/>
                    <a:pt x="16" y="232"/>
                  </a:cubicBezTo>
                  <a:cubicBezTo>
                    <a:pt x="14" y="234"/>
                    <a:pt x="12" y="236"/>
                    <a:pt x="11" y="238"/>
                  </a:cubicBezTo>
                  <a:cubicBezTo>
                    <a:pt x="11" y="239"/>
                    <a:pt x="11" y="239"/>
                    <a:pt x="11" y="239"/>
                  </a:cubicBezTo>
                  <a:cubicBezTo>
                    <a:pt x="1" y="256"/>
                    <a:pt x="4" y="276"/>
                    <a:pt x="11" y="288"/>
                  </a:cubicBezTo>
                  <a:cubicBezTo>
                    <a:pt x="20" y="304"/>
                    <a:pt x="34" y="314"/>
                    <a:pt x="50" y="323"/>
                  </a:cubicBezTo>
                  <a:close/>
                  <a:moveTo>
                    <a:pt x="1066" y="101"/>
                  </a:moveTo>
                  <a:cubicBezTo>
                    <a:pt x="1076" y="202"/>
                    <a:pt x="953" y="346"/>
                    <a:pt x="692" y="372"/>
                  </a:cubicBezTo>
                  <a:cubicBezTo>
                    <a:pt x="362" y="405"/>
                    <a:pt x="290" y="303"/>
                    <a:pt x="290" y="301"/>
                  </a:cubicBezTo>
                  <a:cubicBezTo>
                    <a:pt x="294" y="274"/>
                    <a:pt x="299" y="266"/>
                    <a:pt x="303" y="248"/>
                  </a:cubicBezTo>
                  <a:cubicBezTo>
                    <a:pt x="311" y="211"/>
                    <a:pt x="319" y="184"/>
                    <a:pt x="305" y="150"/>
                  </a:cubicBezTo>
                  <a:cubicBezTo>
                    <a:pt x="298" y="132"/>
                    <a:pt x="295" y="119"/>
                    <a:pt x="297" y="106"/>
                  </a:cubicBezTo>
                  <a:cubicBezTo>
                    <a:pt x="298" y="93"/>
                    <a:pt x="303" y="81"/>
                    <a:pt x="309" y="63"/>
                  </a:cubicBezTo>
                  <a:cubicBezTo>
                    <a:pt x="312" y="56"/>
                    <a:pt x="319" y="45"/>
                    <a:pt x="322" y="34"/>
                  </a:cubicBezTo>
                  <a:cubicBezTo>
                    <a:pt x="326" y="23"/>
                    <a:pt x="326" y="12"/>
                    <a:pt x="317" y="3"/>
                  </a:cubicBezTo>
                  <a:cubicBezTo>
                    <a:pt x="316" y="1"/>
                    <a:pt x="316" y="1"/>
                    <a:pt x="316" y="1"/>
                  </a:cubicBezTo>
                  <a:cubicBezTo>
                    <a:pt x="315" y="1"/>
                    <a:pt x="315" y="1"/>
                    <a:pt x="315" y="1"/>
                  </a:cubicBezTo>
                  <a:cubicBezTo>
                    <a:pt x="314" y="1"/>
                    <a:pt x="313" y="0"/>
                    <a:pt x="312" y="0"/>
                  </a:cubicBezTo>
                  <a:cubicBezTo>
                    <a:pt x="310" y="0"/>
                    <a:pt x="308" y="0"/>
                    <a:pt x="306" y="0"/>
                  </a:cubicBezTo>
                  <a:cubicBezTo>
                    <a:pt x="301" y="1"/>
                    <a:pt x="296" y="2"/>
                    <a:pt x="290" y="4"/>
                  </a:cubicBezTo>
                  <a:cubicBezTo>
                    <a:pt x="279" y="8"/>
                    <a:pt x="268" y="14"/>
                    <a:pt x="263" y="20"/>
                  </a:cubicBezTo>
                  <a:cubicBezTo>
                    <a:pt x="255" y="27"/>
                    <a:pt x="249" y="34"/>
                    <a:pt x="245" y="42"/>
                  </a:cubicBezTo>
                  <a:cubicBezTo>
                    <a:pt x="245" y="42"/>
                    <a:pt x="245" y="42"/>
                    <a:pt x="245" y="42"/>
                  </a:cubicBezTo>
                  <a:cubicBezTo>
                    <a:pt x="245" y="42"/>
                    <a:pt x="245" y="42"/>
                    <a:pt x="245" y="42"/>
                  </a:cubicBezTo>
                  <a:cubicBezTo>
                    <a:pt x="235" y="60"/>
                    <a:pt x="232" y="79"/>
                    <a:pt x="231" y="103"/>
                  </a:cubicBezTo>
                  <a:cubicBezTo>
                    <a:pt x="229" y="128"/>
                    <a:pt x="225" y="148"/>
                    <a:pt x="214" y="168"/>
                  </a:cubicBezTo>
                  <a:cubicBezTo>
                    <a:pt x="214" y="168"/>
                    <a:pt x="214" y="168"/>
                    <a:pt x="214" y="168"/>
                  </a:cubicBezTo>
                  <a:cubicBezTo>
                    <a:pt x="210" y="175"/>
                    <a:pt x="205" y="183"/>
                    <a:pt x="198" y="191"/>
                  </a:cubicBezTo>
                  <a:cubicBezTo>
                    <a:pt x="197" y="193"/>
                    <a:pt x="194" y="193"/>
                    <a:pt x="191" y="192"/>
                  </a:cubicBezTo>
                  <a:cubicBezTo>
                    <a:pt x="166" y="178"/>
                    <a:pt x="142" y="164"/>
                    <a:pt x="120" y="155"/>
                  </a:cubicBezTo>
                  <a:cubicBezTo>
                    <a:pt x="97" y="147"/>
                    <a:pt x="78" y="144"/>
                    <a:pt x="61" y="151"/>
                  </a:cubicBezTo>
                  <a:cubicBezTo>
                    <a:pt x="50" y="156"/>
                    <a:pt x="40" y="166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27" y="188"/>
                    <a:pt x="24" y="197"/>
                    <a:pt x="27" y="208"/>
                  </a:cubicBezTo>
                  <a:cubicBezTo>
                    <a:pt x="27" y="209"/>
                    <a:pt x="28" y="210"/>
                    <a:pt x="28" y="210"/>
                  </a:cubicBezTo>
                  <a:cubicBezTo>
                    <a:pt x="30" y="217"/>
                    <a:pt x="30" y="217"/>
                    <a:pt x="30" y="217"/>
                  </a:cubicBezTo>
                  <a:cubicBezTo>
                    <a:pt x="31" y="218"/>
                    <a:pt x="31" y="218"/>
                    <a:pt x="31" y="218"/>
                  </a:cubicBezTo>
                  <a:cubicBezTo>
                    <a:pt x="36" y="228"/>
                    <a:pt x="46" y="241"/>
                    <a:pt x="63" y="255"/>
                  </a:cubicBezTo>
                  <a:cubicBezTo>
                    <a:pt x="68" y="260"/>
                    <a:pt x="75" y="264"/>
                    <a:pt x="82" y="268"/>
                  </a:cubicBezTo>
                  <a:cubicBezTo>
                    <a:pt x="82" y="268"/>
                    <a:pt x="82" y="268"/>
                    <a:pt x="82" y="268"/>
                  </a:cubicBezTo>
                  <a:cubicBezTo>
                    <a:pt x="82" y="269"/>
                    <a:pt x="82" y="269"/>
                    <a:pt x="83" y="269"/>
                  </a:cubicBezTo>
                  <a:cubicBezTo>
                    <a:pt x="83" y="269"/>
                    <a:pt x="83" y="269"/>
                    <a:pt x="83" y="269"/>
                  </a:cubicBezTo>
                  <a:cubicBezTo>
                    <a:pt x="83" y="269"/>
                    <a:pt x="83" y="269"/>
                    <a:pt x="83" y="269"/>
                  </a:cubicBezTo>
                  <a:cubicBezTo>
                    <a:pt x="85" y="270"/>
                    <a:pt x="85" y="270"/>
                    <a:pt x="85" y="270"/>
                  </a:cubicBezTo>
                  <a:cubicBezTo>
                    <a:pt x="85" y="270"/>
                    <a:pt x="85" y="270"/>
                    <a:pt x="85" y="270"/>
                  </a:cubicBezTo>
                  <a:cubicBezTo>
                    <a:pt x="96" y="276"/>
                    <a:pt x="109" y="281"/>
                    <a:pt x="121" y="284"/>
                  </a:cubicBezTo>
                  <a:cubicBezTo>
                    <a:pt x="134" y="286"/>
                    <a:pt x="145" y="286"/>
                    <a:pt x="153" y="281"/>
                  </a:cubicBezTo>
                  <a:cubicBezTo>
                    <a:pt x="162" y="276"/>
                    <a:pt x="167" y="271"/>
                    <a:pt x="170" y="266"/>
                  </a:cubicBezTo>
                  <a:cubicBezTo>
                    <a:pt x="171" y="266"/>
                    <a:pt x="171" y="266"/>
                    <a:pt x="171" y="266"/>
                  </a:cubicBezTo>
                  <a:cubicBezTo>
                    <a:pt x="172" y="264"/>
                    <a:pt x="172" y="263"/>
                    <a:pt x="173" y="261"/>
                  </a:cubicBezTo>
                  <a:cubicBezTo>
                    <a:pt x="173" y="260"/>
                    <a:pt x="173" y="259"/>
                    <a:pt x="172" y="258"/>
                  </a:cubicBezTo>
                  <a:cubicBezTo>
                    <a:pt x="172" y="257"/>
                    <a:pt x="172" y="257"/>
                    <a:pt x="172" y="257"/>
                  </a:cubicBezTo>
                  <a:cubicBezTo>
                    <a:pt x="171" y="253"/>
                    <a:pt x="168" y="250"/>
                    <a:pt x="162" y="247"/>
                  </a:cubicBezTo>
                  <a:cubicBezTo>
                    <a:pt x="162" y="247"/>
                    <a:pt x="162" y="247"/>
                    <a:pt x="161" y="246"/>
                  </a:cubicBezTo>
                  <a:cubicBezTo>
                    <a:pt x="158" y="245"/>
                    <a:pt x="154" y="243"/>
                    <a:pt x="149" y="241"/>
                  </a:cubicBezTo>
                  <a:cubicBezTo>
                    <a:pt x="138" y="238"/>
                    <a:pt x="128" y="234"/>
                    <a:pt x="118" y="228"/>
                  </a:cubicBezTo>
                  <a:cubicBezTo>
                    <a:pt x="110" y="224"/>
                    <a:pt x="102" y="218"/>
                    <a:pt x="94" y="211"/>
                  </a:cubicBezTo>
                  <a:cubicBezTo>
                    <a:pt x="92" y="209"/>
                    <a:pt x="92" y="207"/>
                    <a:pt x="93" y="204"/>
                  </a:cubicBezTo>
                  <a:cubicBezTo>
                    <a:pt x="93" y="204"/>
                    <a:pt x="93" y="204"/>
                    <a:pt x="93" y="204"/>
                  </a:cubicBezTo>
                  <a:cubicBezTo>
                    <a:pt x="95" y="202"/>
                    <a:pt x="98" y="201"/>
                    <a:pt x="100" y="202"/>
                  </a:cubicBezTo>
                  <a:cubicBezTo>
                    <a:pt x="101" y="203"/>
                    <a:pt x="101" y="203"/>
                    <a:pt x="101" y="203"/>
                  </a:cubicBezTo>
                  <a:cubicBezTo>
                    <a:pt x="109" y="210"/>
                    <a:pt x="116" y="215"/>
                    <a:pt x="123" y="219"/>
                  </a:cubicBezTo>
                  <a:cubicBezTo>
                    <a:pt x="133" y="224"/>
                    <a:pt x="142" y="228"/>
                    <a:pt x="153" y="231"/>
                  </a:cubicBezTo>
                  <a:cubicBezTo>
                    <a:pt x="158" y="233"/>
                    <a:pt x="163" y="235"/>
                    <a:pt x="167" y="237"/>
                  </a:cubicBezTo>
                  <a:cubicBezTo>
                    <a:pt x="174" y="241"/>
                    <a:pt x="180" y="246"/>
                    <a:pt x="182" y="252"/>
                  </a:cubicBezTo>
                  <a:cubicBezTo>
                    <a:pt x="185" y="258"/>
                    <a:pt x="184" y="265"/>
                    <a:pt x="181" y="271"/>
                  </a:cubicBezTo>
                  <a:cubicBezTo>
                    <a:pt x="181" y="271"/>
                    <a:pt x="180" y="271"/>
                    <a:pt x="180" y="271"/>
                  </a:cubicBezTo>
                  <a:cubicBezTo>
                    <a:pt x="176" y="278"/>
                    <a:pt x="170" y="284"/>
                    <a:pt x="160" y="290"/>
                  </a:cubicBezTo>
                  <a:cubicBezTo>
                    <a:pt x="156" y="292"/>
                    <a:pt x="156" y="292"/>
                    <a:pt x="156" y="292"/>
                  </a:cubicBezTo>
                  <a:cubicBezTo>
                    <a:pt x="157" y="297"/>
                    <a:pt x="157" y="297"/>
                    <a:pt x="157" y="297"/>
                  </a:cubicBezTo>
                  <a:cubicBezTo>
                    <a:pt x="161" y="310"/>
                    <a:pt x="161" y="321"/>
                    <a:pt x="156" y="331"/>
                  </a:cubicBezTo>
                  <a:cubicBezTo>
                    <a:pt x="156" y="331"/>
                    <a:pt x="156" y="331"/>
                    <a:pt x="156" y="331"/>
                  </a:cubicBezTo>
                  <a:cubicBezTo>
                    <a:pt x="156" y="331"/>
                    <a:pt x="156" y="331"/>
                    <a:pt x="156" y="331"/>
                  </a:cubicBezTo>
                  <a:cubicBezTo>
                    <a:pt x="153" y="336"/>
                    <a:pt x="149" y="340"/>
                    <a:pt x="143" y="343"/>
                  </a:cubicBezTo>
                  <a:cubicBezTo>
                    <a:pt x="138" y="347"/>
                    <a:pt x="138" y="347"/>
                    <a:pt x="138" y="347"/>
                  </a:cubicBezTo>
                  <a:cubicBezTo>
                    <a:pt x="140" y="352"/>
                    <a:pt x="140" y="352"/>
                    <a:pt x="140" y="352"/>
                  </a:cubicBezTo>
                  <a:cubicBezTo>
                    <a:pt x="145" y="362"/>
                    <a:pt x="147" y="375"/>
                    <a:pt x="140" y="388"/>
                  </a:cubicBezTo>
                  <a:cubicBezTo>
                    <a:pt x="140" y="388"/>
                    <a:pt x="140" y="388"/>
                    <a:pt x="140" y="388"/>
                  </a:cubicBezTo>
                  <a:cubicBezTo>
                    <a:pt x="140" y="388"/>
                    <a:pt x="140" y="388"/>
                    <a:pt x="140" y="388"/>
                  </a:cubicBezTo>
                  <a:cubicBezTo>
                    <a:pt x="138" y="392"/>
                    <a:pt x="134" y="396"/>
                    <a:pt x="129" y="398"/>
                  </a:cubicBezTo>
                  <a:cubicBezTo>
                    <a:pt x="124" y="402"/>
                    <a:pt x="124" y="402"/>
                    <a:pt x="124" y="402"/>
                  </a:cubicBezTo>
                  <a:cubicBezTo>
                    <a:pt x="127" y="408"/>
                    <a:pt x="127" y="408"/>
                    <a:pt x="127" y="408"/>
                  </a:cubicBezTo>
                  <a:cubicBezTo>
                    <a:pt x="132" y="417"/>
                    <a:pt x="132" y="428"/>
                    <a:pt x="126" y="438"/>
                  </a:cubicBezTo>
                  <a:cubicBezTo>
                    <a:pt x="126" y="439"/>
                    <a:pt x="126" y="439"/>
                    <a:pt x="126" y="439"/>
                  </a:cubicBezTo>
                  <a:cubicBezTo>
                    <a:pt x="122" y="446"/>
                    <a:pt x="116" y="451"/>
                    <a:pt x="107" y="455"/>
                  </a:cubicBezTo>
                  <a:cubicBezTo>
                    <a:pt x="105" y="455"/>
                    <a:pt x="103" y="456"/>
                    <a:pt x="101" y="456"/>
                  </a:cubicBezTo>
                  <a:cubicBezTo>
                    <a:pt x="81" y="456"/>
                    <a:pt x="81" y="456"/>
                    <a:pt x="81" y="456"/>
                  </a:cubicBezTo>
                  <a:cubicBezTo>
                    <a:pt x="81" y="456"/>
                    <a:pt x="95" y="466"/>
                    <a:pt x="100" y="469"/>
                  </a:cubicBezTo>
                  <a:cubicBezTo>
                    <a:pt x="106" y="473"/>
                    <a:pt x="112" y="474"/>
                    <a:pt x="118" y="476"/>
                  </a:cubicBezTo>
                  <a:cubicBezTo>
                    <a:pt x="128" y="479"/>
                    <a:pt x="135" y="480"/>
                    <a:pt x="138" y="481"/>
                  </a:cubicBezTo>
                  <a:cubicBezTo>
                    <a:pt x="147" y="481"/>
                    <a:pt x="161" y="482"/>
                    <a:pt x="176" y="481"/>
                  </a:cubicBezTo>
                  <a:cubicBezTo>
                    <a:pt x="191" y="480"/>
                    <a:pt x="206" y="477"/>
                    <a:pt x="215" y="471"/>
                  </a:cubicBezTo>
                  <a:cubicBezTo>
                    <a:pt x="216" y="470"/>
                    <a:pt x="218" y="469"/>
                    <a:pt x="220" y="470"/>
                  </a:cubicBezTo>
                  <a:cubicBezTo>
                    <a:pt x="220" y="470"/>
                    <a:pt x="220" y="470"/>
                    <a:pt x="220" y="470"/>
                  </a:cubicBezTo>
                  <a:cubicBezTo>
                    <a:pt x="220" y="470"/>
                    <a:pt x="220" y="470"/>
                    <a:pt x="220" y="470"/>
                  </a:cubicBezTo>
                  <a:cubicBezTo>
                    <a:pt x="221" y="471"/>
                    <a:pt x="221" y="471"/>
                    <a:pt x="221" y="471"/>
                  </a:cubicBezTo>
                  <a:cubicBezTo>
                    <a:pt x="221" y="471"/>
                    <a:pt x="365" y="538"/>
                    <a:pt x="500" y="535"/>
                  </a:cubicBezTo>
                  <a:cubicBezTo>
                    <a:pt x="660" y="532"/>
                    <a:pt x="819" y="494"/>
                    <a:pt x="922" y="422"/>
                  </a:cubicBezTo>
                  <a:cubicBezTo>
                    <a:pt x="1021" y="354"/>
                    <a:pt x="1074" y="262"/>
                    <a:pt x="1089" y="194"/>
                  </a:cubicBezTo>
                  <a:cubicBezTo>
                    <a:pt x="1103" y="126"/>
                    <a:pt x="1062" y="65"/>
                    <a:pt x="1066" y="101"/>
                  </a:cubicBezTo>
                  <a:close/>
                  <a:moveTo>
                    <a:pt x="103" y="444"/>
                  </a:moveTo>
                  <a:cubicBezTo>
                    <a:pt x="110" y="442"/>
                    <a:pt x="114" y="438"/>
                    <a:pt x="117" y="433"/>
                  </a:cubicBezTo>
                  <a:cubicBezTo>
                    <a:pt x="117" y="433"/>
                    <a:pt x="117" y="433"/>
                    <a:pt x="117" y="433"/>
                  </a:cubicBezTo>
                  <a:cubicBezTo>
                    <a:pt x="117" y="433"/>
                    <a:pt x="117" y="433"/>
                    <a:pt x="117" y="433"/>
                  </a:cubicBezTo>
                  <a:cubicBezTo>
                    <a:pt x="121" y="425"/>
                    <a:pt x="120" y="416"/>
                    <a:pt x="116" y="410"/>
                  </a:cubicBezTo>
                  <a:cubicBezTo>
                    <a:pt x="116" y="410"/>
                    <a:pt x="115" y="409"/>
                    <a:pt x="115" y="409"/>
                  </a:cubicBezTo>
                  <a:cubicBezTo>
                    <a:pt x="113" y="404"/>
                    <a:pt x="113" y="404"/>
                    <a:pt x="113" y="404"/>
                  </a:cubicBezTo>
                  <a:cubicBezTo>
                    <a:pt x="108" y="405"/>
                    <a:pt x="108" y="405"/>
                    <a:pt x="108" y="405"/>
                  </a:cubicBezTo>
                  <a:cubicBezTo>
                    <a:pt x="90" y="407"/>
                    <a:pt x="71" y="402"/>
                    <a:pt x="55" y="394"/>
                  </a:cubicBezTo>
                  <a:cubicBezTo>
                    <a:pt x="47" y="389"/>
                    <a:pt x="40" y="386"/>
                    <a:pt x="33" y="382"/>
                  </a:cubicBezTo>
                  <a:cubicBezTo>
                    <a:pt x="33" y="382"/>
                    <a:pt x="33" y="382"/>
                    <a:pt x="33" y="382"/>
                  </a:cubicBezTo>
                  <a:cubicBezTo>
                    <a:pt x="29" y="380"/>
                    <a:pt x="25" y="377"/>
                    <a:pt x="21" y="374"/>
                  </a:cubicBezTo>
                  <a:cubicBezTo>
                    <a:pt x="15" y="370"/>
                    <a:pt x="15" y="370"/>
                    <a:pt x="15" y="370"/>
                  </a:cubicBezTo>
                  <a:cubicBezTo>
                    <a:pt x="11" y="375"/>
                    <a:pt x="11" y="375"/>
                    <a:pt x="11" y="375"/>
                  </a:cubicBezTo>
                  <a:cubicBezTo>
                    <a:pt x="10" y="376"/>
                    <a:pt x="10" y="377"/>
                    <a:pt x="10" y="377"/>
                  </a:cubicBezTo>
                  <a:cubicBezTo>
                    <a:pt x="10" y="377"/>
                    <a:pt x="10" y="377"/>
                    <a:pt x="10" y="377"/>
                  </a:cubicBezTo>
                  <a:cubicBezTo>
                    <a:pt x="9" y="378"/>
                    <a:pt x="8" y="379"/>
                    <a:pt x="8" y="380"/>
                  </a:cubicBezTo>
                  <a:cubicBezTo>
                    <a:pt x="4" y="387"/>
                    <a:pt x="5" y="396"/>
                    <a:pt x="11" y="406"/>
                  </a:cubicBezTo>
                  <a:cubicBezTo>
                    <a:pt x="11" y="407"/>
                    <a:pt x="11" y="407"/>
                    <a:pt x="11" y="407"/>
                  </a:cubicBezTo>
                  <a:cubicBezTo>
                    <a:pt x="16" y="416"/>
                    <a:pt x="23" y="425"/>
                    <a:pt x="37" y="432"/>
                  </a:cubicBezTo>
                  <a:cubicBezTo>
                    <a:pt x="42" y="435"/>
                    <a:pt x="48" y="438"/>
                    <a:pt x="56" y="440"/>
                  </a:cubicBezTo>
                  <a:cubicBezTo>
                    <a:pt x="70" y="445"/>
                    <a:pt x="89" y="450"/>
                    <a:pt x="103" y="444"/>
                  </a:cubicBezTo>
                  <a:close/>
                </a:path>
              </a:pathLst>
            </a:custGeom>
            <a:solidFill>
              <a:schemeClr val="bg1"/>
            </a:solidFill>
            <a:ln w="14288" cap="flat">
              <a:noFill/>
              <a:prstDash val="solid"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01" name="组合 100"/>
          <p:cNvGrpSpPr/>
          <p:nvPr/>
        </p:nvGrpSpPr>
        <p:grpSpPr>
          <a:xfrm>
            <a:off x="6476264" y="2253817"/>
            <a:ext cx="2159536" cy="1481725"/>
            <a:chOff x="6488115" y="765174"/>
            <a:chExt cx="4349752" cy="298450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2" name="AutoShape 3"/>
            <p:cNvSpPr>
              <a:spLocks noChangeAspect="1" noChangeArrowheads="1" noTextEdit="1"/>
            </p:cNvSpPr>
            <p:nvPr/>
          </p:nvSpPr>
          <p:spPr bwMode="auto">
            <a:xfrm>
              <a:off x="6488115" y="765174"/>
              <a:ext cx="4330702" cy="2981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Oval 5"/>
            <p:cNvSpPr>
              <a:spLocks noChangeArrowheads="1"/>
            </p:cNvSpPr>
            <p:nvPr/>
          </p:nvSpPr>
          <p:spPr bwMode="auto">
            <a:xfrm>
              <a:off x="6496053" y="855662"/>
              <a:ext cx="4094164" cy="2566988"/>
            </a:xfrm>
            <a:prstGeom prst="ellipse">
              <a:avLst/>
            </a:prstGeom>
            <a:solidFill>
              <a:schemeClr val="accent1"/>
            </a:solidFill>
            <a:ln w="14288" cap="flat">
              <a:noFill/>
              <a:prstDash val="solid"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Oval 6"/>
            <p:cNvSpPr>
              <a:spLocks noChangeArrowheads="1"/>
            </p:cNvSpPr>
            <p:nvPr/>
          </p:nvSpPr>
          <p:spPr bwMode="auto">
            <a:xfrm>
              <a:off x="6657978" y="833437"/>
              <a:ext cx="4092577" cy="2563813"/>
            </a:xfrm>
            <a:prstGeom prst="ellipse">
              <a:avLst/>
            </a:prstGeom>
            <a:solidFill>
              <a:schemeClr val="accent1"/>
            </a:solidFill>
            <a:ln w="14288" cap="flat">
              <a:solidFill>
                <a:srgbClr val="000000"/>
              </a:solidFill>
              <a:prstDash val="solid"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7"/>
            <p:cNvSpPr>
              <a:spLocks noEditPoints="1"/>
            </p:cNvSpPr>
            <p:nvPr/>
          </p:nvSpPr>
          <p:spPr bwMode="auto">
            <a:xfrm>
              <a:off x="6592890" y="768349"/>
              <a:ext cx="4222752" cy="2692401"/>
            </a:xfrm>
            <a:custGeom>
              <a:avLst/>
              <a:gdLst>
                <a:gd name="T0" fmla="*/ 562 w 1123"/>
                <a:gd name="T1" fmla="*/ 715 h 715"/>
                <a:gd name="T2" fmla="*/ 167 w 1123"/>
                <a:gd name="T3" fmla="*/ 613 h 715"/>
                <a:gd name="T4" fmla="*/ 0 w 1123"/>
                <a:gd name="T5" fmla="*/ 358 h 715"/>
                <a:gd name="T6" fmla="*/ 167 w 1123"/>
                <a:gd name="T7" fmla="*/ 102 h 715"/>
                <a:gd name="T8" fmla="*/ 562 w 1123"/>
                <a:gd name="T9" fmla="*/ 0 h 715"/>
                <a:gd name="T10" fmla="*/ 956 w 1123"/>
                <a:gd name="T11" fmla="*/ 102 h 715"/>
                <a:gd name="T12" fmla="*/ 1123 w 1123"/>
                <a:gd name="T13" fmla="*/ 358 h 715"/>
                <a:gd name="T14" fmla="*/ 956 w 1123"/>
                <a:gd name="T15" fmla="*/ 613 h 715"/>
                <a:gd name="T16" fmla="*/ 562 w 1123"/>
                <a:gd name="T17" fmla="*/ 715 h 715"/>
                <a:gd name="T18" fmla="*/ 562 w 1123"/>
                <a:gd name="T19" fmla="*/ 34 h 715"/>
                <a:gd name="T20" fmla="*/ 34 w 1123"/>
                <a:gd name="T21" fmla="*/ 358 h 715"/>
                <a:gd name="T22" fmla="*/ 562 w 1123"/>
                <a:gd name="T23" fmla="*/ 682 h 715"/>
                <a:gd name="T24" fmla="*/ 1090 w 1123"/>
                <a:gd name="T25" fmla="*/ 358 h 715"/>
                <a:gd name="T26" fmla="*/ 562 w 1123"/>
                <a:gd name="T27" fmla="*/ 34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23" h="715">
                  <a:moveTo>
                    <a:pt x="562" y="715"/>
                  </a:moveTo>
                  <a:cubicBezTo>
                    <a:pt x="413" y="715"/>
                    <a:pt x="273" y="679"/>
                    <a:pt x="167" y="613"/>
                  </a:cubicBezTo>
                  <a:cubicBezTo>
                    <a:pt x="59" y="545"/>
                    <a:pt x="0" y="455"/>
                    <a:pt x="0" y="358"/>
                  </a:cubicBezTo>
                  <a:cubicBezTo>
                    <a:pt x="0" y="261"/>
                    <a:pt x="59" y="170"/>
                    <a:pt x="167" y="102"/>
                  </a:cubicBezTo>
                  <a:cubicBezTo>
                    <a:pt x="273" y="36"/>
                    <a:pt x="413" y="0"/>
                    <a:pt x="562" y="0"/>
                  </a:cubicBezTo>
                  <a:cubicBezTo>
                    <a:pt x="710" y="0"/>
                    <a:pt x="850" y="36"/>
                    <a:pt x="956" y="102"/>
                  </a:cubicBezTo>
                  <a:cubicBezTo>
                    <a:pt x="1064" y="170"/>
                    <a:pt x="1123" y="261"/>
                    <a:pt x="1123" y="358"/>
                  </a:cubicBezTo>
                  <a:cubicBezTo>
                    <a:pt x="1123" y="455"/>
                    <a:pt x="1064" y="545"/>
                    <a:pt x="956" y="613"/>
                  </a:cubicBezTo>
                  <a:cubicBezTo>
                    <a:pt x="850" y="679"/>
                    <a:pt x="710" y="715"/>
                    <a:pt x="562" y="715"/>
                  </a:cubicBezTo>
                  <a:close/>
                  <a:moveTo>
                    <a:pt x="562" y="34"/>
                  </a:moveTo>
                  <a:cubicBezTo>
                    <a:pt x="270" y="34"/>
                    <a:pt x="34" y="179"/>
                    <a:pt x="34" y="358"/>
                  </a:cubicBezTo>
                  <a:cubicBezTo>
                    <a:pt x="34" y="536"/>
                    <a:pt x="270" y="682"/>
                    <a:pt x="562" y="682"/>
                  </a:cubicBezTo>
                  <a:cubicBezTo>
                    <a:pt x="853" y="682"/>
                    <a:pt x="1090" y="536"/>
                    <a:pt x="1090" y="358"/>
                  </a:cubicBezTo>
                  <a:cubicBezTo>
                    <a:pt x="1090" y="179"/>
                    <a:pt x="853" y="34"/>
                    <a:pt x="562" y="34"/>
                  </a:cubicBezTo>
                  <a:close/>
                </a:path>
              </a:pathLst>
            </a:custGeom>
            <a:solidFill>
              <a:schemeClr val="bg1"/>
            </a:solidFill>
            <a:ln w="14288" cap="flat">
              <a:noFill/>
              <a:prstDash val="solid"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8"/>
            <p:cNvSpPr/>
            <p:nvPr/>
          </p:nvSpPr>
          <p:spPr bwMode="auto">
            <a:xfrm>
              <a:off x="6619878" y="1725612"/>
              <a:ext cx="4097339" cy="2024063"/>
            </a:xfrm>
            <a:custGeom>
              <a:avLst/>
              <a:gdLst>
                <a:gd name="T0" fmla="*/ 691 w 1090"/>
                <a:gd name="T1" fmla="*/ 372 h 538"/>
                <a:gd name="T2" fmla="*/ 303 w 1090"/>
                <a:gd name="T3" fmla="*/ 248 h 538"/>
                <a:gd name="T4" fmla="*/ 296 w 1090"/>
                <a:gd name="T5" fmla="*/ 106 h 538"/>
                <a:gd name="T6" fmla="*/ 322 w 1090"/>
                <a:gd name="T7" fmla="*/ 34 h 538"/>
                <a:gd name="T8" fmla="*/ 316 w 1090"/>
                <a:gd name="T9" fmla="*/ 2 h 538"/>
                <a:gd name="T10" fmla="*/ 312 w 1090"/>
                <a:gd name="T11" fmla="*/ 1 h 538"/>
                <a:gd name="T12" fmla="*/ 290 w 1090"/>
                <a:gd name="T13" fmla="*/ 4 h 538"/>
                <a:gd name="T14" fmla="*/ 245 w 1090"/>
                <a:gd name="T15" fmla="*/ 42 h 538"/>
                <a:gd name="T16" fmla="*/ 244 w 1090"/>
                <a:gd name="T17" fmla="*/ 43 h 538"/>
                <a:gd name="T18" fmla="*/ 214 w 1090"/>
                <a:gd name="T19" fmla="*/ 168 h 538"/>
                <a:gd name="T20" fmla="*/ 198 w 1090"/>
                <a:gd name="T21" fmla="*/ 191 h 538"/>
                <a:gd name="T22" fmla="*/ 120 w 1090"/>
                <a:gd name="T23" fmla="*/ 156 h 538"/>
                <a:gd name="T24" fmla="*/ 30 w 1090"/>
                <a:gd name="T25" fmla="*/ 182 h 538"/>
                <a:gd name="T26" fmla="*/ 30 w 1090"/>
                <a:gd name="T27" fmla="*/ 183 h 538"/>
                <a:gd name="T28" fmla="*/ 29 w 1090"/>
                <a:gd name="T29" fmla="*/ 213 h 538"/>
                <a:gd name="T30" fmla="*/ 30 w 1090"/>
                <a:gd name="T31" fmla="*/ 216 h 538"/>
                <a:gd name="T32" fmla="*/ 15 w 1090"/>
                <a:gd name="T33" fmla="*/ 232 h 538"/>
                <a:gd name="T34" fmla="*/ 10 w 1090"/>
                <a:gd name="T35" fmla="*/ 239 h 538"/>
                <a:gd name="T36" fmla="*/ 16 w 1090"/>
                <a:gd name="T37" fmla="*/ 295 h 538"/>
                <a:gd name="T38" fmla="*/ 5 w 1090"/>
                <a:gd name="T39" fmla="*/ 313 h 538"/>
                <a:gd name="T40" fmla="*/ 4 w 1090"/>
                <a:gd name="T41" fmla="*/ 314 h 538"/>
                <a:gd name="T42" fmla="*/ 16 w 1090"/>
                <a:gd name="T43" fmla="*/ 356 h 538"/>
                <a:gd name="T44" fmla="*/ 15 w 1090"/>
                <a:gd name="T45" fmla="*/ 370 h 538"/>
                <a:gd name="T46" fmla="*/ 10 w 1090"/>
                <a:gd name="T47" fmla="*/ 377 h 538"/>
                <a:gd name="T48" fmla="*/ 8 w 1090"/>
                <a:gd name="T49" fmla="*/ 380 h 538"/>
                <a:gd name="T50" fmla="*/ 11 w 1090"/>
                <a:gd name="T51" fmla="*/ 407 h 538"/>
                <a:gd name="T52" fmla="*/ 55 w 1090"/>
                <a:gd name="T53" fmla="*/ 441 h 538"/>
                <a:gd name="T54" fmla="*/ 80 w 1090"/>
                <a:gd name="T55" fmla="*/ 456 h 538"/>
                <a:gd name="T56" fmla="*/ 118 w 1090"/>
                <a:gd name="T57" fmla="*/ 476 h 538"/>
                <a:gd name="T58" fmla="*/ 176 w 1090"/>
                <a:gd name="T59" fmla="*/ 481 h 538"/>
                <a:gd name="T60" fmla="*/ 220 w 1090"/>
                <a:gd name="T61" fmla="*/ 471 h 538"/>
                <a:gd name="T62" fmla="*/ 220 w 1090"/>
                <a:gd name="T63" fmla="*/ 471 h 538"/>
                <a:gd name="T64" fmla="*/ 499 w 1090"/>
                <a:gd name="T65" fmla="*/ 536 h 538"/>
                <a:gd name="T66" fmla="*/ 1075 w 1090"/>
                <a:gd name="T67" fmla="*/ 214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90" h="538">
                  <a:moveTo>
                    <a:pt x="1078" y="165"/>
                  </a:moveTo>
                  <a:cubicBezTo>
                    <a:pt x="1039" y="285"/>
                    <a:pt x="953" y="346"/>
                    <a:pt x="691" y="372"/>
                  </a:cubicBezTo>
                  <a:cubicBezTo>
                    <a:pt x="361" y="406"/>
                    <a:pt x="290" y="303"/>
                    <a:pt x="290" y="301"/>
                  </a:cubicBezTo>
                  <a:cubicBezTo>
                    <a:pt x="294" y="275"/>
                    <a:pt x="299" y="266"/>
                    <a:pt x="303" y="248"/>
                  </a:cubicBezTo>
                  <a:cubicBezTo>
                    <a:pt x="311" y="211"/>
                    <a:pt x="318" y="185"/>
                    <a:pt x="305" y="150"/>
                  </a:cubicBezTo>
                  <a:cubicBezTo>
                    <a:pt x="298" y="132"/>
                    <a:pt x="295" y="119"/>
                    <a:pt x="296" y="106"/>
                  </a:cubicBezTo>
                  <a:cubicBezTo>
                    <a:pt x="298" y="93"/>
                    <a:pt x="303" y="81"/>
                    <a:pt x="309" y="64"/>
                  </a:cubicBezTo>
                  <a:cubicBezTo>
                    <a:pt x="312" y="56"/>
                    <a:pt x="319" y="46"/>
                    <a:pt x="322" y="34"/>
                  </a:cubicBezTo>
                  <a:cubicBezTo>
                    <a:pt x="325" y="23"/>
                    <a:pt x="325" y="12"/>
                    <a:pt x="317" y="3"/>
                  </a:cubicBezTo>
                  <a:cubicBezTo>
                    <a:pt x="316" y="2"/>
                    <a:pt x="316" y="2"/>
                    <a:pt x="316" y="2"/>
                  </a:cubicBezTo>
                  <a:cubicBezTo>
                    <a:pt x="314" y="1"/>
                    <a:pt x="314" y="1"/>
                    <a:pt x="314" y="1"/>
                  </a:cubicBezTo>
                  <a:cubicBezTo>
                    <a:pt x="314" y="1"/>
                    <a:pt x="313" y="1"/>
                    <a:pt x="312" y="1"/>
                  </a:cubicBezTo>
                  <a:cubicBezTo>
                    <a:pt x="310" y="0"/>
                    <a:pt x="308" y="0"/>
                    <a:pt x="306" y="1"/>
                  </a:cubicBezTo>
                  <a:cubicBezTo>
                    <a:pt x="301" y="1"/>
                    <a:pt x="296" y="2"/>
                    <a:pt x="290" y="4"/>
                  </a:cubicBezTo>
                  <a:cubicBezTo>
                    <a:pt x="279" y="8"/>
                    <a:pt x="268" y="15"/>
                    <a:pt x="262" y="20"/>
                  </a:cubicBezTo>
                  <a:cubicBezTo>
                    <a:pt x="255" y="27"/>
                    <a:pt x="249" y="35"/>
                    <a:pt x="245" y="42"/>
                  </a:cubicBezTo>
                  <a:cubicBezTo>
                    <a:pt x="245" y="42"/>
                    <a:pt x="245" y="43"/>
                    <a:pt x="245" y="43"/>
                  </a:cubicBezTo>
                  <a:cubicBezTo>
                    <a:pt x="244" y="43"/>
                    <a:pt x="244" y="43"/>
                    <a:pt x="244" y="43"/>
                  </a:cubicBezTo>
                  <a:cubicBezTo>
                    <a:pt x="235" y="60"/>
                    <a:pt x="232" y="79"/>
                    <a:pt x="231" y="103"/>
                  </a:cubicBezTo>
                  <a:cubicBezTo>
                    <a:pt x="229" y="129"/>
                    <a:pt x="225" y="148"/>
                    <a:pt x="214" y="168"/>
                  </a:cubicBezTo>
                  <a:cubicBezTo>
                    <a:pt x="214" y="168"/>
                    <a:pt x="214" y="168"/>
                    <a:pt x="214" y="168"/>
                  </a:cubicBezTo>
                  <a:cubicBezTo>
                    <a:pt x="210" y="176"/>
                    <a:pt x="205" y="183"/>
                    <a:pt x="198" y="191"/>
                  </a:cubicBezTo>
                  <a:cubicBezTo>
                    <a:pt x="196" y="193"/>
                    <a:pt x="194" y="194"/>
                    <a:pt x="191" y="192"/>
                  </a:cubicBezTo>
                  <a:cubicBezTo>
                    <a:pt x="166" y="178"/>
                    <a:pt x="142" y="164"/>
                    <a:pt x="120" y="156"/>
                  </a:cubicBezTo>
                  <a:cubicBezTo>
                    <a:pt x="97" y="147"/>
                    <a:pt x="78" y="144"/>
                    <a:pt x="61" y="152"/>
                  </a:cubicBezTo>
                  <a:cubicBezTo>
                    <a:pt x="50" y="156"/>
                    <a:pt x="39" y="166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27" y="188"/>
                    <a:pt x="24" y="197"/>
                    <a:pt x="27" y="209"/>
                  </a:cubicBezTo>
                  <a:cubicBezTo>
                    <a:pt x="27" y="210"/>
                    <a:pt x="29" y="213"/>
                    <a:pt x="29" y="213"/>
                  </a:cubicBezTo>
                  <a:cubicBezTo>
                    <a:pt x="30" y="214"/>
                    <a:pt x="30" y="215"/>
                    <a:pt x="30" y="216"/>
                  </a:cubicBezTo>
                  <a:cubicBezTo>
                    <a:pt x="30" y="216"/>
                    <a:pt x="33" y="220"/>
                    <a:pt x="30" y="216"/>
                  </a:cubicBezTo>
                  <a:cubicBezTo>
                    <a:pt x="21" y="225"/>
                    <a:pt x="21" y="225"/>
                    <a:pt x="21" y="225"/>
                  </a:cubicBezTo>
                  <a:cubicBezTo>
                    <a:pt x="15" y="232"/>
                    <a:pt x="15" y="232"/>
                    <a:pt x="15" y="232"/>
                  </a:cubicBezTo>
                  <a:cubicBezTo>
                    <a:pt x="14" y="234"/>
                    <a:pt x="12" y="236"/>
                    <a:pt x="11" y="239"/>
                  </a:cubicBezTo>
                  <a:cubicBezTo>
                    <a:pt x="10" y="239"/>
                    <a:pt x="10" y="239"/>
                    <a:pt x="10" y="239"/>
                  </a:cubicBezTo>
                  <a:cubicBezTo>
                    <a:pt x="1" y="257"/>
                    <a:pt x="4" y="277"/>
                    <a:pt x="11" y="289"/>
                  </a:cubicBezTo>
                  <a:cubicBezTo>
                    <a:pt x="16" y="296"/>
                    <a:pt x="20" y="299"/>
                    <a:pt x="16" y="295"/>
                  </a:cubicBezTo>
                  <a:cubicBezTo>
                    <a:pt x="9" y="306"/>
                    <a:pt x="9" y="306"/>
                    <a:pt x="9" y="306"/>
                  </a:cubicBezTo>
                  <a:cubicBezTo>
                    <a:pt x="5" y="313"/>
                    <a:pt x="5" y="313"/>
                    <a:pt x="5" y="313"/>
                  </a:cubicBezTo>
                  <a:cubicBezTo>
                    <a:pt x="5" y="313"/>
                    <a:pt x="5" y="313"/>
                    <a:pt x="4" y="314"/>
                  </a:cubicBezTo>
                  <a:cubicBezTo>
                    <a:pt x="4" y="314"/>
                    <a:pt x="4" y="314"/>
                    <a:pt x="4" y="314"/>
                  </a:cubicBezTo>
                  <a:cubicBezTo>
                    <a:pt x="0" y="320"/>
                    <a:pt x="0" y="328"/>
                    <a:pt x="2" y="334"/>
                  </a:cubicBezTo>
                  <a:cubicBezTo>
                    <a:pt x="4" y="342"/>
                    <a:pt x="9" y="349"/>
                    <a:pt x="16" y="356"/>
                  </a:cubicBezTo>
                  <a:cubicBezTo>
                    <a:pt x="22" y="362"/>
                    <a:pt x="27" y="364"/>
                    <a:pt x="23" y="361"/>
                  </a:cubicBezTo>
                  <a:cubicBezTo>
                    <a:pt x="15" y="370"/>
                    <a:pt x="15" y="370"/>
                    <a:pt x="15" y="370"/>
                  </a:cubicBezTo>
                  <a:cubicBezTo>
                    <a:pt x="11" y="376"/>
                    <a:pt x="11" y="376"/>
                    <a:pt x="11" y="376"/>
                  </a:cubicBezTo>
                  <a:cubicBezTo>
                    <a:pt x="10" y="377"/>
                    <a:pt x="10" y="377"/>
                    <a:pt x="10" y="377"/>
                  </a:cubicBezTo>
                  <a:cubicBezTo>
                    <a:pt x="10" y="377"/>
                    <a:pt x="10" y="378"/>
                    <a:pt x="10" y="378"/>
                  </a:cubicBezTo>
                  <a:cubicBezTo>
                    <a:pt x="9" y="379"/>
                    <a:pt x="8" y="380"/>
                    <a:pt x="8" y="380"/>
                  </a:cubicBezTo>
                  <a:cubicBezTo>
                    <a:pt x="4" y="387"/>
                    <a:pt x="5" y="396"/>
                    <a:pt x="10" y="407"/>
                  </a:cubicBezTo>
                  <a:cubicBezTo>
                    <a:pt x="11" y="407"/>
                    <a:pt x="11" y="407"/>
                    <a:pt x="11" y="407"/>
                  </a:cubicBezTo>
                  <a:cubicBezTo>
                    <a:pt x="15" y="416"/>
                    <a:pt x="23" y="425"/>
                    <a:pt x="37" y="433"/>
                  </a:cubicBezTo>
                  <a:cubicBezTo>
                    <a:pt x="42" y="436"/>
                    <a:pt x="48" y="438"/>
                    <a:pt x="55" y="441"/>
                  </a:cubicBezTo>
                  <a:cubicBezTo>
                    <a:pt x="68" y="445"/>
                    <a:pt x="75" y="447"/>
                    <a:pt x="74" y="447"/>
                  </a:cubicBezTo>
                  <a:cubicBezTo>
                    <a:pt x="74" y="447"/>
                    <a:pt x="78" y="454"/>
                    <a:pt x="80" y="456"/>
                  </a:cubicBezTo>
                  <a:cubicBezTo>
                    <a:pt x="85" y="460"/>
                    <a:pt x="100" y="470"/>
                    <a:pt x="100" y="470"/>
                  </a:cubicBezTo>
                  <a:cubicBezTo>
                    <a:pt x="106" y="472"/>
                    <a:pt x="112" y="475"/>
                    <a:pt x="118" y="476"/>
                  </a:cubicBezTo>
                  <a:cubicBezTo>
                    <a:pt x="127" y="479"/>
                    <a:pt x="135" y="481"/>
                    <a:pt x="138" y="481"/>
                  </a:cubicBezTo>
                  <a:cubicBezTo>
                    <a:pt x="146" y="481"/>
                    <a:pt x="161" y="482"/>
                    <a:pt x="176" y="481"/>
                  </a:cubicBezTo>
                  <a:cubicBezTo>
                    <a:pt x="191" y="480"/>
                    <a:pt x="206" y="477"/>
                    <a:pt x="215" y="471"/>
                  </a:cubicBezTo>
                  <a:cubicBezTo>
                    <a:pt x="216" y="470"/>
                    <a:pt x="218" y="470"/>
                    <a:pt x="220" y="471"/>
                  </a:cubicBezTo>
                  <a:cubicBezTo>
                    <a:pt x="220" y="471"/>
                    <a:pt x="220" y="471"/>
                    <a:pt x="220" y="471"/>
                  </a:cubicBezTo>
                  <a:cubicBezTo>
                    <a:pt x="220" y="471"/>
                    <a:pt x="220" y="471"/>
                    <a:pt x="220" y="471"/>
                  </a:cubicBezTo>
                  <a:cubicBezTo>
                    <a:pt x="220" y="471"/>
                    <a:pt x="220" y="471"/>
                    <a:pt x="220" y="471"/>
                  </a:cubicBezTo>
                  <a:cubicBezTo>
                    <a:pt x="220" y="471"/>
                    <a:pt x="374" y="538"/>
                    <a:pt x="499" y="536"/>
                  </a:cubicBezTo>
                  <a:cubicBezTo>
                    <a:pt x="660" y="532"/>
                    <a:pt x="819" y="495"/>
                    <a:pt x="922" y="423"/>
                  </a:cubicBezTo>
                  <a:cubicBezTo>
                    <a:pt x="1020" y="354"/>
                    <a:pt x="1061" y="281"/>
                    <a:pt x="1075" y="214"/>
                  </a:cubicBezTo>
                  <a:cubicBezTo>
                    <a:pt x="1090" y="146"/>
                    <a:pt x="1089" y="130"/>
                    <a:pt x="1078" y="165"/>
                  </a:cubicBezTo>
                  <a:close/>
                </a:path>
              </a:pathLst>
            </a:custGeom>
            <a:solidFill>
              <a:schemeClr val="accent1"/>
            </a:solidFill>
            <a:ln w="14288" cap="flat">
              <a:noFill/>
              <a:prstDash val="solid"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9"/>
            <p:cNvSpPr>
              <a:spLocks noEditPoints="1"/>
            </p:cNvSpPr>
            <p:nvPr/>
          </p:nvSpPr>
          <p:spPr bwMode="auto">
            <a:xfrm>
              <a:off x="6691315" y="1673224"/>
              <a:ext cx="4146552" cy="2024063"/>
            </a:xfrm>
            <a:custGeom>
              <a:avLst/>
              <a:gdLst>
                <a:gd name="T0" fmla="*/ 39 w 1103"/>
                <a:gd name="T1" fmla="*/ 373 h 538"/>
                <a:gd name="T2" fmla="*/ 130 w 1103"/>
                <a:gd name="T3" fmla="*/ 383 h 538"/>
                <a:gd name="T4" fmla="*/ 130 w 1103"/>
                <a:gd name="T5" fmla="*/ 357 h 538"/>
                <a:gd name="T6" fmla="*/ 128 w 1103"/>
                <a:gd name="T7" fmla="*/ 349 h 538"/>
                <a:gd name="T8" fmla="*/ 45 w 1103"/>
                <a:gd name="T9" fmla="*/ 333 h 538"/>
                <a:gd name="T10" fmla="*/ 5 w 1103"/>
                <a:gd name="T11" fmla="*/ 313 h 538"/>
                <a:gd name="T12" fmla="*/ 4 w 1103"/>
                <a:gd name="T13" fmla="*/ 314 h 538"/>
                <a:gd name="T14" fmla="*/ 38 w 1103"/>
                <a:gd name="T15" fmla="*/ 372 h 538"/>
                <a:gd name="T16" fmla="*/ 51 w 1103"/>
                <a:gd name="T17" fmla="*/ 323 h 538"/>
                <a:gd name="T18" fmla="*/ 131 w 1103"/>
                <a:gd name="T19" fmla="*/ 337 h 538"/>
                <a:gd name="T20" fmla="*/ 146 w 1103"/>
                <a:gd name="T21" fmla="*/ 325 h 538"/>
                <a:gd name="T22" fmla="*/ 146 w 1103"/>
                <a:gd name="T23" fmla="*/ 296 h 538"/>
                <a:gd name="T24" fmla="*/ 77 w 1103"/>
                <a:gd name="T25" fmla="*/ 278 h 538"/>
                <a:gd name="T26" fmla="*/ 21 w 1103"/>
                <a:gd name="T27" fmla="*/ 224 h 538"/>
                <a:gd name="T28" fmla="*/ 11 w 1103"/>
                <a:gd name="T29" fmla="*/ 239 h 538"/>
                <a:gd name="T30" fmla="*/ 1066 w 1103"/>
                <a:gd name="T31" fmla="*/ 101 h 538"/>
                <a:gd name="T32" fmla="*/ 303 w 1103"/>
                <a:gd name="T33" fmla="*/ 248 h 538"/>
                <a:gd name="T34" fmla="*/ 309 w 1103"/>
                <a:gd name="T35" fmla="*/ 63 h 538"/>
                <a:gd name="T36" fmla="*/ 316 w 1103"/>
                <a:gd name="T37" fmla="*/ 1 h 538"/>
                <a:gd name="T38" fmla="*/ 306 w 1103"/>
                <a:gd name="T39" fmla="*/ 0 h 538"/>
                <a:gd name="T40" fmla="*/ 245 w 1103"/>
                <a:gd name="T41" fmla="*/ 42 h 538"/>
                <a:gd name="T42" fmla="*/ 231 w 1103"/>
                <a:gd name="T43" fmla="*/ 103 h 538"/>
                <a:gd name="T44" fmla="*/ 198 w 1103"/>
                <a:gd name="T45" fmla="*/ 191 h 538"/>
                <a:gd name="T46" fmla="*/ 61 w 1103"/>
                <a:gd name="T47" fmla="*/ 151 h 538"/>
                <a:gd name="T48" fmla="*/ 30 w 1103"/>
                <a:gd name="T49" fmla="*/ 182 h 538"/>
                <a:gd name="T50" fmla="*/ 30 w 1103"/>
                <a:gd name="T51" fmla="*/ 217 h 538"/>
                <a:gd name="T52" fmla="*/ 82 w 1103"/>
                <a:gd name="T53" fmla="*/ 268 h 538"/>
                <a:gd name="T54" fmla="*/ 83 w 1103"/>
                <a:gd name="T55" fmla="*/ 269 h 538"/>
                <a:gd name="T56" fmla="*/ 85 w 1103"/>
                <a:gd name="T57" fmla="*/ 270 h 538"/>
                <a:gd name="T58" fmla="*/ 170 w 1103"/>
                <a:gd name="T59" fmla="*/ 266 h 538"/>
                <a:gd name="T60" fmla="*/ 172 w 1103"/>
                <a:gd name="T61" fmla="*/ 258 h 538"/>
                <a:gd name="T62" fmla="*/ 161 w 1103"/>
                <a:gd name="T63" fmla="*/ 246 h 538"/>
                <a:gd name="T64" fmla="*/ 94 w 1103"/>
                <a:gd name="T65" fmla="*/ 211 h 538"/>
                <a:gd name="T66" fmla="*/ 100 w 1103"/>
                <a:gd name="T67" fmla="*/ 202 h 538"/>
                <a:gd name="T68" fmla="*/ 153 w 1103"/>
                <a:gd name="T69" fmla="*/ 231 h 538"/>
                <a:gd name="T70" fmla="*/ 181 w 1103"/>
                <a:gd name="T71" fmla="*/ 271 h 538"/>
                <a:gd name="T72" fmla="*/ 156 w 1103"/>
                <a:gd name="T73" fmla="*/ 292 h 538"/>
                <a:gd name="T74" fmla="*/ 156 w 1103"/>
                <a:gd name="T75" fmla="*/ 331 h 538"/>
                <a:gd name="T76" fmla="*/ 138 w 1103"/>
                <a:gd name="T77" fmla="*/ 347 h 538"/>
                <a:gd name="T78" fmla="*/ 140 w 1103"/>
                <a:gd name="T79" fmla="*/ 388 h 538"/>
                <a:gd name="T80" fmla="*/ 124 w 1103"/>
                <a:gd name="T81" fmla="*/ 402 h 538"/>
                <a:gd name="T82" fmla="*/ 126 w 1103"/>
                <a:gd name="T83" fmla="*/ 439 h 538"/>
                <a:gd name="T84" fmla="*/ 81 w 1103"/>
                <a:gd name="T85" fmla="*/ 456 h 538"/>
                <a:gd name="T86" fmla="*/ 138 w 1103"/>
                <a:gd name="T87" fmla="*/ 481 h 538"/>
                <a:gd name="T88" fmla="*/ 220 w 1103"/>
                <a:gd name="T89" fmla="*/ 470 h 538"/>
                <a:gd name="T90" fmla="*/ 221 w 1103"/>
                <a:gd name="T91" fmla="*/ 471 h 538"/>
                <a:gd name="T92" fmla="*/ 1089 w 1103"/>
                <a:gd name="T93" fmla="*/ 194 h 538"/>
                <a:gd name="T94" fmla="*/ 117 w 1103"/>
                <a:gd name="T95" fmla="*/ 433 h 538"/>
                <a:gd name="T96" fmla="*/ 116 w 1103"/>
                <a:gd name="T97" fmla="*/ 410 h 538"/>
                <a:gd name="T98" fmla="*/ 108 w 1103"/>
                <a:gd name="T99" fmla="*/ 405 h 538"/>
                <a:gd name="T100" fmla="*/ 33 w 1103"/>
                <a:gd name="T101" fmla="*/ 382 h 538"/>
                <a:gd name="T102" fmla="*/ 11 w 1103"/>
                <a:gd name="T103" fmla="*/ 375 h 538"/>
                <a:gd name="T104" fmla="*/ 8 w 1103"/>
                <a:gd name="T105" fmla="*/ 380 h 538"/>
                <a:gd name="T106" fmla="*/ 37 w 1103"/>
                <a:gd name="T107" fmla="*/ 432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3" h="538">
                  <a:moveTo>
                    <a:pt x="38" y="372"/>
                  </a:moveTo>
                  <a:cubicBezTo>
                    <a:pt x="39" y="373"/>
                    <a:pt x="39" y="373"/>
                    <a:pt x="39" y="373"/>
                  </a:cubicBezTo>
                  <a:cubicBezTo>
                    <a:pt x="39" y="373"/>
                    <a:pt x="39" y="373"/>
                    <a:pt x="39" y="373"/>
                  </a:cubicBezTo>
                  <a:cubicBezTo>
                    <a:pt x="45" y="376"/>
                    <a:pt x="53" y="380"/>
                    <a:pt x="61" y="384"/>
                  </a:cubicBezTo>
                  <a:cubicBezTo>
                    <a:pt x="78" y="394"/>
                    <a:pt x="99" y="398"/>
                    <a:pt x="118" y="392"/>
                  </a:cubicBezTo>
                  <a:cubicBezTo>
                    <a:pt x="124" y="390"/>
                    <a:pt x="128" y="386"/>
                    <a:pt x="130" y="383"/>
                  </a:cubicBezTo>
                  <a:cubicBezTo>
                    <a:pt x="130" y="382"/>
                    <a:pt x="130" y="382"/>
                    <a:pt x="131" y="382"/>
                  </a:cubicBezTo>
                  <a:cubicBezTo>
                    <a:pt x="133" y="377"/>
                    <a:pt x="133" y="372"/>
                    <a:pt x="133" y="368"/>
                  </a:cubicBezTo>
                  <a:cubicBezTo>
                    <a:pt x="133" y="364"/>
                    <a:pt x="133" y="360"/>
                    <a:pt x="130" y="357"/>
                  </a:cubicBezTo>
                  <a:cubicBezTo>
                    <a:pt x="130" y="357"/>
                    <a:pt x="130" y="357"/>
                    <a:pt x="130" y="357"/>
                  </a:cubicBezTo>
                  <a:cubicBezTo>
                    <a:pt x="130" y="357"/>
                    <a:pt x="130" y="356"/>
                    <a:pt x="130" y="355"/>
                  </a:cubicBezTo>
                  <a:cubicBezTo>
                    <a:pt x="128" y="349"/>
                    <a:pt x="128" y="349"/>
                    <a:pt x="128" y="349"/>
                  </a:cubicBezTo>
                  <a:cubicBezTo>
                    <a:pt x="122" y="350"/>
                    <a:pt x="122" y="350"/>
                    <a:pt x="122" y="350"/>
                  </a:cubicBezTo>
                  <a:cubicBezTo>
                    <a:pt x="101" y="353"/>
                    <a:pt x="76" y="348"/>
                    <a:pt x="60" y="340"/>
                  </a:cubicBezTo>
                  <a:cubicBezTo>
                    <a:pt x="55" y="338"/>
                    <a:pt x="50" y="335"/>
                    <a:pt x="45" y="333"/>
                  </a:cubicBezTo>
                  <a:cubicBezTo>
                    <a:pt x="35" y="327"/>
                    <a:pt x="24" y="320"/>
                    <a:pt x="16" y="311"/>
                  </a:cubicBezTo>
                  <a:cubicBezTo>
                    <a:pt x="9" y="305"/>
                    <a:pt x="9" y="305"/>
                    <a:pt x="9" y="305"/>
                  </a:cubicBezTo>
                  <a:cubicBezTo>
                    <a:pt x="5" y="313"/>
                    <a:pt x="5" y="313"/>
                    <a:pt x="5" y="313"/>
                  </a:cubicBezTo>
                  <a:cubicBezTo>
                    <a:pt x="5" y="313"/>
                    <a:pt x="5" y="313"/>
                    <a:pt x="4" y="314"/>
                  </a:cubicBezTo>
                  <a:cubicBezTo>
                    <a:pt x="10" y="317"/>
                    <a:pt x="10" y="317"/>
                    <a:pt x="10" y="317"/>
                  </a:cubicBezTo>
                  <a:cubicBezTo>
                    <a:pt x="4" y="314"/>
                    <a:pt x="4" y="314"/>
                    <a:pt x="4" y="314"/>
                  </a:cubicBezTo>
                  <a:cubicBezTo>
                    <a:pt x="1" y="320"/>
                    <a:pt x="0" y="327"/>
                    <a:pt x="2" y="334"/>
                  </a:cubicBezTo>
                  <a:cubicBezTo>
                    <a:pt x="5" y="341"/>
                    <a:pt x="10" y="349"/>
                    <a:pt x="16" y="356"/>
                  </a:cubicBezTo>
                  <a:cubicBezTo>
                    <a:pt x="24" y="363"/>
                    <a:pt x="31" y="368"/>
                    <a:pt x="38" y="372"/>
                  </a:cubicBezTo>
                  <a:cubicBezTo>
                    <a:pt x="38" y="372"/>
                    <a:pt x="38" y="372"/>
                    <a:pt x="38" y="372"/>
                  </a:cubicBezTo>
                  <a:close/>
                  <a:moveTo>
                    <a:pt x="50" y="323"/>
                  </a:moveTo>
                  <a:cubicBezTo>
                    <a:pt x="51" y="323"/>
                    <a:pt x="51" y="323"/>
                    <a:pt x="51" y="323"/>
                  </a:cubicBezTo>
                  <a:cubicBezTo>
                    <a:pt x="51" y="324"/>
                    <a:pt x="51" y="324"/>
                    <a:pt x="51" y="324"/>
                  </a:cubicBezTo>
                  <a:cubicBezTo>
                    <a:pt x="55" y="326"/>
                    <a:pt x="60" y="328"/>
                    <a:pt x="64" y="330"/>
                  </a:cubicBezTo>
                  <a:cubicBezTo>
                    <a:pt x="82" y="339"/>
                    <a:pt x="113" y="344"/>
                    <a:pt x="131" y="337"/>
                  </a:cubicBezTo>
                  <a:cubicBezTo>
                    <a:pt x="139" y="334"/>
                    <a:pt x="144" y="330"/>
                    <a:pt x="146" y="326"/>
                  </a:cubicBezTo>
                  <a:cubicBezTo>
                    <a:pt x="146" y="326"/>
                    <a:pt x="146" y="326"/>
                    <a:pt x="146" y="325"/>
                  </a:cubicBezTo>
                  <a:cubicBezTo>
                    <a:pt x="146" y="325"/>
                    <a:pt x="146" y="325"/>
                    <a:pt x="146" y="325"/>
                  </a:cubicBezTo>
                  <a:cubicBezTo>
                    <a:pt x="146" y="325"/>
                    <a:pt x="146" y="325"/>
                    <a:pt x="146" y="325"/>
                  </a:cubicBezTo>
                  <a:cubicBezTo>
                    <a:pt x="150" y="319"/>
                    <a:pt x="150" y="311"/>
                    <a:pt x="147" y="301"/>
                  </a:cubicBezTo>
                  <a:cubicBezTo>
                    <a:pt x="146" y="296"/>
                    <a:pt x="146" y="296"/>
                    <a:pt x="146" y="296"/>
                  </a:cubicBezTo>
                  <a:cubicBezTo>
                    <a:pt x="140" y="296"/>
                    <a:pt x="140" y="296"/>
                    <a:pt x="140" y="296"/>
                  </a:cubicBezTo>
                  <a:cubicBezTo>
                    <a:pt x="133" y="297"/>
                    <a:pt x="126" y="296"/>
                    <a:pt x="119" y="294"/>
                  </a:cubicBezTo>
                  <a:cubicBezTo>
                    <a:pt x="105" y="291"/>
                    <a:pt x="90" y="285"/>
                    <a:pt x="77" y="278"/>
                  </a:cubicBezTo>
                  <a:cubicBezTo>
                    <a:pt x="69" y="274"/>
                    <a:pt x="62" y="269"/>
                    <a:pt x="56" y="264"/>
                  </a:cubicBezTo>
                  <a:cubicBezTo>
                    <a:pt x="43" y="252"/>
                    <a:pt x="33" y="242"/>
                    <a:pt x="27" y="232"/>
                  </a:cubicBezTo>
                  <a:cubicBezTo>
                    <a:pt x="21" y="224"/>
                    <a:pt x="21" y="224"/>
                    <a:pt x="21" y="224"/>
                  </a:cubicBezTo>
                  <a:cubicBezTo>
                    <a:pt x="16" y="232"/>
                    <a:pt x="16" y="232"/>
                    <a:pt x="16" y="232"/>
                  </a:cubicBezTo>
                  <a:cubicBezTo>
                    <a:pt x="14" y="234"/>
                    <a:pt x="12" y="236"/>
                    <a:pt x="11" y="238"/>
                  </a:cubicBezTo>
                  <a:cubicBezTo>
                    <a:pt x="11" y="239"/>
                    <a:pt x="11" y="239"/>
                    <a:pt x="11" y="239"/>
                  </a:cubicBezTo>
                  <a:cubicBezTo>
                    <a:pt x="1" y="256"/>
                    <a:pt x="4" y="276"/>
                    <a:pt x="11" y="288"/>
                  </a:cubicBezTo>
                  <a:cubicBezTo>
                    <a:pt x="20" y="304"/>
                    <a:pt x="34" y="314"/>
                    <a:pt x="50" y="323"/>
                  </a:cubicBezTo>
                  <a:close/>
                  <a:moveTo>
                    <a:pt x="1066" y="101"/>
                  </a:moveTo>
                  <a:cubicBezTo>
                    <a:pt x="1076" y="202"/>
                    <a:pt x="953" y="346"/>
                    <a:pt x="692" y="372"/>
                  </a:cubicBezTo>
                  <a:cubicBezTo>
                    <a:pt x="362" y="405"/>
                    <a:pt x="290" y="303"/>
                    <a:pt x="290" y="301"/>
                  </a:cubicBezTo>
                  <a:cubicBezTo>
                    <a:pt x="294" y="274"/>
                    <a:pt x="299" y="266"/>
                    <a:pt x="303" y="248"/>
                  </a:cubicBezTo>
                  <a:cubicBezTo>
                    <a:pt x="311" y="211"/>
                    <a:pt x="319" y="184"/>
                    <a:pt x="305" y="150"/>
                  </a:cubicBezTo>
                  <a:cubicBezTo>
                    <a:pt x="298" y="132"/>
                    <a:pt x="295" y="119"/>
                    <a:pt x="297" y="106"/>
                  </a:cubicBezTo>
                  <a:cubicBezTo>
                    <a:pt x="298" y="93"/>
                    <a:pt x="303" y="81"/>
                    <a:pt x="309" y="63"/>
                  </a:cubicBezTo>
                  <a:cubicBezTo>
                    <a:pt x="312" y="56"/>
                    <a:pt x="319" y="45"/>
                    <a:pt x="322" y="34"/>
                  </a:cubicBezTo>
                  <a:cubicBezTo>
                    <a:pt x="326" y="23"/>
                    <a:pt x="326" y="12"/>
                    <a:pt x="317" y="3"/>
                  </a:cubicBezTo>
                  <a:cubicBezTo>
                    <a:pt x="316" y="1"/>
                    <a:pt x="316" y="1"/>
                    <a:pt x="316" y="1"/>
                  </a:cubicBezTo>
                  <a:cubicBezTo>
                    <a:pt x="315" y="1"/>
                    <a:pt x="315" y="1"/>
                    <a:pt x="315" y="1"/>
                  </a:cubicBezTo>
                  <a:cubicBezTo>
                    <a:pt x="314" y="1"/>
                    <a:pt x="313" y="0"/>
                    <a:pt x="312" y="0"/>
                  </a:cubicBezTo>
                  <a:cubicBezTo>
                    <a:pt x="310" y="0"/>
                    <a:pt x="308" y="0"/>
                    <a:pt x="306" y="0"/>
                  </a:cubicBezTo>
                  <a:cubicBezTo>
                    <a:pt x="301" y="1"/>
                    <a:pt x="296" y="2"/>
                    <a:pt x="290" y="4"/>
                  </a:cubicBezTo>
                  <a:cubicBezTo>
                    <a:pt x="279" y="8"/>
                    <a:pt x="268" y="14"/>
                    <a:pt x="263" y="20"/>
                  </a:cubicBezTo>
                  <a:cubicBezTo>
                    <a:pt x="255" y="27"/>
                    <a:pt x="249" y="34"/>
                    <a:pt x="245" y="42"/>
                  </a:cubicBezTo>
                  <a:cubicBezTo>
                    <a:pt x="245" y="42"/>
                    <a:pt x="245" y="42"/>
                    <a:pt x="245" y="42"/>
                  </a:cubicBezTo>
                  <a:cubicBezTo>
                    <a:pt x="245" y="42"/>
                    <a:pt x="245" y="42"/>
                    <a:pt x="245" y="42"/>
                  </a:cubicBezTo>
                  <a:cubicBezTo>
                    <a:pt x="235" y="60"/>
                    <a:pt x="232" y="79"/>
                    <a:pt x="231" y="103"/>
                  </a:cubicBezTo>
                  <a:cubicBezTo>
                    <a:pt x="229" y="128"/>
                    <a:pt x="225" y="148"/>
                    <a:pt x="214" y="168"/>
                  </a:cubicBezTo>
                  <a:cubicBezTo>
                    <a:pt x="214" y="168"/>
                    <a:pt x="214" y="168"/>
                    <a:pt x="214" y="168"/>
                  </a:cubicBezTo>
                  <a:cubicBezTo>
                    <a:pt x="210" y="175"/>
                    <a:pt x="205" y="183"/>
                    <a:pt x="198" y="191"/>
                  </a:cubicBezTo>
                  <a:cubicBezTo>
                    <a:pt x="197" y="193"/>
                    <a:pt x="194" y="193"/>
                    <a:pt x="191" y="192"/>
                  </a:cubicBezTo>
                  <a:cubicBezTo>
                    <a:pt x="166" y="178"/>
                    <a:pt x="142" y="164"/>
                    <a:pt x="120" y="155"/>
                  </a:cubicBezTo>
                  <a:cubicBezTo>
                    <a:pt x="97" y="147"/>
                    <a:pt x="78" y="144"/>
                    <a:pt x="61" y="151"/>
                  </a:cubicBezTo>
                  <a:cubicBezTo>
                    <a:pt x="50" y="156"/>
                    <a:pt x="40" y="166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27" y="188"/>
                    <a:pt x="24" y="197"/>
                    <a:pt x="27" y="208"/>
                  </a:cubicBezTo>
                  <a:cubicBezTo>
                    <a:pt x="27" y="209"/>
                    <a:pt x="28" y="210"/>
                    <a:pt x="28" y="210"/>
                  </a:cubicBezTo>
                  <a:cubicBezTo>
                    <a:pt x="30" y="217"/>
                    <a:pt x="30" y="217"/>
                    <a:pt x="30" y="217"/>
                  </a:cubicBezTo>
                  <a:cubicBezTo>
                    <a:pt x="31" y="218"/>
                    <a:pt x="31" y="218"/>
                    <a:pt x="31" y="218"/>
                  </a:cubicBezTo>
                  <a:cubicBezTo>
                    <a:pt x="36" y="228"/>
                    <a:pt x="46" y="241"/>
                    <a:pt x="63" y="255"/>
                  </a:cubicBezTo>
                  <a:cubicBezTo>
                    <a:pt x="68" y="260"/>
                    <a:pt x="75" y="264"/>
                    <a:pt x="82" y="268"/>
                  </a:cubicBezTo>
                  <a:cubicBezTo>
                    <a:pt x="82" y="268"/>
                    <a:pt x="82" y="268"/>
                    <a:pt x="82" y="268"/>
                  </a:cubicBezTo>
                  <a:cubicBezTo>
                    <a:pt x="82" y="269"/>
                    <a:pt x="82" y="269"/>
                    <a:pt x="83" y="269"/>
                  </a:cubicBezTo>
                  <a:cubicBezTo>
                    <a:pt x="83" y="269"/>
                    <a:pt x="83" y="269"/>
                    <a:pt x="83" y="269"/>
                  </a:cubicBezTo>
                  <a:cubicBezTo>
                    <a:pt x="83" y="269"/>
                    <a:pt x="83" y="269"/>
                    <a:pt x="83" y="269"/>
                  </a:cubicBezTo>
                  <a:cubicBezTo>
                    <a:pt x="85" y="270"/>
                    <a:pt x="85" y="270"/>
                    <a:pt x="85" y="270"/>
                  </a:cubicBezTo>
                  <a:cubicBezTo>
                    <a:pt x="85" y="270"/>
                    <a:pt x="85" y="270"/>
                    <a:pt x="85" y="270"/>
                  </a:cubicBezTo>
                  <a:cubicBezTo>
                    <a:pt x="96" y="276"/>
                    <a:pt x="109" y="281"/>
                    <a:pt x="121" y="284"/>
                  </a:cubicBezTo>
                  <a:cubicBezTo>
                    <a:pt x="134" y="286"/>
                    <a:pt x="145" y="286"/>
                    <a:pt x="153" y="281"/>
                  </a:cubicBezTo>
                  <a:cubicBezTo>
                    <a:pt x="162" y="276"/>
                    <a:pt x="167" y="271"/>
                    <a:pt x="170" y="266"/>
                  </a:cubicBezTo>
                  <a:cubicBezTo>
                    <a:pt x="171" y="266"/>
                    <a:pt x="171" y="266"/>
                    <a:pt x="171" y="266"/>
                  </a:cubicBezTo>
                  <a:cubicBezTo>
                    <a:pt x="172" y="264"/>
                    <a:pt x="172" y="263"/>
                    <a:pt x="173" y="261"/>
                  </a:cubicBezTo>
                  <a:cubicBezTo>
                    <a:pt x="173" y="260"/>
                    <a:pt x="173" y="259"/>
                    <a:pt x="172" y="258"/>
                  </a:cubicBezTo>
                  <a:cubicBezTo>
                    <a:pt x="172" y="257"/>
                    <a:pt x="172" y="257"/>
                    <a:pt x="172" y="257"/>
                  </a:cubicBezTo>
                  <a:cubicBezTo>
                    <a:pt x="171" y="253"/>
                    <a:pt x="168" y="250"/>
                    <a:pt x="162" y="247"/>
                  </a:cubicBezTo>
                  <a:cubicBezTo>
                    <a:pt x="162" y="247"/>
                    <a:pt x="162" y="247"/>
                    <a:pt x="161" y="246"/>
                  </a:cubicBezTo>
                  <a:cubicBezTo>
                    <a:pt x="158" y="245"/>
                    <a:pt x="154" y="243"/>
                    <a:pt x="149" y="241"/>
                  </a:cubicBezTo>
                  <a:cubicBezTo>
                    <a:pt x="138" y="238"/>
                    <a:pt x="128" y="234"/>
                    <a:pt x="118" y="228"/>
                  </a:cubicBezTo>
                  <a:cubicBezTo>
                    <a:pt x="110" y="224"/>
                    <a:pt x="102" y="218"/>
                    <a:pt x="94" y="211"/>
                  </a:cubicBezTo>
                  <a:cubicBezTo>
                    <a:pt x="92" y="209"/>
                    <a:pt x="92" y="207"/>
                    <a:pt x="93" y="204"/>
                  </a:cubicBezTo>
                  <a:cubicBezTo>
                    <a:pt x="93" y="204"/>
                    <a:pt x="93" y="204"/>
                    <a:pt x="93" y="204"/>
                  </a:cubicBezTo>
                  <a:cubicBezTo>
                    <a:pt x="95" y="202"/>
                    <a:pt x="98" y="201"/>
                    <a:pt x="100" y="202"/>
                  </a:cubicBezTo>
                  <a:cubicBezTo>
                    <a:pt x="101" y="203"/>
                    <a:pt x="101" y="203"/>
                    <a:pt x="101" y="203"/>
                  </a:cubicBezTo>
                  <a:cubicBezTo>
                    <a:pt x="109" y="210"/>
                    <a:pt x="116" y="215"/>
                    <a:pt x="123" y="219"/>
                  </a:cubicBezTo>
                  <a:cubicBezTo>
                    <a:pt x="133" y="224"/>
                    <a:pt x="142" y="228"/>
                    <a:pt x="153" y="231"/>
                  </a:cubicBezTo>
                  <a:cubicBezTo>
                    <a:pt x="158" y="233"/>
                    <a:pt x="163" y="235"/>
                    <a:pt x="167" y="237"/>
                  </a:cubicBezTo>
                  <a:cubicBezTo>
                    <a:pt x="174" y="241"/>
                    <a:pt x="180" y="246"/>
                    <a:pt x="182" y="252"/>
                  </a:cubicBezTo>
                  <a:cubicBezTo>
                    <a:pt x="185" y="258"/>
                    <a:pt x="184" y="265"/>
                    <a:pt x="181" y="271"/>
                  </a:cubicBezTo>
                  <a:cubicBezTo>
                    <a:pt x="181" y="271"/>
                    <a:pt x="180" y="271"/>
                    <a:pt x="180" y="271"/>
                  </a:cubicBezTo>
                  <a:cubicBezTo>
                    <a:pt x="176" y="278"/>
                    <a:pt x="170" y="284"/>
                    <a:pt x="160" y="290"/>
                  </a:cubicBezTo>
                  <a:cubicBezTo>
                    <a:pt x="156" y="292"/>
                    <a:pt x="156" y="292"/>
                    <a:pt x="156" y="292"/>
                  </a:cubicBezTo>
                  <a:cubicBezTo>
                    <a:pt x="157" y="297"/>
                    <a:pt x="157" y="297"/>
                    <a:pt x="157" y="297"/>
                  </a:cubicBezTo>
                  <a:cubicBezTo>
                    <a:pt x="161" y="310"/>
                    <a:pt x="161" y="321"/>
                    <a:pt x="156" y="331"/>
                  </a:cubicBezTo>
                  <a:cubicBezTo>
                    <a:pt x="156" y="331"/>
                    <a:pt x="156" y="331"/>
                    <a:pt x="156" y="331"/>
                  </a:cubicBezTo>
                  <a:cubicBezTo>
                    <a:pt x="156" y="331"/>
                    <a:pt x="156" y="331"/>
                    <a:pt x="156" y="331"/>
                  </a:cubicBezTo>
                  <a:cubicBezTo>
                    <a:pt x="153" y="336"/>
                    <a:pt x="149" y="340"/>
                    <a:pt x="143" y="343"/>
                  </a:cubicBezTo>
                  <a:cubicBezTo>
                    <a:pt x="138" y="347"/>
                    <a:pt x="138" y="347"/>
                    <a:pt x="138" y="347"/>
                  </a:cubicBezTo>
                  <a:cubicBezTo>
                    <a:pt x="140" y="352"/>
                    <a:pt x="140" y="352"/>
                    <a:pt x="140" y="352"/>
                  </a:cubicBezTo>
                  <a:cubicBezTo>
                    <a:pt x="145" y="362"/>
                    <a:pt x="147" y="375"/>
                    <a:pt x="140" y="388"/>
                  </a:cubicBezTo>
                  <a:cubicBezTo>
                    <a:pt x="140" y="388"/>
                    <a:pt x="140" y="388"/>
                    <a:pt x="140" y="388"/>
                  </a:cubicBezTo>
                  <a:cubicBezTo>
                    <a:pt x="140" y="388"/>
                    <a:pt x="140" y="388"/>
                    <a:pt x="140" y="388"/>
                  </a:cubicBezTo>
                  <a:cubicBezTo>
                    <a:pt x="138" y="392"/>
                    <a:pt x="134" y="396"/>
                    <a:pt x="129" y="398"/>
                  </a:cubicBezTo>
                  <a:cubicBezTo>
                    <a:pt x="124" y="402"/>
                    <a:pt x="124" y="402"/>
                    <a:pt x="124" y="402"/>
                  </a:cubicBezTo>
                  <a:cubicBezTo>
                    <a:pt x="127" y="408"/>
                    <a:pt x="127" y="408"/>
                    <a:pt x="127" y="408"/>
                  </a:cubicBezTo>
                  <a:cubicBezTo>
                    <a:pt x="132" y="417"/>
                    <a:pt x="132" y="428"/>
                    <a:pt x="126" y="438"/>
                  </a:cubicBezTo>
                  <a:cubicBezTo>
                    <a:pt x="126" y="439"/>
                    <a:pt x="126" y="439"/>
                    <a:pt x="126" y="439"/>
                  </a:cubicBezTo>
                  <a:cubicBezTo>
                    <a:pt x="122" y="446"/>
                    <a:pt x="116" y="451"/>
                    <a:pt x="107" y="455"/>
                  </a:cubicBezTo>
                  <a:cubicBezTo>
                    <a:pt x="105" y="455"/>
                    <a:pt x="103" y="456"/>
                    <a:pt x="101" y="456"/>
                  </a:cubicBezTo>
                  <a:cubicBezTo>
                    <a:pt x="81" y="456"/>
                    <a:pt x="81" y="456"/>
                    <a:pt x="81" y="456"/>
                  </a:cubicBezTo>
                  <a:cubicBezTo>
                    <a:pt x="81" y="456"/>
                    <a:pt x="95" y="466"/>
                    <a:pt x="100" y="469"/>
                  </a:cubicBezTo>
                  <a:cubicBezTo>
                    <a:pt x="106" y="473"/>
                    <a:pt x="112" y="474"/>
                    <a:pt x="118" y="476"/>
                  </a:cubicBezTo>
                  <a:cubicBezTo>
                    <a:pt x="128" y="479"/>
                    <a:pt x="135" y="480"/>
                    <a:pt x="138" y="481"/>
                  </a:cubicBezTo>
                  <a:cubicBezTo>
                    <a:pt x="147" y="481"/>
                    <a:pt x="161" y="482"/>
                    <a:pt x="176" y="481"/>
                  </a:cubicBezTo>
                  <a:cubicBezTo>
                    <a:pt x="191" y="480"/>
                    <a:pt x="206" y="477"/>
                    <a:pt x="215" y="471"/>
                  </a:cubicBezTo>
                  <a:cubicBezTo>
                    <a:pt x="216" y="470"/>
                    <a:pt x="218" y="469"/>
                    <a:pt x="220" y="470"/>
                  </a:cubicBezTo>
                  <a:cubicBezTo>
                    <a:pt x="220" y="470"/>
                    <a:pt x="220" y="470"/>
                    <a:pt x="220" y="470"/>
                  </a:cubicBezTo>
                  <a:cubicBezTo>
                    <a:pt x="220" y="470"/>
                    <a:pt x="220" y="470"/>
                    <a:pt x="220" y="470"/>
                  </a:cubicBezTo>
                  <a:cubicBezTo>
                    <a:pt x="221" y="471"/>
                    <a:pt x="221" y="471"/>
                    <a:pt x="221" y="471"/>
                  </a:cubicBezTo>
                  <a:cubicBezTo>
                    <a:pt x="221" y="471"/>
                    <a:pt x="365" y="538"/>
                    <a:pt x="500" y="535"/>
                  </a:cubicBezTo>
                  <a:cubicBezTo>
                    <a:pt x="660" y="532"/>
                    <a:pt x="819" y="494"/>
                    <a:pt x="922" y="422"/>
                  </a:cubicBezTo>
                  <a:cubicBezTo>
                    <a:pt x="1021" y="354"/>
                    <a:pt x="1074" y="262"/>
                    <a:pt x="1089" y="194"/>
                  </a:cubicBezTo>
                  <a:cubicBezTo>
                    <a:pt x="1103" y="126"/>
                    <a:pt x="1062" y="65"/>
                    <a:pt x="1066" y="101"/>
                  </a:cubicBezTo>
                  <a:close/>
                  <a:moveTo>
                    <a:pt x="103" y="444"/>
                  </a:moveTo>
                  <a:cubicBezTo>
                    <a:pt x="110" y="442"/>
                    <a:pt x="114" y="438"/>
                    <a:pt x="117" y="433"/>
                  </a:cubicBezTo>
                  <a:cubicBezTo>
                    <a:pt x="117" y="433"/>
                    <a:pt x="117" y="433"/>
                    <a:pt x="117" y="433"/>
                  </a:cubicBezTo>
                  <a:cubicBezTo>
                    <a:pt x="117" y="433"/>
                    <a:pt x="117" y="433"/>
                    <a:pt x="117" y="433"/>
                  </a:cubicBezTo>
                  <a:cubicBezTo>
                    <a:pt x="121" y="425"/>
                    <a:pt x="120" y="416"/>
                    <a:pt x="116" y="410"/>
                  </a:cubicBezTo>
                  <a:cubicBezTo>
                    <a:pt x="116" y="410"/>
                    <a:pt x="115" y="409"/>
                    <a:pt x="115" y="409"/>
                  </a:cubicBezTo>
                  <a:cubicBezTo>
                    <a:pt x="113" y="404"/>
                    <a:pt x="113" y="404"/>
                    <a:pt x="113" y="404"/>
                  </a:cubicBezTo>
                  <a:cubicBezTo>
                    <a:pt x="108" y="405"/>
                    <a:pt x="108" y="405"/>
                    <a:pt x="108" y="405"/>
                  </a:cubicBezTo>
                  <a:cubicBezTo>
                    <a:pt x="90" y="407"/>
                    <a:pt x="71" y="402"/>
                    <a:pt x="55" y="394"/>
                  </a:cubicBezTo>
                  <a:cubicBezTo>
                    <a:pt x="47" y="389"/>
                    <a:pt x="40" y="386"/>
                    <a:pt x="33" y="382"/>
                  </a:cubicBezTo>
                  <a:cubicBezTo>
                    <a:pt x="33" y="382"/>
                    <a:pt x="33" y="382"/>
                    <a:pt x="33" y="382"/>
                  </a:cubicBezTo>
                  <a:cubicBezTo>
                    <a:pt x="29" y="380"/>
                    <a:pt x="25" y="377"/>
                    <a:pt x="21" y="374"/>
                  </a:cubicBezTo>
                  <a:cubicBezTo>
                    <a:pt x="15" y="370"/>
                    <a:pt x="15" y="370"/>
                    <a:pt x="15" y="370"/>
                  </a:cubicBezTo>
                  <a:cubicBezTo>
                    <a:pt x="11" y="375"/>
                    <a:pt x="11" y="375"/>
                    <a:pt x="11" y="375"/>
                  </a:cubicBezTo>
                  <a:cubicBezTo>
                    <a:pt x="10" y="376"/>
                    <a:pt x="10" y="377"/>
                    <a:pt x="10" y="377"/>
                  </a:cubicBezTo>
                  <a:cubicBezTo>
                    <a:pt x="10" y="377"/>
                    <a:pt x="10" y="377"/>
                    <a:pt x="10" y="377"/>
                  </a:cubicBezTo>
                  <a:cubicBezTo>
                    <a:pt x="9" y="378"/>
                    <a:pt x="8" y="379"/>
                    <a:pt x="8" y="380"/>
                  </a:cubicBezTo>
                  <a:cubicBezTo>
                    <a:pt x="4" y="387"/>
                    <a:pt x="5" y="396"/>
                    <a:pt x="11" y="406"/>
                  </a:cubicBezTo>
                  <a:cubicBezTo>
                    <a:pt x="11" y="407"/>
                    <a:pt x="11" y="407"/>
                    <a:pt x="11" y="407"/>
                  </a:cubicBezTo>
                  <a:cubicBezTo>
                    <a:pt x="16" y="416"/>
                    <a:pt x="23" y="425"/>
                    <a:pt x="37" y="432"/>
                  </a:cubicBezTo>
                  <a:cubicBezTo>
                    <a:pt x="42" y="435"/>
                    <a:pt x="48" y="438"/>
                    <a:pt x="56" y="440"/>
                  </a:cubicBezTo>
                  <a:cubicBezTo>
                    <a:pt x="70" y="445"/>
                    <a:pt x="89" y="450"/>
                    <a:pt x="103" y="444"/>
                  </a:cubicBezTo>
                  <a:close/>
                </a:path>
              </a:pathLst>
            </a:custGeom>
            <a:solidFill>
              <a:schemeClr val="bg1"/>
            </a:solidFill>
            <a:ln w="14288" cap="flat">
              <a:noFill/>
              <a:prstDash val="solid"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08" name="组合 107"/>
          <p:cNvGrpSpPr/>
          <p:nvPr/>
        </p:nvGrpSpPr>
        <p:grpSpPr>
          <a:xfrm>
            <a:off x="9467196" y="2253817"/>
            <a:ext cx="2159536" cy="1481725"/>
            <a:chOff x="6488115" y="765174"/>
            <a:chExt cx="4349752" cy="298450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9" name="AutoShape 3"/>
            <p:cNvSpPr>
              <a:spLocks noChangeAspect="1" noChangeArrowheads="1" noTextEdit="1"/>
            </p:cNvSpPr>
            <p:nvPr/>
          </p:nvSpPr>
          <p:spPr bwMode="auto">
            <a:xfrm>
              <a:off x="6488115" y="765174"/>
              <a:ext cx="4330702" cy="2981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Oval 5"/>
            <p:cNvSpPr>
              <a:spLocks noChangeArrowheads="1"/>
            </p:cNvSpPr>
            <p:nvPr/>
          </p:nvSpPr>
          <p:spPr bwMode="auto">
            <a:xfrm>
              <a:off x="6496053" y="855662"/>
              <a:ext cx="4094164" cy="2566988"/>
            </a:xfrm>
            <a:prstGeom prst="ellipse">
              <a:avLst/>
            </a:prstGeom>
            <a:solidFill>
              <a:schemeClr val="accent1"/>
            </a:solidFill>
            <a:ln w="14288" cap="flat">
              <a:noFill/>
              <a:prstDash val="solid"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Oval 6"/>
            <p:cNvSpPr>
              <a:spLocks noChangeArrowheads="1"/>
            </p:cNvSpPr>
            <p:nvPr/>
          </p:nvSpPr>
          <p:spPr bwMode="auto">
            <a:xfrm>
              <a:off x="6657978" y="833437"/>
              <a:ext cx="4092577" cy="2563813"/>
            </a:xfrm>
            <a:prstGeom prst="ellipse">
              <a:avLst/>
            </a:prstGeom>
            <a:solidFill>
              <a:schemeClr val="accent1"/>
            </a:solidFill>
            <a:ln w="14288" cap="flat">
              <a:solidFill>
                <a:srgbClr val="000000"/>
              </a:solidFill>
              <a:prstDash val="solid"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7"/>
            <p:cNvSpPr>
              <a:spLocks noEditPoints="1"/>
            </p:cNvSpPr>
            <p:nvPr/>
          </p:nvSpPr>
          <p:spPr bwMode="auto">
            <a:xfrm>
              <a:off x="6592890" y="768349"/>
              <a:ext cx="4222752" cy="2692401"/>
            </a:xfrm>
            <a:custGeom>
              <a:avLst/>
              <a:gdLst>
                <a:gd name="T0" fmla="*/ 562 w 1123"/>
                <a:gd name="T1" fmla="*/ 715 h 715"/>
                <a:gd name="T2" fmla="*/ 167 w 1123"/>
                <a:gd name="T3" fmla="*/ 613 h 715"/>
                <a:gd name="T4" fmla="*/ 0 w 1123"/>
                <a:gd name="T5" fmla="*/ 358 h 715"/>
                <a:gd name="T6" fmla="*/ 167 w 1123"/>
                <a:gd name="T7" fmla="*/ 102 h 715"/>
                <a:gd name="T8" fmla="*/ 562 w 1123"/>
                <a:gd name="T9" fmla="*/ 0 h 715"/>
                <a:gd name="T10" fmla="*/ 956 w 1123"/>
                <a:gd name="T11" fmla="*/ 102 h 715"/>
                <a:gd name="T12" fmla="*/ 1123 w 1123"/>
                <a:gd name="T13" fmla="*/ 358 h 715"/>
                <a:gd name="T14" fmla="*/ 956 w 1123"/>
                <a:gd name="T15" fmla="*/ 613 h 715"/>
                <a:gd name="T16" fmla="*/ 562 w 1123"/>
                <a:gd name="T17" fmla="*/ 715 h 715"/>
                <a:gd name="T18" fmla="*/ 562 w 1123"/>
                <a:gd name="T19" fmla="*/ 34 h 715"/>
                <a:gd name="T20" fmla="*/ 34 w 1123"/>
                <a:gd name="T21" fmla="*/ 358 h 715"/>
                <a:gd name="T22" fmla="*/ 562 w 1123"/>
                <a:gd name="T23" fmla="*/ 682 h 715"/>
                <a:gd name="T24" fmla="*/ 1090 w 1123"/>
                <a:gd name="T25" fmla="*/ 358 h 715"/>
                <a:gd name="T26" fmla="*/ 562 w 1123"/>
                <a:gd name="T27" fmla="*/ 34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23" h="715">
                  <a:moveTo>
                    <a:pt x="562" y="715"/>
                  </a:moveTo>
                  <a:cubicBezTo>
                    <a:pt x="413" y="715"/>
                    <a:pt x="273" y="679"/>
                    <a:pt x="167" y="613"/>
                  </a:cubicBezTo>
                  <a:cubicBezTo>
                    <a:pt x="59" y="545"/>
                    <a:pt x="0" y="455"/>
                    <a:pt x="0" y="358"/>
                  </a:cubicBezTo>
                  <a:cubicBezTo>
                    <a:pt x="0" y="261"/>
                    <a:pt x="59" y="170"/>
                    <a:pt x="167" y="102"/>
                  </a:cubicBezTo>
                  <a:cubicBezTo>
                    <a:pt x="273" y="36"/>
                    <a:pt x="413" y="0"/>
                    <a:pt x="562" y="0"/>
                  </a:cubicBezTo>
                  <a:cubicBezTo>
                    <a:pt x="710" y="0"/>
                    <a:pt x="850" y="36"/>
                    <a:pt x="956" y="102"/>
                  </a:cubicBezTo>
                  <a:cubicBezTo>
                    <a:pt x="1064" y="170"/>
                    <a:pt x="1123" y="261"/>
                    <a:pt x="1123" y="358"/>
                  </a:cubicBezTo>
                  <a:cubicBezTo>
                    <a:pt x="1123" y="455"/>
                    <a:pt x="1064" y="545"/>
                    <a:pt x="956" y="613"/>
                  </a:cubicBezTo>
                  <a:cubicBezTo>
                    <a:pt x="850" y="679"/>
                    <a:pt x="710" y="715"/>
                    <a:pt x="562" y="715"/>
                  </a:cubicBezTo>
                  <a:close/>
                  <a:moveTo>
                    <a:pt x="562" y="34"/>
                  </a:moveTo>
                  <a:cubicBezTo>
                    <a:pt x="270" y="34"/>
                    <a:pt x="34" y="179"/>
                    <a:pt x="34" y="358"/>
                  </a:cubicBezTo>
                  <a:cubicBezTo>
                    <a:pt x="34" y="536"/>
                    <a:pt x="270" y="682"/>
                    <a:pt x="562" y="682"/>
                  </a:cubicBezTo>
                  <a:cubicBezTo>
                    <a:pt x="853" y="682"/>
                    <a:pt x="1090" y="536"/>
                    <a:pt x="1090" y="358"/>
                  </a:cubicBezTo>
                  <a:cubicBezTo>
                    <a:pt x="1090" y="179"/>
                    <a:pt x="853" y="34"/>
                    <a:pt x="562" y="34"/>
                  </a:cubicBezTo>
                  <a:close/>
                </a:path>
              </a:pathLst>
            </a:custGeom>
            <a:solidFill>
              <a:schemeClr val="bg1"/>
            </a:solidFill>
            <a:ln w="14288" cap="flat">
              <a:noFill/>
              <a:prstDash val="solid"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8"/>
            <p:cNvSpPr/>
            <p:nvPr/>
          </p:nvSpPr>
          <p:spPr bwMode="auto">
            <a:xfrm>
              <a:off x="6619878" y="1725612"/>
              <a:ext cx="4097339" cy="2024063"/>
            </a:xfrm>
            <a:custGeom>
              <a:avLst/>
              <a:gdLst>
                <a:gd name="T0" fmla="*/ 691 w 1090"/>
                <a:gd name="T1" fmla="*/ 372 h 538"/>
                <a:gd name="T2" fmla="*/ 303 w 1090"/>
                <a:gd name="T3" fmla="*/ 248 h 538"/>
                <a:gd name="T4" fmla="*/ 296 w 1090"/>
                <a:gd name="T5" fmla="*/ 106 h 538"/>
                <a:gd name="T6" fmla="*/ 322 w 1090"/>
                <a:gd name="T7" fmla="*/ 34 h 538"/>
                <a:gd name="T8" fmla="*/ 316 w 1090"/>
                <a:gd name="T9" fmla="*/ 2 h 538"/>
                <a:gd name="T10" fmla="*/ 312 w 1090"/>
                <a:gd name="T11" fmla="*/ 1 h 538"/>
                <a:gd name="T12" fmla="*/ 290 w 1090"/>
                <a:gd name="T13" fmla="*/ 4 h 538"/>
                <a:gd name="T14" fmla="*/ 245 w 1090"/>
                <a:gd name="T15" fmla="*/ 42 h 538"/>
                <a:gd name="T16" fmla="*/ 244 w 1090"/>
                <a:gd name="T17" fmla="*/ 43 h 538"/>
                <a:gd name="T18" fmla="*/ 214 w 1090"/>
                <a:gd name="T19" fmla="*/ 168 h 538"/>
                <a:gd name="T20" fmla="*/ 198 w 1090"/>
                <a:gd name="T21" fmla="*/ 191 h 538"/>
                <a:gd name="T22" fmla="*/ 120 w 1090"/>
                <a:gd name="T23" fmla="*/ 156 h 538"/>
                <a:gd name="T24" fmla="*/ 30 w 1090"/>
                <a:gd name="T25" fmla="*/ 182 h 538"/>
                <a:gd name="T26" fmla="*/ 30 w 1090"/>
                <a:gd name="T27" fmla="*/ 183 h 538"/>
                <a:gd name="T28" fmla="*/ 29 w 1090"/>
                <a:gd name="T29" fmla="*/ 213 h 538"/>
                <a:gd name="T30" fmla="*/ 30 w 1090"/>
                <a:gd name="T31" fmla="*/ 216 h 538"/>
                <a:gd name="T32" fmla="*/ 15 w 1090"/>
                <a:gd name="T33" fmla="*/ 232 h 538"/>
                <a:gd name="T34" fmla="*/ 10 w 1090"/>
                <a:gd name="T35" fmla="*/ 239 h 538"/>
                <a:gd name="T36" fmla="*/ 16 w 1090"/>
                <a:gd name="T37" fmla="*/ 295 h 538"/>
                <a:gd name="T38" fmla="*/ 5 w 1090"/>
                <a:gd name="T39" fmla="*/ 313 h 538"/>
                <a:gd name="T40" fmla="*/ 4 w 1090"/>
                <a:gd name="T41" fmla="*/ 314 h 538"/>
                <a:gd name="T42" fmla="*/ 16 w 1090"/>
                <a:gd name="T43" fmla="*/ 356 h 538"/>
                <a:gd name="T44" fmla="*/ 15 w 1090"/>
                <a:gd name="T45" fmla="*/ 370 h 538"/>
                <a:gd name="T46" fmla="*/ 10 w 1090"/>
                <a:gd name="T47" fmla="*/ 377 h 538"/>
                <a:gd name="T48" fmla="*/ 8 w 1090"/>
                <a:gd name="T49" fmla="*/ 380 h 538"/>
                <a:gd name="T50" fmla="*/ 11 w 1090"/>
                <a:gd name="T51" fmla="*/ 407 h 538"/>
                <a:gd name="T52" fmla="*/ 55 w 1090"/>
                <a:gd name="T53" fmla="*/ 441 h 538"/>
                <a:gd name="T54" fmla="*/ 80 w 1090"/>
                <a:gd name="T55" fmla="*/ 456 h 538"/>
                <a:gd name="T56" fmla="*/ 118 w 1090"/>
                <a:gd name="T57" fmla="*/ 476 h 538"/>
                <a:gd name="T58" fmla="*/ 176 w 1090"/>
                <a:gd name="T59" fmla="*/ 481 h 538"/>
                <a:gd name="T60" fmla="*/ 220 w 1090"/>
                <a:gd name="T61" fmla="*/ 471 h 538"/>
                <a:gd name="T62" fmla="*/ 220 w 1090"/>
                <a:gd name="T63" fmla="*/ 471 h 538"/>
                <a:gd name="T64" fmla="*/ 499 w 1090"/>
                <a:gd name="T65" fmla="*/ 536 h 538"/>
                <a:gd name="T66" fmla="*/ 1075 w 1090"/>
                <a:gd name="T67" fmla="*/ 214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90" h="538">
                  <a:moveTo>
                    <a:pt x="1078" y="165"/>
                  </a:moveTo>
                  <a:cubicBezTo>
                    <a:pt x="1039" y="285"/>
                    <a:pt x="953" y="346"/>
                    <a:pt x="691" y="372"/>
                  </a:cubicBezTo>
                  <a:cubicBezTo>
                    <a:pt x="361" y="406"/>
                    <a:pt x="290" y="303"/>
                    <a:pt x="290" y="301"/>
                  </a:cubicBezTo>
                  <a:cubicBezTo>
                    <a:pt x="294" y="275"/>
                    <a:pt x="299" y="266"/>
                    <a:pt x="303" y="248"/>
                  </a:cubicBezTo>
                  <a:cubicBezTo>
                    <a:pt x="311" y="211"/>
                    <a:pt x="318" y="185"/>
                    <a:pt x="305" y="150"/>
                  </a:cubicBezTo>
                  <a:cubicBezTo>
                    <a:pt x="298" y="132"/>
                    <a:pt x="295" y="119"/>
                    <a:pt x="296" y="106"/>
                  </a:cubicBezTo>
                  <a:cubicBezTo>
                    <a:pt x="298" y="93"/>
                    <a:pt x="303" y="81"/>
                    <a:pt x="309" y="64"/>
                  </a:cubicBezTo>
                  <a:cubicBezTo>
                    <a:pt x="312" y="56"/>
                    <a:pt x="319" y="46"/>
                    <a:pt x="322" y="34"/>
                  </a:cubicBezTo>
                  <a:cubicBezTo>
                    <a:pt x="325" y="23"/>
                    <a:pt x="325" y="12"/>
                    <a:pt x="317" y="3"/>
                  </a:cubicBezTo>
                  <a:cubicBezTo>
                    <a:pt x="316" y="2"/>
                    <a:pt x="316" y="2"/>
                    <a:pt x="316" y="2"/>
                  </a:cubicBezTo>
                  <a:cubicBezTo>
                    <a:pt x="314" y="1"/>
                    <a:pt x="314" y="1"/>
                    <a:pt x="314" y="1"/>
                  </a:cubicBezTo>
                  <a:cubicBezTo>
                    <a:pt x="314" y="1"/>
                    <a:pt x="313" y="1"/>
                    <a:pt x="312" y="1"/>
                  </a:cubicBezTo>
                  <a:cubicBezTo>
                    <a:pt x="310" y="0"/>
                    <a:pt x="308" y="0"/>
                    <a:pt x="306" y="1"/>
                  </a:cubicBezTo>
                  <a:cubicBezTo>
                    <a:pt x="301" y="1"/>
                    <a:pt x="296" y="2"/>
                    <a:pt x="290" y="4"/>
                  </a:cubicBezTo>
                  <a:cubicBezTo>
                    <a:pt x="279" y="8"/>
                    <a:pt x="268" y="15"/>
                    <a:pt x="262" y="20"/>
                  </a:cubicBezTo>
                  <a:cubicBezTo>
                    <a:pt x="255" y="27"/>
                    <a:pt x="249" y="35"/>
                    <a:pt x="245" y="42"/>
                  </a:cubicBezTo>
                  <a:cubicBezTo>
                    <a:pt x="245" y="42"/>
                    <a:pt x="245" y="43"/>
                    <a:pt x="245" y="43"/>
                  </a:cubicBezTo>
                  <a:cubicBezTo>
                    <a:pt x="244" y="43"/>
                    <a:pt x="244" y="43"/>
                    <a:pt x="244" y="43"/>
                  </a:cubicBezTo>
                  <a:cubicBezTo>
                    <a:pt x="235" y="60"/>
                    <a:pt x="232" y="79"/>
                    <a:pt x="231" y="103"/>
                  </a:cubicBezTo>
                  <a:cubicBezTo>
                    <a:pt x="229" y="129"/>
                    <a:pt x="225" y="148"/>
                    <a:pt x="214" y="168"/>
                  </a:cubicBezTo>
                  <a:cubicBezTo>
                    <a:pt x="214" y="168"/>
                    <a:pt x="214" y="168"/>
                    <a:pt x="214" y="168"/>
                  </a:cubicBezTo>
                  <a:cubicBezTo>
                    <a:pt x="210" y="176"/>
                    <a:pt x="205" y="183"/>
                    <a:pt x="198" y="191"/>
                  </a:cubicBezTo>
                  <a:cubicBezTo>
                    <a:pt x="196" y="193"/>
                    <a:pt x="194" y="194"/>
                    <a:pt x="191" y="192"/>
                  </a:cubicBezTo>
                  <a:cubicBezTo>
                    <a:pt x="166" y="178"/>
                    <a:pt x="142" y="164"/>
                    <a:pt x="120" y="156"/>
                  </a:cubicBezTo>
                  <a:cubicBezTo>
                    <a:pt x="97" y="147"/>
                    <a:pt x="78" y="144"/>
                    <a:pt x="61" y="152"/>
                  </a:cubicBezTo>
                  <a:cubicBezTo>
                    <a:pt x="50" y="156"/>
                    <a:pt x="39" y="166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27" y="188"/>
                    <a:pt x="24" y="197"/>
                    <a:pt x="27" y="209"/>
                  </a:cubicBezTo>
                  <a:cubicBezTo>
                    <a:pt x="27" y="210"/>
                    <a:pt x="29" y="213"/>
                    <a:pt x="29" y="213"/>
                  </a:cubicBezTo>
                  <a:cubicBezTo>
                    <a:pt x="30" y="214"/>
                    <a:pt x="30" y="215"/>
                    <a:pt x="30" y="216"/>
                  </a:cubicBezTo>
                  <a:cubicBezTo>
                    <a:pt x="30" y="216"/>
                    <a:pt x="33" y="220"/>
                    <a:pt x="30" y="216"/>
                  </a:cubicBezTo>
                  <a:cubicBezTo>
                    <a:pt x="21" y="225"/>
                    <a:pt x="21" y="225"/>
                    <a:pt x="21" y="225"/>
                  </a:cubicBezTo>
                  <a:cubicBezTo>
                    <a:pt x="15" y="232"/>
                    <a:pt x="15" y="232"/>
                    <a:pt x="15" y="232"/>
                  </a:cubicBezTo>
                  <a:cubicBezTo>
                    <a:pt x="14" y="234"/>
                    <a:pt x="12" y="236"/>
                    <a:pt x="11" y="239"/>
                  </a:cubicBezTo>
                  <a:cubicBezTo>
                    <a:pt x="10" y="239"/>
                    <a:pt x="10" y="239"/>
                    <a:pt x="10" y="239"/>
                  </a:cubicBezTo>
                  <a:cubicBezTo>
                    <a:pt x="1" y="257"/>
                    <a:pt x="4" y="277"/>
                    <a:pt x="11" y="289"/>
                  </a:cubicBezTo>
                  <a:cubicBezTo>
                    <a:pt x="16" y="296"/>
                    <a:pt x="20" y="299"/>
                    <a:pt x="16" y="295"/>
                  </a:cubicBezTo>
                  <a:cubicBezTo>
                    <a:pt x="9" y="306"/>
                    <a:pt x="9" y="306"/>
                    <a:pt x="9" y="306"/>
                  </a:cubicBezTo>
                  <a:cubicBezTo>
                    <a:pt x="5" y="313"/>
                    <a:pt x="5" y="313"/>
                    <a:pt x="5" y="313"/>
                  </a:cubicBezTo>
                  <a:cubicBezTo>
                    <a:pt x="5" y="313"/>
                    <a:pt x="5" y="313"/>
                    <a:pt x="4" y="314"/>
                  </a:cubicBezTo>
                  <a:cubicBezTo>
                    <a:pt x="4" y="314"/>
                    <a:pt x="4" y="314"/>
                    <a:pt x="4" y="314"/>
                  </a:cubicBezTo>
                  <a:cubicBezTo>
                    <a:pt x="0" y="320"/>
                    <a:pt x="0" y="328"/>
                    <a:pt x="2" y="334"/>
                  </a:cubicBezTo>
                  <a:cubicBezTo>
                    <a:pt x="4" y="342"/>
                    <a:pt x="9" y="349"/>
                    <a:pt x="16" y="356"/>
                  </a:cubicBezTo>
                  <a:cubicBezTo>
                    <a:pt x="22" y="362"/>
                    <a:pt x="27" y="364"/>
                    <a:pt x="23" y="361"/>
                  </a:cubicBezTo>
                  <a:cubicBezTo>
                    <a:pt x="15" y="370"/>
                    <a:pt x="15" y="370"/>
                    <a:pt x="15" y="370"/>
                  </a:cubicBezTo>
                  <a:cubicBezTo>
                    <a:pt x="11" y="376"/>
                    <a:pt x="11" y="376"/>
                    <a:pt x="11" y="376"/>
                  </a:cubicBezTo>
                  <a:cubicBezTo>
                    <a:pt x="10" y="377"/>
                    <a:pt x="10" y="377"/>
                    <a:pt x="10" y="377"/>
                  </a:cubicBezTo>
                  <a:cubicBezTo>
                    <a:pt x="10" y="377"/>
                    <a:pt x="10" y="378"/>
                    <a:pt x="10" y="378"/>
                  </a:cubicBezTo>
                  <a:cubicBezTo>
                    <a:pt x="9" y="379"/>
                    <a:pt x="8" y="380"/>
                    <a:pt x="8" y="380"/>
                  </a:cubicBezTo>
                  <a:cubicBezTo>
                    <a:pt x="4" y="387"/>
                    <a:pt x="5" y="396"/>
                    <a:pt x="10" y="407"/>
                  </a:cubicBezTo>
                  <a:cubicBezTo>
                    <a:pt x="11" y="407"/>
                    <a:pt x="11" y="407"/>
                    <a:pt x="11" y="407"/>
                  </a:cubicBezTo>
                  <a:cubicBezTo>
                    <a:pt x="15" y="416"/>
                    <a:pt x="23" y="425"/>
                    <a:pt x="37" y="433"/>
                  </a:cubicBezTo>
                  <a:cubicBezTo>
                    <a:pt x="42" y="436"/>
                    <a:pt x="48" y="438"/>
                    <a:pt x="55" y="441"/>
                  </a:cubicBezTo>
                  <a:cubicBezTo>
                    <a:pt x="68" y="445"/>
                    <a:pt x="75" y="447"/>
                    <a:pt x="74" y="447"/>
                  </a:cubicBezTo>
                  <a:cubicBezTo>
                    <a:pt x="74" y="447"/>
                    <a:pt x="78" y="454"/>
                    <a:pt x="80" y="456"/>
                  </a:cubicBezTo>
                  <a:cubicBezTo>
                    <a:pt x="85" y="460"/>
                    <a:pt x="100" y="470"/>
                    <a:pt x="100" y="470"/>
                  </a:cubicBezTo>
                  <a:cubicBezTo>
                    <a:pt x="106" y="472"/>
                    <a:pt x="112" y="475"/>
                    <a:pt x="118" y="476"/>
                  </a:cubicBezTo>
                  <a:cubicBezTo>
                    <a:pt x="127" y="479"/>
                    <a:pt x="135" y="481"/>
                    <a:pt x="138" y="481"/>
                  </a:cubicBezTo>
                  <a:cubicBezTo>
                    <a:pt x="146" y="481"/>
                    <a:pt x="161" y="482"/>
                    <a:pt x="176" y="481"/>
                  </a:cubicBezTo>
                  <a:cubicBezTo>
                    <a:pt x="191" y="480"/>
                    <a:pt x="206" y="477"/>
                    <a:pt x="215" y="471"/>
                  </a:cubicBezTo>
                  <a:cubicBezTo>
                    <a:pt x="216" y="470"/>
                    <a:pt x="218" y="470"/>
                    <a:pt x="220" y="471"/>
                  </a:cubicBezTo>
                  <a:cubicBezTo>
                    <a:pt x="220" y="471"/>
                    <a:pt x="220" y="471"/>
                    <a:pt x="220" y="471"/>
                  </a:cubicBezTo>
                  <a:cubicBezTo>
                    <a:pt x="220" y="471"/>
                    <a:pt x="220" y="471"/>
                    <a:pt x="220" y="471"/>
                  </a:cubicBezTo>
                  <a:cubicBezTo>
                    <a:pt x="220" y="471"/>
                    <a:pt x="220" y="471"/>
                    <a:pt x="220" y="471"/>
                  </a:cubicBezTo>
                  <a:cubicBezTo>
                    <a:pt x="220" y="471"/>
                    <a:pt x="374" y="538"/>
                    <a:pt x="499" y="536"/>
                  </a:cubicBezTo>
                  <a:cubicBezTo>
                    <a:pt x="660" y="532"/>
                    <a:pt x="819" y="495"/>
                    <a:pt x="922" y="423"/>
                  </a:cubicBezTo>
                  <a:cubicBezTo>
                    <a:pt x="1020" y="354"/>
                    <a:pt x="1061" y="281"/>
                    <a:pt x="1075" y="214"/>
                  </a:cubicBezTo>
                  <a:cubicBezTo>
                    <a:pt x="1090" y="146"/>
                    <a:pt x="1089" y="130"/>
                    <a:pt x="1078" y="165"/>
                  </a:cubicBezTo>
                  <a:close/>
                </a:path>
              </a:pathLst>
            </a:custGeom>
            <a:solidFill>
              <a:schemeClr val="accent1"/>
            </a:solidFill>
            <a:ln w="14288" cap="flat">
              <a:noFill/>
              <a:prstDash val="solid"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9"/>
            <p:cNvSpPr>
              <a:spLocks noEditPoints="1"/>
            </p:cNvSpPr>
            <p:nvPr/>
          </p:nvSpPr>
          <p:spPr bwMode="auto">
            <a:xfrm>
              <a:off x="6691315" y="1673224"/>
              <a:ext cx="4146552" cy="2024063"/>
            </a:xfrm>
            <a:custGeom>
              <a:avLst/>
              <a:gdLst>
                <a:gd name="T0" fmla="*/ 39 w 1103"/>
                <a:gd name="T1" fmla="*/ 373 h 538"/>
                <a:gd name="T2" fmla="*/ 130 w 1103"/>
                <a:gd name="T3" fmla="*/ 383 h 538"/>
                <a:gd name="T4" fmla="*/ 130 w 1103"/>
                <a:gd name="T5" fmla="*/ 357 h 538"/>
                <a:gd name="T6" fmla="*/ 128 w 1103"/>
                <a:gd name="T7" fmla="*/ 349 h 538"/>
                <a:gd name="T8" fmla="*/ 45 w 1103"/>
                <a:gd name="T9" fmla="*/ 333 h 538"/>
                <a:gd name="T10" fmla="*/ 5 w 1103"/>
                <a:gd name="T11" fmla="*/ 313 h 538"/>
                <a:gd name="T12" fmla="*/ 4 w 1103"/>
                <a:gd name="T13" fmla="*/ 314 h 538"/>
                <a:gd name="T14" fmla="*/ 38 w 1103"/>
                <a:gd name="T15" fmla="*/ 372 h 538"/>
                <a:gd name="T16" fmla="*/ 51 w 1103"/>
                <a:gd name="T17" fmla="*/ 323 h 538"/>
                <a:gd name="T18" fmla="*/ 131 w 1103"/>
                <a:gd name="T19" fmla="*/ 337 h 538"/>
                <a:gd name="T20" fmla="*/ 146 w 1103"/>
                <a:gd name="T21" fmla="*/ 325 h 538"/>
                <a:gd name="T22" fmla="*/ 146 w 1103"/>
                <a:gd name="T23" fmla="*/ 296 h 538"/>
                <a:gd name="T24" fmla="*/ 77 w 1103"/>
                <a:gd name="T25" fmla="*/ 278 h 538"/>
                <a:gd name="T26" fmla="*/ 21 w 1103"/>
                <a:gd name="T27" fmla="*/ 224 h 538"/>
                <a:gd name="T28" fmla="*/ 11 w 1103"/>
                <a:gd name="T29" fmla="*/ 239 h 538"/>
                <a:gd name="T30" fmla="*/ 1066 w 1103"/>
                <a:gd name="T31" fmla="*/ 101 h 538"/>
                <a:gd name="T32" fmla="*/ 303 w 1103"/>
                <a:gd name="T33" fmla="*/ 248 h 538"/>
                <a:gd name="T34" fmla="*/ 309 w 1103"/>
                <a:gd name="T35" fmla="*/ 63 h 538"/>
                <a:gd name="T36" fmla="*/ 316 w 1103"/>
                <a:gd name="T37" fmla="*/ 1 h 538"/>
                <a:gd name="T38" fmla="*/ 306 w 1103"/>
                <a:gd name="T39" fmla="*/ 0 h 538"/>
                <a:gd name="T40" fmla="*/ 245 w 1103"/>
                <a:gd name="T41" fmla="*/ 42 h 538"/>
                <a:gd name="T42" fmla="*/ 231 w 1103"/>
                <a:gd name="T43" fmla="*/ 103 h 538"/>
                <a:gd name="T44" fmla="*/ 198 w 1103"/>
                <a:gd name="T45" fmla="*/ 191 h 538"/>
                <a:gd name="T46" fmla="*/ 61 w 1103"/>
                <a:gd name="T47" fmla="*/ 151 h 538"/>
                <a:gd name="T48" fmla="*/ 30 w 1103"/>
                <a:gd name="T49" fmla="*/ 182 h 538"/>
                <a:gd name="T50" fmla="*/ 30 w 1103"/>
                <a:gd name="T51" fmla="*/ 217 h 538"/>
                <a:gd name="T52" fmla="*/ 82 w 1103"/>
                <a:gd name="T53" fmla="*/ 268 h 538"/>
                <a:gd name="T54" fmla="*/ 83 w 1103"/>
                <a:gd name="T55" fmla="*/ 269 h 538"/>
                <a:gd name="T56" fmla="*/ 85 w 1103"/>
                <a:gd name="T57" fmla="*/ 270 h 538"/>
                <a:gd name="T58" fmla="*/ 170 w 1103"/>
                <a:gd name="T59" fmla="*/ 266 h 538"/>
                <a:gd name="T60" fmla="*/ 172 w 1103"/>
                <a:gd name="T61" fmla="*/ 258 h 538"/>
                <a:gd name="T62" fmla="*/ 161 w 1103"/>
                <a:gd name="T63" fmla="*/ 246 h 538"/>
                <a:gd name="T64" fmla="*/ 94 w 1103"/>
                <a:gd name="T65" fmla="*/ 211 h 538"/>
                <a:gd name="T66" fmla="*/ 100 w 1103"/>
                <a:gd name="T67" fmla="*/ 202 h 538"/>
                <a:gd name="T68" fmla="*/ 153 w 1103"/>
                <a:gd name="T69" fmla="*/ 231 h 538"/>
                <a:gd name="T70" fmla="*/ 181 w 1103"/>
                <a:gd name="T71" fmla="*/ 271 h 538"/>
                <a:gd name="T72" fmla="*/ 156 w 1103"/>
                <a:gd name="T73" fmla="*/ 292 h 538"/>
                <a:gd name="T74" fmla="*/ 156 w 1103"/>
                <a:gd name="T75" fmla="*/ 331 h 538"/>
                <a:gd name="T76" fmla="*/ 138 w 1103"/>
                <a:gd name="T77" fmla="*/ 347 h 538"/>
                <a:gd name="T78" fmla="*/ 140 w 1103"/>
                <a:gd name="T79" fmla="*/ 388 h 538"/>
                <a:gd name="T80" fmla="*/ 124 w 1103"/>
                <a:gd name="T81" fmla="*/ 402 h 538"/>
                <a:gd name="T82" fmla="*/ 126 w 1103"/>
                <a:gd name="T83" fmla="*/ 439 h 538"/>
                <a:gd name="T84" fmla="*/ 81 w 1103"/>
                <a:gd name="T85" fmla="*/ 456 h 538"/>
                <a:gd name="T86" fmla="*/ 138 w 1103"/>
                <a:gd name="T87" fmla="*/ 481 h 538"/>
                <a:gd name="T88" fmla="*/ 220 w 1103"/>
                <a:gd name="T89" fmla="*/ 470 h 538"/>
                <a:gd name="T90" fmla="*/ 221 w 1103"/>
                <a:gd name="T91" fmla="*/ 471 h 538"/>
                <a:gd name="T92" fmla="*/ 1089 w 1103"/>
                <a:gd name="T93" fmla="*/ 194 h 538"/>
                <a:gd name="T94" fmla="*/ 117 w 1103"/>
                <a:gd name="T95" fmla="*/ 433 h 538"/>
                <a:gd name="T96" fmla="*/ 116 w 1103"/>
                <a:gd name="T97" fmla="*/ 410 h 538"/>
                <a:gd name="T98" fmla="*/ 108 w 1103"/>
                <a:gd name="T99" fmla="*/ 405 h 538"/>
                <a:gd name="T100" fmla="*/ 33 w 1103"/>
                <a:gd name="T101" fmla="*/ 382 h 538"/>
                <a:gd name="T102" fmla="*/ 11 w 1103"/>
                <a:gd name="T103" fmla="*/ 375 h 538"/>
                <a:gd name="T104" fmla="*/ 8 w 1103"/>
                <a:gd name="T105" fmla="*/ 380 h 538"/>
                <a:gd name="T106" fmla="*/ 37 w 1103"/>
                <a:gd name="T107" fmla="*/ 432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3" h="538">
                  <a:moveTo>
                    <a:pt x="38" y="372"/>
                  </a:moveTo>
                  <a:cubicBezTo>
                    <a:pt x="39" y="373"/>
                    <a:pt x="39" y="373"/>
                    <a:pt x="39" y="373"/>
                  </a:cubicBezTo>
                  <a:cubicBezTo>
                    <a:pt x="39" y="373"/>
                    <a:pt x="39" y="373"/>
                    <a:pt x="39" y="373"/>
                  </a:cubicBezTo>
                  <a:cubicBezTo>
                    <a:pt x="45" y="376"/>
                    <a:pt x="53" y="380"/>
                    <a:pt x="61" y="384"/>
                  </a:cubicBezTo>
                  <a:cubicBezTo>
                    <a:pt x="78" y="394"/>
                    <a:pt x="99" y="398"/>
                    <a:pt x="118" y="392"/>
                  </a:cubicBezTo>
                  <a:cubicBezTo>
                    <a:pt x="124" y="390"/>
                    <a:pt x="128" y="386"/>
                    <a:pt x="130" y="383"/>
                  </a:cubicBezTo>
                  <a:cubicBezTo>
                    <a:pt x="130" y="382"/>
                    <a:pt x="130" y="382"/>
                    <a:pt x="131" y="382"/>
                  </a:cubicBezTo>
                  <a:cubicBezTo>
                    <a:pt x="133" y="377"/>
                    <a:pt x="133" y="372"/>
                    <a:pt x="133" y="368"/>
                  </a:cubicBezTo>
                  <a:cubicBezTo>
                    <a:pt x="133" y="364"/>
                    <a:pt x="133" y="360"/>
                    <a:pt x="130" y="357"/>
                  </a:cubicBezTo>
                  <a:cubicBezTo>
                    <a:pt x="130" y="357"/>
                    <a:pt x="130" y="357"/>
                    <a:pt x="130" y="357"/>
                  </a:cubicBezTo>
                  <a:cubicBezTo>
                    <a:pt x="130" y="357"/>
                    <a:pt x="130" y="356"/>
                    <a:pt x="130" y="355"/>
                  </a:cubicBezTo>
                  <a:cubicBezTo>
                    <a:pt x="128" y="349"/>
                    <a:pt x="128" y="349"/>
                    <a:pt x="128" y="349"/>
                  </a:cubicBezTo>
                  <a:cubicBezTo>
                    <a:pt x="122" y="350"/>
                    <a:pt x="122" y="350"/>
                    <a:pt x="122" y="350"/>
                  </a:cubicBezTo>
                  <a:cubicBezTo>
                    <a:pt x="101" y="353"/>
                    <a:pt x="76" y="348"/>
                    <a:pt x="60" y="340"/>
                  </a:cubicBezTo>
                  <a:cubicBezTo>
                    <a:pt x="55" y="338"/>
                    <a:pt x="50" y="335"/>
                    <a:pt x="45" y="333"/>
                  </a:cubicBezTo>
                  <a:cubicBezTo>
                    <a:pt x="35" y="327"/>
                    <a:pt x="24" y="320"/>
                    <a:pt x="16" y="311"/>
                  </a:cubicBezTo>
                  <a:cubicBezTo>
                    <a:pt x="9" y="305"/>
                    <a:pt x="9" y="305"/>
                    <a:pt x="9" y="305"/>
                  </a:cubicBezTo>
                  <a:cubicBezTo>
                    <a:pt x="5" y="313"/>
                    <a:pt x="5" y="313"/>
                    <a:pt x="5" y="313"/>
                  </a:cubicBezTo>
                  <a:cubicBezTo>
                    <a:pt x="5" y="313"/>
                    <a:pt x="5" y="313"/>
                    <a:pt x="4" y="314"/>
                  </a:cubicBezTo>
                  <a:cubicBezTo>
                    <a:pt x="10" y="317"/>
                    <a:pt x="10" y="317"/>
                    <a:pt x="10" y="317"/>
                  </a:cubicBezTo>
                  <a:cubicBezTo>
                    <a:pt x="4" y="314"/>
                    <a:pt x="4" y="314"/>
                    <a:pt x="4" y="314"/>
                  </a:cubicBezTo>
                  <a:cubicBezTo>
                    <a:pt x="1" y="320"/>
                    <a:pt x="0" y="327"/>
                    <a:pt x="2" y="334"/>
                  </a:cubicBezTo>
                  <a:cubicBezTo>
                    <a:pt x="5" y="341"/>
                    <a:pt x="10" y="349"/>
                    <a:pt x="16" y="356"/>
                  </a:cubicBezTo>
                  <a:cubicBezTo>
                    <a:pt x="24" y="363"/>
                    <a:pt x="31" y="368"/>
                    <a:pt x="38" y="372"/>
                  </a:cubicBezTo>
                  <a:cubicBezTo>
                    <a:pt x="38" y="372"/>
                    <a:pt x="38" y="372"/>
                    <a:pt x="38" y="372"/>
                  </a:cubicBezTo>
                  <a:close/>
                  <a:moveTo>
                    <a:pt x="50" y="323"/>
                  </a:moveTo>
                  <a:cubicBezTo>
                    <a:pt x="51" y="323"/>
                    <a:pt x="51" y="323"/>
                    <a:pt x="51" y="323"/>
                  </a:cubicBezTo>
                  <a:cubicBezTo>
                    <a:pt x="51" y="324"/>
                    <a:pt x="51" y="324"/>
                    <a:pt x="51" y="324"/>
                  </a:cubicBezTo>
                  <a:cubicBezTo>
                    <a:pt x="55" y="326"/>
                    <a:pt x="60" y="328"/>
                    <a:pt x="64" y="330"/>
                  </a:cubicBezTo>
                  <a:cubicBezTo>
                    <a:pt x="82" y="339"/>
                    <a:pt x="113" y="344"/>
                    <a:pt x="131" y="337"/>
                  </a:cubicBezTo>
                  <a:cubicBezTo>
                    <a:pt x="139" y="334"/>
                    <a:pt x="144" y="330"/>
                    <a:pt x="146" y="326"/>
                  </a:cubicBezTo>
                  <a:cubicBezTo>
                    <a:pt x="146" y="326"/>
                    <a:pt x="146" y="326"/>
                    <a:pt x="146" y="325"/>
                  </a:cubicBezTo>
                  <a:cubicBezTo>
                    <a:pt x="146" y="325"/>
                    <a:pt x="146" y="325"/>
                    <a:pt x="146" y="325"/>
                  </a:cubicBezTo>
                  <a:cubicBezTo>
                    <a:pt x="146" y="325"/>
                    <a:pt x="146" y="325"/>
                    <a:pt x="146" y="325"/>
                  </a:cubicBezTo>
                  <a:cubicBezTo>
                    <a:pt x="150" y="319"/>
                    <a:pt x="150" y="311"/>
                    <a:pt x="147" y="301"/>
                  </a:cubicBezTo>
                  <a:cubicBezTo>
                    <a:pt x="146" y="296"/>
                    <a:pt x="146" y="296"/>
                    <a:pt x="146" y="296"/>
                  </a:cubicBezTo>
                  <a:cubicBezTo>
                    <a:pt x="140" y="296"/>
                    <a:pt x="140" y="296"/>
                    <a:pt x="140" y="296"/>
                  </a:cubicBezTo>
                  <a:cubicBezTo>
                    <a:pt x="133" y="297"/>
                    <a:pt x="126" y="296"/>
                    <a:pt x="119" y="294"/>
                  </a:cubicBezTo>
                  <a:cubicBezTo>
                    <a:pt x="105" y="291"/>
                    <a:pt x="90" y="285"/>
                    <a:pt x="77" y="278"/>
                  </a:cubicBezTo>
                  <a:cubicBezTo>
                    <a:pt x="69" y="274"/>
                    <a:pt x="62" y="269"/>
                    <a:pt x="56" y="264"/>
                  </a:cubicBezTo>
                  <a:cubicBezTo>
                    <a:pt x="43" y="252"/>
                    <a:pt x="33" y="242"/>
                    <a:pt x="27" y="232"/>
                  </a:cubicBezTo>
                  <a:cubicBezTo>
                    <a:pt x="21" y="224"/>
                    <a:pt x="21" y="224"/>
                    <a:pt x="21" y="224"/>
                  </a:cubicBezTo>
                  <a:cubicBezTo>
                    <a:pt x="16" y="232"/>
                    <a:pt x="16" y="232"/>
                    <a:pt x="16" y="232"/>
                  </a:cubicBezTo>
                  <a:cubicBezTo>
                    <a:pt x="14" y="234"/>
                    <a:pt x="12" y="236"/>
                    <a:pt x="11" y="238"/>
                  </a:cubicBezTo>
                  <a:cubicBezTo>
                    <a:pt x="11" y="239"/>
                    <a:pt x="11" y="239"/>
                    <a:pt x="11" y="239"/>
                  </a:cubicBezTo>
                  <a:cubicBezTo>
                    <a:pt x="1" y="256"/>
                    <a:pt x="4" y="276"/>
                    <a:pt x="11" y="288"/>
                  </a:cubicBezTo>
                  <a:cubicBezTo>
                    <a:pt x="20" y="304"/>
                    <a:pt x="34" y="314"/>
                    <a:pt x="50" y="323"/>
                  </a:cubicBezTo>
                  <a:close/>
                  <a:moveTo>
                    <a:pt x="1066" y="101"/>
                  </a:moveTo>
                  <a:cubicBezTo>
                    <a:pt x="1076" y="202"/>
                    <a:pt x="953" y="346"/>
                    <a:pt x="692" y="372"/>
                  </a:cubicBezTo>
                  <a:cubicBezTo>
                    <a:pt x="362" y="405"/>
                    <a:pt x="290" y="303"/>
                    <a:pt x="290" y="301"/>
                  </a:cubicBezTo>
                  <a:cubicBezTo>
                    <a:pt x="294" y="274"/>
                    <a:pt x="299" y="266"/>
                    <a:pt x="303" y="248"/>
                  </a:cubicBezTo>
                  <a:cubicBezTo>
                    <a:pt x="311" y="211"/>
                    <a:pt x="319" y="184"/>
                    <a:pt x="305" y="150"/>
                  </a:cubicBezTo>
                  <a:cubicBezTo>
                    <a:pt x="298" y="132"/>
                    <a:pt x="295" y="119"/>
                    <a:pt x="297" y="106"/>
                  </a:cubicBezTo>
                  <a:cubicBezTo>
                    <a:pt x="298" y="93"/>
                    <a:pt x="303" y="81"/>
                    <a:pt x="309" y="63"/>
                  </a:cubicBezTo>
                  <a:cubicBezTo>
                    <a:pt x="312" y="56"/>
                    <a:pt x="319" y="45"/>
                    <a:pt x="322" y="34"/>
                  </a:cubicBezTo>
                  <a:cubicBezTo>
                    <a:pt x="326" y="23"/>
                    <a:pt x="326" y="12"/>
                    <a:pt x="317" y="3"/>
                  </a:cubicBezTo>
                  <a:cubicBezTo>
                    <a:pt x="316" y="1"/>
                    <a:pt x="316" y="1"/>
                    <a:pt x="316" y="1"/>
                  </a:cubicBezTo>
                  <a:cubicBezTo>
                    <a:pt x="315" y="1"/>
                    <a:pt x="315" y="1"/>
                    <a:pt x="315" y="1"/>
                  </a:cubicBezTo>
                  <a:cubicBezTo>
                    <a:pt x="314" y="1"/>
                    <a:pt x="313" y="0"/>
                    <a:pt x="312" y="0"/>
                  </a:cubicBezTo>
                  <a:cubicBezTo>
                    <a:pt x="310" y="0"/>
                    <a:pt x="308" y="0"/>
                    <a:pt x="306" y="0"/>
                  </a:cubicBezTo>
                  <a:cubicBezTo>
                    <a:pt x="301" y="1"/>
                    <a:pt x="296" y="2"/>
                    <a:pt x="290" y="4"/>
                  </a:cubicBezTo>
                  <a:cubicBezTo>
                    <a:pt x="279" y="8"/>
                    <a:pt x="268" y="14"/>
                    <a:pt x="263" y="20"/>
                  </a:cubicBezTo>
                  <a:cubicBezTo>
                    <a:pt x="255" y="27"/>
                    <a:pt x="249" y="34"/>
                    <a:pt x="245" y="42"/>
                  </a:cubicBezTo>
                  <a:cubicBezTo>
                    <a:pt x="245" y="42"/>
                    <a:pt x="245" y="42"/>
                    <a:pt x="245" y="42"/>
                  </a:cubicBezTo>
                  <a:cubicBezTo>
                    <a:pt x="245" y="42"/>
                    <a:pt x="245" y="42"/>
                    <a:pt x="245" y="42"/>
                  </a:cubicBezTo>
                  <a:cubicBezTo>
                    <a:pt x="235" y="60"/>
                    <a:pt x="232" y="79"/>
                    <a:pt x="231" y="103"/>
                  </a:cubicBezTo>
                  <a:cubicBezTo>
                    <a:pt x="229" y="128"/>
                    <a:pt x="225" y="148"/>
                    <a:pt x="214" y="168"/>
                  </a:cubicBezTo>
                  <a:cubicBezTo>
                    <a:pt x="214" y="168"/>
                    <a:pt x="214" y="168"/>
                    <a:pt x="214" y="168"/>
                  </a:cubicBezTo>
                  <a:cubicBezTo>
                    <a:pt x="210" y="175"/>
                    <a:pt x="205" y="183"/>
                    <a:pt x="198" y="191"/>
                  </a:cubicBezTo>
                  <a:cubicBezTo>
                    <a:pt x="197" y="193"/>
                    <a:pt x="194" y="193"/>
                    <a:pt x="191" y="192"/>
                  </a:cubicBezTo>
                  <a:cubicBezTo>
                    <a:pt x="166" y="178"/>
                    <a:pt x="142" y="164"/>
                    <a:pt x="120" y="155"/>
                  </a:cubicBezTo>
                  <a:cubicBezTo>
                    <a:pt x="97" y="147"/>
                    <a:pt x="78" y="144"/>
                    <a:pt x="61" y="151"/>
                  </a:cubicBezTo>
                  <a:cubicBezTo>
                    <a:pt x="50" y="156"/>
                    <a:pt x="40" y="166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27" y="188"/>
                    <a:pt x="24" y="197"/>
                    <a:pt x="27" y="208"/>
                  </a:cubicBezTo>
                  <a:cubicBezTo>
                    <a:pt x="27" y="209"/>
                    <a:pt x="28" y="210"/>
                    <a:pt x="28" y="210"/>
                  </a:cubicBezTo>
                  <a:cubicBezTo>
                    <a:pt x="30" y="217"/>
                    <a:pt x="30" y="217"/>
                    <a:pt x="30" y="217"/>
                  </a:cubicBezTo>
                  <a:cubicBezTo>
                    <a:pt x="31" y="218"/>
                    <a:pt x="31" y="218"/>
                    <a:pt x="31" y="218"/>
                  </a:cubicBezTo>
                  <a:cubicBezTo>
                    <a:pt x="36" y="228"/>
                    <a:pt x="46" y="241"/>
                    <a:pt x="63" y="255"/>
                  </a:cubicBezTo>
                  <a:cubicBezTo>
                    <a:pt x="68" y="260"/>
                    <a:pt x="75" y="264"/>
                    <a:pt x="82" y="268"/>
                  </a:cubicBezTo>
                  <a:cubicBezTo>
                    <a:pt x="82" y="268"/>
                    <a:pt x="82" y="268"/>
                    <a:pt x="82" y="268"/>
                  </a:cubicBezTo>
                  <a:cubicBezTo>
                    <a:pt x="82" y="269"/>
                    <a:pt x="82" y="269"/>
                    <a:pt x="83" y="269"/>
                  </a:cubicBezTo>
                  <a:cubicBezTo>
                    <a:pt x="83" y="269"/>
                    <a:pt x="83" y="269"/>
                    <a:pt x="83" y="269"/>
                  </a:cubicBezTo>
                  <a:cubicBezTo>
                    <a:pt x="83" y="269"/>
                    <a:pt x="83" y="269"/>
                    <a:pt x="83" y="269"/>
                  </a:cubicBezTo>
                  <a:cubicBezTo>
                    <a:pt x="85" y="270"/>
                    <a:pt x="85" y="270"/>
                    <a:pt x="85" y="270"/>
                  </a:cubicBezTo>
                  <a:cubicBezTo>
                    <a:pt x="85" y="270"/>
                    <a:pt x="85" y="270"/>
                    <a:pt x="85" y="270"/>
                  </a:cubicBezTo>
                  <a:cubicBezTo>
                    <a:pt x="96" y="276"/>
                    <a:pt x="109" y="281"/>
                    <a:pt x="121" y="284"/>
                  </a:cubicBezTo>
                  <a:cubicBezTo>
                    <a:pt x="134" y="286"/>
                    <a:pt x="145" y="286"/>
                    <a:pt x="153" y="281"/>
                  </a:cubicBezTo>
                  <a:cubicBezTo>
                    <a:pt x="162" y="276"/>
                    <a:pt x="167" y="271"/>
                    <a:pt x="170" y="266"/>
                  </a:cubicBezTo>
                  <a:cubicBezTo>
                    <a:pt x="171" y="266"/>
                    <a:pt x="171" y="266"/>
                    <a:pt x="171" y="266"/>
                  </a:cubicBezTo>
                  <a:cubicBezTo>
                    <a:pt x="172" y="264"/>
                    <a:pt x="172" y="263"/>
                    <a:pt x="173" y="261"/>
                  </a:cubicBezTo>
                  <a:cubicBezTo>
                    <a:pt x="173" y="260"/>
                    <a:pt x="173" y="259"/>
                    <a:pt x="172" y="258"/>
                  </a:cubicBezTo>
                  <a:cubicBezTo>
                    <a:pt x="172" y="257"/>
                    <a:pt x="172" y="257"/>
                    <a:pt x="172" y="257"/>
                  </a:cubicBezTo>
                  <a:cubicBezTo>
                    <a:pt x="171" y="253"/>
                    <a:pt x="168" y="250"/>
                    <a:pt x="162" y="247"/>
                  </a:cubicBezTo>
                  <a:cubicBezTo>
                    <a:pt x="162" y="247"/>
                    <a:pt x="162" y="247"/>
                    <a:pt x="161" y="246"/>
                  </a:cubicBezTo>
                  <a:cubicBezTo>
                    <a:pt x="158" y="245"/>
                    <a:pt x="154" y="243"/>
                    <a:pt x="149" y="241"/>
                  </a:cubicBezTo>
                  <a:cubicBezTo>
                    <a:pt x="138" y="238"/>
                    <a:pt x="128" y="234"/>
                    <a:pt x="118" y="228"/>
                  </a:cubicBezTo>
                  <a:cubicBezTo>
                    <a:pt x="110" y="224"/>
                    <a:pt x="102" y="218"/>
                    <a:pt x="94" y="211"/>
                  </a:cubicBezTo>
                  <a:cubicBezTo>
                    <a:pt x="92" y="209"/>
                    <a:pt x="92" y="207"/>
                    <a:pt x="93" y="204"/>
                  </a:cubicBezTo>
                  <a:cubicBezTo>
                    <a:pt x="93" y="204"/>
                    <a:pt x="93" y="204"/>
                    <a:pt x="93" y="204"/>
                  </a:cubicBezTo>
                  <a:cubicBezTo>
                    <a:pt x="95" y="202"/>
                    <a:pt x="98" y="201"/>
                    <a:pt x="100" y="202"/>
                  </a:cubicBezTo>
                  <a:cubicBezTo>
                    <a:pt x="101" y="203"/>
                    <a:pt x="101" y="203"/>
                    <a:pt x="101" y="203"/>
                  </a:cubicBezTo>
                  <a:cubicBezTo>
                    <a:pt x="109" y="210"/>
                    <a:pt x="116" y="215"/>
                    <a:pt x="123" y="219"/>
                  </a:cubicBezTo>
                  <a:cubicBezTo>
                    <a:pt x="133" y="224"/>
                    <a:pt x="142" y="228"/>
                    <a:pt x="153" y="231"/>
                  </a:cubicBezTo>
                  <a:cubicBezTo>
                    <a:pt x="158" y="233"/>
                    <a:pt x="163" y="235"/>
                    <a:pt x="167" y="237"/>
                  </a:cubicBezTo>
                  <a:cubicBezTo>
                    <a:pt x="174" y="241"/>
                    <a:pt x="180" y="246"/>
                    <a:pt x="182" y="252"/>
                  </a:cubicBezTo>
                  <a:cubicBezTo>
                    <a:pt x="185" y="258"/>
                    <a:pt x="184" y="265"/>
                    <a:pt x="181" y="271"/>
                  </a:cubicBezTo>
                  <a:cubicBezTo>
                    <a:pt x="181" y="271"/>
                    <a:pt x="180" y="271"/>
                    <a:pt x="180" y="271"/>
                  </a:cubicBezTo>
                  <a:cubicBezTo>
                    <a:pt x="176" y="278"/>
                    <a:pt x="170" y="284"/>
                    <a:pt x="160" y="290"/>
                  </a:cubicBezTo>
                  <a:cubicBezTo>
                    <a:pt x="156" y="292"/>
                    <a:pt x="156" y="292"/>
                    <a:pt x="156" y="292"/>
                  </a:cubicBezTo>
                  <a:cubicBezTo>
                    <a:pt x="157" y="297"/>
                    <a:pt x="157" y="297"/>
                    <a:pt x="157" y="297"/>
                  </a:cubicBezTo>
                  <a:cubicBezTo>
                    <a:pt x="161" y="310"/>
                    <a:pt x="161" y="321"/>
                    <a:pt x="156" y="331"/>
                  </a:cubicBezTo>
                  <a:cubicBezTo>
                    <a:pt x="156" y="331"/>
                    <a:pt x="156" y="331"/>
                    <a:pt x="156" y="331"/>
                  </a:cubicBezTo>
                  <a:cubicBezTo>
                    <a:pt x="156" y="331"/>
                    <a:pt x="156" y="331"/>
                    <a:pt x="156" y="331"/>
                  </a:cubicBezTo>
                  <a:cubicBezTo>
                    <a:pt x="153" y="336"/>
                    <a:pt x="149" y="340"/>
                    <a:pt x="143" y="343"/>
                  </a:cubicBezTo>
                  <a:cubicBezTo>
                    <a:pt x="138" y="347"/>
                    <a:pt x="138" y="347"/>
                    <a:pt x="138" y="347"/>
                  </a:cubicBezTo>
                  <a:cubicBezTo>
                    <a:pt x="140" y="352"/>
                    <a:pt x="140" y="352"/>
                    <a:pt x="140" y="352"/>
                  </a:cubicBezTo>
                  <a:cubicBezTo>
                    <a:pt x="145" y="362"/>
                    <a:pt x="147" y="375"/>
                    <a:pt x="140" y="388"/>
                  </a:cubicBezTo>
                  <a:cubicBezTo>
                    <a:pt x="140" y="388"/>
                    <a:pt x="140" y="388"/>
                    <a:pt x="140" y="388"/>
                  </a:cubicBezTo>
                  <a:cubicBezTo>
                    <a:pt x="140" y="388"/>
                    <a:pt x="140" y="388"/>
                    <a:pt x="140" y="388"/>
                  </a:cubicBezTo>
                  <a:cubicBezTo>
                    <a:pt x="138" y="392"/>
                    <a:pt x="134" y="396"/>
                    <a:pt x="129" y="398"/>
                  </a:cubicBezTo>
                  <a:cubicBezTo>
                    <a:pt x="124" y="402"/>
                    <a:pt x="124" y="402"/>
                    <a:pt x="124" y="402"/>
                  </a:cubicBezTo>
                  <a:cubicBezTo>
                    <a:pt x="127" y="408"/>
                    <a:pt x="127" y="408"/>
                    <a:pt x="127" y="408"/>
                  </a:cubicBezTo>
                  <a:cubicBezTo>
                    <a:pt x="132" y="417"/>
                    <a:pt x="132" y="428"/>
                    <a:pt x="126" y="438"/>
                  </a:cubicBezTo>
                  <a:cubicBezTo>
                    <a:pt x="126" y="439"/>
                    <a:pt x="126" y="439"/>
                    <a:pt x="126" y="439"/>
                  </a:cubicBezTo>
                  <a:cubicBezTo>
                    <a:pt x="122" y="446"/>
                    <a:pt x="116" y="451"/>
                    <a:pt x="107" y="455"/>
                  </a:cubicBezTo>
                  <a:cubicBezTo>
                    <a:pt x="105" y="455"/>
                    <a:pt x="103" y="456"/>
                    <a:pt x="101" y="456"/>
                  </a:cubicBezTo>
                  <a:cubicBezTo>
                    <a:pt x="81" y="456"/>
                    <a:pt x="81" y="456"/>
                    <a:pt x="81" y="456"/>
                  </a:cubicBezTo>
                  <a:cubicBezTo>
                    <a:pt x="81" y="456"/>
                    <a:pt x="95" y="466"/>
                    <a:pt x="100" y="469"/>
                  </a:cubicBezTo>
                  <a:cubicBezTo>
                    <a:pt x="106" y="473"/>
                    <a:pt x="112" y="474"/>
                    <a:pt x="118" y="476"/>
                  </a:cubicBezTo>
                  <a:cubicBezTo>
                    <a:pt x="128" y="479"/>
                    <a:pt x="135" y="480"/>
                    <a:pt x="138" y="481"/>
                  </a:cubicBezTo>
                  <a:cubicBezTo>
                    <a:pt x="147" y="481"/>
                    <a:pt x="161" y="482"/>
                    <a:pt x="176" y="481"/>
                  </a:cubicBezTo>
                  <a:cubicBezTo>
                    <a:pt x="191" y="480"/>
                    <a:pt x="206" y="477"/>
                    <a:pt x="215" y="471"/>
                  </a:cubicBezTo>
                  <a:cubicBezTo>
                    <a:pt x="216" y="470"/>
                    <a:pt x="218" y="469"/>
                    <a:pt x="220" y="470"/>
                  </a:cubicBezTo>
                  <a:cubicBezTo>
                    <a:pt x="220" y="470"/>
                    <a:pt x="220" y="470"/>
                    <a:pt x="220" y="470"/>
                  </a:cubicBezTo>
                  <a:cubicBezTo>
                    <a:pt x="220" y="470"/>
                    <a:pt x="220" y="470"/>
                    <a:pt x="220" y="470"/>
                  </a:cubicBezTo>
                  <a:cubicBezTo>
                    <a:pt x="221" y="471"/>
                    <a:pt x="221" y="471"/>
                    <a:pt x="221" y="471"/>
                  </a:cubicBezTo>
                  <a:cubicBezTo>
                    <a:pt x="221" y="471"/>
                    <a:pt x="365" y="538"/>
                    <a:pt x="500" y="535"/>
                  </a:cubicBezTo>
                  <a:cubicBezTo>
                    <a:pt x="660" y="532"/>
                    <a:pt x="819" y="494"/>
                    <a:pt x="922" y="422"/>
                  </a:cubicBezTo>
                  <a:cubicBezTo>
                    <a:pt x="1021" y="354"/>
                    <a:pt x="1074" y="262"/>
                    <a:pt x="1089" y="194"/>
                  </a:cubicBezTo>
                  <a:cubicBezTo>
                    <a:pt x="1103" y="126"/>
                    <a:pt x="1062" y="65"/>
                    <a:pt x="1066" y="101"/>
                  </a:cubicBezTo>
                  <a:close/>
                  <a:moveTo>
                    <a:pt x="103" y="444"/>
                  </a:moveTo>
                  <a:cubicBezTo>
                    <a:pt x="110" y="442"/>
                    <a:pt x="114" y="438"/>
                    <a:pt x="117" y="433"/>
                  </a:cubicBezTo>
                  <a:cubicBezTo>
                    <a:pt x="117" y="433"/>
                    <a:pt x="117" y="433"/>
                    <a:pt x="117" y="433"/>
                  </a:cubicBezTo>
                  <a:cubicBezTo>
                    <a:pt x="117" y="433"/>
                    <a:pt x="117" y="433"/>
                    <a:pt x="117" y="433"/>
                  </a:cubicBezTo>
                  <a:cubicBezTo>
                    <a:pt x="121" y="425"/>
                    <a:pt x="120" y="416"/>
                    <a:pt x="116" y="410"/>
                  </a:cubicBezTo>
                  <a:cubicBezTo>
                    <a:pt x="116" y="410"/>
                    <a:pt x="115" y="409"/>
                    <a:pt x="115" y="409"/>
                  </a:cubicBezTo>
                  <a:cubicBezTo>
                    <a:pt x="113" y="404"/>
                    <a:pt x="113" y="404"/>
                    <a:pt x="113" y="404"/>
                  </a:cubicBezTo>
                  <a:cubicBezTo>
                    <a:pt x="108" y="405"/>
                    <a:pt x="108" y="405"/>
                    <a:pt x="108" y="405"/>
                  </a:cubicBezTo>
                  <a:cubicBezTo>
                    <a:pt x="90" y="407"/>
                    <a:pt x="71" y="402"/>
                    <a:pt x="55" y="394"/>
                  </a:cubicBezTo>
                  <a:cubicBezTo>
                    <a:pt x="47" y="389"/>
                    <a:pt x="40" y="386"/>
                    <a:pt x="33" y="382"/>
                  </a:cubicBezTo>
                  <a:cubicBezTo>
                    <a:pt x="33" y="382"/>
                    <a:pt x="33" y="382"/>
                    <a:pt x="33" y="382"/>
                  </a:cubicBezTo>
                  <a:cubicBezTo>
                    <a:pt x="29" y="380"/>
                    <a:pt x="25" y="377"/>
                    <a:pt x="21" y="374"/>
                  </a:cubicBezTo>
                  <a:cubicBezTo>
                    <a:pt x="15" y="370"/>
                    <a:pt x="15" y="370"/>
                    <a:pt x="15" y="370"/>
                  </a:cubicBezTo>
                  <a:cubicBezTo>
                    <a:pt x="11" y="375"/>
                    <a:pt x="11" y="375"/>
                    <a:pt x="11" y="375"/>
                  </a:cubicBezTo>
                  <a:cubicBezTo>
                    <a:pt x="10" y="376"/>
                    <a:pt x="10" y="377"/>
                    <a:pt x="10" y="377"/>
                  </a:cubicBezTo>
                  <a:cubicBezTo>
                    <a:pt x="10" y="377"/>
                    <a:pt x="10" y="377"/>
                    <a:pt x="10" y="377"/>
                  </a:cubicBezTo>
                  <a:cubicBezTo>
                    <a:pt x="9" y="378"/>
                    <a:pt x="8" y="379"/>
                    <a:pt x="8" y="380"/>
                  </a:cubicBezTo>
                  <a:cubicBezTo>
                    <a:pt x="4" y="387"/>
                    <a:pt x="5" y="396"/>
                    <a:pt x="11" y="406"/>
                  </a:cubicBezTo>
                  <a:cubicBezTo>
                    <a:pt x="11" y="407"/>
                    <a:pt x="11" y="407"/>
                    <a:pt x="11" y="407"/>
                  </a:cubicBezTo>
                  <a:cubicBezTo>
                    <a:pt x="16" y="416"/>
                    <a:pt x="23" y="425"/>
                    <a:pt x="37" y="432"/>
                  </a:cubicBezTo>
                  <a:cubicBezTo>
                    <a:pt x="42" y="435"/>
                    <a:pt x="48" y="438"/>
                    <a:pt x="56" y="440"/>
                  </a:cubicBezTo>
                  <a:cubicBezTo>
                    <a:pt x="70" y="445"/>
                    <a:pt x="89" y="450"/>
                    <a:pt x="103" y="444"/>
                  </a:cubicBezTo>
                  <a:close/>
                </a:path>
              </a:pathLst>
            </a:custGeom>
            <a:solidFill>
              <a:schemeClr val="bg1"/>
            </a:solidFill>
            <a:ln w="14288" cap="flat">
              <a:noFill/>
              <a:prstDash val="solid"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8" name="AutoShape 28"/>
          <p:cNvSpPr/>
          <p:nvPr/>
        </p:nvSpPr>
        <p:spPr bwMode="auto">
          <a:xfrm>
            <a:off x="4502565" y="2708487"/>
            <a:ext cx="480483" cy="48048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49" y="9450"/>
                </a:moveTo>
                <a:cubicBezTo>
                  <a:pt x="20249" y="9823"/>
                  <a:pt x="19947" y="10124"/>
                  <a:pt x="19575" y="10124"/>
                </a:cubicBezTo>
                <a:lnTo>
                  <a:pt x="18324" y="10124"/>
                </a:lnTo>
                <a:lnTo>
                  <a:pt x="15624" y="5400"/>
                </a:lnTo>
                <a:lnTo>
                  <a:pt x="17549" y="5400"/>
                </a:lnTo>
                <a:cubicBezTo>
                  <a:pt x="17762" y="5400"/>
                  <a:pt x="17962" y="5500"/>
                  <a:pt x="18089" y="5670"/>
                </a:cubicBezTo>
                <a:lnTo>
                  <a:pt x="20114" y="8370"/>
                </a:lnTo>
                <a:cubicBezTo>
                  <a:pt x="20202" y="8486"/>
                  <a:pt x="20249" y="8628"/>
                  <a:pt x="20249" y="8774"/>
                </a:cubicBezTo>
                <a:cubicBezTo>
                  <a:pt x="20249" y="8774"/>
                  <a:pt x="20249" y="9450"/>
                  <a:pt x="20249" y="9450"/>
                </a:cubicBezTo>
                <a:close/>
                <a:moveTo>
                  <a:pt x="18224" y="20249"/>
                </a:moveTo>
                <a:lnTo>
                  <a:pt x="14174" y="20249"/>
                </a:lnTo>
                <a:lnTo>
                  <a:pt x="14174" y="13500"/>
                </a:lnTo>
                <a:cubicBezTo>
                  <a:pt x="14174" y="13126"/>
                  <a:pt x="13872" y="12825"/>
                  <a:pt x="13499" y="12825"/>
                </a:cubicBezTo>
                <a:lnTo>
                  <a:pt x="8437" y="12825"/>
                </a:lnTo>
                <a:cubicBezTo>
                  <a:pt x="8064" y="12825"/>
                  <a:pt x="7762" y="13126"/>
                  <a:pt x="7762" y="13500"/>
                </a:cubicBezTo>
                <a:lnTo>
                  <a:pt x="7762" y="20249"/>
                </a:lnTo>
                <a:lnTo>
                  <a:pt x="3374" y="20249"/>
                </a:lnTo>
                <a:lnTo>
                  <a:pt x="3374" y="11475"/>
                </a:lnTo>
                <a:lnTo>
                  <a:pt x="18224" y="11475"/>
                </a:lnTo>
                <a:cubicBezTo>
                  <a:pt x="18224" y="11475"/>
                  <a:pt x="18224" y="20249"/>
                  <a:pt x="18224" y="20249"/>
                </a:cubicBezTo>
                <a:close/>
                <a:moveTo>
                  <a:pt x="13499" y="20249"/>
                </a:moveTo>
                <a:lnTo>
                  <a:pt x="8437" y="20249"/>
                </a:lnTo>
                <a:lnTo>
                  <a:pt x="8437" y="13500"/>
                </a:lnTo>
                <a:lnTo>
                  <a:pt x="13499" y="13500"/>
                </a:lnTo>
                <a:cubicBezTo>
                  <a:pt x="13499" y="13500"/>
                  <a:pt x="13499" y="20249"/>
                  <a:pt x="13499" y="20249"/>
                </a:cubicBezTo>
                <a:close/>
                <a:moveTo>
                  <a:pt x="1349" y="9450"/>
                </a:moveTo>
                <a:lnTo>
                  <a:pt x="1349" y="8774"/>
                </a:lnTo>
                <a:cubicBezTo>
                  <a:pt x="1349" y="8628"/>
                  <a:pt x="1397" y="8486"/>
                  <a:pt x="1485" y="8370"/>
                </a:cubicBezTo>
                <a:lnTo>
                  <a:pt x="3510" y="5670"/>
                </a:lnTo>
                <a:cubicBezTo>
                  <a:pt x="3637" y="5500"/>
                  <a:pt x="3837" y="5400"/>
                  <a:pt x="4049" y="5400"/>
                </a:cubicBezTo>
                <a:lnTo>
                  <a:pt x="5975" y="5400"/>
                </a:lnTo>
                <a:lnTo>
                  <a:pt x="3275" y="10124"/>
                </a:lnTo>
                <a:lnTo>
                  <a:pt x="2024" y="10124"/>
                </a:lnTo>
                <a:cubicBezTo>
                  <a:pt x="1652" y="10124"/>
                  <a:pt x="1349" y="9823"/>
                  <a:pt x="1349" y="9450"/>
                </a:cubicBezTo>
                <a:moveTo>
                  <a:pt x="13369" y="5400"/>
                </a:moveTo>
                <a:lnTo>
                  <a:pt x="14846" y="5400"/>
                </a:lnTo>
                <a:lnTo>
                  <a:pt x="17546" y="10124"/>
                </a:lnTo>
                <a:lnTo>
                  <a:pt x="14719" y="10124"/>
                </a:lnTo>
                <a:cubicBezTo>
                  <a:pt x="14719" y="10124"/>
                  <a:pt x="13369" y="5400"/>
                  <a:pt x="13369" y="5400"/>
                </a:cubicBezTo>
                <a:close/>
                <a:moveTo>
                  <a:pt x="11137" y="5400"/>
                </a:moveTo>
                <a:lnTo>
                  <a:pt x="12666" y="5400"/>
                </a:lnTo>
                <a:lnTo>
                  <a:pt x="14016" y="10124"/>
                </a:lnTo>
                <a:lnTo>
                  <a:pt x="11137" y="10124"/>
                </a:lnTo>
                <a:cubicBezTo>
                  <a:pt x="11137" y="10124"/>
                  <a:pt x="11137" y="5400"/>
                  <a:pt x="11137" y="5400"/>
                </a:cubicBezTo>
                <a:close/>
                <a:moveTo>
                  <a:pt x="8932" y="5400"/>
                </a:moveTo>
                <a:lnTo>
                  <a:pt x="10462" y="5400"/>
                </a:lnTo>
                <a:lnTo>
                  <a:pt x="10462" y="10124"/>
                </a:lnTo>
                <a:lnTo>
                  <a:pt x="7582" y="10124"/>
                </a:lnTo>
                <a:cubicBezTo>
                  <a:pt x="7582" y="10124"/>
                  <a:pt x="8932" y="5400"/>
                  <a:pt x="8932" y="5400"/>
                </a:cubicBezTo>
                <a:close/>
                <a:moveTo>
                  <a:pt x="6880" y="10124"/>
                </a:moveTo>
                <a:lnTo>
                  <a:pt x="4052" y="10124"/>
                </a:lnTo>
                <a:lnTo>
                  <a:pt x="6752" y="5400"/>
                </a:lnTo>
                <a:lnTo>
                  <a:pt x="8230" y="5400"/>
                </a:lnTo>
                <a:cubicBezTo>
                  <a:pt x="8230" y="5400"/>
                  <a:pt x="6880" y="10124"/>
                  <a:pt x="6880" y="10124"/>
                </a:cubicBezTo>
                <a:close/>
                <a:moveTo>
                  <a:pt x="17549" y="1350"/>
                </a:moveTo>
                <a:lnTo>
                  <a:pt x="17549" y="4050"/>
                </a:lnTo>
                <a:lnTo>
                  <a:pt x="4049" y="4050"/>
                </a:lnTo>
                <a:lnTo>
                  <a:pt x="4049" y="1350"/>
                </a:lnTo>
                <a:cubicBezTo>
                  <a:pt x="4049" y="1350"/>
                  <a:pt x="17549" y="1350"/>
                  <a:pt x="17549" y="1350"/>
                </a:cubicBezTo>
                <a:close/>
                <a:moveTo>
                  <a:pt x="21194" y="7560"/>
                </a:moveTo>
                <a:lnTo>
                  <a:pt x="19170" y="4861"/>
                </a:lnTo>
                <a:cubicBezTo>
                  <a:pt x="19091" y="4755"/>
                  <a:pt x="18997" y="4663"/>
                  <a:pt x="18899" y="4576"/>
                </a:cubicBezTo>
                <a:lnTo>
                  <a:pt x="18899" y="1350"/>
                </a:lnTo>
                <a:cubicBezTo>
                  <a:pt x="18899" y="605"/>
                  <a:pt x="18295" y="0"/>
                  <a:pt x="17549" y="0"/>
                </a:cubicBezTo>
                <a:lnTo>
                  <a:pt x="4049" y="0"/>
                </a:lnTo>
                <a:cubicBezTo>
                  <a:pt x="3304" y="0"/>
                  <a:pt x="2699" y="605"/>
                  <a:pt x="2699" y="1350"/>
                </a:cubicBezTo>
                <a:lnTo>
                  <a:pt x="2699" y="4576"/>
                </a:lnTo>
                <a:cubicBezTo>
                  <a:pt x="2602" y="4663"/>
                  <a:pt x="2508" y="4754"/>
                  <a:pt x="2430" y="4860"/>
                </a:cubicBezTo>
                <a:lnTo>
                  <a:pt x="406" y="7559"/>
                </a:lnTo>
                <a:cubicBezTo>
                  <a:pt x="143" y="7907"/>
                  <a:pt x="0" y="8338"/>
                  <a:pt x="0" y="8774"/>
                </a:cubicBezTo>
                <a:lnTo>
                  <a:pt x="0" y="9450"/>
                </a:lnTo>
                <a:cubicBezTo>
                  <a:pt x="0" y="10566"/>
                  <a:pt x="908" y="11475"/>
                  <a:pt x="2024" y="11475"/>
                </a:cubicBezTo>
                <a:lnTo>
                  <a:pt x="2024" y="20249"/>
                </a:lnTo>
                <a:cubicBezTo>
                  <a:pt x="2024" y="20994"/>
                  <a:pt x="2629" y="21599"/>
                  <a:pt x="3374" y="21599"/>
                </a:cubicBezTo>
                <a:lnTo>
                  <a:pt x="18224" y="21599"/>
                </a:lnTo>
                <a:cubicBezTo>
                  <a:pt x="18970" y="21599"/>
                  <a:pt x="19575" y="20994"/>
                  <a:pt x="19575" y="20249"/>
                </a:cubicBezTo>
                <a:lnTo>
                  <a:pt x="19575" y="11475"/>
                </a:lnTo>
                <a:cubicBezTo>
                  <a:pt x="20691" y="11475"/>
                  <a:pt x="21600" y="10566"/>
                  <a:pt x="21600" y="9450"/>
                </a:cubicBezTo>
                <a:lnTo>
                  <a:pt x="21600" y="8774"/>
                </a:lnTo>
                <a:cubicBezTo>
                  <a:pt x="21600" y="8338"/>
                  <a:pt x="21456" y="7907"/>
                  <a:pt x="21194" y="756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algn="ctr" defTabSz="228600">
              <a:defRPr/>
            </a:pPr>
            <a:endParaRPr lang="en-US" sz="2000" ker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ea typeface="宋体" panose="02010600030101010101" pitchFamily="2" charset="-122"/>
              <a:sym typeface="Gill Sans" charset="0"/>
            </a:endParaRPr>
          </a:p>
        </p:txBody>
      </p:sp>
      <p:sp>
        <p:nvSpPr>
          <p:cNvPr id="49" name="AutoShape 46"/>
          <p:cNvSpPr/>
          <p:nvPr/>
        </p:nvSpPr>
        <p:spPr bwMode="auto">
          <a:xfrm>
            <a:off x="7366231" y="2709545"/>
            <a:ext cx="480484" cy="47836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6874" y="17549"/>
                </a:moveTo>
                <a:cubicBezTo>
                  <a:pt x="15513" y="17549"/>
                  <a:pt x="14343" y="15612"/>
                  <a:pt x="13809" y="12825"/>
                </a:cubicBezTo>
                <a:lnTo>
                  <a:pt x="15524" y="12825"/>
                </a:lnTo>
                <a:cubicBezTo>
                  <a:pt x="17038" y="12825"/>
                  <a:pt x="18224" y="11343"/>
                  <a:pt x="18224" y="9450"/>
                </a:cubicBezTo>
                <a:cubicBezTo>
                  <a:pt x="18224" y="7558"/>
                  <a:pt x="17038" y="6075"/>
                  <a:pt x="15524" y="6075"/>
                </a:cubicBezTo>
                <a:lnTo>
                  <a:pt x="13809" y="6075"/>
                </a:lnTo>
                <a:cubicBezTo>
                  <a:pt x="14343" y="3289"/>
                  <a:pt x="15513" y="1350"/>
                  <a:pt x="16874" y="1350"/>
                </a:cubicBezTo>
                <a:cubicBezTo>
                  <a:pt x="18739" y="1350"/>
                  <a:pt x="20249" y="4976"/>
                  <a:pt x="20249" y="9450"/>
                </a:cubicBezTo>
                <a:cubicBezTo>
                  <a:pt x="20249" y="13923"/>
                  <a:pt x="18739" y="17549"/>
                  <a:pt x="16874" y="17549"/>
                </a:cubicBezTo>
                <a:moveTo>
                  <a:pt x="8926" y="11482"/>
                </a:moveTo>
                <a:lnTo>
                  <a:pt x="8774" y="11482"/>
                </a:lnTo>
                <a:lnTo>
                  <a:pt x="8774" y="11475"/>
                </a:lnTo>
                <a:cubicBezTo>
                  <a:pt x="8028" y="11475"/>
                  <a:pt x="7424" y="10569"/>
                  <a:pt x="7424" y="9450"/>
                </a:cubicBezTo>
                <a:cubicBezTo>
                  <a:pt x="7424" y="8332"/>
                  <a:pt x="8028" y="7425"/>
                  <a:pt x="8774" y="7425"/>
                </a:cubicBezTo>
                <a:lnTo>
                  <a:pt x="8926" y="7425"/>
                </a:lnTo>
                <a:cubicBezTo>
                  <a:pt x="10200" y="7425"/>
                  <a:pt x="11391" y="6924"/>
                  <a:pt x="12441" y="6063"/>
                </a:cubicBezTo>
                <a:cubicBezTo>
                  <a:pt x="12248" y="7149"/>
                  <a:pt x="12149" y="8300"/>
                  <a:pt x="12149" y="9450"/>
                </a:cubicBezTo>
                <a:cubicBezTo>
                  <a:pt x="12149" y="10603"/>
                  <a:pt x="12248" y="11758"/>
                  <a:pt x="12442" y="12846"/>
                </a:cubicBezTo>
                <a:cubicBezTo>
                  <a:pt x="11393" y="11983"/>
                  <a:pt x="10200" y="11482"/>
                  <a:pt x="8926" y="11482"/>
                </a:cubicBezTo>
                <a:moveTo>
                  <a:pt x="8096" y="20249"/>
                </a:moveTo>
                <a:lnTo>
                  <a:pt x="5396" y="20249"/>
                </a:lnTo>
                <a:lnTo>
                  <a:pt x="5396" y="14175"/>
                </a:lnTo>
                <a:cubicBezTo>
                  <a:pt x="5396" y="13683"/>
                  <a:pt x="5264" y="13223"/>
                  <a:pt x="5033" y="12825"/>
                </a:cubicBezTo>
                <a:lnTo>
                  <a:pt x="5505" y="12825"/>
                </a:lnTo>
                <a:lnTo>
                  <a:pt x="5505" y="12832"/>
                </a:lnTo>
                <a:lnTo>
                  <a:pt x="7535" y="12832"/>
                </a:lnTo>
                <a:cubicBezTo>
                  <a:pt x="7463" y="13042"/>
                  <a:pt x="7421" y="13265"/>
                  <a:pt x="7421" y="13500"/>
                </a:cubicBezTo>
                <a:lnTo>
                  <a:pt x="7421" y="18225"/>
                </a:lnTo>
                <a:cubicBezTo>
                  <a:pt x="7421" y="18874"/>
                  <a:pt x="7784" y="19307"/>
                  <a:pt x="8001" y="19565"/>
                </a:cubicBezTo>
                <a:cubicBezTo>
                  <a:pt x="8031" y="19601"/>
                  <a:pt x="8065" y="19638"/>
                  <a:pt x="8096" y="19677"/>
                </a:cubicBezTo>
                <a:cubicBezTo>
                  <a:pt x="8096" y="19677"/>
                  <a:pt x="8096" y="20249"/>
                  <a:pt x="8096" y="20249"/>
                </a:cubicBezTo>
                <a:close/>
                <a:moveTo>
                  <a:pt x="1349" y="9450"/>
                </a:moveTo>
                <a:cubicBezTo>
                  <a:pt x="1349" y="8332"/>
                  <a:pt x="1953" y="7425"/>
                  <a:pt x="2699" y="7425"/>
                </a:cubicBezTo>
                <a:lnTo>
                  <a:pt x="7434" y="7425"/>
                </a:lnTo>
                <a:cubicBezTo>
                  <a:pt x="7014" y="7916"/>
                  <a:pt x="6749" y="8631"/>
                  <a:pt x="6749" y="9450"/>
                </a:cubicBezTo>
                <a:cubicBezTo>
                  <a:pt x="6749" y="10270"/>
                  <a:pt x="7014" y="10984"/>
                  <a:pt x="7434" y="11475"/>
                </a:cubicBezTo>
                <a:lnTo>
                  <a:pt x="2699" y="11475"/>
                </a:lnTo>
                <a:cubicBezTo>
                  <a:pt x="1953" y="11475"/>
                  <a:pt x="1349" y="10569"/>
                  <a:pt x="1349" y="9450"/>
                </a:cubicBezTo>
                <a:moveTo>
                  <a:pt x="13499" y="9450"/>
                </a:moveTo>
                <a:cubicBezTo>
                  <a:pt x="13499" y="8749"/>
                  <a:pt x="13540" y="8073"/>
                  <a:pt x="13610" y="7425"/>
                </a:cubicBezTo>
                <a:lnTo>
                  <a:pt x="15524" y="7425"/>
                </a:lnTo>
                <a:cubicBezTo>
                  <a:pt x="16269" y="7425"/>
                  <a:pt x="16874" y="8332"/>
                  <a:pt x="16874" y="9450"/>
                </a:cubicBezTo>
                <a:cubicBezTo>
                  <a:pt x="16874" y="10569"/>
                  <a:pt x="16269" y="11475"/>
                  <a:pt x="15524" y="11475"/>
                </a:cubicBezTo>
                <a:lnTo>
                  <a:pt x="13610" y="11475"/>
                </a:lnTo>
                <a:cubicBezTo>
                  <a:pt x="13540" y="10826"/>
                  <a:pt x="13499" y="10151"/>
                  <a:pt x="13499" y="9450"/>
                </a:cubicBezTo>
                <a:moveTo>
                  <a:pt x="16874" y="0"/>
                </a:moveTo>
                <a:cubicBezTo>
                  <a:pt x="15489" y="0"/>
                  <a:pt x="14400" y="951"/>
                  <a:pt x="13618" y="2420"/>
                </a:cubicBezTo>
                <a:lnTo>
                  <a:pt x="13604" y="2412"/>
                </a:lnTo>
                <a:cubicBezTo>
                  <a:pt x="12469" y="4635"/>
                  <a:pt x="10778" y="6075"/>
                  <a:pt x="8926" y="6075"/>
                </a:cubicBezTo>
                <a:lnTo>
                  <a:pt x="8479" y="6075"/>
                </a:lnTo>
                <a:lnTo>
                  <a:pt x="5505" y="6075"/>
                </a:lnTo>
                <a:lnTo>
                  <a:pt x="2699" y="6075"/>
                </a:lnTo>
                <a:cubicBezTo>
                  <a:pt x="1185" y="6075"/>
                  <a:pt x="0" y="7558"/>
                  <a:pt x="0" y="9450"/>
                </a:cubicBezTo>
                <a:cubicBezTo>
                  <a:pt x="0" y="11343"/>
                  <a:pt x="1185" y="12825"/>
                  <a:pt x="2699" y="12825"/>
                </a:cubicBezTo>
                <a:cubicBezTo>
                  <a:pt x="3443" y="12827"/>
                  <a:pt x="4046" y="13430"/>
                  <a:pt x="4046" y="14175"/>
                </a:cubicBezTo>
                <a:lnTo>
                  <a:pt x="4046" y="20249"/>
                </a:lnTo>
                <a:cubicBezTo>
                  <a:pt x="4046" y="20996"/>
                  <a:pt x="4651" y="21599"/>
                  <a:pt x="5396" y="21599"/>
                </a:cubicBezTo>
                <a:lnTo>
                  <a:pt x="8096" y="21599"/>
                </a:lnTo>
                <a:cubicBezTo>
                  <a:pt x="8842" y="21599"/>
                  <a:pt x="9446" y="20996"/>
                  <a:pt x="9446" y="20249"/>
                </a:cubicBezTo>
                <a:lnTo>
                  <a:pt x="9446" y="19575"/>
                </a:lnTo>
                <a:cubicBezTo>
                  <a:pt x="9446" y="18900"/>
                  <a:pt x="8771" y="18598"/>
                  <a:pt x="8771" y="18225"/>
                </a:cubicBezTo>
                <a:lnTo>
                  <a:pt x="8771" y="13500"/>
                </a:lnTo>
                <a:cubicBezTo>
                  <a:pt x="8771" y="13484"/>
                  <a:pt x="8781" y="13473"/>
                  <a:pt x="8782" y="13458"/>
                </a:cubicBezTo>
                <a:cubicBezTo>
                  <a:pt x="8789" y="13361"/>
                  <a:pt x="8815" y="13271"/>
                  <a:pt x="8859" y="13191"/>
                </a:cubicBezTo>
                <a:cubicBezTo>
                  <a:pt x="8871" y="13169"/>
                  <a:pt x="8884" y="13151"/>
                  <a:pt x="8898" y="13132"/>
                </a:cubicBezTo>
                <a:cubicBezTo>
                  <a:pt x="8952" y="13051"/>
                  <a:pt x="9020" y="12985"/>
                  <a:pt x="9103" y="12934"/>
                </a:cubicBezTo>
                <a:cubicBezTo>
                  <a:pt x="9107" y="12931"/>
                  <a:pt x="9108" y="12927"/>
                  <a:pt x="9112" y="12925"/>
                </a:cubicBezTo>
                <a:cubicBezTo>
                  <a:pt x="9115" y="12925"/>
                  <a:pt x="9117" y="12922"/>
                  <a:pt x="9120" y="12922"/>
                </a:cubicBezTo>
                <a:cubicBezTo>
                  <a:pt x="9174" y="12892"/>
                  <a:pt x="9238" y="12885"/>
                  <a:pt x="9299" y="12868"/>
                </a:cubicBezTo>
                <a:cubicBezTo>
                  <a:pt x="11003" y="13049"/>
                  <a:pt x="12545" y="14424"/>
                  <a:pt x="13604" y="16495"/>
                </a:cubicBezTo>
                <a:lnTo>
                  <a:pt x="13621" y="16487"/>
                </a:lnTo>
                <a:cubicBezTo>
                  <a:pt x="14404" y="17950"/>
                  <a:pt x="15490" y="18900"/>
                  <a:pt x="16874" y="18900"/>
                </a:cubicBezTo>
                <a:cubicBezTo>
                  <a:pt x="19977" y="18900"/>
                  <a:pt x="21600" y="14145"/>
                  <a:pt x="21600" y="9450"/>
                </a:cubicBezTo>
                <a:cubicBezTo>
                  <a:pt x="21600" y="4754"/>
                  <a:pt x="19977" y="0"/>
                  <a:pt x="16874" y="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algn="ctr" defTabSz="228600">
              <a:defRPr/>
            </a:pPr>
            <a:endParaRPr lang="en-US" sz="2000" ker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ea typeface="宋体" panose="02010600030101010101" pitchFamily="2" charset="-122"/>
              <a:sym typeface="Gill Sans" charset="0"/>
            </a:endParaRPr>
          </a:p>
        </p:txBody>
      </p:sp>
      <p:sp>
        <p:nvSpPr>
          <p:cNvPr id="50" name="AutoShape 59"/>
          <p:cNvSpPr/>
          <p:nvPr/>
        </p:nvSpPr>
        <p:spPr bwMode="auto">
          <a:xfrm>
            <a:off x="1668979" y="2709545"/>
            <a:ext cx="480483" cy="478367"/>
          </a:xfrm>
          <a:custGeom>
            <a:avLst/>
            <a:gdLst>
              <a:gd name="T0" fmla="+- 0 10794 23"/>
              <a:gd name="T1" fmla="*/ T0 w 21543"/>
              <a:gd name="T2" fmla="*/ 10800 h 21600"/>
              <a:gd name="T3" fmla="+- 0 10794 23"/>
              <a:gd name="T4" fmla="*/ T3 w 21543"/>
              <a:gd name="T5" fmla="*/ 10800 h 21600"/>
              <a:gd name="T6" fmla="+- 0 10794 23"/>
              <a:gd name="T7" fmla="*/ T6 w 21543"/>
              <a:gd name="T8" fmla="*/ 10800 h 21600"/>
              <a:gd name="T9" fmla="+- 0 10794 23"/>
              <a:gd name="T10" fmla="*/ T9 w 2154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43" h="21600">
                <a:moveTo>
                  <a:pt x="16976" y="19986"/>
                </a:moveTo>
                <a:lnTo>
                  <a:pt x="11226" y="17680"/>
                </a:lnTo>
                <a:cubicBezTo>
                  <a:pt x="11088" y="17626"/>
                  <a:pt x="10946" y="17608"/>
                  <a:pt x="10806" y="17600"/>
                </a:cubicBezTo>
                <a:lnTo>
                  <a:pt x="19660" y="3837"/>
                </a:lnTo>
                <a:cubicBezTo>
                  <a:pt x="19660" y="3837"/>
                  <a:pt x="16976" y="19986"/>
                  <a:pt x="16976" y="19986"/>
                </a:cubicBezTo>
                <a:close/>
                <a:moveTo>
                  <a:pt x="6859" y="16244"/>
                </a:moveTo>
                <a:cubicBezTo>
                  <a:pt x="6858" y="16242"/>
                  <a:pt x="6855" y="16240"/>
                  <a:pt x="6854" y="16238"/>
                </a:cubicBezTo>
                <a:lnTo>
                  <a:pt x="19606" y="2552"/>
                </a:lnTo>
                <a:lnTo>
                  <a:pt x="8735" y="19536"/>
                </a:lnTo>
                <a:cubicBezTo>
                  <a:pt x="8735" y="19536"/>
                  <a:pt x="6859" y="16244"/>
                  <a:pt x="6859" y="16244"/>
                </a:cubicBezTo>
                <a:close/>
                <a:moveTo>
                  <a:pt x="2111" y="14024"/>
                </a:moveTo>
                <a:lnTo>
                  <a:pt x="17712" y="3595"/>
                </a:lnTo>
                <a:lnTo>
                  <a:pt x="6369" y="15770"/>
                </a:lnTo>
                <a:cubicBezTo>
                  <a:pt x="6309" y="15734"/>
                  <a:pt x="6256" y="15687"/>
                  <a:pt x="6190" y="15660"/>
                </a:cubicBezTo>
                <a:cubicBezTo>
                  <a:pt x="6190" y="15660"/>
                  <a:pt x="2111" y="14024"/>
                  <a:pt x="2111" y="14024"/>
                </a:cubicBezTo>
                <a:close/>
                <a:moveTo>
                  <a:pt x="21234" y="108"/>
                </a:moveTo>
                <a:cubicBezTo>
                  <a:pt x="21123" y="35"/>
                  <a:pt x="20996" y="0"/>
                  <a:pt x="20868" y="0"/>
                </a:cubicBezTo>
                <a:cubicBezTo>
                  <a:pt x="20738" y="0"/>
                  <a:pt x="20608" y="36"/>
                  <a:pt x="20495" y="113"/>
                </a:cubicBezTo>
                <a:lnTo>
                  <a:pt x="299" y="13613"/>
                </a:lnTo>
                <a:cubicBezTo>
                  <a:pt x="91" y="13751"/>
                  <a:pt x="-23" y="13995"/>
                  <a:pt x="3" y="14244"/>
                </a:cubicBezTo>
                <a:cubicBezTo>
                  <a:pt x="28" y="14494"/>
                  <a:pt x="190" y="14708"/>
                  <a:pt x="422" y="14801"/>
                </a:cubicBezTo>
                <a:lnTo>
                  <a:pt x="5689" y="16914"/>
                </a:lnTo>
                <a:lnTo>
                  <a:pt x="8166" y="21259"/>
                </a:lnTo>
                <a:cubicBezTo>
                  <a:pt x="8284" y="21468"/>
                  <a:pt x="8505" y="21597"/>
                  <a:pt x="8743" y="21599"/>
                </a:cubicBezTo>
                <a:lnTo>
                  <a:pt x="8751" y="21599"/>
                </a:lnTo>
                <a:cubicBezTo>
                  <a:pt x="8987" y="21599"/>
                  <a:pt x="9206" y="21474"/>
                  <a:pt x="9328" y="21271"/>
                </a:cubicBezTo>
                <a:lnTo>
                  <a:pt x="10726" y="18934"/>
                </a:lnTo>
                <a:lnTo>
                  <a:pt x="17253" y="21551"/>
                </a:lnTo>
                <a:cubicBezTo>
                  <a:pt x="17332" y="21584"/>
                  <a:pt x="17418" y="21599"/>
                  <a:pt x="17502" y="21599"/>
                </a:cubicBezTo>
                <a:cubicBezTo>
                  <a:pt x="17617" y="21599"/>
                  <a:pt x="17731" y="21571"/>
                  <a:pt x="17832" y="21512"/>
                </a:cubicBezTo>
                <a:cubicBezTo>
                  <a:pt x="18010" y="21412"/>
                  <a:pt x="18133" y="21238"/>
                  <a:pt x="18167" y="21035"/>
                </a:cubicBezTo>
                <a:lnTo>
                  <a:pt x="21533" y="785"/>
                </a:lnTo>
                <a:cubicBezTo>
                  <a:pt x="21576" y="520"/>
                  <a:pt x="21459" y="254"/>
                  <a:pt x="21234" y="108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algn="ctr" defTabSz="228600">
              <a:defRPr/>
            </a:pPr>
            <a:endParaRPr lang="en-US" sz="2000" ker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ea typeface="宋体" panose="02010600030101010101" pitchFamily="2" charset="-122"/>
              <a:sym typeface="Gill Sans" charset="0"/>
            </a:endParaRPr>
          </a:p>
        </p:txBody>
      </p:sp>
      <p:grpSp>
        <p:nvGrpSpPr>
          <p:cNvPr id="51" name="组合 50"/>
          <p:cNvGrpSpPr/>
          <p:nvPr/>
        </p:nvGrpSpPr>
        <p:grpSpPr>
          <a:xfrm>
            <a:off x="10426293" y="2753995"/>
            <a:ext cx="478367" cy="389467"/>
            <a:chOff x="7550150" y="3613150"/>
            <a:chExt cx="358775" cy="292100"/>
          </a:xfrm>
          <a:solidFill>
            <a:schemeClr val="tx2"/>
          </a:solidFill>
        </p:grpSpPr>
        <p:sp>
          <p:nvSpPr>
            <p:cNvPr id="52" name="AutoShape 5"/>
            <p:cNvSpPr/>
            <p:nvPr/>
          </p:nvSpPr>
          <p:spPr bwMode="auto">
            <a:xfrm>
              <a:off x="7796213" y="3702050"/>
              <a:ext cx="68262" cy="904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7999" y="18900"/>
                  </a:moveTo>
                  <a:lnTo>
                    <a:pt x="3600" y="18900"/>
                  </a:lnTo>
                  <a:lnTo>
                    <a:pt x="3600" y="2700"/>
                  </a:lnTo>
                  <a:lnTo>
                    <a:pt x="7200" y="2700"/>
                  </a:lnTo>
                  <a:lnTo>
                    <a:pt x="17999" y="14850"/>
                  </a:lnTo>
                  <a:cubicBezTo>
                    <a:pt x="17999" y="14850"/>
                    <a:pt x="17999" y="18900"/>
                    <a:pt x="17999" y="18900"/>
                  </a:cubicBezTo>
                  <a:close/>
                  <a:moveTo>
                    <a:pt x="10195" y="1202"/>
                  </a:moveTo>
                  <a:cubicBezTo>
                    <a:pt x="9527" y="450"/>
                    <a:pt x="8402" y="0"/>
                    <a:pt x="7200" y="0"/>
                  </a:cubicBezTo>
                  <a:lnTo>
                    <a:pt x="3600" y="0"/>
                  </a:lnTo>
                  <a:cubicBezTo>
                    <a:pt x="1610" y="0"/>
                    <a:pt x="0" y="1207"/>
                    <a:pt x="0" y="2700"/>
                  </a:cubicBezTo>
                  <a:lnTo>
                    <a:pt x="0" y="18900"/>
                  </a:lnTo>
                  <a:cubicBezTo>
                    <a:pt x="0" y="20392"/>
                    <a:pt x="1610" y="21599"/>
                    <a:pt x="3600" y="21599"/>
                  </a:cubicBezTo>
                  <a:lnTo>
                    <a:pt x="17999" y="21599"/>
                  </a:lnTo>
                  <a:cubicBezTo>
                    <a:pt x="19989" y="21599"/>
                    <a:pt x="21600" y="20392"/>
                    <a:pt x="21600" y="18900"/>
                  </a:cubicBezTo>
                  <a:lnTo>
                    <a:pt x="21600" y="14850"/>
                  </a:lnTo>
                  <a:cubicBezTo>
                    <a:pt x="21600" y="14317"/>
                    <a:pt x="21389" y="13795"/>
                    <a:pt x="20995" y="13352"/>
                  </a:cubicBezTo>
                  <a:cubicBezTo>
                    <a:pt x="20995" y="13352"/>
                    <a:pt x="10195" y="1202"/>
                    <a:pt x="10195" y="1202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lIns="25400" tIns="25400" rIns="25400" bIns="25400" anchor="ctr"/>
            <a:lstStyle/>
            <a:p>
              <a:pPr algn="ctr" defTabSz="228600">
                <a:defRPr/>
              </a:pPr>
              <a:endParaRPr lang="en-US" sz="20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  <p:sp>
          <p:nvSpPr>
            <p:cNvPr id="53" name="AutoShape 6"/>
            <p:cNvSpPr/>
            <p:nvPr/>
          </p:nvSpPr>
          <p:spPr bwMode="auto">
            <a:xfrm>
              <a:off x="7550150" y="3613150"/>
              <a:ext cx="358775" cy="2921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50" y="16615"/>
                  </a:moveTo>
                  <a:cubicBezTo>
                    <a:pt x="20250" y="17074"/>
                    <a:pt x="19948" y="17446"/>
                    <a:pt x="19575" y="17446"/>
                  </a:cubicBezTo>
                  <a:lnTo>
                    <a:pt x="18803" y="17446"/>
                  </a:lnTo>
                  <a:cubicBezTo>
                    <a:pt x="18501" y="16016"/>
                    <a:pt x="17453" y="14953"/>
                    <a:pt x="16200" y="14953"/>
                  </a:cubicBezTo>
                  <a:cubicBezTo>
                    <a:pt x="14945" y="14953"/>
                    <a:pt x="13897" y="16016"/>
                    <a:pt x="13595" y="17446"/>
                  </a:cubicBezTo>
                  <a:lnTo>
                    <a:pt x="10029" y="17446"/>
                  </a:lnTo>
                  <a:cubicBezTo>
                    <a:pt x="9727" y="16016"/>
                    <a:pt x="8679" y="14953"/>
                    <a:pt x="7425" y="14953"/>
                  </a:cubicBezTo>
                  <a:cubicBezTo>
                    <a:pt x="6170" y="14953"/>
                    <a:pt x="5122" y="16016"/>
                    <a:pt x="4820" y="17446"/>
                  </a:cubicBezTo>
                  <a:lnTo>
                    <a:pt x="4050" y="17446"/>
                  </a:lnTo>
                  <a:cubicBezTo>
                    <a:pt x="3677" y="17446"/>
                    <a:pt x="3375" y="17074"/>
                    <a:pt x="3375" y="16615"/>
                  </a:cubicBezTo>
                  <a:lnTo>
                    <a:pt x="3375" y="14123"/>
                  </a:lnTo>
                  <a:lnTo>
                    <a:pt x="12150" y="14123"/>
                  </a:lnTo>
                  <a:cubicBezTo>
                    <a:pt x="13266" y="14123"/>
                    <a:pt x="14175" y="13005"/>
                    <a:pt x="14175" y="11630"/>
                  </a:cubicBezTo>
                  <a:lnTo>
                    <a:pt x="14175" y="5815"/>
                  </a:lnTo>
                  <a:lnTo>
                    <a:pt x="16875" y="5815"/>
                  </a:lnTo>
                  <a:cubicBezTo>
                    <a:pt x="17100" y="5815"/>
                    <a:pt x="17311" y="5954"/>
                    <a:pt x="17436" y="6185"/>
                  </a:cubicBezTo>
                  <a:lnTo>
                    <a:pt x="20136" y="11169"/>
                  </a:lnTo>
                  <a:cubicBezTo>
                    <a:pt x="20210" y="11306"/>
                    <a:pt x="20250" y="11466"/>
                    <a:pt x="20250" y="11630"/>
                  </a:cubicBezTo>
                  <a:cubicBezTo>
                    <a:pt x="20250" y="11630"/>
                    <a:pt x="20250" y="16615"/>
                    <a:pt x="20250" y="16615"/>
                  </a:cubicBezTo>
                  <a:close/>
                  <a:moveTo>
                    <a:pt x="16200" y="19938"/>
                  </a:moveTo>
                  <a:cubicBezTo>
                    <a:pt x="15454" y="19938"/>
                    <a:pt x="14850" y="19193"/>
                    <a:pt x="14850" y="18276"/>
                  </a:cubicBezTo>
                  <a:cubicBezTo>
                    <a:pt x="14850" y="17360"/>
                    <a:pt x="15454" y="16615"/>
                    <a:pt x="16200" y="16615"/>
                  </a:cubicBezTo>
                  <a:cubicBezTo>
                    <a:pt x="16945" y="16615"/>
                    <a:pt x="17550" y="17360"/>
                    <a:pt x="17550" y="18276"/>
                  </a:cubicBezTo>
                  <a:cubicBezTo>
                    <a:pt x="17550" y="19193"/>
                    <a:pt x="16945" y="19938"/>
                    <a:pt x="16200" y="19938"/>
                  </a:cubicBezTo>
                  <a:moveTo>
                    <a:pt x="7425" y="19938"/>
                  </a:moveTo>
                  <a:cubicBezTo>
                    <a:pt x="6679" y="19938"/>
                    <a:pt x="6075" y="19193"/>
                    <a:pt x="6075" y="18276"/>
                  </a:cubicBezTo>
                  <a:cubicBezTo>
                    <a:pt x="6075" y="17360"/>
                    <a:pt x="6679" y="16615"/>
                    <a:pt x="7425" y="16615"/>
                  </a:cubicBezTo>
                  <a:cubicBezTo>
                    <a:pt x="8170" y="16615"/>
                    <a:pt x="8775" y="17360"/>
                    <a:pt x="8775" y="18276"/>
                  </a:cubicBezTo>
                  <a:cubicBezTo>
                    <a:pt x="8775" y="19193"/>
                    <a:pt x="8170" y="19938"/>
                    <a:pt x="7425" y="19938"/>
                  </a:cubicBezTo>
                  <a:moveTo>
                    <a:pt x="2024" y="12461"/>
                  </a:moveTo>
                  <a:cubicBezTo>
                    <a:pt x="1652" y="12461"/>
                    <a:pt x="1349" y="12089"/>
                    <a:pt x="1349" y="11630"/>
                  </a:cubicBezTo>
                  <a:lnTo>
                    <a:pt x="1349" y="2492"/>
                  </a:lnTo>
                  <a:cubicBezTo>
                    <a:pt x="1349" y="2033"/>
                    <a:pt x="1652" y="1661"/>
                    <a:pt x="2024" y="1661"/>
                  </a:cubicBezTo>
                  <a:lnTo>
                    <a:pt x="12150" y="1661"/>
                  </a:lnTo>
                  <a:cubicBezTo>
                    <a:pt x="12523" y="1661"/>
                    <a:pt x="12825" y="2033"/>
                    <a:pt x="12825" y="2492"/>
                  </a:cubicBezTo>
                  <a:lnTo>
                    <a:pt x="12825" y="4153"/>
                  </a:lnTo>
                  <a:lnTo>
                    <a:pt x="12825" y="5815"/>
                  </a:lnTo>
                  <a:lnTo>
                    <a:pt x="12825" y="11630"/>
                  </a:lnTo>
                  <a:cubicBezTo>
                    <a:pt x="12825" y="12089"/>
                    <a:pt x="12523" y="12461"/>
                    <a:pt x="12150" y="12461"/>
                  </a:cubicBezTo>
                  <a:cubicBezTo>
                    <a:pt x="12150" y="12461"/>
                    <a:pt x="2024" y="12461"/>
                    <a:pt x="2024" y="12461"/>
                  </a:cubicBezTo>
                  <a:close/>
                  <a:moveTo>
                    <a:pt x="21259" y="10248"/>
                  </a:moveTo>
                  <a:lnTo>
                    <a:pt x="18559" y="5263"/>
                  </a:lnTo>
                  <a:cubicBezTo>
                    <a:pt x="18182" y="4568"/>
                    <a:pt x="17552" y="4153"/>
                    <a:pt x="16875" y="4153"/>
                  </a:cubicBezTo>
                  <a:lnTo>
                    <a:pt x="14175" y="4153"/>
                  </a:lnTo>
                  <a:lnTo>
                    <a:pt x="14175" y="2492"/>
                  </a:lnTo>
                  <a:cubicBezTo>
                    <a:pt x="14175" y="1117"/>
                    <a:pt x="13266" y="0"/>
                    <a:pt x="12150" y="0"/>
                  </a:cubicBezTo>
                  <a:lnTo>
                    <a:pt x="2024" y="0"/>
                  </a:lnTo>
                  <a:cubicBezTo>
                    <a:pt x="908" y="0"/>
                    <a:pt x="0" y="1117"/>
                    <a:pt x="0" y="2492"/>
                  </a:cubicBezTo>
                  <a:lnTo>
                    <a:pt x="0" y="11630"/>
                  </a:lnTo>
                  <a:cubicBezTo>
                    <a:pt x="0" y="13005"/>
                    <a:pt x="908" y="14123"/>
                    <a:pt x="2024" y="14123"/>
                  </a:cubicBezTo>
                  <a:lnTo>
                    <a:pt x="2025" y="14123"/>
                  </a:lnTo>
                  <a:lnTo>
                    <a:pt x="2025" y="16615"/>
                  </a:lnTo>
                  <a:cubicBezTo>
                    <a:pt x="2025" y="17989"/>
                    <a:pt x="2933" y="19107"/>
                    <a:pt x="4050" y="19107"/>
                  </a:cubicBezTo>
                  <a:lnTo>
                    <a:pt x="4820" y="19107"/>
                  </a:lnTo>
                  <a:cubicBezTo>
                    <a:pt x="5122" y="20537"/>
                    <a:pt x="6170" y="21600"/>
                    <a:pt x="7425" y="21600"/>
                  </a:cubicBezTo>
                  <a:cubicBezTo>
                    <a:pt x="8679" y="21600"/>
                    <a:pt x="9727" y="20537"/>
                    <a:pt x="10029" y="19107"/>
                  </a:cubicBezTo>
                  <a:lnTo>
                    <a:pt x="13595" y="19107"/>
                  </a:lnTo>
                  <a:cubicBezTo>
                    <a:pt x="13897" y="20537"/>
                    <a:pt x="14945" y="21600"/>
                    <a:pt x="16200" y="21600"/>
                  </a:cubicBezTo>
                  <a:cubicBezTo>
                    <a:pt x="17453" y="21600"/>
                    <a:pt x="18501" y="20537"/>
                    <a:pt x="18803" y="19107"/>
                  </a:cubicBezTo>
                  <a:lnTo>
                    <a:pt x="19575" y="19107"/>
                  </a:lnTo>
                  <a:cubicBezTo>
                    <a:pt x="20691" y="19107"/>
                    <a:pt x="21599" y="17989"/>
                    <a:pt x="21599" y="16615"/>
                  </a:cubicBezTo>
                  <a:lnTo>
                    <a:pt x="21599" y="11630"/>
                  </a:lnTo>
                  <a:cubicBezTo>
                    <a:pt x="21599" y="11137"/>
                    <a:pt x="21482" y="10658"/>
                    <a:pt x="21259" y="10248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5400" tIns="25400" rIns="25400" bIns="25400" anchor="ctr"/>
            <a:lstStyle/>
            <a:p>
              <a:pPr algn="ctr" defTabSz="228600">
                <a:defRPr/>
              </a:pPr>
              <a:endParaRPr lang="en-US" sz="20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</p:grpSp>
      <p:sp>
        <p:nvSpPr>
          <p:cNvPr id="77" name="文本框 1"/>
          <p:cNvSpPr txBox="1"/>
          <p:nvPr/>
        </p:nvSpPr>
        <p:spPr>
          <a:xfrm>
            <a:off x="627918" y="4367254"/>
            <a:ext cx="2705133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您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的内容打在这里，或者通过复制您的文本后，在此框中选择粘贴，并选择只保留文字。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在此录入上述图表的综合描述说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明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.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78" name="išļîďè"/>
          <p:cNvSpPr txBox="1"/>
          <p:nvPr/>
        </p:nvSpPr>
        <p:spPr bwMode="auto">
          <a:xfrm>
            <a:off x="612035" y="4022430"/>
            <a:ext cx="2875945" cy="419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b="1" dirty="0">
                <a:solidFill>
                  <a:schemeClr val="bg1"/>
                </a:solidFill>
                <a:latin typeface="+mn-ea"/>
              </a:rPr>
              <a:t>Text here</a:t>
            </a:r>
          </a:p>
        </p:txBody>
      </p:sp>
      <p:sp>
        <p:nvSpPr>
          <p:cNvPr id="79" name="文本框 1"/>
          <p:cNvSpPr txBox="1"/>
          <p:nvPr/>
        </p:nvSpPr>
        <p:spPr>
          <a:xfrm>
            <a:off x="3529258" y="4367254"/>
            <a:ext cx="2705133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您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的内容打在这里，或者通过复制您的文本后，在此框中选择粘贴，并选择只保留文字。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在此录入上述图表的综合描述说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明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.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80" name="išļîďè"/>
          <p:cNvSpPr txBox="1"/>
          <p:nvPr/>
        </p:nvSpPr>
        <p:spPr bwMode="auto">
          <a:xfrm>
            <a:off x="3513375" y="4022430"/>
            <a:ext cx="2875945" cy="419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b="1" dirty="0">
                <a:solidFill>
                  <a:schemeClr val="bg1"/>
                </a:solidFill>
                <a:latin typeface="+mn-ea"/>
              </a:rPr>
              <a:t>Text here</a:t>
            </a:r>
          </a:p>
        </p:txBody>
      </p:sp>
      <p:sp>
        <p:nvSpPr>
          <p:cNvPr id="81" name="文本框 1"/>
          <p:cNvSpPr txBox="1"/>
          <p:nvPr/>
        </p:nvSpPr>
        <p:spPr>
          <a:xfrm>
            <a:off x="6430598" y="4367254"/>
            <a:ext cx="2705133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您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的内容打在这里，或者通过复制您的文本后，在此框中选择粘贴，并选择只保留文字。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在此录入上述图表的综合描述说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明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.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82" name="išļîďè"/>
          <p:cNvSpPr txBox="1"/>
          <p:nvPr/>
        </p:nvSpPr>
        <p:spPr bwMode="auto">
          <a:xfrm>
            <a:off x="6414715" y="4022430"/>
            <a:ext cx="2875945" cy="419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b="1" dirty="0">
                <a:solidFill>
                  <a:schemeClr val="bg1"/>
                </a:solidFill>
                <a:latin typeface="+mn-ea"/>
              </a:rPr>
              <a:t>Text here</a:t>
            </a:r>
          </a:p>
        </p:txBody>
      </p:sp>
      <p:sp>
        <p:nvSpPr>
          <p:cNvPr id="83" name="文本框 1"/>
          <p:cNvSpPr txBox="1"/>
          <p:nvPr/>
        </p:nvSpPr>
        <p:spPr>
          <a:xfrm>
            <a:off x="9331938" y="4367254"/>
            <a:ext cx="2705133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您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的内容打在这里，或者通过复制您的文本后，在此框中选择粘贴，并选择只保留文字。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在此录入上述图表的综合描述说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明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.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84" name="išļîďè"/>
          <p:cNvSpPr txBox="1"/>
          <p:nvPr/>
        </p:nvSpPr>
        <p:spPr bwMode="auto">
          <a:xfrm>
            <a:off x="9316055" y="4022430"/>
            <a:ext cx="2875945" cy="419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b="1" dirty="0">
                <a:solidFill>
                  <a:schemeClr val="bg1"/>
                </a:solidFill>
                <a:latin typeface="+mn-ea"/>
              </a:rPr>
              <a:t>Text here</a:t>
            </a:r>
          </a:p>
        </p:txBody>
      </p:sp>
      <p:grpSp>
        <p:nvGrpSpPr>
          <p:cNvPr id="85" name="组合 84"/>
          <p:cNvGrpSpPr/>
          <p:nvPr/>
        </p:nvGrpSpPr>
        <p:grpSpPr>
          <a:xfrm>
            <a:off x="398786" y="249708"/>
            <a:ext cx="670385" cy="604428"/>
            <a:chOff x="5424755" y="1340768"/>
            <a:chExt cx="670560" cy="604586"/>
          </a:xfrm>
        </p:grpSpPr>
        <p:grpSp>
          <p:nvGrpSpPr>
            <p:cNvPr id="86" name="组合 85"/>
            <p:cNvGrpSpPr/>
            <p:nvPr/>
          </p:nvGrpSpPr>
          <p:grpSpPr>
            <a:xfrm>
              <a:off x="5424755" y="1340768"/>
              <a:ext cx="670560" cy="604586"/>
              <a:chOff x="3720691" y="2824413"/>
              <a:chExt cx="1341120" cy="1209172"/>
            </a:xfrm>
          </p:grpSpPr>
          <p:sp>
            <p:nvSpPr>
              <p:cNvPr id="116" name="Freeform 5"/>
              <p:cNvSpPr/>
              <p:nvPr/>
            </p:nvSpPr>
            <p:spPr bwMode="auto">
              <a:xfrm rot="1855731">
                <a:off x="3720691" y="2824413"/>
                <a:ext cx="1341120" cy="1209172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gradFill>
                <a:gsLst>
                  <a:gs pos="0">
                    <a:srgbClr val="D3D3D3"/>
                  </a:gs>
                  <a:gs pos="100000">
                    <a:srgbClr val="F9F9F9"/>
                  </a:gs>
                </a:gsLst>
                <a:lin ang="16200000" scaled="0"/>
              </a:gradFill>
              <a:ln w="12700" cap="flat">
                <a:noFill/>
                <a:prstDash val="solid"/>
                <a:miter lim="800000"/>
              </a:ln>
              <a:effectLst>
                <a:outerShdw blurRad="190500" dist="1143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16" tIns="45708" rIns="91416" bIns="45708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17" name="Freeform 5"/>
              <p:cNvSpPr/>
              <p:nvPr/>
            </p:nvSpPr>
            <p:spPr bwMode="auto">
              <a:xfrm rot="1855731">
                <a:off x="3764581" y="2863367"/>
                <a:ext cx="1264630" cy="1140208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gradFill>
                <a:gsLst>
                  <a:gs pos="0">
                    <a:srgbClr val="D3D3D3"/>
                  </a:gs>
                  <a:gs pos="100000">
                    <a:srgbClr val="F9F9F9"/>
                  </a:gs>
                </a:gsLst>
                <a:lin ang="21594000" scaled="0"/>
              </a:gradFill>
              <a:ln w="12700" cap="flat">
                <a:noFill/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16" tIns="45708" rIns="91416" bIns="45708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115" name="Freeform 5"/>
            <p:cNvSpPr/>
            <p:nvPr/>
          </p:nvSpPr>
          <p:spPr bwMode="auto">
            <a:xfrm rot="1855731">
              <a:off x="5470180" y="1383052"/>
              <a:ext cx="576760" cy="520015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noFill/>
            <a:ln w="9525" cap="flat">
              <a:solidFill>
                <a:srgbClr val="414455"/>
              </a:solidFill>
              <a:prstDash val="sysDash"/>
              <a:miter lim="800000"/>
            </a:ln>
            <a:effectLst/>
          </p:spPr>
          <p:txBody>
            <a:bodyPr vert="horz" wrap="square" lIns="91416" tIns="45708" rIns="91416" bIns="45708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118" name="文本框 9"/>
          <p:cNvSpPr txBox="1"/>
          <p:nvPr/>
        </p:nvSpPr>
        <p:spPr>
          <a:xfrm>
            <a:off x="1115790" y="368459"/>
            <a:ext cx="1871720" cy="346228"/>
          </a:xfrm>
          <a:prstGeom prst="rect">
            <a:avLst/>
          </a:prstGeom>
          <a:noFill/>
        </p:spPr>
        <p:txBody>
          <a:bodyPr wrap="square" lIns="68561" tIns="34280" rIns="68561" bIns="3428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/>
            <a:r>
              <a:rPr lang="zh-CN" altLang="en-US" b="1" dirty="0">
                <a:solidFill>
                  <a:srgbClr val="DAB96E"/>
                </a:solidFill>
                <a:latin typeface="微软雅黑" panose="020B0503020204020204" charset="-122"/>
                <a:ea typeface="微软雅黑" panose="020B0503020204020204" charset="-122"/>
              </a:rPr>
              <a:t>绪论</a:t>
            </a:r>
          </a:p>
        </p:txBody>
      </p:sp>
      <p:cxnSp>
        <p:nvCxnSpPr>
          <p:cNvPr id="119" name="直接连接符 118"/>
          <p:cNvCxnSpPr/>
          <p:nvPr/>
        </p:nvCxnSpPr>
        <p:spPr>
          <a:xfrm flipV="1">
            <a:off x="1187780" y="714687"/>
            <a:ext cx="10686636" cy="13717"/>
          </a:xfrm>
          <a:prstGeom prst="line">
            <a:avLst/>
          </a:prstGeom>
          <a:ln>
            <a:solidFill>
              <a:srgbClr val="DAB96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Freeform 126"/>
          <p:cNvSpPr>
            <a:spLocks noChangeAspect="1" noEditPoints="1"/>
          </p:cNvSpPr>
          <p:nvPr/>
        </p:nvSpPr>
        <p:spPr bwMode="auto">
          <a:xfrm>
            <a:off x="602883" y="410698"/>
            <a:ext cx="267832" cy="335140"/>
          </a:xfrm>
          <a:custGeom>
            <a:avLst/>
            <a:gdLst>
              <a:gd name="T0" fmla="*/ 48 w 81"/>
              <a:gd name="T1" fmla="*/ 27 h 101"/>
              <a:gd name="T2" fmla="*/ 4 w 81"/>
              <a:gd name="T3" fmla="*/ 48 h 101"/>
              <a:gd name="T4" fmla="*/ 0 w 81"/>
              <a:gd name="T5" fmla="*/ 31 h 101"/>
              <a:gd name="T6" fmla="*/ 58 w 81"/>
              <a:gd name="T7" fmla="*/ 90 h 101"/>
              <a:gd name="T8" fmla="*/ 81 w 81"/>
              <a:gd name="T9" fmla="*/ 98 h 101"/>
              <a:gd name="T10" fmla="*/ 58 w 81"/>
              <a:gd name="T11" fmla="*/ 90 h 101"/>
              <a:gd name="T12" fmla="*/ 53 w 81"/>
              <a:gd name="T13" fmla="*/ 101 h 101"/>
              <a:gd name="T14" fmla="*/ 29 w 81"/>
              <a:gd name="T15" fmla="*/ 98 h 101"/>
              <a:gd name="T16" fmla="*/ 0 w 81"/>
              <a:gd name="T17" fmla="*/ 90 h 101"/>
              <a:gd name="T18" fmla="*/ 29 w 81"/>
              <a:gd name="T19" fmla="*/ 87 h 101"/>
              <a:gd name="T20" fmla="*/ 38 w 81"/>
              <a:gd name="T21" fmla="*/ 76 h 101"/>
              <a:gd name="T22" fmla="*/ 0 w 81"/>
              <a:gd name="T23" fmla="*/ 72 h 101"/>
              <a:gd name="T24" fmla="*/ 4 w 81"/>
              <a:gd name="T25" fmla="*/ 54 h 101"/>
              <a:gd name="T26" fmla="*/ 48 w 81"/>
              <a:gd name="T27" fmla="*/ 76 h 101"/>
              <a:gd name="T28" fmla="*/ 44 w 81"/>
              <a:gd name="T29" fmla="*/ 87 h 101"/>
              <a:gd name="T30" fmla="*/ 53 w 81"/>
              <a:gd name="T31" fmla="*/ 90 h 101"/>
              <a:gd name="T32" fmla="*/ 4 w 81"/>
              <a:gd name="T33" fmla="*/ 0 h 101"/>
              <a:gd name="T34" fmla="*/ 48 w 81"/>
              <a:gd name="T35" fmla="*/ 21 h 101"/>
              <a:gd name="T36" fmla="*/ 0 w 81"/>
              <a:gd name="T37" fmla="*/ 17 h 101"/>
              <a:gd name="T38" fmla="*/ 4 w 81"/>
              <a:gd name="T39" fmla="*/ 0 h 101"/>
              <a:gd name="T40" fmla="*/ 53 w 81"/>
              <a:gd name="T41" fmla="*/ 76 h 101"/>
              <a:gd name="T42" fmla="*/ 81 w 81"/>
              <a:gd name="T43" fmla="*/ 72 h 101"/>
              <a:gd name="T44" fmla="*/ 77 w 81"/>
              <a:gd name="T45" fmla="*/ 54 h 101"/>
              <a:gd name="T46" fmla="*/ 59 w 81"/>
              <a:gd name="T47" fmla="*/ 8 h 101"/>
              <a:gd name="T48" fmla="*/ 69 w 81"/>
              <a:gd name="T49" fmla="*/ 13 h 101"/>
              <a:gd name="T50" fmla="*/ 59 w 81"/>
              <a:gd name="T51" fmla="*/ 8 h 101"/>
              <a:gd name="T52" fmla="*/ 69 w 81"/>
              <a:gd name="T53" fmla="*/ 63 h 101"/>
              <a:gd name="T54" fmla="*/ 59 w 81"/>
              <a:gd name="T55" fmla="*/ 67 h 101"/>
              <a:gd name="T56" fmla="*/ 59 w 81"/>
              <a:gd name="T57" fmla="*/ 35 h 101"/>
              <a:gd name="T58" fmla="*/ 69 w 81"/>
              <a:gd name="T59" fmla="*/ 40 h 101"/>
              <a:gd name="T60" fmla="*/ 59 w 81"/>
              <a:gd name="T61" fmla="*/ 35 h 101"/>
              <a:gd name="T62" fmla="*/ 53 w 81"/>
              <a:gd name="T63" fmla="*/ 21 h 101"/>
              <a:gd name="T64" fmla="*/ 81 w 81"/>
              <a:gd name="T65" fmla="*/ 17 h 101"/>
              <a:gd name="T66" fmla="*/ 77 w 81"/>
              <a:gd name="T67" fmla="*/ 0 h 101"/>
              <a:gd name="T68" fmla="*/ 53 w 81"/>
              <a:gd name="T69" fmla="*/ 27 h 101"/>
              <a:gd name="T70" fmla="*/ 77 w 81"/>
              <a:gd name="T71" fmla="*/ 48 h 101"/>
              <a:gd name="T72" fmla="*/ 81 w 81"/>
              <a:gd name="T73" fmla="*/ 31 h 101"/>
              <a:gd name="T74" fmla="*/ 53 w 81"/>
              <a:gd name="T75" fmla="*/ 27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81" h="101">
                <a:moveTo>
                  <a:pt x="4" y="27"/>
                </a:moveTo>
                <a:cubicBezTo>
                  <a:pt x="48" y="27"/>
                  <a:pt x="48" y="27"/>
                  <a:pt x="48" y="27"/>
                </a:cubicBezTo>
                <a:cubicBezTo>
                  <a:pt x="48" y="48"/>
                  <a:pt x="48" y="48"/>
                  <a:pt x="4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46"/>
                  <a:pt x="0" y="44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29"/>
                  <a:pt x="2" y="27"/>
                  <a:pt x="4" y="27"/>
                </a:cubicBezTo>
                <a:close/>
                <a:moveTo>
                  <a:pt x="58" y="90"/>
                </a:moveTo>
                <a:cubicBezTo>
                  <a:pt x="81" y="90"/>
                  <a:pt x="81" y="90"/>
                  <a:pt x="81" y="90"/>
                </a:cubicBezTo>
                <a:cubicBezTo>
                  <a:pt x="81" y="98"/>
                  <a:pt x="81" y="98"/>
                  <a:pt x="81" y="98"/>
                </a:cubicBezTo>
                <a:cubicBezTo>
                  <a:pt x="58" y="98"/>
                  <a:pt x="58" y="98"/>
                  <a:pt x="58" y="98"/>
                </a:cubicBezTo>
                <a:cubicBezTo>
                  <a:pt x="58" y="90"/>
                  <a:pt x="58" y="90"/>
                  <a:pt x="58" y="90"/>
                </a:cubicBezTo>
                <a:close/>
                <a:moveTo>
                  <a:pt x="53" y="98"/>
                </a:moveTo>
                <a:cubicBezTo>
                  <a:pt x="53" y="101"/>
                  <a:pt x="53" y="101"/>
                  <a:pt x="53" y="101"/>
                </a:cubicBezTo>
                <a:cubicBezTo>
                  <a:pt x="29" y="101"/>
                  <a:pt x="29" y="101"/>
                  <a:pt x="29" y="101"/>
                </a:cubicBezTo>
                <a:cubicBezTo>
                  <a:pt x="29" y="98"/>
                  <a:pt x="29" y="98"/>
                  <a:pt x="29" y="98"/>
                </a:cubicBezTo>
                <a:cubicBezTo>
                  <a:pt x="0" y="98"/>
                  <a:pt x="0" y="98"/>
                  <a:pt x="0" y="98"/>
                </a:cubicBezTo>
                <a:cubicBezTo>
                  <a:pt x="0" y="90"/>
                  <a:pt x="0" y="90"/>
                  <a:pt x="0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29" y="87"/>
                  <a:pt x="29" y="87"/>
                  <a:pt x="29" y="87"/>
                </a:cubicBezTo>
                <a:cubicBezTo>
                  <a:pt x="38" y="87"/>
                  <a:pt x="38" y="87"/>
                  <a:pt x="38" y="87"/>
                </a:cubicBezTo>
                <a:cubicBezTo>
                  <a:pt x="38" y="76"/>
                  <a:pt x="38" y="76"/>
                  <a:pt x="38" y="76"/>
                </a:cubicBezTo>
                <a:cubicBezTo>
                  <a:pt x="4" y="76"/>
                  <a:pt x="4" y="76"/>
                  <a:pt x="4" y="76"/>
                </a:cubicBezTo>
                <a:cubicBezTo>
                  <a:pt x="2" y="76"/>
                  <a:pt x="0" y="74"/>
                  <a:pt x="0" y="72"/>
                </a:cubicBezTo>
                <a:cubicBezTo>
                  <a:pt x="0" y="58"/>
                  <a:pt x="0" y="58"/>
                  <a:pt x="0" y="58"/>
                </a:cubicBezTo>
                <a:cubicBezTo>
                  <a:pt x="0" y="56"/>
                  <a:pt x="2" y="54"/>
                  <a:pt x="4" y="54"/>
                </a:cubicBezTo>
                <a:cubicBezTo>
                  <a:pt x="48" y="54"/>
                  <a:pt x="48" y="54"/>
                  <a:pt x="48" y="54"/>
                </a:cubicBezTo>
                <a:cubicBezTo>
                  <a:pt x="48" y="76"/>
                  <a:pt x="48" y="76"/>
                  <a:pt x="48" y="76"/>
                </a:cubicBezTo>
                <a:cubicBezTo>
                  <a:pt x="44" y="76"/>
                  <a:pt x="44" y="76"/>
                  <a:pt x="44" y="76"/>
                </a:cubicBezTo>
                <a:cubicBezTo>
                  <a:pt x="44" y="87"/>
                  <a:pt x="44" y="87"/>
                  <a:pt x="44" y="87"/>
                </a:cubicBezTo>
                <a:cubicBezTo>
                  <a:pt x="53" y="87"/>
                  <a:pt x="53" y="87"/>
                  <a:pt x="53" y="87"/>
                </a:cubicBezTo>
                <a:cubicBezTo>
                  <a:pt x="53" y="90"/>
                  <a:pt x="53" y="90"/>
                  <a:pt x="53" y="90"/>
                </a:cubicBezTo>
                <a:cubicBezTo>
                  <a:pt x="53" y="98"/>
                  <a:pt x="53" y="98"/>
                  <a:pt x="53" y="98"/>
                </a:cubicBezTo>
                <a:close/>
                <a:moveTo>
                  <a:pt x="4" y="0"/>
                </a:moveTo>
                <a:cubicBezTo>
                  <a:pt x="48" y="0"/>
                  <a:pt x="48" y="0"/>
                  <a:pt x="48" y="0"/>
                </a:cubicBezTo>
                <a:cubicBezTo>
                  <a:pt x="48" y="21"/>
                  <a:pt x="48" y="21"/>
                  <a:pt x="48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2" y="21"/>
                  <a:pt x="0" y="19"/>
                  <a:pt x="0" y="17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lose/>
                <a:moveTo>
                  <a:pt x="53" y="54"/>
                </a:moveTo>
                <a:cubicBezTo>
                  <a:pt x="53" y="76"/>
                  <a:pt x="53" y="76"/>
                  <a:pt x="53" y="76"/>
                </a:cubicBezTo>
                <a:cubicBezTo>
                  <a:pt x="77" y="76"/>
                  <a:pt x="77" y="76"/>
                  <a:pt x="77" y="76"/>
                </a:cubicBezTo>
                <a:cubicBezTo>
                  <a:pt x="79" y="76"/>
                  <a:pt x="81" y="74"/>
                  <a:pt x="81" y="72"/>
                </a:cubicBezTo>
                <a:cubicBezTo>
                  <a:pt x="81" y="58"/>
                  <a:pt x="81" y="58"/>
                  <a:pt x="81" y="58"/>
                </a:cubicBezTo>
                <a:cubicBezTo>
                  <a:pt x="81" y="56"/>
                  <a:pt x="79" y="54"/>
                  <a:pt x="77" y="54"/>
                </a:cubicBezTo>
                <a:cubicBezTo>
                  <a:pt x="53" y="54"/>
                  <a:pt x="53" y="54"/>
                  <a:pt x="53" y="54"/>
                </a:cubicBezTo>
                <a:close/>
                <a:moveTo>
                  <a:pt x="59" y="8"/>
                </a:moveTo>
                <a:cubicBezTo>
                  <a:pt x="69" y="8"/>
                  <a:pt x="69" y="8"/>
                  <a:pt x="69" y="8"/>
                </a:cubicBezTo>
                <a:cubicBezTo>
                  <a:pt x="69" y="13"/>
                  <a:pt x="69" y="13"/>
                  <a:pt x="69" y="13"/>
                </a:cubicBezTo>
                <a:cubicBezTo>
                  <a:pt x="59" y="13"/>
                  <a:pt x="59" y="13"/>
                  <a:pt x="59" y="13"/>
                </a:cubicBezTo>
                <a:cubicBezTo>
                  <a:pt x="59" y="8"/>
                  <a:pt x="59" y="8"/>
                  <a:pt x="59" y="8"/>
                </a:cubicBezTo>
                <a:close/>
                <a:moveTo>
                  <a:pt x="59" y="63"/>
                </a:moveTo>
                <a:cubicBezTo>
                  <a:pt x="69" y="63"/>
                  <a:pt x="69" y="63"/>
                  <a:pt x="69" y="63"/>
                </a:cubicBezTo>
                <a:cubicBezTo>
                  <a:pt x="69" y="67"/>
                  <a:pt x="69" y="67"/>
                  <a:pt x="69" y="67"/>
                </a:cubicBezTo>
                <a:cubicBezTo>
                  <a:pt x="59" y="67"/>
                  <a:pt x="59" y="67"/>
                  <a:pt x="59" y="67"/>
                </a:cubicBezTo>
                <a:cubicBezTo>
                  <a:pt x="59" y="63"/>
                  <a:pt x="59" y="63"/>
                  <a:pt x="59" y="63"/>
                </a:cubicBezTo>
                <a:close/>
                <a:moveTo>
                  <a:pt x="59" y="35"/>
                </a:moveTo>
                <a:cubicBezTo>
                  <a:pt x="69" y="35"/>
                  <a:pt x="69" y="35"/>
                  <a:pt x="69" y="35"/>
                </a:cubicBezTo>
                <a:cubicBezTo>
                  <a:pt x="69" y="40"/>
                  <a:pt x="69" y="40"/>
                  <a:pt x="69" y="40"/>
                </a:cubicBezTo>
                <a:cubicBezTo>
                  <a:pt x="59" y="40"/>
                  <a:pt x="59" y="40"/>
                  <a:pt x="59" y="40"/>
                </a:cubicBezTo>
                <a:cubicBezTo>
                  <a:pt x="59" y="35"/>
                  <a:pt x="59" y="35"/>
                  <a:pt x="59" y="35"/>
                </a:cubicBezTo>
                <a:close/>
                <a:moveTo>
                  <a:pt x="53" y="0"/>
                </a:moveTo>
                <a:cubicBezTo>
                  <a:pt x="53" y="21"/>
                  <a:pt x="53" y="21"/>
                  <a:pt x="53" y="21"/>
                </a:cubicBezTo>
                <a:cubicBezTo>
                  <a:pt x="77" y="21"/>
                  <a:pt x="77" y="21"/>
                  <a:pt x="77" y="21"/>
                </a:cubicBezTo>
                <a:cubicBezTo>
                  <a:pt x="79" y="21"/>
                  <a:pt x="81" y="19"/>
                  <a:pt x="81" y="17"/>
                </a:cubicBezTo>
                <a:cubicBezTo>
                  <a:pt x="81" y="4"/>
                  <a:pt x="81" y="4"/>
                  <a:pt x="81" y="4"/>
                </a:cubicBezTo>
                <a:cubicBezTo>
                  <a:pt x="81" y="2"/>
                  <a:pt x="79" y="0"/>
                  <a:pt x="77" y="0"/>
                </a:cubicBezTo>
                <a:cubicBezTo>
                  <a:pt x="53" y="0"/>
                  <a:pt x="53" y="0"/>
                  <a:pt x="53" y="0"/>
                </a:cubicBezTo>
                <a:close/>
                <a:moveTo>
                  <a:pt x="53" y="27"/>
                </a:moveTo>
                <a:cubicBezTo>
                  <a:pt x="53" y="48"/>
                  <a:pt x="53" y="48"/>
                  <a:pt x="53" y="48"/>
                </a:cubicBezTo>
                <a:cubicBezTo>
                  <a:pt x="77" y="48"/>
                  <a:pt x="77" y="48"/>
                  <a:pt x="77" y="48"/>
                </a:cubicBezTo>
                <a:cubicBezTo>
                  <a:pt x="79" y="48"/>
                  <a:pt x="81" y="46"/>
                  <a:pt x="81" y="44"/>
                </a:cubicBezTo>
                <a:cubicBezTo>
                  <a:pt x="81" y="31"/>
                  <a:pt x="81" y="31"/>
                  <a:pt x="81" y="31"/>
                </a:cubicBezTo>
                <a:cubicBezTo>
                  <a:pt x="81" y="29"/>
                  <a:pt x="79" y="27"/>
                  <a:pt x="77" y="27"/>
                </a:cubicBezTo>
                <a:lnTo>
                  <a:pt x="53" y="27"/>
                </a:lnTo>
                <a:close/>
              </a:path>
            </a:pathLst>
          </a:custGeom>
          <a:solidFill>
            <a:srgbClr val="DAB96E"/>
          </a:solidFill>
          <a:ln>
            <a:noFill/>
          </a:ln>
        </p:spPr>
        <p:txBody>
          <a:bodyPr vert="horz" wrap="square" lIns="91416" tIns="45708" rIns="91416" bIns="4570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圆角矩形 120"/>
          <p:cNvSpPr/>
          <p:nvPr/>
        </p:nvSpPr>
        <p:spPr>
          <a:xfrm>
            <a:off x="7145107" y="321920"/>
            <a:ext cx="889000" cy="304800"/>
          </a:xfrm>
          <a:prstGeom prst="roundRect">
            <a:avLst>
              <a:gd name="adj" fmla="val 50000"/>
            </a:avLst>
          </a:prstGeom>
          <a:solidFill>
            <a:srgbClr val="DAB96E"/>
          </a:solidFill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spcBef>
                <a:spcPct val="0"/>
              </a:spcBef>
              <a:defRPr/>
            </a:pPr>
            <a:r>
              <a:rPr kumimoji="1" lang="zh-CN" altLang="en-US" sz="1000" b="1" dirty="0">
                <a:solidFill>
                  <a:schemeClr val="bg1"/>
                </a:solidFill>
                <a:latin typeface="Arial" panose="020B0604020202020204"/>
              </a:rPr>
              <a:t>选题背景</a:t>
            </a:r>
            <a:endParaRPr lang="zh-CN" altLang="en-US" sz="1000" b="1" dirty="0">
              <a:solidFill>
                <a:schemeClr val="bg1"/>
              </a:solidFill>
              <a:latin typeface="Arial" panose="020B0604020202020204"/>
              <a:sym typeface="微软雅黑" panose="020B0503020204020204" charset="-122"/>
            </a:endParaRPr>
          </a:p>
        </p:txBody>
      </p:sp>
      <p:sp>
        <p:nvSpPr>
          <p:cNvPr id="122" name="圆角矩形 121"/>
          <p:cNvSpPr/>
          <p:nvPr/>
        </p:nvSpPr>
        <p:spPr>
          <a:xfrm>
            <a:off x="8476010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/>
              </a:rPr>
              <a:t>研究意义</a:t>
            </a:r>
          </a:p>
        </p:txBody>
      </p:sp>
      <p:sp>
        <p:nvSpPr>
          <p:cNvPr id="123" name="圆角矩形 122"/>
          <p:cNvSpPr/>
          <p:nvPr/>
        </p:nvSpPr>
        <p:spPr>
          <a:xfrm>
            <a:off x="9730713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dirty="0">
                <a:solidFill>
                  <a:schemeClr val="bg1"/>
                </a:solidFill>
                <a:latin typeface="Arial" panose="020B0604020202020204"/>
              </a:rPr>
              <a:t>理论基础</a:t>
            </a:r>
            <a:endParaRPr lang="zh-CN" altLang="en-US" sz="1000" dirty="0">
              <a:solidFill>
                <a:schemeClr val="bg1"/>
              </a:solidFill>
              <a:latin typeface="Arial" panose="020B0604020202020204"/>
            </a:endParaRPr>
          </a:p>
        </p:txBody>
      </p:sp>
      <p:sp>
        <p:nvSpPr>
          <p:cNvPr id="124" name="圆角矩形 123"/>
          <p:cNvSpPr/>
          <p:nvPr/>
        </p:nvSpPr>
        <p:spPr>
          <a:xfrm>
            <a:off x="10985416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dirty="0">
                <a:solidFill>
                  <a:schemeClr val="bg1"/>
                </a:solidFill>
                <a:latin typeface="Arial" panose="020B0604020202020204"/>
              </a:rPr>
              <a:t>贡献创新</a:t>
            </a:r>
            <a:endParaRPr lang="zh-CN" altLang="en-US" sz="1000" dirty="0">
              <a:solidFill>
                <a:schemeClr val="bg1"/>
              </a:solidFill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bldLvl="0" animBg="1"/>
      <p:bldP spid="49" grpId="0" bldLvl="0" animBg="1"/>
      <p:bldP spid="50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170482" y="1985273"/>
            <a:ext cx="4045050" cy="3841815"/>
            <a:chOff x="3057718" y="1341267"/>
            <a:chExt cx="5300788" cy="5034462"/>
          </a:xfrm>
        </p:grpSpPr>
        <p:sp>
          <p:nvSpPr>
            <p:cNvPr id="42" name="任意多边形 41"/>
            <p:cNvSpPr/>
            <p:nvPr/>
          </p:nvSpPr>
          <p:spPr>
            <a:xfrm>
              <a:off x="6023589" y="1933055"/>
              <a:ext cx="2334917" cy="656566"/>
            </a:xfrm>
            <a:custGeom>
              <a:avLst/>
              <a:gdLst>
                <a:gd name="connsiteX0" fmla="*/ 0 w 2334917"/>
                <a:gd name="connsiteY0" fmla="*/ 0 h 656566"/>
                <a:gd name="connsiteX1" fmla="*/ 13988 w 2334917"/>
                <a:gd name="connsiteY1" fmla="*/ 0 h 656566"/>
                <a:gd name="connsiteX2" fmla="*/ 604396 w 2334917"/>
                <a:gd name="connsiteY2" fmla="*/ 0 h 656566"/>
                <a:gd name="connsiteX3" fmla="*/ 634527 w 2334917"/>
                <a:gd name="connsiteY3" fmla="*/ 25188 h 656566"/>
                <a:gd name="connsiteX4" fmla="*/ 804433 w 2334917"/>
                <a:gd name="connsiteY4" fmla="*/ 141551 h 656566"/>
                <a:gd name="connsiteX5" fmla="*/ 973432 w 2334917"/>
                <a:gd name="connsiteY5" fmla="*/ 96489 h 656566"/>
                <a:gd name="connsiteX6" fmla="*/ 910526 w 2334917"/>
                <a:gd name="connsiteY6" fmla="*/ 547 h 656566"/>
                <a:gd name="connsiteX7" fmla="*/ 909878 w 2334917"/>
                <a:gd name="connsiteY7" fmla="*/ 0 h 656566"/>
                <a:gd name="connsiteX8" fmla="*/ 1032124 w 2334917"/>
                <a:gd name="connsiteY8" fmla="*/ 0 h 656566"/>
                <a:gd name="connsiteX9" fmla="*/ 1032125 w 2334917"/>
                <a:gd name="connsiteY9" fmla="*/ 0 h 656566"/>
                <a:gd name="connsiteX10" fmla="*/ 2334917 w 2334917"/>
                <a:gd name="connsiteY10" fmla="*/ 617856 h 656566"/>
                <a:gd name="connsiteX11" fmla="*/ 1226467 w 2334917"/>
                <a:gd name="connsiteY11" fmla="*/ 656566 h 656566"/>
                <a:gd name="connsiteX12" fmla="*/ 1223676 w 2334917"/>
                <a:gd name="connsiteY12" fmla="*/ 655072 h 656566"/>
                <a:gd name="connsiteX13" fmla="*/ 1236806 w 2334917"/>
                <a:gd name="connsiteY13" fmla="*/ 654613 h 656566"/>
                <a:gd name="connsiteX14" fmla="*/ 654502 w 2334917"/>
                <a:gd name="connsiteY14" fmla="*/ 342887 h 656566"/>
                <a:gd name="connsiteX15" fmla="*/ 649764 w 2334917"/>
                <a:gd name="connsiteY15" fmla="*/ 347839 h 656566"/>
                <a:gd name="connsiteX16" fmla="*/ 339953 w 2334917"/>
                <a:gd name="connsiteY16" fmla="*/ 181987 h 656566"/>
                <a:gd name="connsiteX17" fmla="*/ 349097 w 2334917"/>
                <a:gd name="connsiteY17" fmla="*/ 179394 h 656566"/>
                <a:gd name="connsiteX18" fmla="*/ 15939 w 2334917"/>
                <a:gd name="connsiteY18" fmla="*/ 1044 h 656566"/>
                <a:gd name="connsiteX19" fmla="*/ 1951 w 2334917"/>
                <a:gd name="connsiteY19" fmla="*/ 1044 h 656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34917" h="656566">
                  <a:moveTo>
                    <a:pt x="0" y="0"/>
                  </a:moveTo>
                  <a:lnTo>
                    <a:pt x="13988" y="0"/>
                  </a:lnTo>
                  <a:lnTo>
                    <a:pt x="604396" y="0"/>
                  </a:lnTo>
                  <a:lnTo>
                    <a:pt x="634527" y="25188"/>
                  </a:lnTo>
                  <a:cubicBezTo>
                    <a:pt x="691075" y="71002"/>
                    <a:pt x="756987" y="119589"/>
                    <a:pt x="804433" y="141551"/>
                  </a:cubicBezTo>
                  <a:cubicBezTo>
                    <a:pt x="923991" y="195140"/>
                    <a:pt x="1000928" y="175828"/>
                    <a:pt x="973432" y="96489"/>
                  </a:cubicBezTo>
                  <a:cubicBezTo>
                    <a:pt x="963991" y="67359"/>
                    <a:pt x="941392" y="33863"/>
                    <a:pt x="910526" y="547"/>
                  </a:cubicBezTo>
                  <a:lnTo>
                    <a:pt x="909878" y="0"/>
                  </a:lnTo>
                  <a:lnTo>
                    <a:pt x="1032124" y="0"/>
                  </a:lnTo>
                  <a:lnTo>
                    <a:pt x="1032125" y="0"/>
                  </a:lnTo>
                  <a:lnTo>
                    <a:pt x="2334917" y="617856"/>
                  </a:lnTo>
                  <a:lnTo>
                    <a:pt x="1226467" y="656566"/>
                  </a:lnTo>
                  <a:lnTo>
                    <a:pt x="1223676" y="655072"/>
                  </a:lnTo>
                  <a:lnTo>
                    <a:pt x="1236806" y="654613"/>
                  </a:lnTo>
                  <a:lnTo>
                    <a:pt x="654502" y="342887"/>
                  </a:lnTo>
                  <a:lnTo>
                    <a:pt x="649764" y="347839"/>
                  </a:lnTo>
                  <a:lnTo>
                    <a:pt x="339953" y="181987"/>
                  </a:lnTo>
                  <a:lnTo>
                    <a:pt x="349097" y="179394"/>
                  </a:lnTo>
                  <a:lnTo>
                    <a:pt x="15939" y="1044"/>
                  </a:lnTo>
                  <a:lnTo>
                    <a:pt x="1951" y="1044"/>
                  </a:lnTo>
                  <a:close/>
                </a:path>
              </a:pathLst>
            </a:custGeom>
            <a:noFill/>
            <a:ln>
              <a:solidFill>
                <a:srgbClr val="FBF6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64" name="任意多边形 63"/>
            <p:cNvSpPr/>
            <p:nvPr/>
          </p:nvSpPr>
          <p:spPr bwMode="auto">
            <a:xfrm rot="12304448" flipH="1" flipV="1">
              <a:off x="4691205" y="1869385"/>
              <a:ext cx="2580823" cy="812933"/>
            </a:xfrm>
            <a:custGeom>
              <a:avLst/>
              <a:gdLst>
                <a:gd name="connsiteX0" fmla="*/ 1027045 w 2580823"/>
                <a:gd name="connsiteY0" fmla="*/ 0 h 812933"/>
                <a:gd name="connsiteX1" fmla="*/ 1027201 w 2580823"/>
                <a:gd name="connsiteY1" fmla="*/ 56 h 812933"/>
                <a:gd name="connsiteX2" fmla="*/ 1015053 w 2580823"/>
                <a:gd name="connsiteY2" fmla="*/ 16174 h 812933"/>
                <a:gd name="connsiteX3" fmla="*/ 438820 w 2580823"/>
                <a:gd name="connsiteY3" fmla="*/ 206712 h 812933"/>
                <a:gd name="connsiteX4" fmla="*/ 620815 w 2580823"/>
                <a:gd name="connsiteY4" fmla="*/ 193463 h 812933"/>
                <a:gd name="connsiteX5" fmla="*/ 712486 w 2580823"/>
                <a:gd name="connsiteY5" fmla="*/ 278888 h 812933"/>
                <a:gd name="connsiteX6" fmla="*/ 730564 w 2580823"/>
                <a:gd name="connsiteY6" fmla="*/ 291101 h 812933"/>
                <a:gd name="connsiteX7" fmla="*/ 1198034 w 2580823"/>
                <a:gd name="connsiteY7" fmla="*/ 72380 h 812933"/>
                <a:gd name="connsiteX8" fmla="*/ 2580823 w 2580823"/>
                <a:gd name="connsiteY8" fmla="*/ 146964 h 812933"/>
                <a:gd name="connsiteX9" fmla="*/ 1277958 w 2580823"/>
                <a:gd name="connsiteY9" fmla="*/ 812933 h 812933"/>
                <a:gd name="connsiteX10" fmla="*/ 1276363 w 2580823"/>
                <a:gd name="connsiteY10" fmla="*/ 803641 h 812933"/>
                <a:gd name="connsiteX11" fmla="*/ 9105 w 2580823"/>
                <a:gd name="connsiteY11" fmla="*/ 628662 h 812933"/>
                <a:gd name="connsiteX12" fmla="*/ 10209 w 2580823"/>
                <a:gd name="connsiteY12" fmla="*/ 635634 h 812933"/>
                <a:gd name="connsiteX13" fmla="*/ 229 w 2580823"/>
                <a:gd name="connsiteY13" fmla="*/ 634256 h 812933"/>
                <a:gd name="connsiteX14" fmla="*/ 0 w 2580823"/>
                <a:gd name="connsiteY14" fmla="*/ 632920 h 812933"/>
                <a:gd name="connsiteX15" fmla="*/ 493455 w 2580823"/>
                <a:gd name="connsiteY15" fmla="*/ 402040 h 812933"/>
                <a:gd name="connsiteX16" fmla="*/ 468029 w 2580823"/>
                <a:gd name="connsiteY16" fmla="*/ 399488 h 812933"/>
                <a:gd name="connsiteX17" fmla="*/ 397927 w 2580823"/>
                <a:gd name="connsiteY17" fmla="*/ 242456 h 812933"/>
                <a:gd name="connsiteX18" fmla="*/ 438820 w 2580823"/>
                <a:gd name="connsiteY18" fmla="*/ 206712 h 81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580823" h="812933">
                  <a:moveTo>
                    <a:pt x="1027045" y="0"/>
                  </a:moveTo>
                  <a:lnTo>
                    <a:pt x="1027201" y="56"/>
                  </a:lnTo>
                  <a:lnTo>
                    <a:pt x="1015053" y="16174"/>
                  </a:lnTo>
                  <a:close/>
                  <a:moveTo>
                    <a:pt x="438820" y="206712"/>
                  </a:moveTo>
                  <a:cubicBezTo>
                    <a:pt x="488363" y="177917"/>
                    <a:pt x="560149" y="170850"/>
                    <a:pt x="620815" y="193463"/>
                  </a:cubicBezTo>
                  <a:cubicBezTo>
                    <a:pt x="692714" y="218588"/>
                    <a:pt x="701701" y="253763"/>
                    <a:pt x="712486" y="278888"/>
                  </a:cubicBezTo>
                  <a:lnTo>
                    <a:pt x="730564" y="291101"/>
                  </a:lnTo>
                  <a:lnTo>
                    <a:pt x="1198034" y="72380"/>
                  </a:lnTo>
                  <a:lnTo>
                    <a:pt x="2580823" y="146964"/>
                  </a:lnTo>
                  <a:lnTo>
                    <a:pt x="1277958" y="812933"/>
                  </a:lnTo>
                  <a:lnTo>
                    <a:pt x="1276363" y="803641"/>
                  </a:lnTo>
                  <a:lnTo>
                    <a:pt x="9105" y="628662"/>
                  </a:lnTo>
                  <a:lnTo>
                    <a:pt x="10209" y="635634"/>
                  </a:lnTo>
                  <a:lnTo>
                    <a:pt x="229" y="634256"/>
                  </a:lnTo>
                  <a:lnTo>
                    <a:pt x="0" y="632920"/>
                  </a:lnTo>
                  <a:lnTo>
                    <a:pt x="493455" y="402040"/>
                  </a:lnTo>
                  <a:lnTo>
                    <a:pt x="468029" y="399488"/>
                  </a:lnTo>
                  <a:cubicBezTo>
                    <a:pt x="387143" y="369338"/>
                    <a:pt x="354788" y="298988"/>
                    <a:pt x="397927" y="242456"/>
                  </a:cubicBezTo>
                  <a:cubicBezTo>
                    <a:pt x="408263" y="228324"/>
                    <a:pt x="422305" y="216311"/>
                    <a:pt x="438820" y="206712"/>
                  </a:cubicBezTo>
                  <a:close/>
                </a:path>
              </a:pathLst>
            </a:custGeom>
            <a:noFill/>
            <a:ln>
              <a:solidFill>
                <a:srgbClr val="FBF670"/>
              </a:solidFill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0" name="任意多边形 39"/>
            <p:cNvSpPr/>
            <p:nvPr/>
          </p:nvSpPr>
          <p:spPr bwMode="auto">
            <a:xfrm rot="13709735" flipV="1">
              <a:off x="3148017" y="1624210"/>
              <a:ext cx="1930252" cy="1491476"/>
            </a:xfrm>
            <a:custGeom>
              <a:avLst/>
              <a:gdLst>
                <a:gd name="connsiteX0" fmla="*/ 1930252 w 1930252"/>
                <a:gd name="connsiteY0" fmla="*/ 288375 h 1491476"/>
                <a:gd name="connsiteX1" fmla="*/ 894612 w 1930252"/>
                <a:gd name="connsiteY1" fmla="*/ 0 h 1491476"/>
                <a:gd name="connsiteX2" fmla="*/ 464794 w 1930252"/>
                <a:gd name="connsiteY2" fmla="*/ 657887 h 1491476"/>
                <a:gd name="connsiteX3" fmla="*/ 463622 w 1930252"/>
                <a:gd name="connsiteY3" fmla="*/ 657208 h 1491476"/>
                <a:gd name="connsiteX4" fmla="*/ 447307 w 1930252"/>
                <a:gd name="connsiteY4" fmla="*/ 633535 h 1491476"/>
                <a:gd name="connsiteX5" fmla="*/ 324437 w 1930252"/>
                <a:gd name="connsiteY5" fmla="*/ 479359 h 1491476"/>
                <a:gd name="connsiteX6" fmla="*/ 25695 w 1930252"/>
                <a:gd name="connsiteY6" fmla="*/ 567783 h 1491476"/>
                <a:gd name="connsiteX7" fmla="*/ 119655 w 1930252"/>
                <a:gd name="connsiteY7" fmla="*/ 851193 h 1491476"/>
                <a:gd name="connsiteX8" fmla="*/ 293456 w 1930252"/>
                <a:gd name="connsiteY8" fmla="*/ 859802 h 1491476"/>
                <a:gd name="connsiteX9" fmla="*/ 338437 w 1930252"/>
                <a:gd name="connsiteY9" fmla="*/ 851291 h 1491476"/>
                <a:gd name="connsiteX10" fmla="*/ 42198 w 1930252"/>
                <a:gd name="connsiteY10" fmla="*/ 1304719 h 1491476"/>
                <a:gd name="connsiteX11" fmla="*/ 562480 w 1930252"/>
                <a:gd name="connsiteY11" fmla="*/ 1387608 h 1491476"/>
                <a:gd name="connsiteX12" fmla="*/ 567511 w 1930252"/>
                <a:gd name="connsiteY12" fmla="*/ 1364161 h 1491476"/>
                <a:gd name="connsiteX13" fmla="*/ 626800 w 1930252"/>
                <a:gd name="connsiteY13" fmla="*/ 1118366 h 1491476"/>
                <a:gd name="connsiteX14" fmla="*/ 893441 w 1930252"/>
                <a:gd name="connsiteY14" fmla="*/ 1079048 h 1491476"/>
                <a:gd name="connsiteX15" fmla="*/ 889792 w 1930252"/>
                <a:gd name="connsiteY15" fmla="*/ 1414736 h 1491476"/>
                <a:gd name="connsiteX16" fmla="*/ 870602 w 1930252"/>
                <a:gd name="connsiteY16" fmla="*/ 1436696 h 1491476"/>
                <a:gd name="connsiteX17" fmla="*/ 1150847 w 1930252"/>
                <a:gd name="connsiteY17" fmla="*/ 1481344 h 1491476"/>
                <a:gd name="connsiteX18" fmla="*/ 1144228 w 1930252"/>
                <a:gd name="connsiteY18" fmla="*/ 1491476 h 1491476"/>
                <a:gd name="connsiteX19" fmla="*/ 1144229 w 1930252"/>
                <a:gd name="connsiteY19" fmla="*/ 1491476 h 1491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30252" h="1491476">
                  <a:moveTo>
                    <a:pt x="1930252" y="288375"/>
                  </a:moveTo>
                  <a:lnTo>
                    <a:pt x="894612" y="0"/>
                  </a:lnTo>
                  <a:lnTo>
                    <a:pt x="464794" y="657887"/>
                  </a:lnTo>
                  <a:lnTo>
                    <a:pt x="463622" y="657208"/>
                  </a:lnTo>
                  <a:cubicBezTo>
                    <a:pt x="456172" y="650512"/>
                    <a:pt x="450469" y="642462"/>
                    <a:pt x="447307" y="633535"/>
                  </a:cubicBezTo>
                  <a:cubicBezTo>
                    <a:pt x="432853" y="588189"/>
                    <a:pt x="420806" y="524705"/>
                    <a:pt x="324437" y="479359"/>
                  </a:cubicBezTo>
                  <a:cubicBezTo>
                    <a:pt x="216023" y="424944"/>
                    <a:pt x="81107" y="465755"/>
                    <a:pt x="25695" y="567783"/>
                  </a:cubicBezTo>
                  <a:cubicBezTo>
                    <a:pt x="-32125" y="669811"/>
                    <a:pt x="11240" y="796779"/>
                    <a:pt x="119655" y="851193"/>
                  </a:cubicBezTo>
                  <a:cubicBezTo>
                    <a:pt x="163020" y="871599"/>
                    <a:pt x="232134" y="869048"/>
                    <a:pt x="293456" y="859802"/>
                  </a:cubicBezTo>
                  <a:lnTo>
                    <a:pt x="338437" y="851291"/>
                  </a:lnTo>
                  <a:lnTo>
                    <a:pt x="42198" y="1304719"/>
                  </a:lnTo>
                  <a:lnTo>
                    <a:pt x="562480" y="1387608"/>
                  </a:lnTo>
                  <a:lnTo>
                    <a:pt x="567511" y="1364161"/>
                  </a:lnTo>
                  <a:cubicBezTo>
                    <a:pt x="572466" y="1286678"/>
                    <a:pt x="588284" y="1173902"/>
                    <a:pt x="626800" y="1118366"/>
                  </a:cubicBezTo>
                  <a:cubicBezTo>
                    <a:pt x="701918" y="1014962"/>
                    <a:pt x="821710" y="995997"/>
                    <a:pt x="893441" y="1079048"/>
                  </a:cubicBezTo>
                  <a:cubicBezTo>
                    <a:pt x="965810" y="1159542"/>
                    <a:pt x="964910" y="1311331"/>
                    <a:pt x="889792" y="1414736"/>
                  </a:cubicBezTo>
                  <a:lnTo>
                    <a:pt x="870602" y="1436696"/>
                  </a:lnTo>
                  <a:lnTo>
                    <a:pt x="1150847" y="1481344"/>
                  </a:lnTo>
                  <a:lnTo>
                    <a:pt x="1144228" y="1491476"/>
                  </a:lnTo>
                  <a:lnTo>
                    <a:pt x="1144229" y="1491476"/>
                  </a:lnTo>
                  <a:close/>
                </a:path>
              </a:pathLst>
            </a:custGeom>
            <a:solidFill>
              <a:srgbClr val="DAB96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0" name="任意多边形 29"/>
            <p:cNvSpPr/>
            <p:nvPr/>
          </p:nvSpPr>
          <p:spPr>
            <a:xfrm>
              <a:off x="3733767" y="3263703"/>
              <a:ext cx="1768095" cy="2758270"/>
            </a:xfrm>
            <a:custGeom>
              <a:avLst/>
              <a:gdLst>
                <a:gd name="connsiteX0" fmla="*/ 576982 w 1768095"/>
                <a:gd name="connsiteY0" fmla="*/ 180015 h 2758270"/>
                <a:gd name="connsiteX1" fmla="*/ 576983 w 1768095"/>
                <a:gd name="connsiteY1" fmla="*/ 180015 h 2758270"/>
                <a:gd name="connsiteX2" fmla="*/ 576982 w 1768095"/>
                <a:gd name="connsiteY2" fmla="*/ 180016 h 2758270"/>
                <a:gd name="connsiteX3" fmla="*/ 982401 w 1768095"/>
                <a:gd name="connsiteY3" fmla="*/ 513548 h 2758270"/>
                <a:gd name="connsiteX4" fmla="*/ 952988 w 1768095"/>
                <a:gd name="connsiteY4" fmla="*/ 526716 h 2758270"/>
                <a:gd name="connsiteX5" fmla="*/ 843363 w 1768095"/>
                <a:gd name="connsiteY5" fmla="*/ 672533 h 2758270"/>
                <a:gd name="connsiteX6" fmla="*/ 925979 w 1768095"/>
                <a:gd name="connsiteY6" fmla="*/ 1064538 h 2758270"/>
                <a:gd name="connsiteX7" fmla="*/ 1190774 w 1768095"/>
                <a:gd name="connsiteY7" fmla="*/ 941246 h 2758270"/>
                <a:gd name="connsiteX8" fmla="*/ 1198817 w 1768095"/>
                <a:gd name="connsiteY8" fmla="*/ 713186 h 2758270"/>
                <a:gd name="connsiteX9" fmla="*/ 1195545 w 1768095"/>
                <a:gd name="connsiteY9" fmla="*/ 688898 h 2758270"/>
                <a:gd name="connsiteX10" fmla="*/ 1610349 w 1768095"/>
                <a:gd name="connsiteY10" fmla="*/ 1030150 h 2758270"/>
                <a:gd name="connsiteX11" fmla="*/ 1768095 w 1768095"/>
                <a:gd name="connsiteY11" fmla="*/ 455017 h 2758270"/>
                <a:gd name="connsiteX12" fmla="*/ 1768095 w 1768095"/>
                <a:gd name="connsiteY12" fmla="*/ 455018 h 2758270"/>
                <a:gd name="connsiteX13" fmla="*/ 1136365 w 1768095"/>
                <a:gd name="connsiteY13" fmla="*/ 2758270 h 2758270"/>
                <a:gd name="connsiteX14" fmla="*/ 154157 w 1768095"/>
                <a:gd name="connsiteY14" fmla="*/ 1721612 h 2758270"/>
                <a:gd name="connsiteX15" fmla="*/ 315332 w 1768095"/>
                <a:gd name="connsiteY15" fmla="*/ 1133977 h 2758270"/>
                <a:gd name="connsiteX16" fmla="*/ 296985 w 1768095"/>
                <a:gd name="connsiteY16" fmla="*/ 1113355 h 2758270"/>
                <a:gd name="connsiteX17" fmla="*/ 267907 w 1768095"/>
                <a:gd name="connsiteY17" fmla="*/ 1100547 h 2758270"/>
                <a:gd name="connsiteX18" fmla="*/ 72810 w 1768095"/>
                <a:gd name="connsiteY18" fmla="*/ 997222 h 2758270"/>
                <a:gd name="connsiteX19" fmla="*/ 57649 w 1768095"/>
                <a:gd name="connsiteY19" fmla="*/ 614116 h 2758270"/>
                <a:gd name="connsiteX20" fmla="*/ 370891 w 1768095"/>
                <a:gd name="connsiteY20" fmla="*/ 646011 h 2758270"/>
                <a:gd name="connsiteX21" fmla="*/ 401578 w 1768095"/>
                <a:gd name="connsiteY21" fmla="*/ 702962 h 2758270"/>
                <a:gd name="connsiteX22" fmla="*/ 418594 w 1768095"/>
                <a:gd name="connsiteY22" fmla="*/ 757490 h 2758270"/>
                <a:gd name="connsiteX23" fmla="*/ 626356 w 1768095"/>
                <a:gd name="connsiteY23" fmla="*/ 0 h 2758270"/>
                <a:gd name="connsiteX24" fmla="*/ 626356 w 1768095"/>
                <a:gd name="connsiteY24" fmla="*/ 0 h 2758270"/>
                <a:gd name="connsiteX25" fmla="*/ 588409 w 1768095"/>
                <a:gd name="connsiteY25" fmla="*/ 138356 h 2758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768095" h="2758270">
                  <a:moveTo>
                    <a:pt x="576982" y="180015"/>
                  </a:moveTo>
                  <a:lnTo>
                    <a:pt x="576983" y="180015"/>
                  </a:lnTo>
                  <a:lnTo>
                    <a:pt x="576982" y="180016"/>
                  </a:lnTo>
                  <a:lnTo>
                    <a:pt x="982401" y="513548"/>
                  </a:lnTo>
                  <a:lnTo>
                    <a:pt x="952988" y="526716"/>
                  </a:lnTo>
                  <a:cubicBezTo>
                    <a:pt x="916446" y="545091"/>
                    <a:pt x="875138" y="577693"/>
                    <a:pt x="843363" y="672533"/>
                  </a:cubicBezTo>
                  <a:cubicBezTo>
                    <a:pt x="792522" y="814792"/>
                    <a:pt x="830652" y="991827"/>
                    <a:pt x="925979" y="1064538"/>
                  </a:cubicBezTo>
                  <a:cubicBezTo>
                    <a:pt x="1021305" y="1140410"/>
                    <a:pt x="1139934" y="1083505"/>
                    <a:pt x="1190774" y="941246"/>
                  </a:cubicBezTo>
                  <a:cubicBezTo>
                    <a:pt x="1209840" y="884342"/>
                    <a:pt x="1207456" y="793651"/>
                    <a:pt x="1198817" y="713186"/>
                  </a:cubicBezTo>
                  <a:lnTo>
                    <a:pt x="1195545" y="688898"/>
                  </a:lnTo>
                  <a:lnTo>
                    <a:pt x="1610349" y="1030150"/>
                  </a:lnTo>
                  <a:lnTo>
                    <a:pt x="1768095" y="455017"/>
                  </a:lnTo>
                  <a:lnTo>
                    <a:pt x="1768095" y="455018"/>
                  </a:lnTo>
                  <a:lnTo>
                    <a:pt x="1136365" y="2758270"/>
                  </a:lnTo>
                  <a:lnTo>
                    <a:pt x="154157" y="1721612"/>
                  </a:lnTo>
                  <a:lnTo>
                    <a:pt x="315332" y="1133977"/>
                  </a:lnTo>
                  <a:lnTo>
                    <a:pt x="296985" y="1113355"/>
                  </a:lnTo>
                  <a:cubicBezTo>
                    <a:pt x="287785" y="1106335"/>
                    <a:pt x="277843" y="1101794"/>
                    <a:pt x="267907" y="1100547"/>
                  </a:cubicBezTo>
                  <a:cubicBezTo>
                    <a:pt x="217987" y="1096137"/>
                    <a:pt x="150918" y="1099776"/>
                    <a:pt x="72810" y="997222"/>
                  </a:cubicBezTo>
                  <a:cubicBezTo>
                    <a:pt x="-18432" y="882818"/>
                    <a:pt x="-24409" y="709552"/>
                    <a:pt x="57649" y="614116"/>
                  </a:cubicBezTo>
                  <a:cubicBezTo>
                    <a:pt x="138879" y="515794"/>
                    <a:pt x="279649" y="531607"/>
                    <a:pt x="370891" y="646011"/>
                  </a:cubicBezTo>
                  <a:cubicBezTo>
                    <a:pt x="382607" y="661394"/>
                    <a:pt x="392780" y="680931"/>
                    <a:pt x="401578" y="702962"/>
                  </a:cubicBezTo>
                  <a:lnTo>
                    <a:pt x="418594" y="757490"/>
                  </a:lnTo>
                  <a:close/>
                  <a:moveTo>
                    <a:pt x="626356" y="0"/>
                  </a:moveTo>
                  <a:lnTo>
                    <a:pt x="626356" y="0"/>
                  </a:lnTo>
                  <a:lnTo>
                    <a:pt x="588409" y="138356"/>
                  </a:lnTo>
                  <a:close/>
                </a:path>
              </a:pathLst>
            </a:custGeom>
            <a:noFill/>
            <a:ln>
              <a:solidFill>
                <a:srgbClr val="FBF6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8" name="任意多边形 47"/>
            <p:cNvSpPr/>
            <p:nvPr/>
          </p:nvSpPr>
          <p:spPr>
            <a:xfrm rot="920267" flipH="1">
              <a:off x="5596207" y="2431342"/>
              <a:ext cx="1797584" cy="2152241"/>
            </a:xfrm>
            <a:custGeom>
              <a:avLst/>
              <a:gdLst>
                <a:gd name="connsiteX0" fmla="*/ 1790501 w 1797584"/>
                <a:gd name="connsiteY0" fmla="*/ 2083402 h 2152241"/>
                <a:gd name="connsiteX1" fmla="*/ 1790476 w 1797584"/>
                <a:gd name="connsiteY1" fmla="*/ 2083642 h 2152241"/>
                <a:gd name="connsiteX2" fmla="*/ 1774113 w 1797584"/>
                <a:gd name="connsiteY2" fmla="*/ 2079825 h 2152241"/>
                <a:gd name="connsiteX3" fmla="*/ 1758353 w 1797584"/>
                <a:gd name="connsiteY3" fmla="*/ 2076148 h 2152241"/>
                <a:gd name="connsiteX4" fmla="*/ 1758421 w 1797584"/>
                <a:gd name="connsiteY4" fmla="*/ 2076164 h 2152241"/>
                <a:gd name="connsiteX5" fmla="*/ 1758353 w 1797584"/>
                <a:gd name="connsiteY5" fmla="*/ 2076148 h 2152241"/>
                <a:gd name="connsiteX6" fmla="*/ 1789209 w 1797584"/>
                <a:gd name="connsiteY6" fmla="*/ 2083110 h 2152241"/>
                <a:gd name="connsiteX7" fmla="*/ 1790501 w 1797584"/>
                <a:gd name="connsiteY7" fmla="*/ 2083402 h 2152241"/>
                <a:gd name="connsiteX8" fmla="*/ 1790501 w 1797584"/>
                <a:gd name="connsiteY8" fmla="*/ 2083402 h 2152241"/>
                <a:gd name="connsiteX9" fmla="*/ 398126 w 1797584"/>
                <a:gd name="connsiteY9" fmla="*/ 0 h 2152241"/>
                <a:gd name="connsiteX10" fmla="*/ 398126 w 1797584"/>
                <a:gd name="connsiteY10" fmla="*/ 656295 h 2152241"/>
                <a:gd name="connsiteX11" fmla="*/ 372507 w 1797584"/>
                <a:gd name="connsiteY11" fmla="*/ 631536 h 2152241"/>
                <a:gd name="connsiteX12" fmla="*/ 217516 w 1797584"/>
                <a:gd name="connsiteY12" fmla="*/ 528621 h 2152241"/>
                <a:gd name="connsiteX13" fmla="*/ 11 w 1797584"/>
                <a:gd name="connsiteY13" fmla="*/ 658650 h 2152241"/>
                <a:gd name="connsiteX14" fmla="*/ 216908 w 1797584"/>
                <a:gd name="connsiteY14" fmla="*/ 904297 h 2152241"/>
                <a:gd name="connsiteX15" fmla="*/ 397516 w 1797584"/>
                <a:gd name="connsiteY15" fmla="*/ 878419 h 2152241"/>
                <a:gd name="connsiteX16" fmla="*/ 398126 w 1797584"/>
                <a:gd name="connsiteY16" fmla="*/ 878285 h 2152241"/>
                <a:gd name="connsiteX17" fmla="*/ 398126 w 1797584"/>
                <a:gd name="connsiteY17" fmla="*/ 1554966 h 2152241"/>
                <a:gd name="connsiteX18" fmla="*/ 964245 w 1797584"/>
                <a:gd name="connsiteY18" fmla="*/ 1796580 h 2152241"/>
                <a:gd name="connsiteX19" fmla="*/ 962122 w 1797584"/>
                <a:gd name="connsiteY19" fmla="*/ 1790828 h 2152241"/>
                <a:gd name="connsiteX20" fmla="*/ 959184 w 1797584"/>
                <a:gd name="connsiteY20" fmla="*/ 1782869 h 2152241"/>
                <a:gd name="connsiteX21" fmla="*/ 955056 w 1797584"/>
                <a:gd name="connsiteY21" fmla="*/ 1775103 h 2152241"/>
                <a:gd name="connsiteX22" fmla="*/ 930442 w 1797584"/>
                <a:gd name="connsiteY22" fmla="*/ 1728793 h 2152241"/>
                <a:gd name="connsiteX23" fmla="*/ 881797 w 1797584"/>
                <a:gd name="connsiteY23" fmla="*/ 1552805 h 2152241"/>
                <a:gd name="connsiteX24" fmla="*/ 931568 w 1797584"/>
                <a:gd name="connsiteY24" fmla="*/ 1434322 h 2152241"/>
                <a:gd name="connsiteX25" fmla="*/ 931568 w 1797584"/>
                <a:gd name="connsiteY25" fmla="*/ 1434322 h 2152241"/>
                <a:gd name="connsiteX26" fmla="*/ 931569 w 1797584"/>
                <a:gd name="connsiteY26" fmla="*/ 1434321 h 2152241"/>
                <a:gd name="connsiteX27" fmla="*/ 1112519 w 1797584"/>
                <a:gd name="connsiteY27" fmla="*/ 1373793 h 2152241"/>
                <a:gd name="connsiteX28" fmla="*/ 1168740 w 1797584"/>
                <a:gd name="connsiteY28" fmla="*/ 1399439 h 2152241"/>
                <a:gd name="connsiteX29" fmla="*/ 1189844 w 1797584"/>
                <a:gd name="connsiteY29" fmla="*/ 1409066 h 2152241"/>
                <a:gd name="connsiteX30" fmla="*/ 1291306 w 1797584"/>
                <a:gd name="connsiteY30" fmla="*/ 1645238 h 2152241"/>
                <a:gd name="connsiteX31" fmla="*/ 1189154 w 1797584"/>
                <a:gd name="connsiteY31" fmla="*/ 1814209 h 2152241"/>
                <a:gd name="connsiteX32" fmla="*/ 1174711 w 1797584"/>
                <a:gd name="connsiteY32" fmla="*/ 1834672 h 2152241"/>
                <a:gd name="connsiteX33" fmla="*/ 1172638 w 1797584"/>
                <a:gd name="connsiteY33" fmla="*/ 1837609 h 2152241"/>
                <a:gd name="connsiteX34" fmla="*/ 1171852 w 1797584"/>
                <a:gd name="connsiteY34" fmla="*/ 1842013 h 2152241"/>
                <a:gd name="connsiteX35" fmla="*/ 1167031 w 1797584"/>
                <a:gd name="connsiteY35" fmla="*/ 1869020 h 2152241"/>
                <a:gd name="connsiteX36" fmla="*/ 1168202 w 1797584"/>
                <a:gd name="connsiteY36" fmla="*/ 1875210 h 2152241"/>
                <a:gd name="connsiteX37" fmla="*/ 1169934 w 1797584"/>
                <a:gd name="connsiteY37" fmla="*/ 1884366 h 2152241"/>
                <a:gd name="connsiteX38" fmla="*/ 1218618 w 1797584"/>
                <a:gd name="connsiteY38" fmla="*/ 1905145 h 2152241"/>
                <a:gd name="connsiteX39" fmla="*/ 1401601 w 1797584"/>
                <a:gd name="connsiteY39" fmla="*/ 1983239 h 2152241"/>
                <a:gd name="connsiteX40" fmla="*/ 1591372 w 1797584"/>
                <a:gd name="connsiteY40" fmla="*/ 2064232 h 2152241"/>
                <a:gd name="connsiteX41" fmla="*/ 1796957 w 1797584"/>
                <a:gd name="connsiteY41" fmla="*/ 2151973 h 2152241"/>
                <a:gd name="connsiteX42" fmla="*/ 1796970 w 1797584"/>
                <a:gd name="connsiteY42" fmla="*/ 2151979 h 2152241"/>
                <a:gd name="connsiteX43" fmla="*/ 1797388 w 1797584"/>
                <a:gd name="connsiteY43" fmla="*/ 2152158 h 2152241"/>
                <a:gd name="connsiteX44" fmla="*/ 1797584 w 1797584"/>
                <a:gd name="connsiteY44" fmla="*/ 2152241 h 2152241"/>
                <a:gd name="connsiteX45" fmla="*/ 1797584 w 1797584"/>
                <a:gd name="connsiteY45" fmla="*/ 436896 h 2152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797584" h="2152241">
                  <a:moveTo>
                    <a:pt x="1790501" y="2083402"/>
                  </a:moveTo>
                  <a:lnTo>
                    <a:pt x="1790476" y="2083642"/>
                  </a:lnTo>
                  <a:lnTo>
                    <a:pt x="1774113" y="2079825"/>
                  </a:lnTo>
                  <a:lnTo>
                    <a:pt x="1758353" y="2076148"/>
                  </a:lnTo>
                  <a:lnTo>
                    <a:pt x="1758421" y="2076164"/>
                  </a:lnTo>
                  <a:lnTo>
                    <a:pt x="1758353" y="2076148"/>
                  </a:lnTo>
                  <a:lnTo>
                    <a:pt x="1789209" y="2083110"/>
                  </a:lnTo>
                  <a:lnTo>
                    <a:pt x="1790501" y="2083402"/>
                  </a:lnTo>
                  <a:lnTo>
                    <a:pt x="1790501" y="2083402"/>
                  </a:lnTo>
                  <a:close/>
                  <a:moveTo>
                    <a:pt x="398126" y="0"/>
                  </a:moveTo>
                  <a:lnTo>
                    <a:pt x="398126" y="656295"/>
                  </a:lnTo>
                  <a:lnTo>
                    <a:pt x="372507" y="631536"/>
                  </a:lnTo>
                  <a:cubicBezTo>
                    <a:pt x="323714" y="587043"/>
                    <a:pt x="264946" y="542139"/>
                    <a:pt x="217516" y="528621"/>
                  </a:cubicBezTo>
                  <a:cubicBezTo>
                    <a:pt x="97309" y="497091"/>
                    <a:pt x="-1237" y="554549"/>
                    <a:pt x="11" y="658650"/>
                  </a:cubicBezTo>
                  <a:cubicBezTo>
                    <a:pt x="-831" y="761245"/>
                    <a:pt x="96701" y="872768"/>
                    <a:pt x="216908" y="904297"/>
                  </a:cubicBezTo>
                  <a:cubicBezTo>
                    <a:pt x="322308" y="934338"/>
                    <a:pt x="363217" y="899585"/>
                    <a:pt x="397516" y="878419"/>
                  </a:cubicBezTo>
                  <a:lnTo>
                    <a:pt x="398126" y="878285"/>
                  </a:lnTo>
                  <a:lnTo>
                    <a:pt x="398126" y="1554966"/>
                  </a:lnTo>
                  <a:lnTo>
                    <a:pt x="964245" y="1796580"/>
                  </a:lnTo>
                  <a:lnTo>
                    <a:pt x="962122" y="1790828"/>
                  </a:lnTo>
                  <a:lnTo>
                    <a:pt x="959184" y="1782869"/>
                  </a:lnTo>
                  <a:lnTo>
                    <a:pt x="955056" y="1775103"/>
                  </a:lnTo>
                  <a:lnTo>
                    <a:pt x="930442" y="1728793"/>
                  </a:lnTo>
                  <a:cubicBezTo>
                    <a:pt x="901953" y="1670395"/>
                    <a:pt x="877100" y="1602209"/>
                    <a:pt x="881797" y="1552805"/>
                  </a:cubicBezTo>
                  <a:cubicBezTo>
                    <a:pt x="887375" y="1506105"/>
                    <a:pt x="905339" y="1465461"/>
                    <a:pt x="931568" y="1434322"/>
                  </a:cubicBezTo>
                  <a:lnTo>
                    <a:pt x="931568" y="1434322"/>
                  </a:lnTo>
                  <a:lnTo>
                    <a:pt x="931569" y="1434321"/>
                  </a:lnTo>
                  <a:cubicBezTo>
                    <a:pt x="975284" y="1382423"/>
                    <a:pt x="1041959" y="1356925"/>
                    <a:pt x="1112519" y="1373793"/>
                  </a:cubicBezTo>
                  <a:lnTo>
                    <a:pt x="1168740" y="1399439"/>
                  </a:lnTo>
                  <a:lnTo>
                    <a:pt x="1189844" y="1409066"/>
                  </a:lnTo>
                  <a:cubicBezTo>
                    <a:pt x="1259380" y="1459679"/>
                    <a:pt x="1302463" y="1551837"/>
                    <a:pt x="1291306" y="1645238"/>
                  </a:cubicBezTo>
                  <a:cubicBezTo>
                    <a:pt x="1280869" y="1755026"/>
                    <a:pt x="1226258" y="1786145"/>
                    <a:pt x="1189154" y="1814209"/>
                  </a:cubicBezTo>
                  <a:lnTo>
                    <a:pt x="1174711" y="1834672"/>
                  </a:lnTo>
                  <a:lnTo>
                    <a:pt x="1172638" y="1837609"/>
                  </a:lnTo>
                  <a:lnTo>
                    <a:pt x="1171852" y="1842013"/>
                  </a:lnTo>
                  <a:lnTo>
                    <a:pt x="1167031" y="1869020"/>
                  </a:lnTo>
                  <a:lnTo>
                    <a:pt x="1168202" y="1875210"/>
                  </a:lnTo>
                  <a:lnTo>
                    <a:pt x="1169934" y="1884366"/>
                  </a:lnTo>
                  <a:lnTo>
                    <a:pt x="1218618" y="1905145"/>
                  </a:lnTo>
                  <a:lnTo>
                    <a:pt x="1401601" y="1983239"/>
                  </a:lnTo>
                  <a:lnTo>
                    <a:pt x="1591372" y="2064232"/>
                  </a:lnTo>
                  <a:lnTo>
                    <a:pt x="1796957" y="2151973"/>
                  </a:lnTo>
                  <a:lnTo>
                    <a:pt x="1796970" y="2151979"/>
                  </a:lnTo>
                  <a:lnTo>
                    <a:pt x="1797388" y="2152158"/>
                  </a:lnTo>
                  <a:lnTo>
                    <a:pt x="1797584" y="2152241"/>
                  </a:lnTo>
                  <a:lnTo>
                    <a:pt x="1797584" y="436896"/>
                  </a:lnTo>
                  <a:close/>
                </a:path>
              </a:pathLst>
            </a:custGeom>
            <a:noFill/>
            <a:ln>
              <a:solidFill>
                <a:srgbClr val="FBF6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38" name="任意多边形 37"/>
            <p:cNvSpPr/>
            <p:nvPr/>
          </p:nvSpPr>
          <p:spPr>
            <a:xfrm rot="920267" flipH="1">
              <a:off x="6272462" y="3742242"/>
              <a:ext cx="1462418" cy="1929499"/>
            </a:xfrm>
            <a:custGeom>
              <a:avLst/>
              <a:gdLst>
                <a:gd name="connsiteX0" fmla="*/ 0 w 1462418"/>
                <a:gd name="connsiteY0" fmla="*/ 0 h 1929499"/>
                <a:gd name="connsiteX1" fmla="*/ 0 w 1462418"/>
                <a:gd name="connsiteY1" fmla="*/ 1289914 h 1929499"/>
                <a:gd name="connsiteX2" fmla="*/ 1047605 w 1462418"/>
                <a:gd name="connsiteY2" fmla="*/ 1929499 h 1929499"/>
                <a:gd name="connsiteX3" fmla="*/ 1047605 w 1462418"/>
                <a:gd name="connsiteY3" fmla="*/ 1462656 h 1929499"/>
                <a:gd name="connsiteX4" fmla="*/ 1090247 w 1462418"/>
                <a:gd name="connsiteY4" fmla="*/ 1523589 h 1929499"/>
                <a:gd name="connsiteX5" fmla="*/ 1136761 w 1462418"/>
                <a:gd name="connsiteY5" fmla="*/ 1568551 h 1929499"/>
                <a:gd name="connsiteX6" fmla="*/ 1444923 w 1462418"/>
                <a:gd name="connsiteY6" fmla="*/ 1503946 h 1929499"/>
                <a:gd name="connsiteX7" fmla="*/ 1314289 w 1462418"/>
                <a:gd name="connsiteY7" fmla="*/ 1143481 h 1929499"/>
                <a:gd name="connsiteX8" fmla="*/ 1097045 w 1462418"/>
                <a:gd name="connsiteY8" fmla="*/ 1104190 h 1929499"/>
                <a:gd name="connsiteX9" fmla="*/ 1065451 w 1462418"/>
                <a:gd name="connsiteY9" fmla="*/ 1100803 h 1929499"/>
                <a:gd name="connsiteX10" fmla="*/ 1047605 w 1462418"/>
                <a:gd name="connsiteY10" fmla="*/ 1090213 h 1929499"/>
                <a:gd name="connsiteX11" fmla="*/ 1047605 w 1462418"/>
                <a:gd name="connsiteY11" fmla="*/ 447107 h 1929499"/>
                <a:gd name="connsiteX12" fmla="*/ 1047604 w 1462418"/>
                <a:gd name="connsiteY12" fmla="*/ 447107 h 1929499"/>
                <a:gd name="connsiteX13" fmla="*/ 1047604 w 1462418"/>
                <a:gd name="connsiteY13" fmla="*/ 447108 h 1929499"/>
                <a:gd name="connsiteX14" fmla="*/ 564467 w 1462418"/>
                <a:gd name="connsiteY14" fmla="*/ 240910 h 1929499"/>
                <a:gd name="connsiteX15" fmla="*/ 570022 w 1462418"/>
                <a:gd name="connsiteY15" fmla="*/ 272275 h 1929499"/>
                <a:gd name="connsiteX16" fmla="*/ 603419 w 1462418"/>
                <a:gd name="connsiteY16" fmla="*/ 493332 h 1929499"/>
                <a:gd name="connsiteX17" fmla="*/ 398428 w 1462418"/>
                <a:gd name="connsiteY17" fmla="*/ 614399 h 1929499"/>
                <a:gd name="connsiteX18" fmla="*/ 289572 w 1462418"/>
                <a:gd name="connsiteY18" fmla="*/ 338266 h 1929499"/>
                <a:gd name="connsiteX19" fmla="*/ 391266 w 1462418"/>
                <a:gd name="connsiteY19" fmla="*/ 203745 h 1929499"/>
                <a:gd name="connsiteX20" fmla="*/ 407231 w 1462418"/>
                <a:gd name="connsiteY20" fmla="*/ 185531 h 1929499"/>
                <a:gd name="connsiteX21" fmla="*/ 410375 w 1462418"/>
                <a:gd name="connsiteY21" fmla="*/ 175145 h 1929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462418" h="1929499">
                  <a:moveTo>
                    <a:pt x="0" y="0"/>
                  </a:moveTo>
                  <a:lnTo>
                    <a:pt x="0" y="1289914"/>
                  </a:lnTo>
                  <a:lnTo>
                    <a:pt x="1047605" y="1929499"/>
                  </a:lnTo>
                  <a:lnTo>
                    <a:pt x="1047605" y="1462656"/>
                  </a:lnTo>
                  <a:lnTo>
                    <a:pt x="1090247" y="1523589"/>
                  </a:lnTo>
                  <a:cubicBezTo>
                    <a:pt x="1105312" y="1541914"/>
                    <a:pt x="1120931" y="1557445"/>
                    <a:pt x="1136761" y="1568551"/>
                  </a:cubicBezTo>
                  <a:cubicBezTo>
                    <a:pt x="1258401" y="1649896"/>
                    <a:pt x="1397337" y="1622272"/>
                    <a:pt x="1444923" y="1503946"/>
                  </a:cubicBezTo>
                  <a:cubicBezTo>
                    <a:pt x="1494173" y="1388118"/>
                    <a:pt x="1435930" y="1224825"/>
                    <a:pt x="1314289" y="1143481"/>
                  </a:cubicBezTo>
                  <a:cubicBezTo>
                    <a:pt x="1208758" y="1069445"/>
                    <a:pt x="1145951" y="1093253"/>
                    <a:pt x="1097045" y="1104190"/>
                  </a:cubicBezTo>
                  <a:cubicBezTo>
                    <a:pt x="1087198" y="1106015"/>
                    <a:pt x="1076347" y="1104703"/>
                    <a:pt x="1065451" y="1100803"/>
                  </a:cubicBezTo>
                  <a:lnTo>
                    <a:pt x="1047605" y="1090213"/>
                  </a:lnTo>
                  <a:lnTo>
                    <a:pt x="1047605" y="447107"/>
                  </a:lnTo>
                  <a:lnTo>
                    <a:pt x="1047604" y="447107"/>
                  </a:lnTo>
                  <a:lnTo>
                    <a:pt x="1047604" y="447108"/>
                  </a:lnTo>
                  <a:lnTo>
                    <a:pt x="564467" y="240910"/>
                  </a:lnTo>
                  <a:lnTo>
                    <a:pt x="570022" y="272275"/>
                  </a:lnTo>
                  <a:cubicBezTo>
                    <a:pt x="591785" y="337383"/>
                    <a:pt x="616420" y="435014"/>
                    <a:pt x="603419" y="493332"/>
                  </a:cubicBezTo>
                  <a:cubicBezTo>
                    <a:pt x="576430" y="603053"/>
                    <a:pt x="484768" y="658507"/>
                    <a:pt x="398428" y="614399"/>
                  </a:cubicBezTo>
                  <a:cubicBezTo>
                    <a:pt x="312418" y="572595"/>
                    <a:pt x="262583" y="447986"/>
                    <a:pt x="289572" y="338266"/>
                  </a:cubicBezTo>
                  <a:cubicBezTo>
                    <a:pt x="311238" y="241069"/>
                    <a:pt x="358388" y="222562"/>
                    <a:pt x="391266" y="203745"/>
                  </a:cubicBezTo>
                  <a:cubicBezTo>
                    <a:pt x="397696" y="199738"/>
                    <a:pt x="403103" y="193396"/>
                    <a:pt x="407231" y="185531"/>
                  </a:cubicBezTo>
                  <a:lnTo>
                    <a:pt x="410375" y="175145"/>
                  </a:lnTo>
                  <a:close/>
                </a:path>
              </a:pathLst>
            </a:custGeom>
            <a:noFill/>
            <a:ln>
              <a:solidFill>
                <a:srgbClr val="FBF6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39" name="任意多边形 38"/>
            <p:cNvSpPr/>
            <p:nvPr/>
          </p:nvSpPr>
          <p:spPr>
            <a:xfrm rot="920267" flipH="1">
              <a:off x="7046556" y="2373947"/>
              <a:ext cx="1047605" cy="2102116"/>
            </a:xfrm>
            <a:custGeom>
              <a:avLst/>
              <a:gdLst>
                <a:gd name="connsiteX0" fmla="*/ 0 w 1047605"/>
                <a:gd name="connsiteY0" fmla="*/ 0 h 2102116"/>
                <a:gd name="connsiteX1" fmla="*/ 0 w 1047605"/>
                <a:gd name="connsiteY1" fmla="*/ 1472528 h 2102116"/>
                <a:gd name="connsiteX2" fmla="*/ 410376 w 1047605"/>
                <a:gd name="connsiteY2" fmla="*/ 1647673 h 2102116"/>
                <a:gd name="connsiteX3" fmla="*/ 407232 w 1047605"/>
                <a:gd name="connsiteY3" fmla="*/ 1658059 h 2102116"/>
                <a:gd name="connsiteX4" fmla="*/ 391267 w 1047605"/>
                <a:gd name="connsiteY4" fmla="*/ 1676273 h 2102116"/>
                <a:gd name="connsiteX5" fmla="*/ 289573 w 1047605"/>
                <a:gd name="connsiteY5" fmla="*/ 1810794 h 2102116"/>
                <a:gd name="connsiteX6" fmla="*/ 398429 w 1047605"/>
                <a:gd name="connsiteY6" fmla="*/ 2086927 h 2102116"/>
                <a:gd name="connsiteX7" fmla="*/ 603420 w 1047605"/>
                <a:gd name="connsiteY7" fmla="*/ 1965860 h 2102116"/>
                <a:gd name="connsiteX8" fmla="*/ 570023 w 1047605"/>
                <a:gd name="connsiteY8" fmla="*/ 1744803 h 2102116"/>
                <a:gd name="connsiteX9" fmla="*/ 564468 w 1047605"/>
                <a:gd name="connsiteY9" fmla="*/ 1713438 h 2102116"/>
                <a:gd name="connsiteX10" fmla="*/ 1047605 w 1047605"/>
                <a:gd name="connsiteY10" fmla="*/ 1919636 h 2102116"/>
                <a:gd name="connsiteX11" fmla="*/ 1047605 w 1047605"/>
                <a:gd name="connsiteY11" fmla="*/ 1897802 h 2102116"/>
                <a:gd name="connsiteX12" fmla="*/ 1038384 w 1047605"/>
                <a:gd name="connsiteY12" fmla="*/ 1893866 h 2102116"/>
                <a:gd name="connsiteX13" fmla="*/ 1038385 w 1047605"/>
                <a:gd name="connsiteY13" fmla="*/ 1217186 h 2102116"/>
                <a:gd name="connsiteX14" fmla="*/ 1037774 w 1047605"/>
                <a:gd name="connsiteY14" fmla="*/ 1217319 h 2102116"/>
                <a:gd name="connsiteX15" fmla="*/ 857166 w 1047605"/>
                <a:gd name="connsiteY15" fmla="*/ 1243197 h 2102116"/>
                <a:gd name="connsiteX16" fmla="*/ 640269 w 1047605"/>
                <a:gd name="connsiteY16" fmla="*/ 997551 h 2102116"/>
                <a:gd name="connsiteX17" fmla="*/ 857775 w 1047605"/>
                <a:gd name="connsiteY17" fmla="*/ 867521 h 2102116"/>
                <a:gd name="connsiteX18" fmla="*/ 1012765 w 1047605"/>
                <a:gd name="connsiteY18" fmla="*/ 970436 h 2102116"/>
                <a:gd name="connsiteX19" fmla="*/ 1038384 w 1047605"/>
                <a:gd name="connsiteY19" fmla="*/ 995195 h 2102116"/>
                <a:gd name="connsiteX20" fmla="*/ 1038384 w 1047605"/>
                <a:gd name="connsiteY20" fmla="*/ 338901 h 2102116"/>
                <a:gd name="connsiteX21" fmla="*/ 1047605 w 1047605"/>
                <a:gd name="connsiteY21" fmla="*/ 341779 h 2102116"/>
                <a:gd name="connsiteX22" fmla="*/ 1047605 w 1047605"/>
                <a:gd name="connsiteY22" fmla="*/ 327052 h 2102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047605" h="2102116">
                  <a:moveTo>
                    <a:pt x="0" y="0"/>
                  </a:moveTo>
                  <a:lnTo>
                    <a:pt x="0" y="1472528"/>
                  </a:lnTo>
                  <a:lnTo>
                    <a:pt x="410376" y="1647673"/>
                  </a:lnTo>
                  <a:lnTo>
                    <a:pt x="407232" y="1658059"/>
                  </a:lnTo>
                  <a:cubicBezTo>
                    <a:pt x="403104" y="1665924"/>
                    <a:pt x="397697" y="1672266"/>
                    <a:pt x="391267" y="1676273"/>
                  </a:cubicBezTo>
                  <a:cubicBezTo>
                    <a:pt x="358389" y="1695090"/>
                    <a:pt x="311239" y="1713597"/>
                    <a:pt x="289573" y="1810794"/>
                  </a:cubicBezTo>
                  <a:cubicBezTo>
                    <a:pt x="262583" y="1920514"/>
                    <a:pt x="312419" y="2045123"/>
                    <a:pt x="398429" y="2086927"/>
                  </a:cubicBezTo>
                  <a:cubicBezTo>
                    <a:pt x="484769" y="2131035"/>
                    <a:pt x="576431" y="2075581"/>
                    <a:pt x="603420" y="1965860"/>
                  </a:cubicBezTo>
                  <a:cubicBezTo>
                    <a:pt x="616421" y="1907542"/>
                    <a:pt x="591786" y="1809911"/>
                    <a:pt x="570023" y="1744803"/>
                  </a:cubicBezTo>
                  <a:lnTo>
                    <a:pt x="564468" y="1713438"/>
                  </a:lnTo>
                  <a:lnTo>
                    <a:pt x="1047605" y="1919636"/>
                  </a:lnTo>
                  <a:lnTo>
                    <a:pt x="1047605" y="1897802"/>
                  </a:lnTo>
                  <a:lnTo>
                    <a:pt x="1038384" y="1893866"/>
                  </a:lnTo>
                  <a:lnTo>
                    <a:pt x="1038385" y="1217186"/>
                  </a:lnTo>
                  <a:lnTo>
                    <a:pt x="1037774" y="1217319"/>
                  </a:lnTo>
                  <a:cubicBezTo>
                    <a:pt x="1003475" y="1238485"/>
                    <a:pt x="962567" y="1273239"/>
                    <a:pt x="857166" y="1243197"/>
                  </a:cubicBezTo>
                  <a:cubicBezTo>
                    <a:pt x="736960" y="1211668"/>
                    <a:pt x="639428" y="1100146"/>
                    <a:pt x="640269" y="997551"/>
                  </a:cubicBezTo>
                  <a:cubicBezTo>
                    <a:pt x="639022" y="893450"/>
                    <a:pt x="737567" y="835991"/>
                    <a:pt x="857775" y="867521"/>
                  </a:cubicBezTo>
                  <a:cubicBezTo>
                    <a:pt x="905204" y="881039"/>
                    <a:pt x="963972" y="925944"/>
                    <a:pt x="1012765" y="970436"/>
                  </a:cubicBezTo>
                  <a:lnTo>
                    <a:pt x="1038384" y="995195"/>
                  </a:lnTo>
                  <a:lnTo>
                    <a:pt x="1038384" y="338901"/>
                  </a:lnTo>
                  <a:lnTo>
                    <a:pt x="1047605" y="341779"/>
                  </a:lnTo>
                  <a:lnTo>
                    <a:pt x="1047605" y="327052"/>
                  </a:lnTo>
                  <a:close/>
                </a:path>
              </a:pathLst>
            </a:custGeom>
            <a:noFill/>
            <a:ln>
              <a:solidFill>
                <a:srgbClr val="FBF6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1" name="任意多边形 40"/>
            <p:cNvSpPr/>
            <p:nvPr/>
          </p:nvSpPr>
          <p:spPr>
            <a:xfrm>
              <a:off x="3057718" y="2644498"/>
              <a:ext cx="1252675" cy="2338584"/>
            </a:xfrm>
            <a:custGeom>
              <a:avLst/>
              <a:gdLst>
                <a:gd name="connsiteX0" fmla="*/ 853312 w 1252675"/>
                <a:gd name="connsiteY0" fmla="*/ 12 h 2338584"/>
                <a:gd name="connsiteX1" fmla="*/ 1000563 w 1252675"/>
                <a:gd name="connsiteY1" fmla="*/ 225756 h 2338584"/>
                <a:gd name="connsiteX2" fmla="*/ 855776 w 1252675"/>
                <a:gd name="connsiteY2" fmla="*/ 433041 h 2338584"/>
                <a:gd name="connsiteX3" fmla="*/ 841550 w 1252675"/>
                <a:gd name="connsiteY3" fmla="*/ 452346 h 2338584"/>
                <a:gd name="connsiteX4" fmla="*/ 1252675 w 1252675"/>
                <a:gd name="connsiteY4" fmla="*/ 790572 h 2338584"/>
                <a:gd name="connsiteX5" fmla="*/ 1093191 w 1252675"/>
                <a:gd name="connsiteY5" fmla="*/ 1372042 h 2338584"/>
                <a:gd name="connsiteX6" fmla="*/ 1077627 w 1252675"/>
                <a:gd name="connsiteY6" fmla="*/ 1322167 h 2338584"/>
                <a:gd name="connsiteX7" fmla="*/ 1046940 w 1252675"/>
                <a:gd name="connsiteY7" fmla="*/ 1265216 h 2338584"/>
                <a:gd name="connsiteX8" fmla="*/ 733698 w 1252675"/>
                <a:gd name="connsiteY8" fmla="*/ 1233321 h 2338584"/>
                <a:gd name="connsiteX9" fmla="*/ 748859 w 1252675"/>
                <a:gd name="connsiteY9" fmla="*/ 1616427 h 2338584"/>
                <a:gd name="connsiteX10" fmla="*/ 943956 w 1252675"/>
                <a:gd name="connsiteY10" fmla="*/ 1719752 h 2338584"/>
                <a:gd name="connsiteX11" fmla="*/ 973034 w 1252675"/>
                <a:gd name="connsiteY11" fmla="*/ 1732560 h 2338584"/>
                <a:gd name="connsiteX12" fmla="*/ 989296 w 1252675"/>
                <a:gd name="connsiteY12" fmla="*/ 1750838 h 2338584"/>
                <a:gd name="connsiteX13" fmla="*/ 828090 w 1252675"/>
                <a:gd name="connsiteY13" fmla="*/ 2338584 h 2338584"/>
                <a:gd name="connsiteX14" fmla="*/ 0 w 1252675"/>
                <a:gd name="connsiteY14" fmla="*/ 1464588 h 2338584"/>
                <a:gd name="connsiteX15" fmla="*/ 381453 w 1252675"/>
                <a:gd name="connsiteY15" fmla="*/ 73832 h 2338584"/>
                <a:gd name="connsiteX16" fmla="*/ 600602 w 1252675"/>
                <a:gd name="connsiteY16" fmla="*/ 254122 h 2338584"/>
                <a:gd name="connsiteX17" fmla="*/ 604332 w 1252675"/>
                <a:gd name="connsiteY17" fmla="*/ 225198 h 2338584"/>
                <a:gd name="connsiteX18" fmla="*/ 853312 w 1252675"/>
                <a:gd name="connsiteY18" fmla="*/ 12 h 2338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252675" h="2338584">
                  <a:moveTo>
                    <a:pt x="853312" y="12"/>
                  </a:moveTo>
                  <a:cubicBezTo>
                    <a:pt x="963043" y="-1304"/>
                    <a:pt x="1028224" y="100976"/>
                    <a:pt x="1000563" y="225756"/>
                  </a:cubicBezTo>
                  <a:cubicBezTo>
                    <a:pt x="984496" y="291403"/>
                    <a:pt x="910520" y="377984"/>
                    <a:pt x="855776" y="433041"/>
                  </a:cubicBezTo>
                  <a:lnTo>
                    <a:pt x="841550" y="452346"/>
                  </a:lnTo>
                  <a:lnTo>
                    <a:pt x="1252675" y="790572"/>
                  </a:lnTo>
                  <a:lnTo>
                    <a:pt x="1093191" y="1372042"/>
                  </a:lnTo>
                  <a:lnTo>
                    <a:pt x="1077627" y="1322167"/>
                  </a:lnTo>
                  <a:cubicBezTo>
                    <a:pt x="1068829" y="1300136"/>
                    <a:pt x="1058656" y="1280599"/>
                    <a:pt x="1046940" y="1265216"/>
                  </a:cubicBezTo>
                  <a:cubicBezTo>
                    <a:pt x="955698" y="1150812"/>
                    <a:pt x="814928" y="1134999"/>
                    <a:pt x="733698" y="1233321"/>
                  </a:cubicBezTo>
                  <a:cubicBezTo>
                    <a:pt x="651640" y="1328757"/>
                    <a:pt x="657617" y="1502023"/>
                    <a:pt x="748859" y="1616427"/>
                  </a:cubicBezTo>
                  <a:cubicBezTo>
                    <a:pt x="826967" y="1718981"/>
                    <a:pt x="894036" y="1715342"/>
                    <a:pt x="943956" y="1719752"/>
                  </a:cubicBezTo>
                  <a:cubicBezTo>
                    <a:pt x="953892" y="1720999"/>
                    <a:pt x="963834" y="1725540"/>
                    <a:pt x="973034" y="1732560"/>
                  </a:cubicBezTo>
                  <a:lnTo>
                    <a:pt x="989296" y="1750838"/>
                  </a:lnTo>
                  <a:lnTo>
                    <a:pt x="828090" y="2338584"/>
                  </a:lnTo>
                  <a:lnTo>
                    <a:pt x="0" y="1464588"/>
                  </a:lnTo>
                  <a:lnTo>
                    <a:pt x="381453" y="73832"/>
                  </a:lnTo>
                  <a:lnTo>
                    <a:pt x="600602" y="254122"/>
                  </a:lnTo>
                  <a:lnTo>
                    <a:pt x="604332" y="225198"/>
                  </a:lnTo>
                  <a:cubicBezTo>
                    <a:pt x="631993" y="100418"/>
                    <a:pt x="745072" y="-843"/>
                    <a:pt x="853312" y="12"/>
                  </a:cubicBezTo>
                  <a:close/>
                </a:path>
              </a:pathLst>
            </a:custGeom>
            <a:noFill/>
            <a:ln>
              <a:solidFill>
                <a:srgbClr val="FBF6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4" name="任意多边形 43"/>
            <p:cNvSpPr/>
            <p:nvPr/>
          </p:nvSpPr>
          <p:spPr>
            <a:xfrm>
              <a:off x="4952367" y="1443297"/>
              <a:ext cx="2103346" cy="661526"/>
            </a:xfrm>
            <a:custGeom>
              <a:avLst/>
              <a:gdLst>
                <a:gd name="connsiteX0" fmla="*/ 0 w 2103346"/>
                <a:gd name="connsiteY0" fmla="*/ 0 h 661526"/>
                <a:gd name="connsiteX1" fmla="*/ 1373397 w 2103346"/>
                <a:gd name="connsiteY1" fmla="*/ 143576 h 661526"/>
                <a:gd name="connsiteX2" fmla="*/ 2103346 w 2103346"/>
                <a:gd name="connsiteY2" fmla="*/ 489758 h 661526"/>
                <a:gd name="connsiteX3" fmla="*/ 1981100 w 2103346"/>
                <a:gd name="connsiteY3" fmla="*/ 489758 h 661526"/>
                <a:gd name="connsiteX4" fmla="*/ 1981748 w 2103346"/>
                <a:gd name="connsiteY4" fmla="*/ 490305 h 661526"/>
                <a:gd name="connsiteX5" fmla="*/ 2044654 w 2103346"/>
                <a:gd name="connsiteY5" fmla="*/ 586247 h 661526"/>
                <a:gd name="connsiteX6" fmla="*/ 1875655 w 2103346"/>
                <a:gd name="connsiteY6" fmla="*/ 631309 h 661526"/>
                <a:gd name="connsiteX7" fmla="*/ 1705749 w 2103346"/>
                <a:gd name="connsiteY7" fmla="*/ 514946 h 661526"/>
                <a:gd name="connsiteX8" fmla="*/ 1675618 w 2103346"/>
                <a:gd name="connsiteY8" fmla="*/ 489758 h 661526"/>
                <a:gd name="connsiteX9" fmla="*/ 1085210 w 2103346"/>
                <a:gd name="connsiteY9" fmla="*/ 489758 h 661526"/>
                <a:gd name="connsiteX10" fmla="*/ 790310 w 2103346"/>
                <a:gd name="connsiteY10" fmla="*/ 331888 h 661526"/>
                <a:gd name="connsiteX11" fmla="*/ 867103 w 2103346"/>
                <a:gd name="connsiteY11" fmla="*/ 302098 h 661526"/>
                <a:gd name="connsiteX12" fmla="*/ 755795 w 2103346"/>
                <a:gd name="connsiteY12" fmla="*/ 167185 h 661526"/>
                <a:gd name="connsiteX13" fmla="*/ 624152 w 2103346"/>
                <a:gd name="connsiteY13" fmla="*/ 160034 h 661526"/>
                <a:gd name="connsiteX14" fmla="*/ 484381 w 2103346"/>
                <a:gd name="connsiteY14" fmla="*/ 168115 h 661526"/>
                <a:gd name="connsiteX15" fmla="*/ 220765 w 2103346"/>
                <a:gd name="connsiteY15" fmla="*/ 26993 h 661526"/>
                <a:gd name="connsiteX16" fmla="*/ 0 w 2103346"/>
                <a:gd name="connsiteY16" fmla="*/ 3914 h 661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03346" h="661526">
                  <a:moveTo>
                    <a:pt x="0" y="0"/>
                  </a:moveTo>
                  <a:lnTo>
                    <a:pt x="1373397" y="143576"/>
                  </a:lnTo>
                  <a:lnTo>
                    <a:pt x="2103346" y="489758"/>
                  </a:lnTo>
                  <a:lnTo>
                    <a:pt x="1981100" y="489758"/>
                  </a:lnTo>
                  <a:lnTo>
                    <a:pt x="1981748" y="490305"/>
                  </a:lnTo>
                  <a:cubicBezTo>
                    <a:pt x="2012614" y="523621"/>
                    <a:pt x="2035213" y="557117"/>
                    <a:pt x="2044654" y="586247"/>
                  </a:cubicBezTo>
                  <a:cubicBezTo>
                    <a:pt x="2072150" y="665586"/>
                    <a:pt x="1995213" y="684898"/>
                    <a:pt x="1875655" y="631309"/>
                  </a:cubicBezTo>
                  <a:cubicBezTo>
                    <a:pt x="1828209" y="609347"/>
                    <a:pt x="1762297" y="560760"/>
                    <a:pt x="1705749" y="514946"/>
                  </a:cubicBezTo>
                  <a:lnTo>
                    <a:pt x="1675618" y="489758"/>
                  </a:lnTo>
                  <a:lnTo>
                    <a:pt x="1085210" y="489758"/>
                  </a:lnTo>
                  <a:lnTo>
                    <a:pt x="790310" y="331888"/>
                  </a:lnTo>
                  <a:lnTo>
                    <a:pt x="867103" y="302098"/>
                  </a:lnTo>
                  <a:cubicBezTo>
                    <a:pt x="935600" y="253529"/>
                    <a:pt x="884227" y="193088"/>
                    <a:pt x="755795" y="167185"/>
                  </a:cubicBezTo>
                  <a:cubicBezTo>
                    <a:pt x="721547" y="160709"/>
                    <a:pt x="673741" y="159089"/>
                    <a:pt x="624152" y="160034"/>
                  </a:cubicBezTo>
                  <a:lnTo>
                    <a:pt x="484381" y="168115"/>
                  </a:lnTo>
                  <a:lnTo>
                    <a:pt x="220765" y="26993"/>
                  </a:lnTo>
                  <a:lnTo>
                    <a:pt x="0" y="3914"/>
                  </a:lnTo>
                  <a:close/>
                </a:path>
              </a:pathLst>
            </a:custGeom>
            <a:solidFill>
              <a:srgbClr val="DAB9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5" name="任意多边形 44"/>
            <p:cNvSpPr/>
            <p:nvPr/>
          </p:nvSpPr>
          <p:spPr>
            <a:xfrm>
              <a:off x="3814404" y="1341267"/>
              <a:ext cx="2239191" cy="606900"/>
            </a:xfrm>
            <a:custGeom>
              <a:avLst/>
              <a:gdLst>
                <a:gd name="connsiteX0" fmla="*/ 4036 w 2239191"/>
                <a:gd name="connsiteY0" fmla="*/ 0 h 606900"/>
                <a:gd name="connsiteX1" fmla="*/ 1372796 w 2239191"/>
                <a:gd name="connsiteY1" fmla="*/ 143091 h 606900"/>
                <a:gd name="connsiteX2" fmla="*/ 1610693 w 2239191"/>
                <a:gd name="connsiteY2" fmla="*/ 270445 h 606900"/>
                <a:gd name="connsiteX3" fmla="*/ 1619770 w 2239191"/>
                <a:gd name="connsiteY3" fmla="*/ 270294 h 606900"/>
                <a:gd name="connsiteX4" fmla="*/ 1893758 w 2239191"/>
                <a:gd name="connsiteY4" fmla="*/ 269215 h 606900"/>
                <a:gd name="connsiteX5" fmla="*/ 2005066 w 2239191"/>
                <a:gd name="connsiteY5" fmla="*/ 404128 h 606900"/>
                <a:gd name="connsiteX6" fmla="*/ 1921192 w 2239191"/>
                <a:gd name="connsiteY6" fmla="*/ 436665 h 606900"/>
                <a:gd name="connsiteX7" fmla="*/ 2239191 w 2239191"/>
                <a:gd name="connsiteY7" fmla="*/ 606900 h 606900"/>
                <a:gd name="connsiteX8" fmla="*/ 916508 w 2239191"/>
                <a:gd name="connsiteY8" fmla="*/ 606900 h 606900"/>
                <a:gd name="connsiteX9" fmla="*/ 918023 w 2239191"/>
                <a:gd name="connsiteY9" fmla="*/ 601374 h 606900"/>
                <a:gd name="connsiteX10" fmla="*/ 15762 w 2239191"/>
                <a:gd name="connsiteY10" fmla="*/ 16878 h 606900"/>
                <a:gd name="connsiteX11" fmla="*/ 13888 w 2239191"/>
                <a:gd name="connsiteY11" fmla="*/ 23711 h 606900"/>
                <a:gd name="connsiteX12" fmla="*/ 0 w 2239191"/>
                <a:gd name="connsiteY12" fmla="*/ 14715 h 60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39191" h="606900">
                  <a:moveTo>
                    <a:pt x="4036" y="0"/>
                  </a:moveTo>
                  <a:lnTo>
                    <a:pt x="1372796" y="143091"/>
                  </a:lnTo>
                  <a:lnTo>
                    <a:pt x="1610693" y="270445"/>
                  </a:lnTo>
                  <a:lnTo>
                    <a:pt x="1619770" y="270294"/>
                  </a:lnTo>
                  <a:cubicBezTo>
                    <a:pt x="1702537" y="262738"/>
                    <a:pt x="1825261" y="256262"/>
                    <a:pt x="1893758" y="269215"/>
                  </a:cubicBezTo>
                  <a:cubicBezTo>
                    <a:pt x="2022190" y="295118"/>
                    <a:pt x="2073563" y="355559"/>
                    <a:pt x="2005066" y="404128"/>
                  </a:cubicBezTo>
                  <a:lnTo>
                    <a:pt x="1921192" y="436665"/>
                  </a:lnTo>
                  <a:lnTo>
                    <a:pt x="2239191" y="606900"/>
                  </a:lnTo>
                  <a:lnTo>
                    <a:pt x="916508" y="606900"/>
                  </a:lnTo>
                  <a:lnTo>
                    <a:pt x="918023" y="601374"/>
                  </a:lnTo>
                  <a:lnTo>
                    <a:pt x="15762" y="16878"/>
                  </a:lnTo>
                  <a:lnTo>
                    <a:pt x="13888" y="23711"/>
                  </a:lnTo>
                  <a:lnTo>
                    <a:pt x="0" y="14715"/>
                  </a:lnTo>
                  <a:close/>
                </a:path>
              </a:pathLst>
            </a:custGeom>
            <a:noFill/>
            <a:ln>
              <a:solidFill>
                <a:srgbClr val="FBF6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7" name="任意多边形 46"/>
            <p:cNvSpPr/>
            <p:nvPr/>
          </p:nvSpPr>
          <p:spPr>
            <a:xfrm>
              <a:off x="4310749" y="1934099"/>
              <a:ext cx="1489823" cy="2427858"/>
            </a:xfrm>
            <a:custGeom>
              <a:avLst/>
              <a:gdLst>
                <a:gd name="connsiteX0" fmla="*/ 416145 w 1489823"/>
                <a:gd name="connsiteY0" fmla="*/ 0 h 2427858"/>
                <a:gd name="connsiteX1" fmla="*/ 1489823 w 1489823"/>
                <a:gd name="connsiteY1" fmla="*/ 695541 h 2427858"/>
                <a:gd name="connsiteX2" fmla="*/ 1033367 w 1489823"/>
                <a:gd name="connsiteY2" fmla="*/ 2359753 h 2427858"/>
                <a:gd name="connsiteX3" fmla="*/ 618563 w 1489823"/>
                <a:gd name="connsiteY3" fmla="*/ 2018500 h 2427858"/>
                <a:gd name="connsiteX4" fmla="*/ 621835 w 1489823"/>
                <a:gd name="connsiteY4" fmla="*/ 2042790 h 2427858"/>
                <a:gd name="connsiteX5" fmla="*/ 613792 w 1489823"/>
                <a:gd name="connsiteY5" fmla="*/ 2270850 h 2427858"/>
                <a:gd name="connsiteX6" fmla="*/ 348997 w 1489823"/>
                <a:gd name="connsiteY6" fmla="*/ 2394142 h 2427858"/>
                <a:gd name="connsiteX7" fmla="*/ 266381 w 1489823"/>
                <a:gd name="connsiteY7" fmla="*/ 2002137 h 2427858"/>
                <a:gd name="connsiteX8" fmla="*/ 376006 w 1489823"/>
                <a:gd name="connsiteY8" fmla="*/ 1856320 h 2427858"/>
                <a:gd name="connsiteX9" fmla="*/ 405420 w 1489823"/>
                <a:gd name="connsiteY9" fmla="*/ 1843151 h 2427858"/>
                <a:gd name="connsiteX10" fmla="*/ 0 w 1489823"/>
                <a:gd name="connsiteY10" fmla="*/ 1509619 h 2427858"/>
                <a:gd name="connsiteX11" fmla="*/ 146732 w 1489823"/>
                <a:gd name="connsiteY11" fmla="*/ 974643 h 2427858"/>
                <a:gd name="connsiteX12" fmla="*/ 162072 w 1489823"/>
                <a:gd name="connsiteY12" fmla="*/ 1000386 h 2427858"/>
                <a:gd name="connsiteX13" fmla="*/ 283693 w 1489823"/>
                <a:gd name="connsiteY13" fmla="*/ 1124841 h 2427858"/>
                <a:gd name="connsiteX14" fmla="*/ 558206 w 1489823"/>
                <a:gd name="connsiteY14" fmla="*/ 1007399 h 2427858"/>
                <a:gd name="connsiteX15" fmla="*/ 426457 w 1489823"/>
                <a:gd name="connsiteY15" fmla="*/ 725073 h 2427858"/>
                <a:gd name="connsiteX16" fmla="*/ 229571 w 1489823"/>
                <a:gd name="connsiteY16" fmla="*/ 735224 h 2427858"/>
                <a:gd name="connsiteX17" fmla="*/ 211807 w 1489823"/>
                <a:gd name="connsiteY17" fmla="*/ 737383 h 2427858"/>
                <a:gd name="connsiteX18" fmla="*/ 372641 w 1489823"/>
                <a:gd name="connsiteY18" fmla="*/ 150991 h 242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89823" h="2427858">
                  <a:moveTo>
                    <a:pt x="416145" y="0"/>
                  </a:moveTo>
                  <a:lnTo>
                    <a:pt x="1489823" y="695541"/>
                  </a:lnTo>
                  <a:lnTo>
                    <a:pt x="1033367" y="2359753"/>
                  </a:lnTo>
                  <a:lnTo>
                    <a:pt x="618563" y="2018500"/>
                  </a:lnTo>
                  <a:lnTo>
                    <a:pt x="621835" y="2042790"/>
                  </a:lnTo>
                  <a:cubicBezTo>
                    <a:pt x="630474" y="2123255"/>
                    <a:pt x="632858" y="2213946"/>
                    <a:pt x="613792" y="2270850"/>
                  </a:cubicBezTo>
                  <a:cubicBezTo>
                    <a:pt x="562952" y="2413109"/>
                    <a:pt x="444323" y="2470014"/>
                    <a:pt x="348997" y="2394142"/>
                  </a:cubicBezTo>
                  <a:cubicBezTo>
                    <a:pt x="253670" y="2321431"/>
                    <a:pt x="215540" y="2144396"/>
                    <a:pt x="266381" y="2002137"/>
                  </a:cubicBezTo>
                  <a:cubicBezTo>
                    <a:pt x="298156" y="1907297"/>
                    <a:pt x="339464" y="1874695"/>
                    <a:pt x="376006" y="1856320"/>
                  </a:cubicBezTo>
                  <a:lnTo>
                    <a:pt x="405420" y="1843151"/>
                  </a:lnTo>
                  <a:lnTo>
                    <a:pt x="0" y="1509619"/>
                  </a:lnTo>
                  <a:lnTo>
                    <a:pt x="146732" y="974643"/>
                  </a:lnTo>
                  <a:lnTo>
                    <a:pt x="162072" y="1000386"/>
                  </a:lnTo>
                  <a:cubicBezTo>
                    <a:pt x="195784" y="1052437"/>
                    <a:pt x="239674" y="1105887"/>
                    <a:pt x="283693" y="1124841"/>
                  </a:cubicBezTo>
                  <a:cubicBezTo>
                    <a:pt x="396288" y="1169975"/>
                    <a:pt x="520112" y="1118312"/>
                    <a:pt x="558206" y="1007399"/>
                  </a:cubicBezTo>
                  <a:cubicBezTo>
                    <a:pt x="597895" y="898289"/>
                    <a:pt x="539052" y="770205"/>
                    <a:pt x="426457" y="725073"/>
                  </a:cubicBezTo>
                  <a:cubicBezTo>
                    <a:pt x="328636" y="682951"/>
                    <a:pt x="273109" y="715999"/>
                    <a:pt x="229571" y="735224"/>
                  </a:cubicBezTo>
                  <a:lnTo>
                    <a:pt x="211807" y="737383"/>
                  </a:lnTo>
                  <a:lnTo>
                    <a:pt x="372641" y="150991"/>
                  </a:lnTo>
                  <a:close/>
                </a:path>
              </a:pathLst>
            </a:custGeom>
            <a:noFill/>
            <a:ln>
              <a:solidFill>
                <a:srgbClr val="FBF6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9" name="任意多边形 48"/>
            <p:cNvSpPr/>
            <p:nvPr/>
          </p:nvSpPr>
          <p:spPr bwMode="auto">
            <a:xfrm rot="18181813" flipH="1">
              <a:off x="4482796" y="4220878"/>
              <a:ext cx="2683051" cy="1626651"/>
            </a:xfrm>
            <a:custGeom>
              <a:avLst/>
              <a:gdLst>
                <a:gd name="connsiteX0" fmla="*/ 926593 w 2683051"/>
                <a:gd name="connsiteY0" fmla="*/ 0 h 1626651"/>
                <a:gd name="connsiteX1" fmla="*/ 909913 w 2683051"/>
                <a:gd name="connsiteY1" fmla="*/ 28423 h 1626651"/>
                <a:gd name="connsiteX2" fmla="*/ 926814 w 2683051"/>
                <a:gd name="connsiteY2" fmla="*/ 97 h 1626651"/>
                <a:gd name="connsiteX3" fmla="*/ 44504 w 2683051"/>
                <a:gd name="connsiteY3" fmla="*/ 430259 h 1626651"/>
                <a:gd name="connsiteX4" fmla="*/ 144931 w 2683051"/>
                <a:gd name="connsiteY4" fmla="*/ 704471 h 1626651"/>
                <a:gd name="connsiteX5" fmla="*/ 387631 w 2683051"/>
                <a:gd name="connsiteY5" fmla="*/ 700663 h 1626651"/>
                <a:gd name="connsiteX6" fmla="*/ 402233 w 2683051"/>
                <a:gd name="connsiteY6" fmla="*/ 700008 h 1626651"/>
                <a:gd name="connsiteX7" fmla="*/ 335820 w 2683051"/>
                <a:gd name="connsiteY7" fmla="*/ 776935 h 1626651"/>
                <a:gd name="connsiteX8" fmla="*/ 220282 w 2683051"/>
                <a:gd name="connsiteY8" fmla="*/ 910765 h 1626651"/>
                <a:gd name="connsiteX9" fmla="*/ 0 w 2683051"/>
                <a:gd name="connsiteY9" fmla="*/ 1165921 h 1626651"/>
                <a:gd name="connsiteX10" fmla="*/ 20800 w 2683051"/>
                <a:gd name="connsiteY10" fmla="*/ 1172556 h 1626651"/>
                <a:gd name="connsiteX11" fmla="*/ 27351 w 2683051"/>
                <a:gd name="connsiteY11" fmla="*/ 1164968 h 1626651"/>
                <a:gd name="connsiteX12" fmla="*/ 640039 w 2683051"/>
                <a:gd name="connsiteY12" fmla="*/ 1360413 h 1626651"/>
                <a:gd name="connsiteX13" fmla="*/ 655551 w 2683051"/>
                <a:gd name="connsiteY13" fmla="*/ 1346629 h 1626651"/>
                <a:gd name="connsiteX14" fmla="*/ 668380 w 2683051"/>
                <a:gd name="connsiteY14" fmla="*/ 1317559 h 1626651"/>
                <a:gd name="connsiteX15" fmla="*/ 771834 w 2683051"/>
                <a:gd name="connsiteY15" fmla="*/ 1122531 h 1626651"/>
                <a:gd name="connsiteX16" fmla="*/ 1154951 w 2683051"/>
                <a:gd name="connsiteY16" fmla="*/ 1107624 h 1626651"/>
                <a:gd name="connsiteX17" fmla="*/ 1122847 w 2683051"/>
                <a:gd name="connsiteY17" fmla="*/ 1420844 h 1626651"/>
                <a:gd name="connsiteX18" fmla="*/ 1065876 w 2683051"/>
                <a:gd name="connsiteY18" fmla="*/ 1451494 h 1626651"/>
                <a:gd name="connsiteX19" fmla="*/ 994866 w 2683051"/>
                <a:gd name="connsiteY19" fmla="*/ 1473601 h 1626651"/>
                <a:gd name="connsiteX20" fmla="*/ 1439628 w 2683051"/>
                <a:gd name="connsiteY20" fmla="*/ 1615478 h 1626651"/>
                <a:gd name="connsiteX21" fmla="*/ 1431463 w 2683051"/>
                <a:gd name="connsiteY21" fmla="*/ 1622551 h 1626651"/>
                <a:gd name="connsiteX22" fmla="*/ 1444316 w 2683051"/>
                <a:gd name="connsiteY22" fmla="*/ 1626651 h 1626651"/>
                <a:gd name="connsiteX23" fmla="*/ 2683051 w 2683051"/>
                <a:gd name="connsiteY23" fmla="*/ 553527 h 1626651"/>
                <a:gd name="connsiteX24" fmla="*/ 994375 w 2683051"/>
                <a:gd name="connsiteY24" fmla="*/ 14846 h 1626651"/>
                <a:gd name="connsiteX25" fmla="*/ 994303 w 2683051"/>
                <a:gd name="connsiteY25" fmla="*/ 14203 h 1626651"/>
                <a:gd name="connsiteX26" fmla="*/ 994243 w 2683051"/>
                <a:gd name="connsiteY26" fmla="*/ 14273 h 1626651"/>
                <a:gd name="connsiteX27" fmla="*/ 993883 w 2683051"/>
                <a:gd name="connsiteY27" fmla="*/ 14689 h 1626651"/>
                <a:gd name="connsiteX28" fmla="*/ 712979 w 2683051"/>
                <a:gd name="connsiteY28" fmla="*/ 340065 h 1626651"/>
                <a:gd name="connsiteX29" fmla="*/ 565431 w 2683051"/>
                <a:gd name="connsiteY29" fmla="*/ 510973 h 1626651"/>
                <a:gd name="connsiteX30" fmla="*/ 548377 w 2683051"/>
                <a:gd name="connsiteY30" fmla="*/ 530727 h 1626651"/>
                <a:gd name="connsiteX31" fmla="*/ 532874 w 2683051"/>
                <a:gd name="connsiteY31" fmla="*/ 528829 h 1626651"/>
                <a:gd name="connsiteX32" fmla="*/ 487379 w 2683051"/>
                <a:gd name="connsiteY32" fmla="*/ 491095 h 1626651"/>
                <a:gd name="connsiteX33" fmla="*/ 357444 w 2683051"/>
                <a:gd name="connsiteY33" fmla="*/ 342423 h 1626651"/>
                <a:gd name="connsiteX34" fmla="*/ 44504 w 2683051"/>
                <a:gd name="connsiteY34" fmla="*/ 430259 h 1626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683051" h="1626651">
                  <a:moveTo>
                    <a:pt x="926593" y="0"/>
                  </a:moveTo>
                  <a:lnTo>
                    <a:pt x="909913" y="28423"/>
                  </a:lnTo>
                  <a:lnTo>
                    <a:pt x="926814" y="97"/>
                  </a:lnTo>
                  <a:close/>
                  <a:moveTo>
                    <a:pt x="44504" y="430259"/>
                  </a:moveTo>
                  <a:cubicBezTo>
                    <a:pt x="-15518" y="529614"/>
                    <a:pt x="30808" y="652452"/>
                    <a:pt x="144931" y="704471"/>
                  </a:cubicBezTo>
                  <a:cubicBezTo>
                    <a:pt x="205784" y="730456"/>
                    <a:pt x="314413" y="716542"/>
                    <a:pt x="387631" y="700663"/>
                  </a:cubicBezTo>
                  <a:lnTo>
                    <a:pt x="402233" y="700008"/>
                  </a:lnTo>
                  <a:lnTo>
                    <a:pt x="335820" y="776935"/>
                  </a:lnTo>
                  <a:lnTo>
                    <a:pt x="220282" y="910765"/>
                  </a:lnTo>
                  <a:lnTo>
                    <a:pt x="0" y="1165921"/>
                  </a:lnTo>
                  <a:lnTo>
                    <a:pt x="20800" y="1172556"/>
                  </a:lnTo>
                  <a:lnTo>
                    <a:pt x="27351" y="1164968"/>
                  </a:lnTo>
                  <a:lnTo>
                    <a:pt x="640039" y="1360413"/>
                  </a:lnTo>
                  <a:lnTo>
                    <a:pt x="655551" y="1346629"/>
                  </a:lnTo>
                  <a:cubicBezTo>
                    <a:pt x="662578" y="1337434"/>
                    <a:pt x="667126" y="1327495"/>
                    <a:pt x="668380" y="1317559"/>
                  </a:cubicBezTo>
                  <a:cubicBezTo>
                    <a:pt x="672823" y="1267642"/>
                    <a:pt x="669229" y="1200570"/>
                    <a:pt x="771834" y="1122531"/>
                  </a:cubicBezTo>
                  <a:cubicBezTo>
                    <a:pt x="886299" y="1031365"/>
                    <a:pt x="1059568" y="1025502"/>
                    <a:pt x="1154951" y="1107624"/>
                  </a:cubicBezTo>
                  <a:cubicBezTo>
                    <a:pt x="1253218" y="1188919"/>
                    <a:pt x="1237312" y="1329679"/>
                    <a:pt x="1122847" y="1420844"/>
                  </a:cubicBezTo>
                  <a:cubicBezTo>
                    <a:pt x="1107456" y="1432550"/>
                    <a:pt x="1087913" y="1442711"/>
                    <a:pt x="1065876" y="1451494"/>
                  </a:cubicBezTo>
                  <a:lnTo>
                    <a:pt x="994866" y="1473601"/>
                  </a:lnTo>
                  <a:lnTo>
                    <a:pt x="1439628" y="1615478"/>
                  </a:lnTo>
                  <a:lnTo>
                    <a:pt x="1431463" y="1622551"/>
                  </a:lnTo>
                  <a:lnTo>
                    <a:pt x="1444316" y="1626651"/>
                  </a:lnTo>
                  <a:lnTo>
                    <a:pt x="2683051" y="553527"/>
                  </a:lnTo>
                  <a:lnTo>
                    <a:pt x="994375" y="14846"/>
                  </a:lnTo>
                  <a:lnTo>
                    <a:pt x="994303" y="14203"/>
                  </a:lnTo>
                  <a:lnTo>
                    <a:pt x="994243" y="14273"/>
                  </a:lnTo>
                  <a:lnTo>
                    <a:pt x="993883" y="14689"/>
                  </a:lnTo>
                  <a:lnTo>
                    <a:pt x="712979" y="340065"/>
                  </a:lnTo>
                  <a:lnTo>
                    <a:pt x="565431" y="510973"/>
                  </a:lnTo>
                  <a:lnTo>
                    <a:pt x="548377" y="530727"/>
                  </a:lnTo>
                  <a:lnTo>
                    <a:pt x="532874" y="528829"/>
                  </a:lnTo>
                  <a:cubicBezTo>
                    <a:pt x="511526" y="522167"/>
                    <a:pt x="494131" y="508367"/>
                    <a:pt x="487379" y="491095"/>
                  </a:cubicBezTo>
                  <a:cubicBezTo>
                    <a:pt x="471918" y="447217"/>
                    <a:pt x="458868" y="385731"/>
                    <a:pt x="357444" y="342423"/>
                  </a:cubicBezTo>
                  <a:cubicBezTo>
                    <a:pt x="243321" y="290403"/>
                    <a:pt x="101999" y="330922"/>
                    <a:pt x="44504" y="430259"/>
                  </a:cubicBezTo>
                  <a:close/>
                </a:path>
              </a:pathLst>
            </a:custGeom>
            <a:solidFill>
              <a:srgbClr val="DAB96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23" name="文本框 22"/>
          <p:cNvSpPr txBox="1"/>
          <p:nvPr/>
        </p:nvSpPr>
        <p:spPr>
          <a:xfrm>
            <a:off x="1685624" y="1985273"/>
            <a:ext cx="2932264" cy="110799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1400" b="1" dirty="0" smtClean="0">
                <a:gradFill>
                  <a:gsLst>
                    <a:gs pos="0">
                      <a:srgbClr val="FDFA75"/>
                    </a:gs>
                    <a:gs pos="100000">
                      <a:srgbClr val="D79E11"/>
                    </a:gs>
                  </a:gsLst>
                  <a:lin ang="2700000" scaled="1"/>
                </a:gra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点击添加标题</a:t>
            </a:r>
            <a:endParaRPr lang="en-US" altLang="zh-CN" sz="1400" b="1" dirty="0" smtClean="0">
              <a:gradFill>
                <a:gsLst>
                  <a:gs pos="0">
                    <a:srgbClr val="FDFA75"/>
                  </a:gs>
                  <a:gs pos="100000">
                    <a:srgbClr val="D79E11"/>
                  </a:gs>
                </a:gsLst>
                <a:lin ang="2700000" scaled="1"/>
              </a:gra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  <a:p>
            <a:r>
              <a:rPr lang="zh-CN" altLang="en-US" sz="1200" dirty="0" smtClean="0">
                <a:solidFill>
                  <a:srgbClr val="FCFCFC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您的内容打在这里，或者通过复制您的文本后，在此框中选择粘贴，并选择只保留文字。</a:t>
            </a:r>
            <a:endParaRPr lang="en-US" altLang="zh-CN" sz="1200" dirty="0" smtClean="0">
              <a:solidFill>
                <a:srgbClr val="FCFCFC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  <a:p>
            <a:endParaRPr lang="en-US" altLang="zh-CN" sz="1400" dirty="0" smtClean="0">
              <a:solidFill>
                <a:srgbClr val="FCFCFC"/>
              </a:solidFill>
              <a:latin typeface="方正兰亭超细黑简体" panose="02000000000000000000" pitchFamily="2" charset="-122"/>
              <a:ea typeface="微软雅黑" panose="020B050302020402020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649709" y="5026220"/>
            <a:ext cx="3140433" cy="10618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1400" b="1" dirty="0" smtClean="0">
                <a:gradFill>
                  <a:gsLst>
                    <a:gs pos="0">
                      <a:srgbClr val="FDFA75"/>
                    </a:gs>
                    <a:gs pos="100000">
                      <a:srgbClr val="D79E11"/>
                    </a:gs>
                  </a:gsLst>
                  <a:lin ang="2700000" scaled="1"/>
                </a:gra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点击添加标题</a:t>
            </a:r>
            <a:endParaRPr lang="en-US" altLang="zh-CN" sz="1400" b="1" dirty="0">
              <a:gradFill>
                <a:gsLst>
                  <a:gs pos="0">
                    <a:srgbClr val="FDFA75"/>
                  </a:gs>
                  <a:gs pos="100000">
                    <a:srgbClr val="D79E11"/>
                  </a:gs>
                </a:gsLst>
                <a:lin ang="2700000" scaled="1"/>
              </a:gra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  <a:p>
            <a:r>
              <a:rPr lang="zh-CN" altLang="en-US" sz="1200" dirty="0">
                <a:solidFill>
                  <a:srgbClr val="FCFCFC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rgbClr val="FCFCFC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  <a:p>
            <a:endParaRPr lang="en-US" altLang="zh-CN" sz="1100" dirty="0" smtClean="0">
              <a:solidFill>
                <a:srgbClr val="FCFCFC"/>
              </a:solidFill>
            </a:endParaRPr>
          </a:p>
          <a:p>
            <a:endParaRPr lang="en-US" altLang="zh-CN" sz="1400" dirty="0" smtClean="0">
              <a:solidFill>
                <a:srgbClr val="FCFCFC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8720513" y="2000198"/>
            <a:ext cx="2893310" cy="124649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1400" b="1" dirty="0" smtClean="0">
                <a:gradFill>
                  <a:gsLst>
                    <a:gs pos="0">
                      <a:srgbClr val="FDFA75"/>
                    </a:gs>
                    <a:gs pos="100000">
                      <a:srgbClr val="D79E11"/>
                    </a:gs>
                  </a:gsLst>
                  <a:lin ang="2700000" scaled="1"/>
                </a:gra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点击添加标题</a:t>
            </a:r>
            <a:endParaRPr lang="en-US" altLang="zh-CN" sz="1400" b="1" dirty="0" smtClean="0">
              <a:gradFill>
                <a:gsLst>
                  <a:gs pos="0">
                    <a:srgbClr val="FDFA75"/>
                  </a:gs>
                  <a:gs pos="100000">
                    <a:srgbClr val="D79E11"/>
                  </a:gs>
                </a:gsLst>
                <a:lin ang="2700000" scaled="1"/>
              </a:gra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  <a:p>
            <a:r>
              <a:rPr lang="zh-CN" altLang="en-US" sz="1200" dirty="0" smtClean="0">
                <a:solidFill>
                  <a:srgbClr val="FCFCFC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您</a:t>
            </a:r>
            <a:r>
              <a:rPr lang="zh-CN" altLang="en-US" sz="1200" dirty="0">
                <a:solidFill>
                  <a:srgbClr val="FCFCFC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的内容打在这里，或者通过复制您的文本后，在此框中选择粘贴，并选择只保留文字。</a:t>
            </a:r>
            <a:endParaRPr lang="en-US" altLang="zh-CN" sz="1200" dirty="0">
              <a:solidFill>
                <a:srgbClr val="FCFCFC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  <a:p>
            <a:endParaRPr lang="en-US" altLang="zh-CN" sz="1100" dirty="0" smtClean="0">
              <a:solidFill>
                <a:srgbClr val="FCFCFC"/>
              </a:solidFill>
            </a:endParaRPr>
          </a:p>
          <a:p>
            <a:endParaRPr lang="en-US" altLang="zh-CN" sz="1400" dirty="0" smtClean="0">
              <a:solidFill>
                <a:srgbClr val="FCFCFC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8684598" y="5041145"/>
            <a:ext cx="2929225" cy="126188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1400" b="1" dirty="0" smtClean="0">
                <a:gradFill>
                  <a:gsLst>
                    <a:gs pos="0">
                      <a:srgbClr val="FDFA75"/>
                    </a:gs>
                    <a:gs pos="100000">
                      <a:srgbClr val="D79E11"/>
                    </a:gs>
                  </a:gsLst>
                  <a:lin ang="2700000" scaled="1"/>
                </a:gra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点击添加标题</a:t>
            </a:r>
            <a:endParaRPr lang="en-US" altLang="zh-CN" sz="1400" b="1" dirty="0" smtClean="0">
              <a:gradFill>
                <a:gsLst>
                  <a:gs pos="0">
                    <a:srgbClr val="FDFA75"/>
                  </a:gs>
                  <a:gs pos="100000">
                    <a:srgbClr val="D79E11"/>
                  </a:gs>
                </a:gsLst>
                <a:lin ang="2700000" scaled="1"/>
              </a:gra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  <a:p>
            <a:r>
              <a:rPr lang="zh-CN" altLang="en-US" sz="1200" dirty="0" smtClean="0">
                <a:solidFill>
                  <a:srgbClr val="FCFCFC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您</a:t>
            </a:r>
            <a:r>
              <a:rPr lang="zh-CN" altLang="en-US" sz="1200" dirty="0">
                <a:solidFill>
                  <a:srgbClr val="FCFCFC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的内容打在这里，或者通过复制您的文本后，在此框中选择粘贴，并选择只保留文字。</a:t>
            </a:r>
            <a:endParaRPr lang="en-US" altLang="zh-CN" sz="1200" dirty="0">
              <a:solidFill>
                <a:srgbClr val="FCFCFC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  <a:p>
            <a:endParaRPr lang="en-US" altLang="zh-CN" sz="1200" dirty="0" smtClean="0">
              <a:solidFill>
                <a:srgbClr val="FCFCFC"/>
              </a:solidFill>
            </a:endParaRPr>
          </a:p>
          <a:p>
            <a:endParaRPr lang="en-US" altLang="zh-CN" sz="1400" dirty="0" smtClean="0">
              <a:solidFill>
                <a:srgbClr val="FCFCFC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398786" y="249708"/>
            <a:ext cx="670385" cy="604428"/>
            <a:chOff x="5424755" y="1340768"/>
            <a:chExt cx="670560" cy="604586"/>
          </a:xfrm>
        </p:grpSpPr>
        <p:grpSp>
          <p:nvGrpSpPr>
            <p:cNvPr id="31" name="组合 30"/>
            <p:cNvGrpSpPr/>
            <p:nvPr/>
          </p:nvGrpSpPr>
          <p:grpSpPr>
            <a:xfrm>
              <a:off x="5424755" y="1340768"/>
              <a:ext cx="670560" cy="604586"/>
              <a:chOff x="3720691" y="2824413"/>
              <a:chExt cx="1341120" cy="1209172"/>
            </a:xfrm>
          </p:grpSpPr>
          <p:sp>
            <p:nvSpPr>
              <p:cNvPr id="33" name="Freeform 5"/>
              <p:cNvSpPr/>
              <p:nvPr/>
            </p:nvSpPr>
            <p:spPr bwMode="auto">
              <a:xfrm rot="1855731">
                <a:off x="3720691" y="2824413"/>
                <a:ext cx="1341120" cy="1209172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gradFill>
                <a:gsLst>
                  <a:gs pos="0">
                    <a:srgbClr val="D3D3D3"/>
                  </a:gs>
                  <a:gs pos="100000">
                    <a:srgbClr val="F9F9F9"/>
                  </a:gs>
                </a:gsLst>
                <a:lin ang="16200000" scaled="0"/>
              </a:gradFill>
              <a:ln w="12700" cap="flat">
                <a:noFill/>
                <a:prstDash val="solid"/>
                <a:miter lim="800000"/>
              </a:ln>
              <a:effectLst>
                <a:outerShdw blurRad="190500" dist="1143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16" tIns="45708" rIns="91416" bIns="45708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34" name="Freeform 5"/>
              <p:cNvSpPr/>
              <p:nvPr/>
            </p:nvSpPr>
            <p:spPr bwMode="auto">
              <a:xfrm rot="1855731">
                <a:off x="3764581" y="2863367"/>
                <a:ext cx="1264630" cy="1140208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gradFill>
                <a:gsLst>
                  <a:gs pos="0">
                    <a:srgbClr val="D3D3D3"/>
                  </a:gs>
                  <a:gs pos="100000">
                    <a:srgbClr val="F9F9F9"/>
                  </a:gs>
                </a:gsLst>
                <a:lin ang="21594000" scaled="0"/>
              </a:gradFill>
              <a:ln w="12700" cap="flat">
                <a:noFill/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16" tIns="45708" rIns="91416" bIns="45708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32" name="Freeform 5"/>
            <p:cNvSpPr/>
            <p:nvPr/>
          </p:nvSpPr>
          <p:spPr bwMode="auto">
            <a:xfrm rot="1855731">
              <a:off x="5470180" y="1383052"/>
              <a:ext cx="576760" cy="520015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noFill/>
            <a:ln w="9525" cap="flat">
              <a:solidFill>
                <a:srgbClr val="414455"/>
              </a:solidFill>
              <a:prstDash val="sysDash"/>
              <a:miter lim="800000"/>
            </a:ln>
            <a:effectLst/>
          </p:spPr>
          <p:txBody>
            <a:bodyPr vert="horz" wrap="square" lIns="91416" tIns="45708" rIns="91416" bIns="45708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35" name="文本框 9"/>
          <p:cNvSpPr txBox="1"/>
          <p:nvPr/>
        </p:nvSpPr>
        <p:spPr>
          <a:xfrm>
            <a:off x="1115790" y="368459"/>
            <a:ext cx="1871720" cy="346228"/>
          </a:xfrm>
          <a:prstGeom prst="rect">
            <a:avLst/>
          </a:prstGeom>
          <a:noFill/>
        </p:spPr>
        <p:txBody>
          <a:bodyPr wrap="square" lIns="68561" tIns="34280" rIns="68561" bIns="3428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/>
            <a:r>
              <a:rPr lang="zh-CN" altLang="en-US" b="1" dirty="0">
                <a:solidFill>
                  <a:srgbClr val="DAB96E"/>
                </a:solidFill>
                <a:latin typeface="微软雅黑" panose="020B0503020204020204" charset="-122"/>
                <a:ea typeface="微软雅黑" panose="020B0503020204020204" charset="-122"/>
              </a:rPr>
              <a:t>绪论</a:t>
            </a:r>
          </a:p>
        </p:txBody>
      </p:sp>
      <p:cxnSp>
        <p:nvCxnSpPr>
          <p:cNvPr id="36" name="直接连接符 35"/>
          <p:cNvCxnSpPr/>
          <p:nvPr/>
        </p:nvCxnSpPr>
        <p:spPr>
          <a:xfrm flipV="1">
            <a:off x="1187780" y="714687"/>
            <a:ext cx="10686636" cy="13717"/>
          </a:xfrm>
          <a:prstGeom prst="line">
            <a:avLst/>
          </a:prstGeom>
          <a:ln>
            <a:solidFill>
              <a:srgbClr val="DAB96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reeform 126"/>
          <p:cNvSpPr>
            <a:spLocks noChangeAspect="1" noEditPoints="1"/>
          </p:cNvSpPr>
          <p:nvPr/>
        </p:nvSpPr>
        <p:spPr bwMode="auto">
          <a:xfrm>
            <a:off x="602883" y="410698"/>
            <a:ext cx="267832" cy="335140"/>
          </a:xfrm>
          <a:custGeom>
            <a:avLst/>
            <a:gdLst>
              <a:gd name="T0" fmla="*/ 48 w 81"/>
              <a:gd name="T1" fmla="*/ 27 h 101"/>
              <a:gd name="T2" fmla="*/ 4 w 81"/>
              <a:gd name="T3" fmla="*/ 48 h 101"/>
              <a:gd name="T4" fmla="*/ 0 w 81"/>
              <a:gd name="T5" fmla="*/ 31 h 101"/>
              <a:gd name="T6" fmla="*/ 58 w 81"/>
              <a:gd name="T7" fmla="*/ 90 h 101"/>
              <a:gd name="T8" fmla="*/ 81 w 81"/>
              <a:gd name="T9" fmla="*/ 98 h 101"/>
              <a:gd name="T10" fmla="*/ 58 w 81"/>
              <a:gd name="T11" fmla="*/ 90 h 101"/>
              <a:gd name="T12" fmla="*/ 53 w 81"/>
              <a:gd name="T13" fmla="*/ 101 h 101"/>
              <a:gd name="T14" fmla="*/ 29 w 81"/>
              <a:gd name="T15" fmla="*/ 98 h 101"/>
              <a:gd name="T16" fmla="*/ 0 w 81"/>
              <a:gd name="T17" fmla="*/ 90 h 101"/>
              <a:gd name="T18" fmla="*/ 29 w 81"/>
              <a:gd name="T19" fmla="*/ 87 h 101"/>
              <a:gd name="T20" fmla="*/ 38 w 81"/>
              <a:gd name="T21" fmla="*/ 76 h 101"/>
              <a:gd name="T22" fmla="*/ 0 w 81"/>
              <a:gd name="T23" fmla="*/ 72 h 101"/>
              <a:gd name="T24" fmla="*/ 4 w 81"/>
              <a:gd name="T25" fmla="*/ 54 h 101"/>
              <a:gd name="T26" fmla="*/ 48 w 81"/>
              <a:gd name="T27" fmla="*/ 76 h 101"/>
              <a:gd name="T28" fmla="*/ 44 w 81"/>
              <a:gd name="T29" fmla="*/ 87 h 101"/>
              <a:gd name="T30" fmla="*/ 53 w 81"/>
              <a:gd name="T31" fmla="*/ 90 h 101"/>
              <a:gd name="T32" fmla="*/ 4 w 81"/>
              <a:gd name="T33" fmla="*/ 0 h 101"/>
              <a:gd name="T34" fmla="*/ 48 w 81"/>
              <a:gd name="T35" fmla="*/ 21 h 101"/>
              <a:gd name="T36" fmla="*/ 0 w 81"/>
              <a:gd name="T37" fmla="*/ 17 h 101"/>
              <a:gd name="T38" fmla="*/ 4 w 81"/>
              <a:gd name="T39" fmla="*/ 0 h 101"/>
              <a:gd name="T40" fmla="*/ 53 w 81"/>
              <a:gd name="T41" fmla="*/ 76 h 101"/>
              <a:gd name="T42" fmla="*/ 81 w 81"/>
              <a:gd name="T43" fmla="*/ 72 h 101"/>
              <a:gd name="T44" fmla="*/ 77 w 81"/>
              <a:gd name="T45" fmla="*/ 54 h 101"/>
              <a:gd name="T46" fmla="*/ 59 w 81"/>
              <a:gd name="T47" fmla="*/ 8 h 101"/>
              <a:gd name="T48" fmla="*/ 69 w 81"/>
              <a:gd name="T49" fmla="*/ 13 h 101"/>
              <a:gd name="T50" fmla="*/ 59 w 81"/>
              <a:gd name="T51" fmla="*/ 8 h 101"/>
              <a:gd name="T52" fmla="*/ 69 w 81"/>
              <a:gd name="T53" fmla="*/ 63 h 101"/>
              <a:gd name="T54" fmla="*/ 59 w 81"/>
              <a:gd name="T55" fmla="*/ 67 h 101"/>
              <a:gd name="T56" fmla="*/ 59 w 81"/>
              <a:gd name="T57" fmla="*/ 35 h 101"/>
              <a:gd name="T58" fmla="*/ 69 w 81"/>
              <a:gd name="T59" fmla="*/ 40 h 101"/>
              <a:gd name="T60" fmla="*/ 59 w 81"/>
              <a:gd name="T61" fmla="*/ 35 h 101"/>
              <a:gd name="T62" fmla="*/ 53 w 81"/>
              <a:gd name="T63" fmla="*/ 21 h 101"/>
              <a:gd name="T64" fmla="*/ 81 w 81"/>
              <a:gd name="T65" fmla="*/ 17 h 101"/>
              <a:gd name="T66" fmla="*/ 77 w 81"/>
              <a:gd name="T67" fmla="*/ 0 h 101"/>
              <a:gd name="T68" fmla="*/ 53 w 81"/>
              <a:gd name="T69" fmla="*/ 27 h 101"/>
              <a:gd name="T70" fmla="*/ 77 w 81"/>
              <a:gd name="T71" fmla="*/ 48 h 101"/>
              <a:gd name="T72" fmla="*/ 81 w 81"/>
              <a:gd name="T73" fmla="*/ 31 h 101"/>
              <a:gd name="T74" fmla="*/ 53 w 81"/>
              <a:gd name="T75" fmla="*/ 27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81" h="101">
                <a:moveTo>
                  <a:pt x="4" y="27"/>
                </a:moveTo>
                <a:cubicBezTo>
                  <a:pt x="48" y="27"/>
                  <a:pt x="48" y="27"/>
                  <a:pt x="48" y="27"/>
                </a:cubicBezTo>
                <a:cubicBezTo>
                  <a:pt x="48" y="48"/>
                  <a:pt x="48" y="48"/>
                  <a:pt x="4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46"/>
                  <a:pt x="0" y="44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29"/>
                  <a:pt x="2" y="27"/>
                  <a:pt x="4" y="27"/>
                </a:cubicBezTo>
                <a:close/>
                <a:moveTo>
                  <a:pt x="58" y="90"/>
                </a:moveTo>
                <a:cubicBezTo>
                  <a:pt x="81" y="90"/>
                  <a:pt x="81" y="90"/>
                  <a:pt x="81" y="90"/>
                </a:cubicBezTo>
                <a:cubicBezTo>
                  <a:pt x="81" y="98"/>
                  <a:pt x="81" y="98"/>
                  <a:pt x="81" y="98"/>
                </a:cubicBezTo>
                <a:cubicBezTo>
                  <a:pt x="58" y="98"/>
                  <a:pt x="58" y="98"/>
                  <a:pt x="58" y="98"/>
                </a:cubicBezTo>
                <a:cubicBezTo>
                  <a:pt x="58" y="90"/>
                  <a:pt x="58" y="90"/>
                  <a:pt x="58" y="90"/>
                </a:cubicBezTo>
                <a:close/>
                <a:moveTo>
                  <a:pt x="53" y="98"/>
                </a:moveTo>
                <a:cubicBezTo>
                  <a:pt x="53" y="101"/>
                  <a:pt x="53" y="101"/>
                  <a:pt x="53" y="101"/>
                </a:cubicBezTo>
                <a:cubicBezTo>
                  <a:pt x="29" y="101"/>
                  <a:pt x="29" y="101"/>
                  <a:pt x="29" y="101"/>
                </a:cubicBezTo>
                <a:cubicBezTo>
                  <a:pt x="29" y="98"/>
                  <a:pt x="29" y="98"/>
                  <a:pt x="29" y="98"/>
                </a:cubicBezTo>
                <a:cubicBezTo>
                  <a:pt x="0" y="98"/>
                  <a:pt x="0" y="98"/>
                  <a:pt x="0" y="98"/>
                </a:cubicBezTo>
                <a:cubicBezTo>
                  <a:pt x="0" y="90"/>
                  <a:pt x="0" y="90"/>
                  <a:pt x="0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29" y="87"/>
                  <a:pt x="29" y="87"/>
                  <a:pt x="29" y="87"/>
                </a:cubicBezTo>
                <a:cubicBezTo>
                  <a:pt x="38" y="87"/>
                  <a:pt x="38" y="87"/>
                  <a:pt x="38" y="87"/>
                </a:cubicBezTo>
                <a:cubicBezTo>
                  <a:pt x="38" y="76"/>
                  <a:pt x="38" y="76"/>
                  <a:pt x="38" y="76"/>
                </a:cubicBezTo>
                <a:cubicBezTo>
                  <a:pt x="4" y="76"/>
                  <a:pt x="4" y="76"/>
                  <a:pt x="4" y="76"/>
                </a:cubicBezTo>
                <a:cubicBezTo>
                  <a:pt x="2" y="76"/>
                  <a:pt x="0" y="74"/>
                  <a:pt x="0" y="72"/>
                </a:cubicBezTo>
                <a:cubicBezTo>
                  <a:pt x="0" y="58"/>
                  <a:pt x="0" y="58"/>
                  <a:pt x="0" y="58"/>
                </a:cubicBezTo>
                <a:cubicBezTo>
                  <a:pt x="0" y="56"/>
                  <a:pt x="2" y="54"/>
                  <a:pt x="4" y="54"/>
                </a:cubicBezTo>
                <a:cubicBezTo>
                  <a:pt x="48" y="54"/>
                  <a:pt x="48" y="54"/>
                  <a:pt x="48" y="54"/>
                </a:cubicBezTo>
                <a:cubicBezTo>
                  <a:pt x="48" y="76"/>
                  <a:pt x="48" y="76"/>
                  <a:pt x="48" y="76"/>
                </a:cubicBezTo>
                <a:cubicBezTo>
                  <a:pt x="44" y="76"/>
                  <a:pt x="44" y="76"/>
                  <a:pt x="44" y="76"/>
                </a:cubicBezTo>
                <a:cubicBezTo>
                  <a:pt x="44" y="87"/>
                  <a:pt x="44" y="87"/>
                  <a:pt x="44" y="87"/>
                </a:cubicBezTo>
                <a:cubicBezTo>
                  <a:pt x="53" y="87"/>
                  <a:pt x="53" y="87"/>
                  <a:pt x="53" y="87"/>
                </a:cubicBezTo>
                <a:cubicBezTo>
                  <a:pt x="53" y="90"/>
                  <a:pt x="53" y="90"/>
                  <a:pt x="53" y="90"/>
                </a:cubicBezTo>
                <a:cubicBezTo>
                  <a:pt x="53" y="98"/>
                  <a:pt x="53" y="98"/>
                  <a:pt x="53" y="98"/>
                </a:cubicBezTo>
                <a:close/>
                <a:moveTo>
                  <a:pt x="4" y="0"/>
                </a:moveTo>
                <a:cubicBezTo>
                  <a:pt x="48" y="0"/>
                  <a:pt x="48" y="0"/>
                  <a:pt x="48" y="0"/>
                </a:cubicBezTo>
                <a:cubicBezTo>
                  <a:pt x="48" y="21"/>
                  <a:pt x="48" y="21"/>
                  <a:pt x="48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2" y="21"/>
                  <a:pt x="0" y="19"/>
                  <a:pt x="0" y="17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lose/>
                <a:moveTo>
                  <a:pt x="53" y="54"/>
                </a:moveTo>
                <a:cubicBezTo>
                  <a:pt x="53" y="76"/>
                  <a:pt x="53" y="76"/>
                  <a:pt x="53" y="76"/>
                </a:cubicBezTo>
                <a:cubicBezTo>
                  <a:pt x="77" y="76"/>
                  <a:pt x="77" y="76"/>
                  <a:pt x="77" y="76"/>
                </a:cubicBezTo>
                <a:cubicBezTo>
                  <a:pt x="79" y="76"/>
                  <a:pt x="81" y="74"/>
                  <a:pt x="81" y="72"/>
                </a:cubicBezTo>
                <a:cubicBezTo>
                  <a:pt x="81" y="58"/>
                  <a:pt x="81" y="58"/>
                  <a:pt x="81" y="58"/>
                </a:cubicBezTo>
                <a:cubicBezTo>
                  <a:pt x="81" y="56"/>
                  <a:pt x="79" y="54"/>
                  <a:pt x="77" y="54"/>
                </a:cubicBezTo>
                <a:cubicBezTo>
                  <a:pt x="53" y="54"/>
                  <a:pt x="53" y="54"/>
                  <a:pt x="53" y="54"/>
                </a:cubicBezTo>
                <a:close/>
                <a:moveTo>
                  <a:pt x="59" y="8"/>
                </a:moveTo>
                <a:cubicBezTo>
                  <a:pt x="69" y="8"/>
                  <a:pt x="69" y="8"/>
                  <a:pt x="69" y="8"/>
                </a:cubicBezTo>
                <a:cubicBezTo>
                  <a:pt x="69" y="13"/>
                  <a:pt x="69" y="13"/>
                  <a:pt x="69" y="13"/>
                </a:cubicBezTo>
                <a:cubicBezTo>
                  <a:pt x="59" y="13"/>
                  <a:pt x="59" y="13"/>
                  <a:pt x="59" y="13"/>
                </a:cubicBezTo>
                <a:cubicBezTo>
                  <a:pt x="59" y="8"/>
                  <a:pt x="59" y="8"/>
                  <a:pt x="59" y="8"/>
                </a:cubicBezTo>
                <a:close/>
                <a:moveTo>
                  <a:pt x="59" y="63"/>
                </a:moveTo>
                <a:cubicBezTo>
                  <a:pt x="69" y="63"/>
                  <a:pt x="69" y="63"/>
                  <a:pt x="69" y="63"/>
                </a:cubicBezTo>
                <a:cubicBezTo>
                  <a:pt x="69" y="67"/>
                  <a:pt x="69" y="67"/>
                  <a:pt x="69" y="67"/>
                </a:cubicBezTo>
                <a:cubicBezTo>
                  <a:pt x="59" y="67"/>
                  <a:pt x="59" y="67"/>
                  <a:pt x="59" y="67"/>
                </a:cubicBezTo>
                <a:cubicBezTo>
                  <a:pt x="59" y="63"/>
                  <a:pt x="59" y="63"/>
                  <a:pt x="59" y="63"/>
                </a:cubicBezTo>
                <a:close/>
                <a:moveTo>
                  <a:pt x="59" y="35"/>
                </a:moveTo>
                <a:cubicBezTo>
                  <a:pt x="69" y="35"/>
                  <a:pt x="69" y="35"/>
                  <a:pt x="69" y="35"/>
                </a:cubicBezTo>
                <a:cubicBezTo>
                  <a:pt x="69" y="40"/>
                  <a:pt x="69" y="40"/>
                  <a:pt x="69" y="40"/>
                </a:cubicBezTo>
                <a:cubicBezTo>
                  <a:pt x="59" y="40"/>
                  <a:pt x="59" y="40"/>
                  <a:pt x="59" y="40"/>
                </a:cubicBezTo>
                <a:cubicBezTo>
                  <a:pt x="59" y="35"/>
                  <a:pt x="59" y="35"/>
                  <a:pt x="59" y="35"/>
                </a:cubicBezTo>
                <a:close/>
                <a:moveTo>
                  <a:pt x="53" y="0"/>
                </a:moveTo>
                <a:cubicBezTo>
                  <a:pt x="53" y="21"/>
                  <a:pt x="53" y="21"/>
                  <a:pt x="53" y="21"/>
                </a:cubicBezTo>
                <a:cubicBezTo>
                  <a:pt x="77" y="21"/>
                  <a:pt x="77" y="21"/>
                  <a:pt x="77" y="21"/>
                </a:cubicBezTo>
                <a:cubicBezTo>
                  <a:pt x="79" y="21"/>
                  <a:pt x="81" y="19"/>
                  <a:pt x="81" y="17"/>
                </a:cubicBezTo>
                <a:cubicBezTo>
                  <a:pt x="81" y="4"/>
                  <a:pt x="81" y="4"/>
                  <a:pt x="81" y="4"/>
                </a:cubicBezTo>
                <a:cubicBezTo>
                  <a:pt x="81" y="2"/>
                  <a:pt x="79" y="0"/>
                  <a:pt x="77" y="0"/>
                </a:cubicBezTo>
                <a:cubicBezTo>
                  <a:pt x="53" y="0"/>
                  <a:pt x="53" y="0"/>
                  <a:pt x="53" y="0"/>
                </a:cubicBezTo>
                <a:close/>
                <a:moveTo>
                  <a:pt x="53" y="27"/>
                </a:moveTo>
                <a:cubicBezTo>
                  <a:pt x="53" y="48"/>
                  <a:pt x="53" y="48"/>
                  <a:pt x="53" y="48"/>
                </a:cubicBezTo>
                <a:cubicBezTo>
                  <a:pt x="77" y="48"/>
                  <a:pt x="77" y="48"/>
                  <a:pt x="77" y="48"/>
                </a:cubicBezTo>
                <a:cubicBezTo>
                  <a:pt x="79" y="48"/>
                  <a:pt x="81" y="46"/>
                  <a:pt x="81" y="44"/>
                </a:cubicBezTo>
                <a:cubicBezTo>
                  <a:pt x="81" y="31"/>
                  <a:pt x="81" y="31"/>
                  <a:pt x="81" y="31"/>
                </a:cubicBezTo>
                <a:cubicBezTo>
                  <a:pt x="81" y="29"/>
                  <a:pt x="79" y="27"/>
                  <a:pt x="77" y="27"/>
                </a:cubicBezTo>
                <a:lnTo>
                  <a:pt x="53" y="27"/>
                </a:lnTo>
                <a:close/>
              </a:path>
            </a:pathLst>
          </a:custGeom>
          <a:solidFill>
            <a:srgbClr val="DAB96E"/>
          </a:solidFill>
          <a:ln>
            <a:noFill/>
          </a:ln>
        </p:spPr>
        <p:txBody>
          <a:bodyPr vert="horz" wrap="square" lIns="91416" tIns="45708" rIns="91416" bIns="4570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7145107" y="321920"/>
            <a:ext cx="889000" cy="304800"/>
          </a:xfrm>
          <a:prstGeom prst="roundRect">
            <a:avLst>
              <a:gd name="adj" fmla="val 50000"/>
            </a:avLst>
          </a:prstGeom>
          <a:solidFill>
            <a:srgbClr val="DAB96E"/>
          </a:solidFill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spcBef>
                <a:spcPct val="0"/>
              </a:spcBef>
              <a:defRPr/>
            </a:pPr>
            <a:r>
              <a:rPr kumimoji="1" lang="zh-CN" altLang="en-US" sz="1000" b="1" dirty="0">
                <a:solidFill>
                  <a:schemeClr val="bg1"/>
                </a:solidFill>
                <a:latin typeface="Arial" panose="020B0604020202020204"/>
              </a:rPr>
              <a:t>选题背景</a:t>
            </a:r>
            <a:endParaRPr lang="zh-CN" altLang="en-US" sz="1000" b="1" dirty="0">
              <a:solidFill>
                <a:schemeClr val="bg1"/>
              </a:solidFill>
              <a:latin typeface="Arial" panose="020B0604020202020204"/>
              <a:sym typeface="微软雅黑" panose="020B0503020204020204" charset="-122"/>
            </a:endParaRPr>
          </a:p>
        </p:txBody>
      </p:sp>
      <p:sp>
        <p:nvSpPr>
          <p:cNvPr id="46" name="圆角矩形 45"/>
          <p:cNvSpPr/>
          <p:nvPr/>
        </p:nvSpPr>
        <p:spPr>
          <a:xfrm>
            <a:off x="8476010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/>
              </a:rPr>
              <a:t>研究意义</a:t>
            </a:r>
          </a:p>
        </p:txBody>
      </p:sp>
      <p:sp>
        <p:nvSpPr>
          <p:cNvPr id="50" name="圆角矩形 49"/>
          <p:cNvSpPr/>
          <p:nvPr/>
        </p:nvSpPr>
        <p:spPr>
          <a:xfrm>
            <a:off x="9730713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dirty="0">
                <a:solidFill>
                  <a:schemeClr val="bg1"/>
                </a:solidFill>
                <a:latin typeface="Arial" panose="020B0604020202020204"/>
              </a:rPr>
              <a:t>理论基础</a:t>
            </a:r>
            <a:endParaRPr lang="zh-CN" altLang="en-US" sz="1000" dirty="0">
              <a:solidFill>
                <a:schemeClr val="bg1"/>
              </a:solidFill>
              <a:latin typeface="Arial" panose="020B0604020202020204"/>
            </a:endParaRPr>
          </a:p>
        </p:txBody>
      </p:sp>
      <p:sp>
        <p:nvSpPr>
          <p:cNvPr id="51" name="圆角矩形 50"/>
          <p:cNvSpPr/>
          <p:nvPr/>
        </p:nvSpPr>
        <p:spPr>
          <a:xfrm>
            <a:off x="10985416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dirty="0">
                <a:solidFill>
                  <a:schemeClr val="bg1"/>
                </a:solidFill>
                <a:latin typeface="Arial" panose="020B0604020202020204"/>
              </a:rPr>
              <a:t>贡献创新</a:t>
            </a:r>
            <a:endParaRPr lang="zh-CN" altLang="en-US" sz="1000" dirty="0">
              <a:solidFill>
                <a:schemeClr val="bg1"/>
              </a:solidFill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文本框 38"/>
          <p:cNvSpPr txBox="1"/>
          <p:nvPr/>
        </p:nvSpPr>
        <p:spPr>
          <a:xfrm>
            <a:off x="1508109" y="3514402"/>
            <a:ext cx="2492990" cy="124649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400" b="1" dirty="0" smtClean="0">
                <a:gradFill>
                  <a:gsLst>
                    <a:gs pos="0">
                      <a:srgbClr val="FDFA75"/>
                    </a:gs>
                    <a:gs pos="100000">
                      <a:srgbClr val="D79E11"/>
                    </a:gs>
                  </a:gsLst>
                  <a:lin ang="2700000" scaled="1"/>
                </a:gra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点击添加标题</a:t>
            </a:r>
            <a:endParaRPr lang="en-US" altLang="zh-CN" sz="1400" b="1" dirty="0">
              <a:gradFill>
                <a:gsLst>
                  <a:gs pos="0">
                    <a:srgbClr val="FDFA75"/>
                  </a:gs>
                  <a:gs pos="100000">
                    <a:srgbClr val="D79E11"/>
                  </a:gs>
                </a:gsLst>
                <a:lin ang="2700000" scaled="1"/>
              </a:gra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  <a:p>
            <a:r>
              <a:rPr lang="zh-CN" altLang="en-US" sz="1200" dirty="0">
                <a:solidFill>
                  <a:srgbClr val="FCFCFC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您的内容打在这里，或者通过复制</a:t>
            </a:r>
            <a:endParaRPr lang="en-US" altLang="zh-CN" sz="1200" dirty="0">
              <a:solidFill>
                <a:srgbClr val="FCFCFC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  <a:p>
            <a:r>
              <a:rPr lang="zh-CN" altLang="en-US" sz="1200" dirty="0">
                <a:solidFill>
                  <a:srgbClr val="FCFCFC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您的文本后，在此框中选择粘贴，</a:t>
            </a:r>
            <a:endParaRPr lang="en-US" altLang="zh-CN" sz="1200" dirty="0">
              <a:solidFill>
                <a:srgbClr val="FCFCFC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  <a:p>
            <a:r>
              <a:rPr lang="zh-CN" altLang="en-US" sz="1200" dirty="0">
                <a:solidFill>
                  <a:srgbClr val="FCFCFC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并选择只保留文字。</a:t>
            </a:r>
            <a:endParaRPr lang="en-US" altLang="zh-CN" sz="1200" dirty="0">
              <a:solidFill>
                <a:srgbClr val="FCFCFC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  <a:p>
            <a:endParaRPr lang="en-US" altLang="zh-CN" sz="1100" dirty="0" smtClean="0">
              <a:solidFill>
                <a:srgbClr val="FCFCFC"/>
              </a:solidFill>
            </a:endParaRPr>
          </a:p>
          <a:p>
            <a:endParaRPr lang="en-US" altLang="zh-CN" sz="1400" dirty="0" smtClean="0">
              <a:solidFill>
                <a:srgbClr val="FCFCFC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3869247" y="2978367"/>
            <a:ext cx="2492990" cy="124649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400" b="1" dirty="0" smtClean="0">
                <a:gradFill>
                  <a:gsLst>
                    <a:gs pos="0">
                      <a:srgbClr val="FDFA75"/>
                    </a:gs>
                    <a:gs pos="100000">
                      <a:srgbClr val="D79E11"/>
                    </a:gs>
                  </a:gsLst>
                  <a:lin ang="2700000" scaled="1"/>
                </a:gra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点击添加标题</a:t>
            </a:r>
            <a:endParaRPr lang="en-US" altLang="zh-CN" sz="1400" b="1" dirty="0">
              <a:gradFill>
                <a:gsLst>
                  <a:gs pos="0">
                    <a:srgbClr val="FDFA75"/>
                  </a:gs>
                  <a:gs pos="100000">
                    <a:srgbClr val="D79E11"/>
                  </a:gs>
                </a:gsLst>
                <a:lin ang="2700000" scaled="1"/>
              </a:gra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  <a:p>
            <a:r>
              <a:rPr lang="zh-CN" altLang="en-US" sz="1200" dirty="0">
                <a:solidFill>
                  <a:srgbClr val="FCFCFC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您的内容打在这里，或者通过复制</a:t>
            </a:r>
            <a:endParaRPr lang="en-US" altLang="zh-CN" sz="1200" dirty="0">
              <a:solidFill>
                <a:srgbClr val="FCFCFC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  <a:p>
            <a:r>
              <a:rPr lang="zh-CN" altLang="en-US" sz="1200" dirty="0">
                <a:solidFill>
                  <a:srgbClr val="FCFCFC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您的文本后，在此框中选择粘贴，</a:t>
            </a:r>
            <a:endParaRPr lang="en-US" altLang="zh-CN" sz="1200" dirty="0">
              <a:solidFill>
                <a:srgbClr val="FCFCFC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  <a:p>
            <a:r>
              <a:rPr lang="zh-CN" altLang="en-US" sz="1200" dirty="0">
                <a:solidFill>
                  <a:srgbClr val="FCFCFC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并选择只保留文字。</a:t>
            </a:r>
            <a:endParaRPr lang="en-US" altLang="zh-CN" sz="1200" dirty="0">
              <a:solidFill>
                <a:srgbClr val="FCFCFC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  <a:p>
            <a:endParaRPr lang="en-US" altLang="zh-CN" sz="1100" dirty="0" smtClean="0">
              <a:solidFill>
                <a:srgbClr val="FCFCFC"/>
              </a:solidFill>
            </a:endParaRPr>
          </a:p>
          <a:p>
            <a:endParaRPr lang="en-US" altLang="zh-CN" sz="1400" dirty="0" smtClean="0">
              <a:solidFill>
                <a:srgbClr val="FCFCFC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6246826" y="2465979"/>
            <a:ext cx="2492990" cy="124649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400" b="1" dirty="0" smtClean="0">
                <a:gradFill>
                  <a:gsLst>
                    <a:gs pos="0">
                      <a:srgbClr val="FDFA75"/>
                    </a:gs>
                    <a:gs pos="100000">
                      <a:srgbClr val="D79E11"/>
                    </a:gs>
                  </a:gsLst>
                  <a:lin ang="2700000" scaled="1"/>
                </a:gra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点击添加标题</a:t>
            </a:r>
            <a:endParaRPr lang="en-US" altLang="zh-CN" sz="1400" b="1" dirty="0">
              <a:gradFill>
                <a:gsLst>
                  <a:gs pos="0">
                    <a:srgbClr val="FDFA75"/>
                  </a:gs>
                  <a:gs pos="100000">
                    <a:srgbClr val="D79E11"/>
                  </a:gs>
                </a:gsLst>
                <a:lin ang="2700000" scaled="1"/>
              </a:gra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  <a:p>
            <a:r>
              <a:rPr lang="zh-CN" altLang="en-US" sz="1200" dirty="0">
                <a:solidFill>
                  <a:srgbClr val="FCFCFC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您的内容打在这里，或者通过复制</a:t>
            </a:r>
            <a:endParaRPr lang="en-US" altLang="zh-CN" sz="1200" dirty="0">
              <a:solidFill>
                <a:srgbClr val="FCFCFC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  <a:p>
            <a:r>
              <a:rPr lang="zh-CN" altLang="en-US" sz="1200" dirty="0">
                <a:solidFill>
                  <a:srgbClr val="FCFCFC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您的文本后，在此框中选择粘贴，</a:t>
            </a:r>
            <a:endParaRPr lang="en-US" altLang="zh-CN" sz="1200" dirty="0">
              <a:solidFill>
                <a:srgbClr val="FCFCFC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  <a:p>
            <a:r>
              <a:rPr lang="zh-CN" altLang="en-US" sz="1200" dirty="0">
                <a:solidFill>
                  <a:srgbClr val="FCFCFC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并选择只保留文字。</a:t>
            </a:r>
            <a:endParaRPr lang="en-US" altLang="zh-CN" sz="1200" dirty="0">
              <a:solidFill>
                <a:srgbClr val="FCFCFC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  <a:p>
            <a:endParaRPr lang="en-US" altLang="zh-CN" sz="1100" dirty="0" smtClean="0">
              <a:solidFill>
                <a:srgbClr val="FCFCFC"/>
              </a:solidFill>
            </a:endParaRPr>
          </a:p>
          <a:p>
            <a:endParaRPr lang="en-US" altLang="zh-CN" sz="1400" dirty="0" smtClean="0">
              <a:solidFill>
                <a:srgbClr val="FCFCFC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8927853" y="1985615"/>
            <a:ext cx="2492990" cy="124649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400" b="1" dirty="0" smtClean="0">
                <a:gradFill>
                  <a:gsLst>
                    <a:gs pos="0">
                      <a:srgbClr val="FDFA75"/>
                    </a:gs>
                    <a:gs pos="100000">
                      <a:srgbClr val="D79E11"/>
                    </a:gs>
                  </a:gsLst>
                  <a:lin ang="2700000" scaled="1"/>
                </a:gra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点击添加标题</a:t>
            </a:r>
            <a:endParaRPr lang="en-US" altLang="zh-CN" sz="1400" b="1" dirty="0">
              <a:gradFill>
                <a:gsLst>
                  <a:gs pos="0">
                    <a:srgbClr val="FDFA75"/>
                  </a:gs>
                  <a:gs pos="100000">
                    <a:srgbClr val="D79E11"/>
                  </a:gs>
                </a:gsLst>
                <a:lin ang="2700000" scaled="1"/>
              </a:gra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  <a:p>
            <a:r>
              <a:rPr lang="zh-CN" altLang="en-US" sz="1200" dirty="0">
                <a:solidFill>
                  <a:srgbClr val="FCFCFC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您的内容打在这里，或者通过复制</a:t>
            </a:r>
            <a:endParaRPr lang="en-US" altLang="zh-CN" sz="1200" dirty="0">
              <a:solidFill>
                <a:srgbClr val="FCFCFC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  <a:p>
            <a:r>
              <a:rPr lang="zh-CN" altLang="en-US" sz="1200" dirty="0">
                <a:solidFill>
                  <a:srgbClr val="FCFCFC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您的文本后，在此框中选择粘贴，</a:t>
            </a:r>
            <a:endParaRPr lang="en-US" altLang="zh-CN" sz="1200" dirty="0">
              <a:solidFill>
                <a:srgbClr val="FCFCFC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  <a:p>
            <a:r>
              <a:rPr lang="zh-CN" altLang="en-US" sz="1200" dirty="0">
                <a:solidFill>
                  <a:srgbClr val="FCFCFC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并选择只保留文字。</a:t>
            </a:r>
            <a:endParaRPr lang="en-US" altLang="zh-CN" sz="1200" dirty="0">
              <a:solidFill>
                <a:srgbClr val="FCFCFC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  <a:p>
            <a:endParaRPr lang="en-US" altLang="zh-CN" sz="1100" dirty="0" smtClean="0">
              <a:solidFill>
                <a:srgbClr val="FCFCFC"/>
              </a:solidFill>
            </a:endParaRPr>
          </a:p>
          <a:p>
            <a:endParaRPr lang="en-US" altLang="zh-CN" sz="1400" dirty="0" smtClean="0">
              <a:solidFill>
                <a:srgbClr val="FCFCFC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062709" y="4478590"/>
            <a:ext cx="3264204" cy="1094282"/>
            <a:chOff x="1062709" y="4478590"/>
            <a:chExt cx="3264204" cy="1094282"/>
          </a:xfrm>
        </p:grpSpPr>
        <p:sp>
          <p:nvSpPr>
            <p:cNvPr id="38" name="矩形 37"/>
            <p:cNvSpPr/>
            <p:nvPr/>
          </p:nvSpPr>
          <p:spPr>
            <a:xfrm>
              <a:off x="1062709" y="5083501"/>
              <a:ext cx="2361466" cy="489371"/>
            </a:xfrm>
            <a:prstGeom prst="rect">
              <a:avLst/>
            </a:prstGeom>
            <a:gradFill flip="none" rotWithShape="1">
              <a:gsLst>
                <a:gs pos="0">
                  <a:srgbClr val="515151"/>
                </a:gs>
                <a:gs pos="100000">
                  <a:srgbClr val="202020"/>
                </a:gs>
              </a:gsLst>
              <a:lin ang="2700000" scaled="1"/>
              <a:tileRect/>
            </a:gradFill>
            <a:ln>
              <a:gradFill>
                <a:gsLst>
                  <a:gs pos="0">
                    <a:srgbClr val="FBF670"/>
                  </a:gs>
                  <a:gs pos="100000">
                    <a:srgbClr val="DEAE22"/>
                  </a:gs>
                </a:gsLst>
                <a:lin ang="72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任意多边形 35"/>
            <p:cNvSpPr/>
            <p:nvPr/>
          </p:nvSpPr>
          <p:spPr>
            <a:xfrm>
              <a:off x="1062993" y="4478590"/>
              <a:ext cx="2964506" cy="604909"/>
            </a:xfrm>
            <a:custGeom>
              <a:avLst/>
              <a:gdLst>
                <a:gd name="connsiteX0" fmla="*/ 606995 w 2964506"/>
                <a:gd name="connsiteY0" fmla="*/ 0 h 604909"/>
                <a:gd name="connsiteX1" fmla="*/ 2964506 w 2964506"/>
                <a:gd name="connsiteY1" fmla="*/ 0 h 604909"/>
                <a:gd name="connsiteX2" fmla="*/ 2357511 w 2964506"/>
                <a:gd name="connsiteY2" fmla="*/ 604909 h 604909"/>
                <a:gd name="connsiteX3" fmla="*/ 0 w 2964506"/>
                <a:gd name="connsiteY3" fmla="*/ 604909 h 604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4506" h="604909">
                  <a:moveTo>
                    <a:pt x="606995" y="0"/>
                  </a:moveTo>
                  <a:lnTo>
                    <a:pt x="2964506" y="0"/>
                  </a:lnTo>
                  <a:lnTo>
                    <a:pt x="2357511" y="604909"/>
                  </a:lnTo>
                  <a:lnTo>
                    <a:pt x="0" y="604909"/>
                  </a:lnTo>
                  <a:close/>
                </a:path>
              </a:pathLst>
            </a:custGeom>
            <a:solidFill>
              <a:srgbClr val="DAB9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37" name="任意多边形 36"/>
            <p:cNvSpPr/>
            <p:nvPr/>
          </p:nvSpPr>
          <p:spPr>
            <a:xfrm rot="18905918">
              <a:off x="3124763" y="4848262"/>
              <a:ext cx="1202150" cy="351594"/>
            </a:xfrm>
            <a:custGeom>
              <a:avLst/>
              <a:gdLst>
                <a:gd name="connsiteX0" fmla="*/ 1202150 w 1202150"/>
                <a:gd name="connsiteY0" fmla="*/ 0 h 351594"/>
                <a:gd name="connsiteX1" fmla="*/ 851764 w 1202150"/>
                <a:gd name="connsiteY1" fmla="*/ 351594 h 351594"/>
                <a:gd name="connsiteX2" fmla="*/ 0 w 1202150"/>
                <a:gd name="connsiteY2" fmla="*/ 351594 h 351594"/>
                <a:gd name="connsiteX3" fmla="*/ 345442 w 1202150"/>
                <a:gd name="connsiteY3" fmla="*/ 4962 h 351594"/>
                <a:gd name="connsiteX4" fmla="*/ 340463 w 1202150"/>
                <a:gd name="connsiteY4" fmla="*/ 0 h 35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2150" h="351594">
                  <a:moveTo>
                    <a:pt x="1202150" y="0"/>
                  </a:moveTo>
                  <a:lnTo>
                    <a:pt x="851764" y="351594"/>
                  </a:lnTo>
                  <a:lnTo>
                    <a:pt x="0" y="351594"/>
                  </a:lnTo>
                  <a:lnTo>
                    <a:pt x="345442" y="4962"/>
                  </a:lnTo>
                  <a:lnTo>
                    <a:pt x="340463" y="0"/>
                  </a:lnTo>
                  <a:close/>
                </a:path>
              </a:pathLst>
            </a:custGeom>
            <a:solidFill>
              <a:srgbClr val="DAB9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1554647" y="5139343"/>
              <a:ext cx="1257075" cy="400110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altLang="zh-CN" sz="1100" b="1" dirty="0" smtClean="0">
                  <a:solidFill>
                    <a:srgbClr val="0DEFFA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  </a:t>
              </a:r>
              <a:r>
                <a:rPr lang="en-US" altLang="zh-CN" sz="2000" b="1" dirty="0" smtClean="0">
                  <a:solidFill>
                    <a:srgbClr val="ECD249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STEP   01</a:t>
              </a:r>
              <a:endParaRPr lang="en-US" altLang="zh-CN" sz="2000" dirty="0" smtClean="0">
                <a:solidFill>
                  <a:srgbClr val="FCFCFC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3424176" y="3989219"/>
            <a:ext cx="3264204" cy="1090936"/>
            <a:chOff x="3424176" y="3989219"/>
            <a:chExt cx="3264204" cy="1090936"/>
          </a:xfrm>
        </p:grpSpPr>
        <p:sp>
          <p:nvSpPr>
            <p:cNvPr id="33" name="任意多边形 32"/>
            <p:cNvSpPr/>
            <p:nvPr/>
          </p:nvSpPr>
          <p:spPr>
            <a:xfrm>
              <a:off x="3424460" y="3989219"/>
              <a:ext cx="2964506" cy="604909"/>
            </a:xfrm>
            <a:custGeom>
              <a:avLst/>
              <a:gdLst>
                <a:gd name="connsiteX0" fmla="*/ 606995 w 2964506"/>
                <a:gd name="connsiteY0" fmla="*/ 0 h 604909"/>
                <a:gd name="connsiteX1" fmla="*/ 2964506 w 2964506"/>
                <a:gd name="connsiteY1" fmla="*/ 0 h 604909"/>
                <a:gd name="connsiteX2" fmla="*/ 2357511 w 2964506"/>
                <a:gd name="connsiteY2" fmla="*/ 604909 h 604909"/>
                <a:gd name="connsiteX3" fmla="*/ 0 w 2964506"/>
                <a:gd name="connsiteY3" fmla="*/ 604909 h 604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4506" h="604909">
                  <a:moveTo>
                    <a:pt x="606995" y="0"/>
                  </a:moveTo>
                  <a:lnTo>
                    <a:pt x="2964506" y="0"/>
                  </a:lnTo>
                  <a:lnTo>
                    <a:pt x="2357511" y="604909"/>
                  </a:lnTo>
                  <a:lnTo>
                    <a:pt x="0" y="604909"/>
                  </a:lnTo>
                  <a:close/>
                </a:path>
              </a:pathLst>
            </a:custGeom>
            <a:solidFill>
              <a:srgbClr val="DAB9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34" name="任意多边形 33"/>
            <p:cNvSpPr/>
            <p:nvPr/>
          </p:nvSpPr>
          <p:spPr>
            <a:xfrm rot="18905918">
              <a:off x="5486230" y="4358891"/>
              <a:ext cx="1202150" cy="351594"/>
            </a:xfrm>
            <a:custGeom>
              <a:avLst/>
              <a:gdLst>
                <a:gd name="connsiteX0" fmla="*/ 1202150 w 1202150"/>
                <a:gd name="connsiteY0" fmla="*/ 0 h 351594"/>
                <a:gd name="connsiteX1" fmla="*/ 851764 w 1202150"/>
                <a:gd name="connsiteY1" fmla="*/ 351594 h 351594"/>
                <a:gd name="connsiteX2" fmla="*/ 0 w 1202150"/>
                <a:gd name="connsiteY2" fmla="*/ 351594 h 351594"/>
                <a:gd name="connsiteX3" fmla="*/ 345442 w 1202150"/>
                <a:gd name="connsiteY3" fmla="*/ 4962 h 351594"/>
                <a:gd name="connsiteX4" fmla="*/ 340463 w 1202150"/>
                <a:gd name="connsiteY4" fmla="*/ 0 h 35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2150" h="351594">
                  <a:moveTo>
                    <a:pt x="1202150" y="0"/>
                  </a:moveTo>
                  <a:lnTo>
                    <a:pt x="851764" y="351594"/>
                  </a:lnTo>
                  <a:lnTo>
                    <a:pt x="0" y="351594"/>
                  </a:lnTo>
                  <a:lnTo>
                    <a:pt x="345442" y="4962"/>
                  </a:lnTo>
                  <a:lnTo>
                    <a:pt x="340463" y="0"/>
                  </a:lnTo>
                  <a:close/>
                </a:path>
              </a:pathLst>
            </a:custGeom>
            <a:solidFill>
              <a:srgbClr val="DAB9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3424176" y="4594130"/>
              <a:ext cx="2361466" cy="486025"/>
            </a:xfrm>
            <a:prstGeom prst="rect">
              <a:avLst/>
            </a:prstGeom>
            <a:gradFill flip="none" rotWithShape="1">
              <a:gsLst>
                <a:gs pos="0">
                  <a:srgbClr val="515151"/>
                </a:gs>
                <a:gs pos="100000">
                  <a:srgbClr val="202020"/>
                </a:gs>
              </a:gsLst>
              <a:lin ang="2700000" scaled="1"/>
              <a:tileRect/>
            </a:gradFill>
            <a:ln>
              <a:gradFill>
                <a:gsLst>
                  <a:gs pos="0">
                    <a:srgbClr val="FBF670"/>
                  </a:gs>
                  <a:gs pos="100000">
                    <a:srgbClr val="DEAE22"/>
                  </a:gs>
                </a:gsLst>
                <a:lin ang="72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3915685" y="4646626"/>
              <a:ext cx="1257075" cy="400110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altLang="zh-CN" sz="1100" b="1" dirty="0" smtClean="0">
                  <a:solidFill>
                    <a:srgbClr val="0DEFFA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  </a:t>
              </a:r>
              <a:r>
                <a:rPr lang="en-US" altLang="zh-CN" sz="2000" b="1" dirty="0" smtClean="0">
                  <a:solidFill>
                    <a:srgbClr val="ECD249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STEP   02</a:t>
              </a:r>
              <a:endParaRPr lang="en-US" altLang="zh-CN" sz="2000" dirty="0" smtClean="0">
                <a:solidFill>
                  <a:srgbClr val="FCFCFC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5785642" y="3499848"/>
            <a:ext cx="3264204" cy="1090936"/>
            <a:chOff x="5785642" y="3499848"/>
            <a:chExt cx="3264204" cy="1090936"/>
          </a:xfrm>
        </p:grpSpPr>
        <p:sp>
          <p:nvSpPr>
            <p:cNvPr id="30" name="任意多边形 29"/>
            <p:cNvSpPr/>
            <p:nvPr/>
          </p:nvSpPr>
          <p:spPr>
            <a:xfrm>
              <a:off x="5785926" y="3499848"/>
              <a:ext cx="2964506" cy="604909"/>
            </a:xfrm>
            <a:custGeom>
              <a:avLst/>
              <a:gdLst>
                <a:gd name="connsiteX0" fmla="*/ 606995 w 2964506"/>
                <a:gd name="connsiteY0" fmla="*/ 0 h 604909"/>
                <a:gd name="connsiteX1" fmla="*/ 2964506 w 2964506"/>
                <a:gd name="connsiteY1" fmla="*/ 0 h 604909"/>
                <a:gd name="connsiteX2" fmla="*/ 2357511 w 2964506"/>
                <a:gd name="connsiteY2" fmla="*/ 604909 h 604909"/>
                <a:gd name="connsiteX3" fmla="*/ 0 w 2964506"/>
                <a:gd name="connsiteY3" fmla="*/ 604909 h 604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4506" h="604909">
                  <a:moveTo>
                    <a:pt x="606995" y="0"/>
                  </a:moveTo>
                  <a:lnTo>
                    <a:pt x="2964506" y="0"/>
                  </a:lnTo>
                  <a:lnTo>
                    <a:pt x="2357511" y="604909"/>
                  </a:lnTo>
                  <a:lnTo>
                    <a:pt x="0" y="604909"/>
                  </a:lnTo>
                  <a:close/>
                </a:path>
              </a:pathLst>
            </a:custGeom>
            <a:solidFill>
              <a:srgbClr val="DAB9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31" name="任意多边形 30"/>
            <p:cNvSpPr/>
            <p:nvPr/>
          </p:nvSpPr>
          <p:spPr>
            <a:xfrm rot="18905918">
              <a:off x="7847696" y="3869520"/>
              <a:ext cx="1202150" cy="351594"/>
            </a:xfrm>
            <a:custGeom>
              <a:avLst/>
              <a:gdLst>
                <a:gd name="connsiteX0" fmla="*/ 1202150 w 1202150"/>
                <a:gd name="connsiteY0" fmla="*/ 0 h 351594"/>
                <a:gd name="connsiteX1" fmla="*/ 851764 w 1202150"/>
                <a:gd name="connsiteY1" fmla="*/ 351594 h 351594"/>
                <a:gd name="connsiteX2" fmla="*/ 0 w 1202150"/>
                <a:gd name="connsiteY2" fmla="*/ 351594 h 351594"/>
                <a:gd name="connsiteX3" fmla="*/ 345442 w 1202150"/>
                <a:gd name="connsiteY3" fmla="*/ 4962 h 351594"/>
                <a:gd name="connsiteX4" fmla="*/ 340463 w 1202150"/>
                <a:gd name="connsiteY4" fmla="*/ 0 h 35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2150" h="351594">
                  <a:moveTo>
                    <a:pt x="1202150" y="0"/>
                  </a:moveTo>
                  <a:lnTo>
                    <a:pt x="851764" y="351594"/>
                  </a:lnTo>
                  <a:lnTo>
                    <a:pt x="0" y="351594"/>
                  </a:lnTo>
                  <a:lnTo>
                    <a:pt x="345442" y="4962"/>
                  </a:lnTo>
                  <a:lnTo>
                    <a:pt x="340463" y="0"/>
                  </a:lnTo>
                  <a:close/>
                </a:path>
              </a:pathLst>
            </a:custGeom>
            <a:solidFill>
              <a:srgbClr val="DAB9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32" name="矩形 31"/>
            <p:cNvSpPr/>
            <p:nvPr/>
          </p:nvSpPr>
          <p:spPr>
            <a:xfrm>
              <a:off x="5785642" y="4104759"/>
              <a:ext cx="2361466" cy="486025"/>
            </a:xfrm>
            <a:prstGeom prst="rect">
              <a:avLst/>
            </a:prstGeom>
            <a:gradFill flip="none" rotWithShape="1">
              <a:gsLst>
                <a:gs pos="0">
                  <a:srgbClr val="515151"/>
                </a:gs>
                <a:gs pos="100000">
                  <a:srgbClr val="202020"/>
                </a:gs>
              </a:gsLst>
              <a:lin ang="2700000" scaled="1"/>
              <a:tileRect/>
            </a:gradFill>
            <a:ln>
              <a:gradFill>
                <a:gsLst>
                  <a:gs pos="0">
                    <a:srgbClr val="FBF670"/>
                  </a:gs>
                  <a:gs pos="100000">
                    <a:srgbClr val="DEAE22"/>
                  </a:gs>
                </a:gsLst>
                <a:lin ang="72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6294723" y="4163943"/>
              <a:ext cx="1257075" cy="400110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altLang="zh-CN" sz="1100" b="1" dirty="0" smtClean="0">
                  <a:solidFill>
                    <a:srgbClr val="0DEFFA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  </a:t>
              </a:r>
              <a:r>
                <a:rPr lang="en-US" altLang="zh-CN" sz="2000" b="1" dirty="0" smtClean="0">
                  <a:solidFill>
                    <a:srgbClr val="ECD249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STEP   03</a:t>
              </a:r>
              <a:endParaRPr lang="en-US" altLang="zh-CN" sz="2000" dirty="0" smtClean="0">
                <a:solidFill>
                  <a:srgbClr val="FCFCFC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8147108" y="3010477"/>
            <a:ext cx="3264204" cy="1097281"/>
            <a:chOff x="8147108" y="3010477"/>
            <a:chExt cx="3264204" cy="1097281"/>
          </a:xfrm>
        </p:grpSpPr>
        <p:sp>
          <p:nvSpPr>
            <p:cNvPr id="22" name="任意多边形 21"/>
            <p:cNvSpPr/>
            <p:nvPr/>
          </p:nvSpPr>
          <p:spPr>
            <a:xfrm>
              <a:off x="8147392" y="3010477"/>
              <a:ext cx="2964506" cy="604909"/>
            </a:xfrm>
            <a:custGeom>
              <a:avLst/>
              <a:gdLst>
                <a:gd name="connsiteX0" fmla="*/ 606995 w 2964506"/>
                <a:gd name="connsiteY0" fmla="*/ 0 h 604909"/>
                <a:gd name="connsiteX1" fmla="*/ 2964506 w 2964506"/>
                <a:gd name="connsiteY1" fmla="*/ 0 h 604909"/>
                <a:gd name="connsiteX2" fmla="*/ 2357511 w 2964506"/>
                <a:gd name="connsiteY2" fmla="*/ 604909 h 604909"/>
                <a:gd name="connsiteX3" fmla="*/ 0 w 2964506"/>
                <a:gd name="connsiteY3" fmla="*/ 604909 h 604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4506" h="604909">
                  <a:moveTo>
                    <a:pt x="606995" y="0"/>
                  </a:moveTo>
                  <a:lnTo>
                    <a:pt x="2964506" y="0"/>
                  </a:lnTo>
                  <a:lnTo>
                    <a:pt x="2357511" y="604909"/>
                  </a:lnTo>
                  <a:lnTo>
                    <a:pt x="0" y="604909"/>
                  </a:lnTo>
                  <a:close/>
                </a:path>
              </a:pathLst>
            </a:custGeom>
            <a:solidFill>
              <a:srgbClr val="DAB9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9" name="矩形 28"/>
            <p:cNvSpPr/>
            <p:nvPr/>
          </p:nvSpPr>
          <p:spPr>
            <a:xfrm>
              <a:off x="8147108" y="3615388"/>
              <a:ext cx="2361468" cy="492370"/>
            </a:xfrm>
            <a:prstGeom prst="rect">
              <a:avLst/>
            </a:prstGeom>
            <a:gradFill flip="none" rotWithShape="1">
              <a:gsLst>
                <a:gs pos="0">
                  <a:srgbClr val="515151"/>
                </a:gs>
                <a:gs pos="100000">
                  <a:srgbClr val="202020"/>
                </a:gs>
              </a:gsLst>
              <a:lin ang="2700000" scaled="1"/>
              <a:tileRect/>
            </a:gradFill>
            <a:ln>
              <a:gradFill>
                <a:gsLst>
                  <a:gs pos="0">
                    <a:srgbClr val="FBF670"/>
                  </a:gs>
                  <a:gs pos="100000">
                    <a:srgbClr val="DEAE22"/>
                  </a:gs>
                </a:gsLst>
                <a:lin ang="72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8646510" y="3667884"/>
              <a:ext cx="1257075" cy="400110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altLang="zh-CN" sz="1100" b="1" dirty="0" smtClean="0">
                  <a:solidFill>
                    <a:srgbClr val="0DEFFA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  </a:t>
              </a:r>
              <a:r>
                <a:rPr lang="en-US" altLang="zh-CN" sz="2000" b="1" dirty="0" smtClean="0">
                  <a:solidFill>
                    <a:srgbClr val="ECD249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STEP   04</a:t>
              </a:r>
              <a:endParaRPr lang="en-US" altLang="zh-CN" sz="2000" dirty="0" smtClean="0">
                <a:solidFill>
                  <a:srgbClr val="FCFCFC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7" name="任意多边形 26"/>
            <p:cNvSpPr/>
            <p:nvPr/>
          </p:nvSpPr>
          <p:spPr>
            <a:xfrm rot="18905918">
              <a:off x="10209162" y="3380149"/>
              <a:ext cx="1202150" cy="351594"/>
            </a:xfrm>
            <a:custGeom>
              <a:avLst/>
              <a:gdLst>
                <a:gd name="connsiteX0" fmla="*/ 1202150 w 1202150"/>
                <a:gd name="connsiteY0" fmla="*/ 0 h 351594"/>
                <a:gd name="connsiteX1" fmla="*/ 851764 w 1202150"/>
                <a:gd name="connsiteY1" fmla="*/ 351594 h 351594"/>
                <a:gd name="connsiteX2" fmla="*/ 0 w 1202150"/>
                <a:gd name="connsiteY2" fmla="*/ 351594 h 351594"/>
                <a:gd name="connsiteX3" fmla="*/ 345442 w 1202150"/>
                <a:gd name="connsiteY3" fmla="*/ 4962 h 351594"/>
                <a:gd name="connsiteX4" fmla="*/ 340463 w 1202150"/>
                <a:gd name="connsiteY4" fmla="*/ 0 h 35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2150" h="351594">
                  <a:moveTo>
                    <a:pt x="1202150" y="0"/>
                  </a:moveTo>
                  <a:lnTo>
                    <a:pt x="851764" y="351594"/>
                  </a:lnTo>
                  <a:lnTo>
                    <a:pt x="0" y="351594"/>
                  </a:lnTo>
                  <a:lnTo>
                    <a:pt x="345442" y="4962"/>
                  </a:lnTo>
                  <a:lnTo>
                    <a:pt x="340463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398786" y="249708"/>
            <a:ext cx="670385" cy="604428"/>
            <a:chOff x="5424755" y="1340768"/>
            <a:chExt cx="670560" cy="604586"/>
          </a:xfrm>
        </p:grpSpPr>
        <p:grpSp>
          <p:nvGrpSpPr>
            <p:cNvPr id="48" name="组合 47"/>
            <p:cNvGrpSpPr/>
            <p:nvPr/>
          </p:nvGrpSpPr>
          <p:grpSpPr>
            <a:xfrm>
              <a:off x="5424755" y="1340768"/>
              <a:ext cx="670560" cy="604586"/>
              <a:chOff x="3720691" y="2824413"/>
              <a:chExt cx="1341120" cy="1209172"/>
            </a:xfrm>
          </p:grpSpPr>
          <p:sp>
            <p:nvSpPr>
              <p:cNvPr id="50" name="Freeform 5"/>
              <p:cNvSpPr/>
              <p:nvPr/>
            </p:nvSpPr>
            <p:spPr bwMode="auto">
              <a:xfrm rot="1855731">
                <a:off x="3720691" y="2824413"/>
                <a:ext cx="1341120" cy="1209172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gradFill>
                <a:gsLst>
                  <a:gs pos="0">
                    <a:srgbClr val="D3D3D3"/>
                  </a:gs>
                  <a:gs pos="100000">
                    <a:srgbClr val="F9F9F9"/>
                  </a:gs>
                </a:gsLst>
                <a:lin ang="16200000" scaled="0"/>
              </a:gradFill>
              <a:ln w="12700" cap="flat">
                <a:noFill/>
                <a:prstDash val="solid"/>
                <a:miter lim="800000"/>
              </a:ln>
              <a:effectLst>
                <a:outerShdw blurRad="190500" dist="1143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16" tIns="45708" rIns="91416" bIns="45708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51" name="Freeform 5"/>
              <p:cNvSpPr/>
              <p:nvPr/>
            </p:nvSpPr>
            <p:spPr bwMode="auto">
              <a:xfrm rot="1855731">
                <a:off x="3764581" y="2863367"/>
                <a:ext cx="1264630" cy="1140208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gradFill>
                <a:gsLst>
                  <a:gs pos="0">
                    <a:srgbClr val="D3D3D3"/>
                  </a:gs>
                  <a:gs pos="100000">
                    <a:srgbClr val="F9F9F9"/>
                  </a:gs>
                </a:gsLst>
                <a:lin ang="21594000" scaled="0"/>
              </a:gradFill>
              <a:ln w="12700" cap="flat">
                <a:noFill/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16" tIns="45708" rIns="91416" bIns="45708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49" name="Freeform 5"/>
            <p:cNvSpPr/>
            <p:nvPr/>
          </p:nvSpPr>
          <p:spPr bwMode="auto">
            <a:xfrm rot="1855731">
              <a:off x="5470180" y="1383052"/>
              <a:ext cx="576760" cy="520015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noFill/>
            <a:ln w="9525" cap="flat">
              <a:solidFill>
                <a:srgbClr val="414455"/>
              </a:solidFill>
              <a:prstDash val="sysDash"/>
              <a:miter lim="800000"/>
            </a:ln>
            <a:effectLst/>
          </p:spPr>
          <p:txBody>
            <a:bodyPr vert="horz" wrap="square" lIns="91416" tIns="45708" rIns="91416" bIns="45708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52" name="文本框 9"/>
          <p:cNvSpPr txBox="1"/>
          <p:nvPr/>
        </p:nvSpPr>
        <p:spPr>
          <a:xfrm>
            <a:off x="1115790" y="368459"/>
            <a:ext cx="1871720" cy="346228"/>
          </a:xfrm>
          <a:prstGeom prst="rect">
            <a:avLst/>
          </a:prstGeom>
          <a:noFill/>
        </p:spPr>
        <p:txBody>
          <a:bodyPr wrap="square" lIns="68561" tIns="34280" rIns="68561" bIns="3428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/>
            <a:r>
              <a:rPr lang="zh-CN" altLang="en-US" b="1" dirty="0">
                <a:solidFill>
                  <a:srgbClr val="DAB96E"/>
                </a:solidFill>
                <a:latin typeface="微软雅黑" panose="020B0503020204020204" charset="-122"/>
                <a:ea typeface="微软雅黑" panose="020B0503020204020204" charset="-122"/>
              </a:rPr>
              <a:t>绪论</a:t>
            </a:r>
          </a:p>
        </p:txBody>
      </p:sp>
      <p:cxnSp>
        <p:nvCxnSpPr>
          <p:cNvPr id="53" name="直接连接符 52"/>
          <p:cNvCxnSpPr/>
          <p:nvPr/>
        </p:nvCxnSpPr>
        <p:spPr>
          <a:xfrm flipV="1">
            <a:off x="1187780" y="714687"/>
            <a:ext cx="10686636" cy="13717"/>
          </a:xfrm>
          <a:prstGeom prst="line">
            <a:avLst/>
          </a:prstGeom>
          <a:ln>
            <a:solidFill>
              <a:srgbClr val="DAB96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Freeform 126"/>
          <p:cNvSpPr>
            <a:spLocks noChangeAspect="1" noEditPoints="1"/>
          </p:cNvSpPr>
          <p:nvPr/>
        </p:nvSpPr>
        <p:spPr bwMode="auto">
          <a:xfrm>
            <a:off x="602883" y="410698"/>
            <a:ext cx="267832" cy="335140"/>
          </a:xfrm>
          <a:custGeom>
            <a:avLst/>
            <a:gdLst>
              <a:gd name="T0" fmla="*/ 48 w 81"/>
              <a:gd name="T1" fmla="*/ 27 h 101"/>
              <a:gd name="T2" fmla="*/ 4 w 81"/>
              <a:gd name="T3" fmla="*/ 48 h 101"/>
              <a:gd name="T4" fmla="*/ 0 w 81"/>
              <a:gd name="T5" fmla="*/ 31 h 101"/>
              <a:gd name="T6" fmla="*/ 58 w 81"/>
              <a:gd name="T7" fmla="*/ 90 h 101"/>
              <a:gd name="T8" fmla="*/ 81 w 81"/>
              <a:gd name="T9" fmla="*/ 98 h 101"/>
              <a:gd name="T10" fmla="*/ 58 w 81"/>
              <a:gd name="T11" fmla="*/ 90 h 101"/>
              <a:gd name="T12" fmla="*/ 53 w 81"/>
              <a:gd name="T13" fmla="*/ 101 h 101"/>
              <a:gd name="T14" fmla="*/ 29 w 81"/>
              <a:gd name="T15" fmla="*/ 98 h 101"/>
              <a:gd name="T16" fmla="*/ 0 w 81"/>
              <a:gd name="T17" fmla="*/ 90 h 101"/>
              <a:gd name="T18" fmla="*/ 29 w 81"/>
              <a:gd name="T19" fmla="*/ 87 h 101"/>
              <a:gd name="T20" fmla="*/ 38 w 81"/>
              <a:gd name="T21" fmla="*/ 76 h 101"/>
              <a:gd name="T22" fmla="*/ 0 w 81"/>
              <a:gd name="T23" fmla="*/ 72 h 101"/>
              <a:gd name="T24" fmla="*/ 4 w 81"/>
              <a:gd name="T25" fmla="*/ 54 h 101"/>
              <a:gd name="T26" fmla="*/ 48 w 81"/>
              <a:gd name="T27" fmla="*/ 76 h 101"/>
              <a:gd name="T28" fmla="*/ 44 w 81"/>
              <a:gd name="T29" fmla="*/ 87 h 101"/>
              <a:gd name="T30" fmla="*/ 53 w 81"/>
              <a:gd name="T31" fmla="*/ 90 h 101"/>
              <a:gd name="T32" fmla="*/ 4 w 81"/>
              <a:gd name="T33" fmla="*/ 0 h 101"/>
              <a:gd name="T34" fmla="*/ 48 w 81"/>
              <a:gd name="T35" fmla="*/ 21 h 101"/>
              <a:gd name="T36" fmla="*/ 0 w 81"/>
              <a:gd name="T37" fmla="*/ 17 h 101"/>
              <a:gd name="T38" fmla="*/ 4 w 81"/>
              <a:gd name="T39" fmla="*/ 0 h 101"/>
              <a:gd name="T40" fmla="*/ 53 w 81"/>
              <a:gd name="T41" fmla="*/ 76 h 101"/>
              <a:gd name="T42" fmla="*/ 81 w 81"/>
              <a:gd name="T43" fmla="*/ 72 h 101"/>
              <a:gd name="T44" fmla="*/ 77 w 81"/>
              <a:gd name="T45" fmla="*/ 54 h 101"/>
              <a:gd name="T46" fmla="*/ 59 w 81"/>
              <a:gd name="T47" fmla="*/ 8 h 101"/>
              <a:gd name="T48" fmla="*/ 69 w 81"/>
              <a:gd name="T49" fmla="*/ 13 h 101"/>
              <a:gd name="T50" fmla="*/ 59 w 81"/>
              <a:gd name="T51" fmla="*/ 8 h 101"/>
              <a:gd name="T52" fmla="*/ 69 w 81"/>
              <a:gd name="T53" fmla="*/ 63 h 101"/>
              <a:gd name="T54" fmla="*/ 59 w 81"/>
              <a:gd name="T55" fmla="*/ 67 h 101"/>
              <a:gd name="T56" fmla="*/ 59 w 81"/>
              <a:gd name="T57" fmla="*/ 35 h 101"/>
              <a:gd name="T58" fmla="*/ 69 w 81"/>
              <a:gd name="T59" fmla="*/ 40 h 101"/>
              <a:gd name="T60" fmla="*/ 59 w 81"/>
              <a:gd name="T61" fmla="*/ 35 h 101"/>
              <a:gd name="T62" fmla="*/ 53 w 81"/>
              <a:gd name="T63" fmla="*/ 21 h 101"/>
              <a:gd name="T64" fmla="*/ 81 w 81"/>
              <a:gd name="T65" fmla="*/ 17 h 101"/>
              <a:gd name="T66" fmla="*/ 77 w 81"/>
              <a:gd name="T67" fmla="*/ 0 h 101"/>
              <a:gd name="T68" fmla="*/ 53 w 81"/>
              <a:gd name="T69" fmla="*/ 27 h 101"/>
              <a:gd name="T70" fmla="*/ 77 w 81"/>
              <a:gd name="T71" fmla="*/ 48 h 101"/>
              <a:gd name="T72" fmla="*/ 81 w 81"/>
              <a:gd name="T73" fmla="*/ 31 h 101"/>
              <a:gd name="T74" fmla="*/ 53 w 81"/>
              <a:gd name="T75" fmla="*/ 27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81" h="101">
                <a:moveTo>
                  <a:pt x="4" y="27"/>
                </a:moveTo>
                <a:cubicBezTo>
                  <a:pt x="48" y="27"/>
                  <a:pt x="48" y="27"/>
                  <a:pt x="48" y="27"/>
                </a:cubicBezTo>
                <a:cubicBezTo>
                  <a:pt x="48" y="48"/>
                  <a:pt x="48" y="48"/>
                  <a:pt x="4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46"/>
                  <a:pt x="0" y="44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29"/>
                  <a:pt x="2" y="27"/>
                  <a:pt x="4" y="27"/>
                </a:cubicBezTo>
                <a:close/>
                <a:moveTo>
                  <a:pt x="58" y="90"/>
                </a:moveTo>
                <a:cubicBezTo>
                  <a:pt x="81" y="90"/>
                  <a:pt x="81" y="90"/>
                  <a:pt x="81" y="90"/>
                </a:cubicBezTo>
                <a:cubicBezTo>
                  <a:pt x="81" y="98"/>
                  <a:pt x="81" y="98"/>
                  <a:pt x="81" y="98"/>
                </a:cubicBezTo>
                <a:cubicBezTo>
                  <a:pt x="58" y="98"/>
                  <a:pt x="58" y="98"/>
                  <a:pt x="58" y="98"/>
                </a:cubicBezTo>
                <a:cubicBezTo>
                  <a:pt x="58" y="90"/>
                  <a:pt x="58" y="90"/>
                  <a:pt x="58" y="90"/>
                </a:cubicBezTo>
                <a:close/>
                <a:moveTo>
                  <a:pt x="53" y="98"/>
                </a:moveTo>
                <a:cubicBezTo>
                  <a:pt x="53" y="101"/>
                  <a:pt x="53" y="101"/>
                  <a:pt x="53" y="101"/>
                </a:cubicBezTo>
                <a:cubicBezTo>
                  <a:pt x="29" y="101"/>
                  <a:pt x="29" y="101"/>
                  <a:pt x="29" y="101"/>
                </a:cubicBezTo>
                <a:cubicBezTo>
                  <a:pt x="29" y="98"/>
                  <a:pt x="29" y="98"/>
                  <a:pt x="29" y="98"/>
                </a:cubicBezTo>
                <a:cubicBezTo>
                  <a:pt x="0" y="98"/>
                  <a:pt x="0" y="98"/>
                  <a:pt x="0" y="98"/>
                </a:cubicBezTo>
                <a:cubicBezTo>
                  <a:pt x="0" y="90"/>
                  <a:pt x="0" y="90"/>
                  <a:pt x="0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29" y="87"/>
                  <a:pt x="29" y="87"/>
                  <a:pt x="29" y="87"/>
                </a:cubicBezTo>
                <a:cubicBezTo>
                  <a:pt x="38" y="87"/>
                  <a:pt x="38" y="87"/>
                  <a:pt x="38" y="87"/>
                </a:cubicBezTo>
                <a:cubicBezTo>
                  <a:pt x="38" y="76"/>
                  <a:pt x="38" y="76"/>
                  <a:pt x="38" y="76"/>
                </a:cubicBezTo>
                <a:cubicBezTo>
                  <a:pt x="4" y="76"/>
                  <a:pt x="4" y="76"/>
                  <a:pt x="4" y="76"/>
                </a:cubicBezTo>
                <a:cubicBezTo>
                  <a:pt x="2" y="76"/>
                  <a:pt x="0" y="74"/>
                  <a:pt x="0" y="72"/>
                </a:cubicBezTo>
                <a:cubicBezTo>
                  <a:pt x="0" y="58"/>
                  <a:pt x="0" y="58"/>
                  <a:pt x="0" y="58"/>
                </a:cubicBezTo>
                <a:cubicBezTo>
                  <a:pt x="0" y="56"/>
                  <a:pt x="2" y="54"/>
                  <a:pt x="4" y="54"/>
                </a:cubicBezTo>
                <a:cubicBezTo>
                  <a:pt x="48" y="54"/>
                  <a:pt x="48" y="54"/>
                  <a:pt x="48" y="54"/>
                </a:cubicBezTo>
                <a:cubicBezTo>
                  <a:pt x="48" y="76"/>
                  <a:pt x="48" y="76"/>
                  <a:pt x="48" y="76"/>
                </a:cubicBezTo>
                <a:cubicBezTo>
                  <a:pt x="44" y="76"/>
                  <a:pt x="44" y="76"/>
                  <a:pt x="44" y="76"/>
                </a:cubicBezTo>
                <a:cubicBezTo>
                  <a:pt x="44" y="87"/>
                  <a:pt x="44" y="87"/>
                  <a:pt x="44" y="87"/>
                </a:cubicBezTo>
                <a:cubicBezTo>
                  <a:pt x="53" y="87"/>
                  <a:pt x="53" y="87"/>
                  <a:pt x="53" y="87"/>
                </a:cubicBezTo>
                <a:cubicBezTo>
                  <a:pt x="53" y="90"/>
                  <a:pt x="53" y="90"/>
                  <a:pt x="53" y="90"/>
                </a:cubicBezTo>
                <a:cubicBezTo>
                  <a:pt x="53" y="98"/>
                  <a:pt x="53" y="98"/>
                  <a:pt x="53" y="98"/>
                </a:cubicBezTo>
                <a:close/>
                <a:moveTo>
                  <a:pt x="4" y="0"/>
                </a:moveTo>
                <a:cubicBezTo>
                  <a:pt x="48" y="0"/>
                  <a:pt x="48" y="0"/>
                  <a:pt x="48" y="0"/>
                </a:cubicBezTo>
                <a:cubicBezTo>
                  <a:pt x="48" y="21"/>
                  <a:pt x="48" y="21"/>
                  <a:pt x="48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2" y="21"/>
                  <a:pt x="0" y="19"/>
                  <a:pt x="0" y="17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lose/>
                <a:moveTo>
                  <a:pt x="53" y="54"/>
                </a:moveTo>
                <a:cubicBezTo>
                  <a:pt x="53" y="76"/>
                  <a:pt x="53" y="76"/>
                  <a:pt x="53" y="76"/>
                </a:cubicBezTo>
                <a:cubicBezTo>
                  <a:pt x="77" y="76"/>
                  <a:pt x="77" y="76"/>
                  <a:pt x="77" y="76"/>
                </a:cubicBezTo>
                <a:cubicBezTo>
                  <a:pt x="79" y="76"/>
                  <a:pt x="81" y="74"/>
                  <a:pt x="81" y="72"/>
                </a:cubicBezTo>
                <a:cubicBezTo>
                  <a:pt x="81" y="58"/>
                  <a:pt x="81" y="58"/>
                  <a:pt x="81" y="58"/>
                </a:cubicBezTo>
                <a:cubicBezTo>
                  <a:pt x="81" y="56"/>
                  <a:pt x="79" y="54"/>
                  <a:pt x="77" y="54"/>
                </a:cubicBezTo>
                <a:cubicBezTo>
                  <a:pt x="53" y="54"/>
                  <a:pt x="53" y="54"/>
                  <a:pt x="53" y="54"/>
                </a:cubicBezTo>
                <a:close/>
                <a:moveTo>
                  <a:pt x="59" y="8"/>
                </a:moveTo>
                <a:cubicBezTo>
                  <a:pt x="69" y="8"/>
                  <a:pt x="69" y="8"/>
                  <a:pt x="69" y="8"/>
                </a:cubicBezTo>
                <a:cubicBezTo>
                  <a:pt x="69" y="13"/>
                  <a:pt x="69" y="13"/>
                  <a:pt x="69" y="13"/>
                </a:cubicBezTo>
                <a:cubicBezTo>
                  <a:pt x="59" y="13"/>
                  <a:pt x="59" y="13"/>
                  <a:pt x="59" y="13"/>
                </a:cubicBezTo>
                <a:cubicBezTo>
                  <a:pt x="59" y="8"/>
                  <a:pt x="59" y="8"/>
                  <a:pt x="59" y="8"/>
                </a:cubicBezTo>
                <a:close/>
                <a:moveTo>
                  <a:pt x="59" y="63"/>
                </a:moveTo>
                <a:cubicBezTo>
                  <a:pt x="69" y="63"/>
                  <a:pt x="69" y="63"/>
                  <a:pt x="69" y="63"/>
                </a:cubicBezTo>
                <a:cubicBezTo>
                  <a:pt x="69" y="67"/>
                  <a:pt x="69" y="67"/>
                  <a:pt x="69" y="67"/>
                </a:cubicBezTo>
                <a:cubicBezTo>
                  <a:pt x="59" y="67"/>
                  <a:pt x="59" y="67"/>
                  <a:pt x="59" y="67"/>
                </a:cubicBezTo>
                <a:cubicBezTo>
                  <a:pt x="59" y="63"/>
                  <a:pt x="59" y="63"/>
                  <a:pt x="59" y="63"/>
                </a:cubicBezTo>
                <a:close/>
                <a:moveTo>
                  <a:pt x="59" y="35"/>
                </a:moveTo>
                <a:cubicBezTo>
                  <a:pt x="69" y="35"/>
                  <a:pt x="69" y="35"/>
                  <a:pt x="69" y="35"/>
                </a:cubicBezTo>
                <a:cubicBezTo>
                  <a:pt x="69" y="40"/>
                  <a:pt x="69" y="40"/>
                  <a:pt x="69" y="40"/>
                </a:cubicBezTo>
                <a:cubicBezTo>
                  <a:pt x="59" y="40"/>
                  <a:pt x="59" y="40"/>
                  <a:pt x="59" y="40"/>
                </a:cubicBezTo>
                <a:cubicBezTo>
                  <a:pt x="59" y="35"/>
                  <a:pt x="59" y="35"/>
                  <a:pt x="59" y="35"/>
                </a:cubicBezTo>
                <a:close/>
                <a:moveTo>
                  <a:pt x="53" y="0"/>
                </a:moveTo>
                <a:cubicBezTo>
                  <a:pt x="53" y="21"/>
                  <a:pt x="53" y="21"/>
                  <a:pt x="53" y="21"/>
                </a:cubicBezTo>
                <a:cubicBezTo>
                  <a:pt x="77" y="21"/>
                  <a:pt x="77" y="21"/>
                  <a:pt x="77" y="21"/>
                </a:cubicBezTo>
                <a:cubicBezTo>
                  <a:pt x="79" y="21"/>
                  <a:pt x="81" y="19"/>
                  <a:pt x="81" y="17"/>
                </a:cubicBezTo>
                <a:cubicBezTo>
                  <a:pt x="81" y="4"/>
                  <a:pt x="81" y="4"/>
                  <a:pt x="81" y="4"/>
                </a:cubicBezTo>
                <a:cubicBezTo>
                  <a:pt x="81" y="2"/>
                  <a:pt x="79" y="0"/>
                  <a:pt x="77" y="0"/>
                </a:cubicBezTo>
                <a:cubicBezTo>
                  <a:pt x="53" y="0"/>
                  <a:pt x="53" y="0"/>
                  <a:pt x="53" y="0"/>
                </a:cubicBezTo>
                <a:close/>
                <a:moveTo>
                  <a:pt x="53" y="27"/>
                </a:moveTo>
                <a:cubicBezTo>
                  <a:pt x="53" y="48"/>
                  <a:pt x="53" y="48"/>
                  <a:pt x="53" y="48"/>
                </a:cubicBezTo>
                <a:cubicBezTo>
                  <a:pt x="77" y="48"/>
                  <a:pt x="77" y="48"/>
                  <a:pt x="77" y="48"/>
                </a:cubicBezTo>
                <a:cubicBezTo>
                  <a:pt x="79" y="48"/>
                  <a:pt x="81" y="46"/>
                  <a:pt x="81" y="44"/>
                </a:cubicBezTo>
                <a:cubicBezTo>
                  <a:pt x="81" y="31"/>
                  <a:pt x="81" y="31"/>
                  <a:pt x="81" y="31"/>
                </a:cubicBezTo>
                <a:cubicBezTo>
                  <a:pt x="81" y="29"/>
                  <a:pt x="79" y="27"/>
                  <a:pt x="77" y="27"/>
                </a:cubicBezTo>
                <a:lnTo>
                  <a:pt x="53" y="27"/>
                </a:lnTo>
                <a:close/>
              </a:path>
            </a:pathLst>
          </a:custGeom>
          <a:solidFill>
            <a:srgbClr val="DAB96E"/>
          </a:solidFill>
          <a:ln>
            <a:noFill/>
          </a:ln>
        </p:spPr>
        <p:txBody>
          <a:bodyPr vert="horz" wrap="square" lIns="91416" tIns="45708" rIns="91416" bIns="4570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圆角矩形 54"/>
          <p:cNvSpPr/>
          <p:nvPr/>
        </p:nvSpPr>
        <p:spPr>
          <a:xfrm>
            <a:off x="7145107" y="321920"/>
            <a:ext cx="889000" cy="304800"/>
          </a:xfrm>
          <a:prstGeom prst="roundRect">
            <a:avLst>
              <a:gd name="adj" fmla="val 50000"/>
            </a:avLst>
          </a:prstGeom>
          <a:solidFill>
            <a:srgbClr val="DAB96E"/>
          </a:solidFill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spcBef>
                <a:spcPct val="0"/>
              </a:spcBef>
              <a:defRPr/>
            </a:pPr>
            <a:r>
              <a:rPr kumimoji="1" lang="zh-CN" altLang="en-US" sz="1000" b="1" dirty="0">
                <a:solidFill>
                  <a:schemeClr val="bg1"/>
                </a:solidFill>
                <a:latin typeface="Arial" panose="020B0604020202020204"/>
              </a:rPr>
              <a:t>选题背景</a:t>
            </a:r>
            <a:endParaRPr lang="zh-CN" altLang="en-US" sz="1000" b="1" dirty="0">
              <a:solidFill>
                <a:schemeClr val="bg1"/>
              </a:solidFill>
              <a:latin typeface="Arial" panose="020B0604020202020204"/>
              <a:sym typeface="微软雅黑" panose="020B0503020204020204" charset="-122"/>
            </a:endParaRPr>
          </a:p>
        </p:txBody>
      </p:sp>
      <p:sp>
        <p:nvSpPr>
          <p:cNvPr id="56" name="圆角矩形 55"/>
          <p:cNvSpPr/>
          <p:nvPr/>
        </p:nvSpPr>
        <p:spPr>
          <a:xfrm>
            <a:off x="8476010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/>
              </a:rPr>
              <a:t>研究意义</a:t>
            </a:r>
          </a:p>
        </p:txBody>
      </p:sp>
      <p:sp>
        <p:nvSpPr>
          <p:cNvPr id="57" name="圆角矩形 56"/>
          <p:cNvSpPr/>
          <p:nvPr/>
        </p:nvSpPr>
        <p:spPr>
          <a:xfrm>
            <a:off x="9730713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dirty="0">
                <a:solidFill>
                  <a:schemeClr val="bg1"/>
                </a:solidFill>
                <a:latin typeface="Arial" panose="020B0604020202020204"/>
              </a:rPr>
              <a:t>理论基础</a:t>
            </a:r>
            <a:endParaRPr lang="zh-CN" altLang="en-US" sz="1000" dirty="0">
              <a:solidFill>
                <a:schemeClr val="bg1"/>
              </a:solidFill>
              <a:latin typeface="Arial" panose="020B0604020202020204"/>
            </a:endParaRPr>
          </a:p>
        </p:txBody>
      </p:sp>
      <p:sp>
        <p:nvSpPr>
          <p:cNvPr id="58" name="圆角矩形 57"/>
          <p:cNvSpPr/>
          <p:nvPr/>
        </p:nvSpPr>
        <p:spPr>
          <a:xfrm>
            <a:off x="10985416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dirty="0">
                <a:solidFill>
                  <a:schemeClr val="bg1"/>
                </a:solidFill>
                <a:latin typeface="Arial" panose="020B0604020202020204"/>
              </a:rPr>
              <a:t>贡献创新</a:t>
            </a:r>
            <a:endParaRPr lang="zh-CN" altLang="en-US" sz="1000" dirty="0">
              <a:solidFill>
                <a:schemeClr val="bg1"/>
              </a:solidFill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557729" y="4487091"/>
            <a:ext cx="2526601" cy="1534248"/>
            <a:chOff x="1557729" y="4487091"/>
            <a:chExt cx="2526601" cy="1534248"/>
          </a:xfrm>
        </p:grpSpPr>
        <p:sp>
          <p:nvSpPr>
            <p:cNvPr id="18" name="Freeform 8"/>
            <p:cNvSpPr/>
            <p:nvPr/>
          </p:nvSpPr>
          <p:spPr bwMode="auto">
            <a:xfrm rot="19800000">
              <a:off x="1557729" y="5269955"/>
              <a:ext cx="703572" cy="730984"/>
            </a:xfrm>
            <a:custGeom>
              <a:avLst/>
              <a:gdLst>
                <a:gd name="T0" fmla="*/ 613 w 932"/>
                <a:gd name="T1" fmla="*/ 0 h 969"/>
                <a:gd name="T2" fmla="*/ 0 w 932"/>
                <a:gd name="T3" fmla="*/ 515 h 969"/>
                <a:gd name="T4" fmla="*/ 80 w 932"/>
                <a:gd name="T5" fmla="*/ 770 h 969"/>
                <a:gd name="T6" fmla="*/ 574 w 932"/>
                <a:gd name="T7" fmla="*/ 969 h 969"/>
                <a:gd name="T8" fmla="*/ 932 w 932"/>
                <a:gd name="T9" fmla="*/ 891 h 969"/>
                <a:gd name="T10" fmla="*/ 932 w 932"/>
                <a:gd name="T11" fmla="*/ 69 h 969"/>
                <a:gd name="T12" fmla="*/ 613 w 932"/>
                <a:gd name="T13" fmla="*/ 0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2" h="969">
                  <a:moveTo>
                    <a:pt x="613" y="0"/>
                  </a:moveTo>
                  <a:cubicBezTo>
                    <a:pt x="275" y="0"/>
                    <a:pt x="0" y="231"/>
                    <a:pt x="0" y="515"/>
                  </a:cubicBezTo>
                  <a:cubicBezTo>
                    <a:pt x="0" y="608"/>
                    <a:pt x="29" y="695"/>
                    <a:pt x="80" y="770"/>
                  </a:cubicBezTo>
                  <a:cubicBezTo>
                    <a:pt x="197" y="892"/>
                    <a:pt x="375" y="969"/>
                    <a:pt x="574" y="969"/>
                  </a:cubicBezTo>
                  <a:cubicBezTo>
                    <a:pt x="932" y="891"/>
                    <a:pt x="932" y="891"/>
                    <a:pt x="932" y="891"/>
                  </a:cubicBezTo>
                  <a:cubicBezTo>
                    <a:pt x="932" y="69"/>
                    <a:pt x="932" y="69"/>
                    <a:pt x="932" y="69"/>
                  </a:cubicBezTo>
                  <a:cubicBezTo>
                    <a:pt x="613" y="0"/>
                    <a:pt x="613" y="0"/>
                    <a:pt x="613" y="0"/>
                  </a:cubicBezTo>
                </a:path>
              </a:pathLst>
            </a:custGeom>
            <a:noFill/>
            <a:ln>
              <a:gradFill>
                <a:gsLst>
                  <a:gs pos="0">
                    <a:srgbClr val="FBF56F"/>
                  </a:gs>
                  <a:gs pos="100000">
                    <a:srgbClr val="DEB024"/>
                  </a:gs>
                </a:gsLst>
                <a:lin ang="7200000" scaled="0"/>
              </a:gra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10"/>
            <p:cNvSpPr/>
            <p:nvPr/>
          </p:nvSpPr>
          <p:spPr bwMode="auto">
            <a:xfrm rot="19800000">
              <a:off x="2314074" y="4487091"/>
              <a:ext cx="1644713" cy="881749"/>
            </a:xfrm>
            <a:custGeom>
              <a:avLst/>
              <a:gdLst>
                <a:gd name="T0" fmla="*/ 832 w 2181"/>
                <a:gd name="T1" fmla="*/ 0 h 1168"/>
                <a:gd name="T2" fmla="*/ 0 w 2181"/>
                <a:gd name="T3" fmla="*/ 173 h 1168"/>
                <a:gd name="T4" fmla="*/ 0 w 2181"/>
                <a:gd name="T5" fmla="*/ 992 h 1168"/>
                <a:gd name="T6" fmla="*/ 845 w 2181"/>
                <a:gd name="T7" fmla="*/ 1168 h 1168"/>
                <a:gd name="T8" fmla="*/ 2153 w 2181"/>
                <a:gd name="T9" fmla="*/ 712 h 1168"/>
                <a:gd name="T10" fmla="*/ 2181 w 2181"/>
                <a:gd name="T11" fmla="*/ 613 h 1168"/>
                <a:gd name="T12" fmla="*/ 832 w 2181"/>
                <a:gd name="T13" fmla="*/ 0 h 1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1" h="1168">
                  <a:moveTo>
                    <a:pt x="832" y="0"/>
                  </a:moveTo>
                  <a:cubicBezTo>
                    <a:pt x="0" y="173"/>
                    <a:pt x="0" y="173"/>
                    <a:pt x="0" y="173"/>
                  </a:cubicBezTo>
                  <a:cubicBezTo>
                    <a:pt x="0" y="992"/>
                    <a:pt x="0" y="992"/>
                    <a:pt x="0" y="992"/>
                  </a:cubicBezTo>
                  <a:cubicBezTo>
                    <a:pt x="845" y="1168"/>
                    <a:pt x="845" y="1168"/>
                    <a:pt x="845" y="1168"/>
                  </a:cubicBezTo>
                  <a:cubicBezTo>
                    <a:pt x="1133" y="1168"/>
                    <a:pt x="1893" y="975"/>
                    <a:pt x="2153" y="712"/>
                  </a:cubicBezTo>
                  <a:cubicBezTo>
                    <a:pt x="2171" y="680"/>
                    <a:pt x="2181" y="647"/>
                    <a:pt x="2181" y="613"/>
                  </a:cubicBezTo>
                  <a:cubicBezTo>
                    <a:pt x="2181" y="275"/>
                    <a:pt x="1170" y="0"/>
                    <a:pt x="832" y="0"/>
                  </a:cubicBezTo>
                </a:path>
              </a:pathLst>
            </a:custGeom>
            <a:noFill/>
            <a:ln>
              <a:solidFill>
                <a:srgbClr val="DAB96E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7"/>
            <p:cNvSpPr/>
            <p:nvPr/>
          </p:nvSpPr>
          <p:spPr bwMode="auto">
            <a:xfrm rot="19800000">
              <a:off x="1637984" y="5294924"/>
              <a:ext cx="662454" cy="726415"/>
            </a:xfrm>
            <a:custGeom>
              <a:avLst/>
              <a:gdLst>
                <a:gd name="T0" fmla="*/ 852 w 879"/>
                <a:gd name="T1" fmla="*/ 0 h 962"/>
                <a:gd name="T2" fmla="*/ 852 w 879"/>
                <a:gd name="T3" fmla="*/ 822 h 962"/>
                <a:gd name="T4" fmla="*/ 494 w 879"/>
                <a:gd name="T5" fmla="*/ 900 h 962"/>
                <a:gd name="T6" fmla="*/ 0 w 879"/>
                <a:gd name="T7" fmla="*/ 701 h 962"/>
                <a:gd name="T8" fmla="*/ 533 w 879"/>
                <a:gd name="T9" fmla="*/ 962 h 962"/>
                <a:gd name="T10" fmla="*/ 879 w 879"/>
                <a:gd name="T11" fmla="*/ 887 h 962"/>
                <a:gd name="T12" fmla="*/ 879 w 879"/>
                <a:gd name="T13" fmla="*/ 6 h 962"/>
                <a:gd name="T14" fmla="*/ 852 w 879"/>
                <a:gd name="T15" fmla="*/ 0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79" h="962">
                  <a:moveTo>
                    <a:pt x="852" y="0"/>
                  </a:moveTo>
                  <a:cubicBezTo>
                    <a:pt x="852" y="822"/>
                    <a:pt x="852" y="822"/>
                    <a:pt x="852" y="822"/>
                  </a:cubicBezTo>
                  <a:cubicBezTo>
                    <a:pt x="494" y="900"/>
                    <a:pt x="494" y="900"/>
                    <a:pt x="494" y="900"/>
                  </a:cubicBezTo>
                  <a:cubicBezTo>
                    <a:pt x="295" y="900"/>
                    <a:pt x="117" y="823"/>
                    <a:pt x="0" y="701"/>
                  </a:cubicBezTo>
                  <a:cubicBezTo>
                    <a:pt x="106" y="857"/>
                    <a:pt x="305" y="962"/>
                    <a:pt x="533" y="962"/>
                  </a:cubicBezTo>
                  <a:cubicBezTo>
                    <a:pt x="879" y="887"/>
                    <a:pt x="879" y="887"/>
                    <a:pt x="879" y="887"/>
                  </a:cubicBezTo>
                  <a:cubicBezTo>
                    <a:pt x="879" y="6"/>
                    <a:pt x="879" y="6"/>
                    <a:pt x="879" y="6"/>
                  </a:cubicBezTo>
                  <a:cubicBezTo>
                    <a:pt x="852" y="0"/>
                    <a:pt x="852" y="0"/>
                    <a:pt x="852" y="0"/>
                  </a:cubicBezTo>
                </a:path>
              </a:pathLst>
            </a:custGeom>
            <a:gradFill>
              <a:gsLst>
                <a:gs pos="0">
                  <a:srgbClr val="FDFA75"/>
                </a:gs>
                <a:gs pos="100000">
                  <a:srgbClr val="D79E11"/>
                </a:gs>
              </a:gsLst>
              <a:lin ang="2700000" scaled="1"/>
            </a:gradFill>
            <a:ln w="12700">
              <a:solidFill>
                <a:srgbClr val="DAB96E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9"/>
            <p:cNvSpPr/>
            <p:nvPr/>
          </p:nvSpPr>
          <p:spPr bwMode="auto">
            <a:xfrm rot="19800000">
              <a:off x="2460937" y="4991030"/>
              <a:ext cx="1623393" cy="388335"/>
            </a:xfrm>
            <a:custGeom>
              <a:avLst/>
              <a:gdLst>
                <a:gd name="T0" fmla="*/ 2153 w 2153"/>
                <a:gd name="T1" fmla="*/ 0 h 515"/>
                <a:gd name="T2" fmla="*/ 845 w 2153"/>
                <a:gd name="T3" fmla="*/ 456 h 515"/>
                <a:gd name="T4" fmla="*/ 0 w 2153"/>
                <a:gd name="T5" fmla="*/ 280 h 515"/>
                <a:gd name="T6" fmla="*/ 0 w 2153"/>
                <a:gd name="T7" fmla="*/ 342 h 515"/>
                <a:gd name="T8" fmla="*/ 832 w 2153"/>
                <a:gd name="T9" fmla="*/ 515 h 515"/>
                <a:gd name="T10" fmla="*/ 2153 w 2153"/>
                <a:gd name="T11" fmla="*/ 0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53" h="515">
                  <a:moveTo>
                    <a:pt x="2153" y="0"/>
                  </a:moveTo>
                  <a:cubicBezTo>
                    <a:pt x="1893" y="263"/>
                    <a:pt x="1133" y="456"/>
                    <a:pt x="845" y="456"/>
                  </a:cubicBezTo>
                  <a:cubicBezTo>
                    <a:pt x="0" y="280"/>
                    <a:pt x="0" y="280"/>
                    <a:pt x="0" y="280"/>
                  </a:cubicBezTo>
                  <a:cubicBezTo>
                    <a:pt x="0" y="342"/>
                    <a:pt x="0" y="342"/>
                    <a:pt x="0" y="342"/>
                  </a:cubicBezTo>
                  <a:cubicBezTo>
                    <a:pt x="832" y="515"/>
                    <a:pt x="832" y="515"/>
                    <a:pt x="832" y="515"/>
                  </a:cubicBezTo>
                  <a:cubicBezTo>
                    <a:pt x="1137" y="515"/>
                    <a:pt x="1988" y="292"/>
                    <a:pt x="2153" y="0"/>
                  </a:cubicBezTo>
                </a:path>
              </a:pathLst>
            </a:custGeom>
            <a:gradFill>
              <a:gsLst>
                <a:gs pos="0">
                  <a:srgbClr val="FDFA75"/>
                </a:gs>
                <a:gs pos="100000">
                  <a:srgbClr val="D79E11"/>
                </a:gs>
              </a:gsLst>
              <a:lin ang="2700000" scaled="1"/>
            </a:gradFill>
            <a:ln w="12700">
              <a:solidFill>
                <a:srgbClr val="DAB96E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1678371" y="5404614"/>
              <a:ext cx="4667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 smtClean="0">
                  <a:gradFill>
                    <a:gsLst>
                      <a:gs pos="0">
                        <a:srgbClr val="FDFA75"/>
                      </a:gs>
                      <a:gs pos="100000">
                        <a:srgbClr val="D79E11"/>
                      </a:gs>
                    </a:gsLst>
                    <a:lin ang="2700000" scaled="1"/>
                  </a:gradFill>
                  <a:latin typeface="Impact" panose="020B0806030902050204" pitchFamily="34" charset="0"/>
                  <a:ea typeface="方正姚体" panose="02010601030101010101" pitchFamily="2" charset="-122"/>
                </a:rPr>
                <a:t>01</a:t>
              </a:r>
              <a:endParaRPr lang="zh-CN" altLang="en-US" sz="1200" dirty="0" smtClean="0">
                <a:solidFill>
                  <a:srgbClr val="DA1F28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方正姚体" panose="02010601030101010101" pitchFamily="2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502438" y="4090962"/>
            <a:ext cx="2526601" cy="1534248"/>
            <a:chOff x="4502438" y="4090962"/>
            <a:chExt cx="2526601" cy="1534248"/>
          </a:xfrm>
        </p:grpSpPr>
        <p:sp>
          <p:nvSpPr>
            <p:cNvPr id="22" name="Freeform 8"/>
            <p:cNvSpPr/>
            <p:nvPr/>
          </p:nvSpPr>
          <p:spPr bwMode="auto">
            <a:xfrm rot="19800000">
              <a:off x="4502438" y="4873826"/>
              <a:ext cx="703572" cy="730984"/>
            </a:xfrm>
            <a:custGeom>
              <a:avLst/>
              <a:gdLst>
                <a:gd name="T0" fmla="*/ 613 w 932"/>
                <a:gd name="T1" fmla="*/ 0 h 969"/>
                <a:gd name="T2" fmla="*/ 0 w 932"/>
                <a:gd name="T3" fmla="*/ 515 h 969"/>
                <a:gd name="T4" fmla="*/ 80 w 932"/>
                <a:gd name="T5" fmla="*/ 770 h 969"/>
                <a:gd name="T6" fmla="*/ 574 w 932"/>
                <a:gd name="T7" fmla="*/ 969 h 969"/>
                <a:gd name="T8" fmla="*/ 932 w 932"/>
                <a:gd name="T9" fmla="*/ 891 h 969"/>
                <a:gd name="T10" fmla="*/ 932 w 932"/>
                <a:gd name="T11" fmla="*/ 69 h 969"/>
                <a:gd name="T12" fmla="*/ 613 w 932"/>
                <a:gd name="T13" fmla="*/ 0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2" h="969">
                  <a:moveTo>
                    <a:pt x="613" y="0"/>
                  </a:moveTo>
                  <a:cubicBezTo>
                    <a:pt x="275" y="0"/>
                    <a:pt x="0" y="231"/>
                    <a:pt x="0" y="515"/>
                  </a:cubicBezTo>
                  <a:cubicBezTo>
                    <a:pt x="0" y="608"/>
                    <a:pt x="29" y="695"/>
                    <a:pt x="80" y="770"/>
                  </a:cubicBezTo>
                  <a:cubicBezTo>
                    <a:pt x="197" y="892"/>
                    <a:pt x="375" y="969"/>
                    <a:pt x="574" y="969"/>
                  </a:cubicBezTo>
                  <a:cubicBezTo>
                    <a:pt x="932" y="891"/>
                    <a:pt x="932" y="891"/>
                    <a:pt x="932" y="891"/>
                  </a:cubicBezTo>
                  <a:cubicBezTo>
                    <a:pt x="932" y="69"/>
                    <a:pt x="932" y="69"/>
                    <a:pt x="932" y="69"/>
                  </a:cubicBezTo>
                  <a:cubicBezTo>
                    <a:pt x="613" y="0"/>
                    <a:pt x="613" y="0"/>
                    <a:pt x="613" y="0"/>
                  </a:cubicBezTo>
                </a:path>
              </a:pathLst>
            </a:custGeom>
            <a:noFill/>
            <a:ln>
              <a:gradFill>
                <a:gsLst>
                  <a:gs pos="0">
                    <a:srgbClr val="FBF56F"/>
                  </a:gs>
                  <a:gs pos="100000">
                    <a:srgbClr val="DEB024"/>
                  </a:gs>
                </a:gsLst>
                <a:lin ang="7200000" scaled="0"/>
              </a:gra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4" name="Freeform 10"/>
            <p:cNvSpPr/>
            <p:nvPr/>
          </p:nvSpPr>
          <p:spPr bwMode="auto">
            <a:xfrm rot="19800000">
              <a:off x="5258783" y="4090962"/>
              <a:ext cx="1644713" cy="881749"/>
            </a:xfrm>
            <a:custGeom>
              <a:avLst/>
              <a:gdLst>
                <a:gd name="T0" fmla="*/ 832 w 2181"/>
                <a:gd name="T1" fmla="*/ 0 h 1168"/>
                <a:gd name="T2" fmla="*/ 0 w 2181"/>
                <a:gd name="T3" fmla="*/ 173 h 1168"/>
                <a:gd name="T4" fmla="*/ 0 w 2181"/>
                <a:gd name="T5" fmla="*/ 992 h 1168"/>
                <a:gd name="T6" fmla="*/ 845 w 2181"/>
                <a:gd name="T7" fmla="*/ 1168 h 1168"/>
                <a:gd name="T8" fmla="*/ 2153 w 2181"/>
                <a:gd name="T9" fmla="*/ 712 h 1168"/>
                <a:gd name="T10" fmla="*/ 2181 w 2181"/>
                <a:gd name="T11" fmla="*/ 613 h 1168"/>
                <a:gd name="T12" fmla="*/ 832 w 2181"/>
                <a:gd name="T13" fmla="*/ 0 h 1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1" h="1168">
                  <a:moveTo>
                    <a:pt x="832" y="0"/>
                  </a:moveTo>
                  <a:cubicBezTo>
                    <a:pt x="0" y="173"/>
                    <a:pt x="0" y="173"/>
                    <a:pt x="0" y="173"/>
                  </a:cubicBezTo>
                  <a:cubicBezTo>
                    <a:pt x="0" y="992"/>
                    <a:pt x="0" y="992"/>
                    <a:pt x="0" y="992"/>
                  </a:cubicBezTo>
                  <a:cubicBezTo>
                    <a:pt x="845" y="1168"/>
                    <a:pt x="845" y="1168"/>
                    <a:pt x="845" y="1168"/>
                  </a:cubicBezTo>
                  <a:cubicBezTo>
                    <a:pt x="1133" y="1168"/>
                    <a:pt x="1893" y="975"/>
                    <a:pt x="2153" y="712"/>
                  </a:cubicBezTo>
                  <a:cubicBezTo>
                    <a:pt x="2171" y="680"/>
                    <a:pt x="2181" y="647"/>
                    <a:pt x="2181" y="613"/>
                  </a:cubicBezTo>
                  <a:cubicBezTo>
                    <a:pt x="2181" y="275"/>
                    <a:pt x="1170" y="0"/>
                    <a:pt x="832" y="0"/>
                  </a:cubicBezTo>
                </a:path>
              </a:pathLst>
            </a:custGeom>
            <a:noFill/>
            <a:ln>
              <a:gradFill>
                <a:gsLst>
                  <a:gs pos="0">
                    <a:srgbClr val="FBF56F"/>
                  </a:gs>
                  <a:gs pos="100000">
                    <a:srgbClr val="DEB024"/>
                  </a:gs>
                </a:gsLst>
                <a:lin ang="7200000" scaled="0"/>
              </a:gra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1" name="Freeform 7"/>
            <p:cNvSpPr/>
            <p:nvPr/>
          </p:nvSpPr>
          <p:spPr bwMode="auto">
            <a:xfrm rot="19800000">
              <a:off x="4582693" y="4898795"/>
              <a:ext cx="662454" cy="726415"/>
            </a:xfrm>
            <a:custGeom>
              <a:avLst/>
              <a:gdLst>
                <a:gd name="T0" fmla="*/ 852 w 879"/>
                <a:gd name="T1" fmla="*/ 0 h 962"/>
                <a:gd name="T2" fmla="*/ 852 w 879"/>
                <a:gd name="T3" fmla="*/ 822 h 962"/>
                <a:gd name="T4" fmla="*/ 494 w 879"/>
                <a:gd name="T5" fmla="*/ 900 h 962"/>
                <a:gd name="T6" fmla="*/ 0 w 879"/>
                <a:gd name="T7" fmla="*/ 701 h 962"/>
                <a:gd name="T8" fmla="*/ 533 w 879"/>
                <a:gd name="T9" fmla="*/ 962 h 962"/>
                <a:gd name="T10" fmla="*/ 879 w 879"/>
                <a:gd name="T11" fmla="*/ 887 h 962"/>
                <a:gd name="T12" fmla="*/ 879 w 879"/>
                <a:gd name="T13" fmla="*/ 6 h 962"/>
                <a:gd name="T14" fmla="*/ 852 w 879"/>
                <a:gd name="T15" fmla="*/ 0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79" h="962">
                  <a:moveTo>
                    <a:pt x="852" y="0"/>
                  </a:moveTo>
                  <a:cubicBezTo>
                    <a:pt x="852" y="822"/>
                    <a:pt x="852" y="822"/>
                    <a:pt x="852" y="822"/>
                  </a:cubicBezTo>
                  <a:cubicBezTo>
                    <a:pt x="494" y="900"/>
                    <a:pt x="494" y="900"/>
                    <a:pt x="494" y="900"/>
                  </a:cubicBezTo>
                  <a:cubicBezTo>
                    <a:pt x="295" y="900"/>
                    <a:pt x="117" y="823"/>
                    <a:pt x="0" y="701"/>
                  </a:cubicBezTo>
                  <a:cubicBezTo>
                    <a:pt x="106" y="857"/>
                    <a:pt x="305" y="962"/>
                    <a:pt x="533" y="962"/>
                  </a:cubicBezTo>
                  <a:cubicBezTo>
                    <a:pt x="879" y="887"/>
                    <a:pt x="879" y="887"/>
                    <a:pt x="879" y="887"/>
                  </a:cubicBezTo>
                  <a:cubicBezTo>
                    <a:pt x="879" y="6"/>
                    <a:pt x="879" y="6"/>
                    <a:pt x="879" y="6"/>
                  </a:cubicBezTo>
                  <a:cubicBezTo>
                    <a:pt x="852" y="0"/>
                    <a:pt x="852" y="0"/>
                    <a:pt x="852" y="0"/>
                  </a:cubicBezTo>
                </a:path>
              </a:pathLst>
            </a:custGeom>
            <a:solidFill>
              <a:srgbClr val="DAB96E"/>
            </a:solidFill>
            <a:ln w="12700">
              <a:solidFill>
                <a:srgbClr val="DAB96E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3" name="Freeform 9"/>
            <p:cNvSpPr/>
            <p:nvPr/>
          </p:nvSpPr>
          <p:spPr bwMode="auto">
            <a:xfrm rot="19800000">
              <a:off x="5405646" y="4594901"/>
              <a:ext cx="1623393" cy="388335"/>
            </a:xfrm>
            <a:custGeom>
              <a:avLst/>
              <a:gdLst>
                <a:gd name="T0" fmla="*/ 2153 w 2153"/>
                <a:gd name="T1" fmla="*/ 0 h 515"/>
                <a:gd name="T2" fmla="*/ 845 w 2153"/>
                <a:gd name="T3" fmla="*/ 456 h 515"/>
                <a:gd name="T4" fmla="*/ 0 w 2153"/>
                <a:gd name="T5" fmla="*/ 280 h 515"/>
                <a:gd name="T6" fmla="*/ 0 w 2153"/>
                <a:gd name="T7" fmla="*/ 342 h 515"/>
                <a:gd name="T8" fmla="*/ 832 w 2153"/>
                <a:gd name="T9" fmla="*/ 515 h 515"/>
                <a:gd name="T10" fmla="*/ 2153 w 2153"/>
                <a:gd name="T11" fmla="*/ 0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53" h="515">
                  <a:moveTo>
                    <a:pt x="2153" y="0"/>
                  </a:moveTo>
                  <a:cubicBezTo>
                    <a:pt x="1893" y="263"/>
                    <a:pt x="1133" y="456"/>
                    <a:pt x="845" y="456"/>
                  </a:cubicBezTo>
                  <a:cubicBezTo>
                    <a:pt x="0" y="280"/>
                    <a:pt x="0" y="280"/>
                    <a:pt x="0" y="280"/>
                  </a:cubicBezTo>
                  <a:cubicBezTo>
                    <a:pt x="0" y="342"/>
                    <a:pt x="0" y="342"/>
                    <a:pt x="0" y="342"/>
                  </a:cubicBezTo>
                  <a:cubicBezTo>
                    <a:pt x="832" y="515"/>
                    <a:pt x="832" y="515"/>
                    <a:pt x="832" y="515"/>
                  </a:cubicBezTo>
                  <a:cubicBezTo>
                    <a:pt x="1137" y="515"/>
                    <a:pt x="1988" y="292"/>
                    <a:pt x="2153" y="0"/>
                  </a:cubicBezTo>
                </a:path>
              </a:pathLst>
            </a:custGeom>
            <a:gradFill>
              <a:gsLst>
                <a:gs pos="0">
                  <a:srgbClr val="FDFA75"/>
                </a:gs>
                <a:gs pos="100000">
                  <a:srgbClr val="D79E11"/>
                </a:gs>
              </a:gsLst>
              <a:lin ang="2700000" scaled="1"/>
            </a:gradFill>
            <a:ln w="12700">
              <a:solidFill>
                <a:srgbClr val="DAB96E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4" name="矩形 53"/>
            <p:cNvSpPr/>
            <p:nvPr/>
          </p:nvSpPr>
          <p:spPr>
            <a:xfrm>
              <a:off x="4642405" y="4997307"/>
              <a:ext cx="50366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 smtClean="0">
                  <a:gradFill>
                    <a:gsLst>
                      <a:gs pos="0">
                        <a:srgbClr val="FDFA75"/>
                      </a:gs>
                      <a:gs pos="100000">
                        <a:srgbClr val="D79E11"/>
                      </a:gs>
                    </a:gsLst>
                    <a:lin ang="2700000" scaled="1"/>
                  </a:gradFill>
                  <a:latin typeface="Impact" panose="020B0806030902050204" pitchFamily="34" charset="0"/>
                  <a:ea typeface="方正姚体" panose="02010601030101010101" pitchFamily="2" charset="-122"/>
                </a:rPr>
                <a:t>02</a:t>
              </a:r>
              <a:endParaRPr lang="zh-CN" altLang="en-US" sz="1200" dirty="0" smtClean="0">
                <a:solidFill>
                  <a:srgbClr val="DA1F28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方正姚体" panose="02010601030101010101" pitchFamily="2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4395844" y="2289045"/>
            <a:ext cx="2517076" cy="1534248"/>
            <a:chOff x="4395844" y="2289045"/>
            <a:chExt cx="2517076" cy="1534248"/>
          </a:xfrm>
        </p:grpSpPr>
        <p:sp>
          <p:nvSpPr>
            <p:cNvPr id="26" name="Freeform 8"/>
            <p:cNvSpPr/>
            <p:nvPr/>
          </p:nvSpPr>
          <p:spPr bwMode="auto">
            <a:xfrm rot="19800000">
              <a:off x="4395844" y="3071909"/>
              <a:ext cx="703572" cy="730984"/>
            </a:xfrm>
            <a:custGeom>
              <a:avLst/>
              <a:gdLst>
                <a:gd name="T0" fmla="*/ 613 w 932"/>
                <a:gd name="T1" fmla="*/ 0 h 969"/>
                <a:gd name="T2" fmla="*/ 0 w 932"/>
                <a:gd name="T3" fmla="*/ 515 h 969"/>
                <a:gd name="T4" fmla="*/ 80 w 932"/>
                <a:gd name="T5" fmla="*/ 770 h 969"/>
                <a:gd name="T6" fmla="*/ 574 w 932"/>
                <a:gd name="T7" fmla="*/ 969 h 969"/>
                <a:gd name="T8" fmla="*/ 932 w 932"/>
                <a:gd name="T9" fmla="*/ 891 h 969"/>
                <a:gd name="T10" fmla="*/ 932 w 932"/>
                <a:gd name="T11" fmla="*/ 69 h 969"/>
                <a:gd name="T12" fmla="*/ 613 w 932"/>
                <a:gd name="T13" fmla="*/ 0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2" h="969">
                  <a:moveTo>
                    <a:pt x="613" y="0"/>
                  </a:moveTo>
                  <a:cubicBezTo>
                    <a:pt x="275" y="0"/>
                    <a:pt x="0" y="231"/>
                    <a:pt x="0" y="515"/>
                  </a:cubicBezTo>
                  <a:cubicBezTo>
                    <a:pt x="0" y="608"/>
                    <a:pt x="29" y="695"/>
                    <a:pt x="80" y="770"/>
                  </a:cubicBezTo>
                  <a:cubicBezTo>
                    <a:pt x="197" y="892"/>
                    <a:pt x="375" y="969"/>
                    <a:pt x="574" y="969"/>
                  </a:cubicBezTo>
                  <a:cubicBezTo>
                    <a:pt x="932" y="891"/>
                    <a:pt x="932" y="891"/>
                    <a:pt x="932" y="891"/>
                  </a:cubicBezTo>
                  <a:cubicBezTo>
                    <a:pt x="932" y="69"/>
                    <a:pt x="932" y="69"/>
                    <a:pt x="932" y="69"/>
                  </a:cubicBezTo>
                  <a:cubicBezTo>
                    <a:pt x="613" y="0"/>
                    <a:pt x="613" y="0"/>
                    <a:pt x="613" y="0"/>
                  </a:cubicBezTo>
                </a:path>
              </a:pathLst>
            </a:custGeom>
            <a:noFill/>
            <a:ln>
              <a:gradFill>
                <a:gsLst>
                  <a:gs pos="0">
                    <a:srgbClr val="FBF56F"/>
                  </a:gs>
                  <a:gs pos="100000">
                    <a:srgbClr val="DEB024"/>
                  </a:gs>
                </a:gsLst>
                <a:lin ang="7200000" scaled="0"/>
              </a:gra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grpSp>
          <p:nvGrpSpPr>
            <p:cNvPr id="3" name="组合 2"/>
            <p:cNvGrpSpPr/>
            <p:nvPr/>
          </p:nvGrpSpPr>
          <p:grpSpPr>
            <a:xfrm>
              <a:off x="4466574" y="2289045"/>
              <a:ext cx="2446346" cy="1534248"/>
              <a:chOff x="4466574" y="2289045"/>
              <a:chExt cx="2446346" cy="1534248"/>
            </a:xfrm>
          </p:grpSpPr>
          <p:sp>
            <p:nvSpPr>
              <p:cNvPr id="29" name="Freeform 10"/>
              <p:cNvSpPr/>
              <p:nvPr/>
            </p:nvSpPr>
            <p:spPr bwMode="auto">
              <a:xfrm rot="19800000">
                <a:off x="5142664" y="2289045"/>
                <a:ext cx="1644713" cy="881749"/>
              </a:xfrm>
              <a:custGeom>
                <a:avLst/>
                <a:gdLst>
                  <a:gd name="T0" fmla="*/ 832 w 2181"/>
                  <a:gd name="T1" fmla="*/ 0 h 1168"/>
                  <a:gd name="T2" fmla="*/ 0 w 2181"/>
                  <a:gd name="T3" fmla="*/ 173 h 1168"/>
                  <a:gd name="T4" fmla="*/ 0 w 2181"/>
                  <a:gd name="T5" fmla="*/ 992 h 1168"/>
                  <a:gd name="T6" fmla="*/ 845 w 2181"/>
                  <a:gd name="T7" fmla="*/ 1168 h 1168"/>
                  <a:gd name="T8" fmla="*/ 2153 w 2181"/>
                  <a:gd name="T9" fmla="*/ 712 h 1168"/>
                  <a:gd name="T10" fmla="*/ 2181 w 2181"/>
                  <a:gd name="T11" fmla="*/ 613 h 1168"/>
                  <a:gd name="T12" fmla="*/ 832 w 2181"/>
                  <a:gd name="T13" fmla="*/ 0 h 1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1" h="1168">
                    <a:moveTo>
                      <a:pt x="832" y="0"/>
                    </a:moveTo>
                    <a:cubicBezTo>
                      <a:pt x="0" y="173"/>
                      <a:pt x="0" y="173"/>
                      <a:pt x="0" y="173"/>
                    </a:cubicBezTo>
                    <a:cubicBezTo>
                      <a:pt x="0" y="992"/>
                      <a:pt x="0" y="992"/>
                      <a:pt x="0" y="992"/>
                    </a:cubicBezTo>
                    <a:cubicBezTo>
                      <a:pt x="845" y="1168"/>
                      <a:pt x="845" y="1168"/>
                      <a:pt x="845" y="1168"/>
                    </a:cubicBezTo>
                    <a:cubicBezTo>
                      <a:pt x="1133" y="1168"/>
                      <a:pt x="1893" y="975"/>
                      <a:pt x="2153" y="712"/>
                    </a:cubicBezTo>
                    <a:cubicBezTo>
                      <a:pt x="2171" y="680"/>
                      <a:pt x="2181" y="647"/>
                      <a:pt x="2181" y="613"/>
                    </a:cubicBezTo>
                    <a:cubicBezTo>
                      <a:pt x="2181" y="275"/>
                      <a:pt x="1170" y="0"/>
                      <a:pt x="832" y="0"/>
                    </a:cubicBezTo>
                  </a:path>
                </a:pathLst>
              </a:custGeom>
              <a:noFill/>
              <a:ln>
                <a:gradFill>
                  <a:gsLst>
                    <a:gs pos="0">
                      <a:srgbClr val="FBF56F"/>
                    </a:gs>
                    <a:gs pos="100000">
                      <a:srgbClr val="DEB024"/>
                    </a:gs>
                  </a:gsLst>
                  <a:lin ang="7200000" scaled="0"/>
                </a:gradFill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Freeform 7"/>
              <p:cNvSpPr/>
              <p:nvPr/>
            </p:nvSpPr>
            <p:spPr bwMode="auto">
              <a:xfrm rot="19800000">
                <a:off x="4466574" y="3096878"/>
                <a:ext cx="662454" cy="726415"/>
              </a:xfrm>
              <a:custGeom>
                <a:avLst/>
                <a:gdLst>
                  <a:gd name="T0" fmla="*/ 852 w 879"/>
                  <a:gd name="T1" fmla="*/ 0 h 962"/>
                  <a:gd name="T2" fmla="*/ 852 w 879"/>
                  <a:gd name="T3" fmla="*/ 822 h 962"/>
                  <a:gd name="T4" fmla="*/ 494 w 879"/>
                  <a:gd name="T5" fmla="*/ 900 h 962"/>
                  <a:gd name="T6" fmla="*/ 0 w 879"/>
                  <a:gd name="T7" fmla="*/ 701 h 962"/>
                  <a:gd name="T8" fmla="*/ 533 w 879"/>
                  <a:gd name="T9" fmla="*/ 962 h 962"/>
                  <a:gd name="T10" fmla="*/ 879 w 879"/>
                  <a:gd name="T11" fmla="*/ 887 h 962"/>
                  <a:gd name="T12" fmla="*/ 879 w 879"/>
                  <a:gd name="T13" fmla="*/ 6 h 962"/>
                  <a:gd name="T14" fmla="*/ 852 w 879"/>
                  <a:gd name="T15" fmla="*/ 0 h 9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79" h="962">
                    <a:moveTo>
                      <a:pt x="852" y="0"/>
                    </a:moveTo>
                    <a:cubicBezTo>
                      <a:pt x="852" y="822"/>
                      <a:pt x="852" y="822"/>
                      <a:pt x="852" y="822"/>
                    </a:cubicBezTo>
                    <a:cubicBezTo>
                      <a:pt x="494" y="900"/>
                      <a:pt x="494" y="900"/>
                      <a:pt x="494" y="900"/>
                    </a:cubicBezTo>
                    <a:cubicBezTo>
                      <a:pt x="295" y="900"/>
                      <a:pt x="117" y="823"/>
                      <a:pt x="0" y="701"/>
                    </a:cubicBezTo>
                    <a:cubicBezTo>
                      <a:pt x="106" y="857"/>
                      <a:pt x="305" y="962"/>
                      <a:pt x="533" y="962"/>
                    </a:cubicBezTo>
                    <a:cubicBezTo>
                      <a:pt x="879" y="887"/>
                      <a:pt x="879" y="887"/>
                      <a:pt x="879" y="887"/>
                    </a:cubicBezTo>
                    <a:cubicBezTo>
                      <a:pt x="879" y="6"/>
                      <a:pt x="879" y="6"/>
                      <a:pt x="879" y="6"/>
                    </a:cubicBezTo>
                    <a:cubicBezTo>
                      <a:pt x="852" y="0"/>
                      <a:pt x="852" y="0"/>
                      <a:pt x="852" y="0"/>
                    </a:cubicBezTo>
                  </a:path>
                </a:pathLst>
              </a:custGeom>
              <a:gradFill>
                <a:gsLst>
                  <a:gs pos="0">
                    <a:srgbClr val="FDFA75"/>
                  </a:gs>
                  <a:gs pos="100000">
                    <a:srgbClr val="D79E11"/>
                  </a:gs>
                </a:gsLst>
                <a:lin ang="2700000" scaled="1"/>
              </a:gradFill>
              <a:ln w="12700"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Freeform 9"/>
              <p:cNvSpPr/>
              <p:nvPr/>
            </p:nvSpPr>
            <p:spPr bwMode="auto">
              <a:xfrm rot="19800000">
                <a:off x="5289527" y="2792984"/>
                <a:ext cx="1623393" cy="388335"/>
              </a:xfrm>
              <a:custGeom>
                <a:avLst/>
                <a:gdLst>
                  <a:gd name="T0" fmla="*/ 2153 w 2153"/>
                  <a:gd name="T1" fmla="*/ 0 h 515"/>
                  <a:gd name="T2" fmla="*/ 845 w 2153"/>
                  <a:gd name="T3" fmla="*/ 456 h 515"/>
                  <a:gd name="T4" fmla="*/ 0 w 2153"/>
                  <a:gd name="T5" fmla="*/ 280 h 515"/>
                  <a:gd name="T6" fmla="*/ 0 w 2153"/>
                  <a:gd name="T7" fmla="*/ 342 h 515"/>
                  <a:gd name="T8" fmla="*/ 832 w 2153"/>
                  <a:gd name="T9" fmla="*/ 515 h 515"/>
                  <a:gd name="T10" fmla="*/ 2153 w 2153"/>
                  <a:gd name="T11" fmla="*/ 0 h 5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53" h="515">
                    <a:moveTo>
                      <a:pt x="2153" y="0"/>
                    </a:moveTo>
                    <a:cubicBezTo>
                      <a:pt x="1893" y="263"/>
                      <a:pt x="1133" y="456"/>
                      <a:pt x="845" y="456"/>
                    </a:cubicBezTo>
                    <a:cubicBezTo>
                      <a:pt x="0" y="280"/>
                      <a:pt x="0" y="280"/>
                      <a:pt x="0" y="280"/>
                    </a:cubicBezTo>
                    <a:cubicBezTo>
                      <a:pt x="0" y="342"/>
                      <a:pt x="0" y="342"/>
                      <a:pt x="0" y="342"/>
                    </a:cubicBezTo>
                    <a:cubicBezTo>
                      <a:pt x="832" y="515"/>
                      <a:pt x="832" y="515"/>
                      <a:pt x="832" y="515"/>
                    </a:cubicBezTo>
                    <a:cubicBezTo>
                      <a:pt x="1137" y="515"/>
                      <a:pt x="1988" y="292"/>
                      <a:pt x="2153" y="0"/>
                    </a:cubicBezTo>
                  </a:path>
                </a:pathLst>
              </a:custGeom>
              <a:gradFill>
                <a:gsLst>
                  <a:gs pos="0">
                    <a:srgbClr val="FDFA75"/>
                  </a:gs>
                  <a:gs pos="100000">
                    <a:srgbClr val="D79E11"/>
                  </a:gs>
                </a:gsLst>
                <a:lin ang="2700000" scaled="1"/>
              </a:gradFill>
              <a:ln w="12700">
                <a:solidFill>
                  <a:srgbClr val="DAB96E"/>
                </a:solidFill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5" name="矩形 54"/>
              <p:cNvSpPr/>
              <p:nvPr/>
            </p:nvSpPr>
            <p:spPr>
              <a:xfrm>
                <a:off x="4530190" y="3202631"/>
                <a:ext cx="51328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2400" dirty="0" smtClean="0">
                    <a:gradFill>
                      <a:gsLst>
                        <a:gs pos="0">
                          <a:srgbClr val="FDFA75"/>
                        </a:gs>
                        <a:gs pos="100000">
                          <a:srgbClr val="D79E11"/>
                        </a:gs>
                      </a:gsLst>
                      <a:lin ang="2700000" scaled="1"/>
                    </a:gradFill>
                    <a:latin typeface="Impact" panose="020B0806030902050204" pitchFamily="34" charset="0"/>
                    <a:ea typeface="方正姚体" panose="02010601030101010101" pitchFamily="2" charset="-122"/>
                  </a:rPr>
                  <a:t>03</a:t>
                </a:r>
                <a:endParaRPr lang="zh-CN" altLang="en-US" sz="1200" dirty="0" smtClean="0">
                  <a:solidFill>
                    <a:srgbClr val="DA1F28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  <a:latin typeface="Impact" panose="020B0806030902050204" pitchFamily="34" charset="0"/>
                  <a:ea typeface="方正姚体" panose="02010601030101010101" pitchFamily="2" charset="-122"/>
                </a:endParaRPr>
              </a:p>
            </p:txBody>
          </p:sp>
        </p:grpSp>
      </p:grpSp>
      <p:grpSp>
        <p:nvGrpSpPr>
          <p:cNvPr id="9" name="组合 8"/>
          <p:cNvGrpSpPr/>
          <p:nvPr/>
        </p:nvGrpSpPr>
        <p:grpSpPr>
          <a:xfrm>
            <a:off x="7442488" y="2037336"/>
            <a:ext cx="2526601" cy="1534248"/>
            <a:chOff x="7442488" y="2037336"/>
            <a:chExt cx="2526601" cy="1534248"/>
          </a:xfrm>
        </p:grpSpPr>
        <p:sp>
          <p:nvSpPr>
            <p:cNvPr id="31" name="Freeform 8"/>
            <p:cNvSpPr/>
            <p:nvPr/>
          </p:nvSpPr>
          <p:spPr bwMode="auto">
            <a:xfrm rot="19800000">
              <a:off x="7442488" y="2820200"/>
              <a:ext cx="703572" cy="730984"/>
            </a:xfrm>
            <a:custGeom>
              <a:avLst/>
              <a:gdLst>
                <a:gd name="T0" fmla="*/ 613 w 932"/>
                <a:gd name="T1" fmla="*/ 0 h 969"/>
                <a:gd name="T2" fmla="*/ 0 w 932"/>
                <a:gd name="T3" fmla="*/ 515 h 969"/>
                <a:gd name="T4" fmla="*/ 80 w 932"/>
                <a:gd name="T5" fmla="*/ 770 h 969"/>
                <a:gd name="T6" fmla="*/ 574 w 932"/>
                <a:gd name="T7" fmla="*/ 969 h 969"/>
                <a:gd name="T8" fmla="*/ 932 w 932"/>
                <a:gd name="T9" fmla="*/ 891 h 969"/>
                <a:gd name="T10" fmla="*/ 932 w 932"/>
                <a:gd name="T11" fmla="*/ 69 h 969"/>
                <a:gd name="T12" fmla="*/ 613 w 932"/>
                <a:gd name="T13" fmla="*/ 0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2" h="969">
                  <a:moveTo>
                    <a:pt x="613" y="0"/>
                  </a:moveTo>
                  <a:cubicBezTo>
                    <a:pt x="275" y="0"/>
                    <a:pt x="0" y="231"/>
                    <a:pt x="0" y="515"/>
                  </a:cubicBezTo>
                  <a:cubicBezTo>
                    <a:pt x="0" y="608"/>
                    <a:pt x="29" y="695"/>
                    <a:pt x="80" y="770"/>
                  </a:cubicBezTo>
                  <a:cubicBezTo>
                    <a:pt x="197" y="892"/>
                    <a:pt x="375" y="969"/>
                    <a:pt x="574" y="969"/>
                  </a:cubicBezTo>
                  <a:cubicBezTo>
                    <a:pt x="932" y="891"/>
                    <a:pt x="932" y="891"/>
                    <a:pt x="932" y="891"/>
                  </a:cubicBezTo>
                  <a:cubicBezTo>
                    <a:pt x="932" y="69"/>
                    <a:pt x="932" y="69"/>
                    <a:pt x="932" y="69"/>
                  </a:cubicBezTo>
                  <a:cubicBezTo>
                    <a:pt x="613" y="0"/>
                    <a:pt x="613" y="0"/>
                    <a:pt x="613" y="0"/>
                  </a:cubicBezTo>
                </a:path>
              </a:pathLst>
            </a:custGeom>
            <a:noFill/>
            <a:ln>
              <a:gradFill>
                <a:gsLst>
                  <a:gs pos="0">
                    <a:srgbClr val="FBF56F"/>
                  </a:gs>
                  <a:gs pos="100000">
                    <a:srgbClr val="DEB024"/>
                  </a:gs>
                </a:gsLst>
                <a:lin ang="7200000" scaled="0"/>
              </a:gra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7522743" y="2037336"/>
              <a:ext cx="2446346" cy="1534248"/>
              <a:chOff x="7522743" y="2037336"/>
              <a:chExt cx="2446346" cy="1534248"/>
            </a:xfrm>
          </p:grpSpPr>
          <p:sp>
            <p:nvSpPr>
              <p:cNvPr id="30" name="Freeform 7"/>
              <p:cNvSpPr/>
              <p:nvPr/>
            </p:nvSpPr>
            <p:spPr bwMode="auto">
              <a:xfrm rot="19800000">
                <a:off x="7522743" y="2845169"/>
                <a:ext cx="662454" cy="726415"/>
              </a:xfrm>
              <a:custGeom>
                <a:avLst/>
                <a:gdLst>
                  <a:gd name="T0" fmla="*/ 852 w 879"/>
                  <a:gd name="T1" fmla="*/ 0 h 962"/>
                  <a:gd name="T2" fmla="*/ 852 w 879"/>
                  <a:gd name="T3" fmla="*/ 822 h 962"/>
                  <a:gd name="T4" fmla="*/ 494 w 879"/>
                  <a:gd name="T5" fmla="*/ 900 h 962"/>
                  <a:gd name="T6" fmla="*/ 0 w 879"/>
                  <a:gd name="T7" fmla="*/ 701 h 962"/>
                  <a:gd name="T8" fmla="*/ 533 w 879"/>
                  <a:gd name="T9" fmla="*/ 962 h 962"/>
                  <a:gd name="T10" fmla="*/ 879 w 879"/>
                  <a:gd name="T11" fmla="*/ 887 h 962"/>
                  <a:gd name="T12" fmla="*/ 879 w 879"/>
                  <a:gd name="T13" fmla="*/ 6 h 962"/>
                  <a:gd name="T14" fmla="*/ 852 w 879"/>
                  <a:gd name="T15" fmla="*/ 0 h 9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79" h="962">
                    <a:moveTo>
                      <a:pt x="852" y="0"/>
                    </a:moveTo>
                    <a:cubicBezTo>
                      <a:pt x="852" y="822"/>
                      <a:pt x="852" y="822"/>
                      <a:pt x="852" y="822"/>
                    </a:cubicBezTo>
                    <a:cubicBezTo>
                      <a:pt x="494" y="900"/>
                      <a:pt x="494" y="900"/>
                      <a:pt x="494" y="900"/>
                    </a:cubicBezTo>
                    <a:cubicBezTo>
                      <a:pt x="295" y="900"/>
                      <a:pt x="117" y="823"/>
                      <a:pt x="0" y="701"/>
                    </a:cubicBezTo>
                    <a:cubicBezTo>
                      <a:pt x="106" y="857"/>
                      <a:pt x="305" y="962"/>
                      <a:pt x="533" y="962"/>
                    </a:cubicBezTo>
                    <a:cubicBezTo>
                      <a:pt x="879" y="887"/>
                      <a:pt x="879" y="887"/>
                      <a:pt x="879" y="887"/>
                    </a:cubicBezTo>
                    <a:cubicBezTo>
                      <a:pt x="879" y="6"/>
                      <a:pt x="879" y="6"/>
                      <a:pt x="879" y="6"/>
                    </a:cubicBezTo>
                    <a:cubicBezTo>
                      <a:pt x="852" y="0"/>
                      <a:pt x="852" y="0"/>
                      <a:pt x="852" y="0"/>
                    </a:cubicBezTo>
                  </a:path>
                </a:pathLst>
              </a:custGeom>
              <a:gradFill>
                <a:gsLst>
                  <a:gs pos="0">
                    <a:srgbClr val="FDFA75"/>
                  </a:gs>
                  <a:gs pos="100000">
                    <a:srgbClr val="D79E11"/>
                  </a:gs>
                </a:gsLst>
                <a:lin ang="2700000" scaled="1"/>
              </a:gradFill>
              <a:ln w="12700"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" name="Freeform 9"/>
              <p:cNvSpPr/>
              <p:nvPr/>
            </p:nvSpPr>
            <p:spPr bwMode="auto">
              <a:xfrm rot="19800000">
                <a:off x="8345696" y="2541275"/>
                <a:ext cx="1623393" cy="388335"/>
              </a:xfrm>
              <a:custGeom>
                <a:avLst/>
                <a:gdLst>
                  <a:gd name="T0" fmla="*/ 2153 w 2153"/>
                  <a:gd name="T1" fmla="*/ 0 h 515"/>
                  <a:gd name="T2" fmla="*/ 845 w 2153"/>
                  <a:gd name="T3" fmla="*/ 456 h 515"/>
                  <a:gd name="T4" fmla="*/ 0 w 2153"/>
                  <a:gd name="T5" fmla="*/ 280 h 515"/>
                  <a:gd name="T6" fmla="*/ 0 w 2153"/>
                  <a:gd name="T7" fmla="*/ 342 h 515"/>
                  <a:gd name="T8" fmla="*/ 832 w 2153"/>
                  <a:gd name="T9" fmla="*/ 515 h 515"/>
                  <a:gd name="T10" fmla="*/ 2153 w 2153"/>
                  <a:gd name="T11" fmla="*/ 0 h 5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53" h="515">
                    <a:moveTo>
                      <a:pt x="2153" y="0"/>
                    </a:moveTo>
                    <a:cubicBezTo>
                      <a:pt x="1893" y="263"/>
                      <a:pt x="1133" y="456"/>
                      <a:pt x="845" y="456"/>
                    </a:cubicBezTo>
                    <a:cubicBezTo>
                      <a:pt x="0" y="280"/>
                      <a:pt x="0" y="280"/>
                      <a:pt x="0" y="280"/>
                    </a:cubicBezTo>
                    <a:cubicBezTo>
                      <a:pt x="0" y="342"/>
                      <a:pt x="0" y="342"/>
                      <a:pt x="0" y="342"/>
                    </a:cubicBezTo>
                    <a:cubicBezTo>
                      <a:pt x="832" y="515"/>
                      <a:pt x="832" y="515"/>
                      <a:pt x="832" y="515"/>
                    </a:cubicBezTo>
                    <a:cubicBezTo>
                      <a:pt x="1137" y="515"/>
                      <a:pt x="1988" y="292"/>
                      <a:pt x="2153" y="0"/>
                    </a:cubicBezTo>
                  </a:path>
                </a:pathLst>
              </a:custGeom>
              <a:gradFill>
                <a:gsLst>
                  <a:gs pos="0">
                    <a:srgbClr val="FDFA75"/>
                  </a:gs>
                  <a:gs pos="100000">
                    <a:srgbClr val="D79E11"/>
                  </a:gs>
                </a:gsLst>
                <a:lin ang="2700000" scaled="1"/>
              </a:gradFill>
              <a:ln w="12700">
                <a:solidFill>
                  <a:srgbClr val="DAB96E"/>
                </a:solidFill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" name="Freeform 10"/>
              <p:cNvSpPr/>
              <p:nvPr/>
            </p:nvSpPr>
            <p:spPr bwMode="auto">
              <a:xfrm rot="19800000">
                <a:off x="8198833" y="2037336"/>
                <a:ext cx="1644713" cy="881749"/>
              </a:xfrm>
              <a:custGeom>
                <a:avLst/>
                <a:gdLst>
                  <a:gd name="T0" fmla="*/ 832 w 2181"/>
                  <a:gd name="T1" fmla="*/ 0 h 1168"/>
                  <a:gd name="T2" fmla="*/ 0 w 2181"/>
                  <a:gd name="T3" fmla="*/ 173 h 1168"/>
                  <a:gd name="T4" fmla="*/ 0 w 2181"/>
                  <a:gd name="T5" fmla="*/ 992 h 1168"/>
                  <a:gd name="T6" fmla="*/ 845 w 2181"/>
                  <a:gd name="T7" fmla="*/ 1168 h 1168"/>
                  <a:gd name="T8" fmla="*/ 2153 w 2181"/>
                  <a:gd name="T9" fmla="*/ 712 h 1168"/>
                  <a:gd name="T10" fmla="*/ 2181 w 2181"/>
                  <a:gd name="T11" fmla="*/ 613 h 1168"/>
                  <a:gd name="T12" fmla="*/ 832 w 2181"/>
                  <a:gd name="T13" fmla="*/ 0 h 1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1" h="1168">
                    <a:moveTo>
                      <a:pt x="832" y="0"/>
                    </a:moveTo>
                    <a:cubicBezTo>
                      <a:pt x="0" y="173"/>
                      <a:pt x="0" y="173"/>
                      <a:pt x="0" y="173"/>
                    </a:cubicBezTo>
                    <a:cubicBezTo>
                      <a:pt x="0" y="992"/>
                      <a:pt x="0" y="992"/>
                      <a:pt x="0" y="992"/>
                    </a:cubicBezTo>
                    <a:cubicBezTo>
                      <a:pt x="845" y="1168"/>
                      <a:pt x="845" y="1168"/>
                      <a:pt x="845" y="1168"/>
                    </a:cubicBezTo>
                    <a:cubicBezTo>
                      <a:pt x="1133" y="1168"/>
                      <a:pt x="1893" y="975"/>
                      <a:pt x="2153" y="712"/>
                    </a:cubicBezTo>
                    <a:cubicBezTo>
                      <a:pt x="2171" y="680"/>
                      <a:pt x="2181" y="647"/>
                      <a:pt x="2181" y="613"/>
                    </a:cubicBezTo>
                    <a:cubicBezTo>
                      <a:pt x="2181" y="275"/>
                      <a:pt x="1170" y="0"/>
                      <a:pt x="832" y="0"/>
                    </a:cubicBezTo>
                  </a:path>
                </a:pathLst>
              </a:custGeom>
              <a:noFill/>
              <a:ln>
                <a:solidFill>
                  <a:srgbClr val="DAB96E"/>
                </a:solidFill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6" name="矩形 55"/>
              <p:cNvSpPr/>
              <p:nvPr/>
            </p:nvSpPr>
            <p:spPr>
              <a:xfrm>
                <a:off x="7560877" y="2944982"/>
                <a:ext cx="50366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2400" dirty="0" smtClean="0">
                    <a:gradFill>
                      <a:gsLst>
                        <a:gs pos="0">
                          <a:srgbClr val="FDFA75"/>
                        </a:gs>
                        <a:gs pos="100000">
                          <a:srgbClr val="D79E11"/>
                        </a:gs>
                      </a:gsLst>
                      <a:lin ang="2700000" scaled="1"/>
                    </a:gradFill>
                    <a:latin typeface="Impact" panose="020B0806030902050204" pitchFamily="34" charset="0"/>
                    <a:ea typeface="方正姚体" panose="02010601030101010101" pitchFamily="2" charset="-122"/>
                  </a:rPr>
                  <a:t>04</a:t>
                </a:r>
                <a:endParaRPr lang="zh-CN" altLang="en-US" sz="1200" dirty="0" smtClean="0">
                  <a:solidFill>
                    <a:srgbClr val="DA1F28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  <a:latin typeface="Impact" panose="020B0806030902050204" pitchFamily="34" charset="0"/>
                  <a:ea typeface="方正姚体" panose="02010601030101010101" pitchFamily="2" charset="-122"/>
                </a:endParaRPr>
              </a:p>
            </p:txBody>
          </p:sp>
        </p:grpSp>
      </p:grpSp>
      <p:sp>
        <p:nvSpPr>
          <p:cNvPr id="57" name="文本框 56"/>
          <p:cNvSpPr txBox="1"/>
          <p:nvPr/>
        </p:nvSpPr>
        <p:spPr>
          <a:xfrm>
            <a:off x="2867282" y="2007212"/>
            <a:ext cx="2492990" cy="129266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400" b="1" dirty="0" smtClean="0">
                <a:gradFill>
                  <a:gsLst>
                    <a:gs pos="0">
                      <a:srgbClr val="FDFA75"/>
                    </a:gs>
                    <a:gs pos="100000">
                      <a:srgbClr val="D79E11"/>
                    </a:gs>
                  </a:gsLst>
                  <a:lin ang="2700000" scaled="1"/>
                </a:gra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点击添加标题</a:t>
            </a:r>
            <a:endParaRPr lang="en-US" altLang="zh-CN" sz="1400" b="1" dirty="0">
              <a:gradFill>
                <a:gsLst>
                  <a:gs pos="0">
                    <a:srgbClr val="FDFA75"/>
                  </a:gs>
                  <a:gs pos="100000">
                    <a:srgbClr val="D79E11"/>
                  </a:gs>
                </a:gsLst>
                <a:lin ang="2700000" scaled="1"/>
              </a:gra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  <a:p>
            <a:r>
              <a:rPr lang="zh-CN" altLang="en-US" sz="1200" dirty="0">
                <a:solidFill>
                  <a:srgbClr val="FCFCFC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您的内容打在这里，或者通过复制</a:t>
            </a:r>
            <a:endParaRPr lang="en-US" altLang="zh-CN" sz="1200" dirty="0">
              <a:solidFill>
                <a:srgbClr val="FCFCFC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  <a:p>
            <a:r>
              <a:rPr lang="zh-CN" altLang="en-US" sz="1200" dirty="0">
                <a:solidFill>
                  <a:srgbClr val="FCFCFC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您的文本后，在此框中选择粘贴，</a:t>
            </a:r>
            <a:endParaRPr lang="en-US" altLang="zh-CN" sz="1200" dirty="0">
              <a:solidFill>
                <a:srgbClr val="FCFCFC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  <a:p>
            <a:r>
              <a:rPr lang="zh-CN" altLang="en-US" sz="1200" dirty="0">
                <a:solidFill>
                  <a:srgbClr val="FCFCFC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并选择只保留文字。</a:t>
            </a:r>
            <a:endParaRPr lang="en-US" altLang="zh-CN" sz="1200" dirty="0">
              <a:solidFill>
                <a:srgbClr val="FCFCFC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  <a:p>
            <a:endParaRPr lang="en-US" altLang="zh-CN" sz="1200" dirty="0" smtClean="0">
              <a:solidFill>
                <a:srgbClr val="FCFCFC"/>
              </a:solidFill>
            </a:endParaRPr>
          </a:p>
          <a:p>
            <a:endParaRPr lang="en-US" altLang="zh-CN" sz="1600" dirty="0" smtClean="0">
              <a:solidFill>
                <a:srgbClr val="FCFCFC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451498" y="3925876"/>
            <a:ext cx="2492990" cy="129266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400" b="1" dirty="0" smtClean="0">
                <a:gradFill>
                  <a:gsLst>
                    <a:gs pos="0">
                      <a:srgbClr val="FDFA75"/>
                    </a:gs>
                    <a:gs pos="100000">
                      <a:srgbClr val="D79E11"/>
                    </a:gs>
                  </a:gsLst>
                  <a:lin ang="2700000" scaled="1"/>
                </a:gra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点击添加标题</a:t>
            </a:r>
            <a:endParaRPr lang="en-US" altLang="zh-CN" sz="1400" b="1" dirty="0">
              <a:gradFill>
                <a:gsLst>
                  <a:gs pos="0">
                    <a:srgbClr val="FDFA75"/>
                  </a:gs>
                  <a:gs pos="100000">
                    <a:srgbClr val="D79E11"/>
                  </a:gs>
                </a:gsLst>
                <a:lin ang="2700000" scaled="1"/>
              </a:gra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  <a:p>
            <a:r>
              <a:rPr lang="zh-CN" altLang="en-US" sz="1200" dirty="0">
                <a:solidFill>
                  <a:srgbClr val="FCFCFC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您的内容打在这里，或者通过复制</a:t>
            </a:r>
            <a:endParaRPr lang="en-US" altLang="zh-CN" sz="1200" dirty="0">
              <a:solidFill>
                <a:srgbClr val="FCFCFC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  <a:p>
            <a:r>
              <a:rPr lang="zh-CN" altLang="en-US" sz="1200" dirty="0">
                <a:solidFill>
                  <a:srgbClr val="FCFCFC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您的文本后，在此框中选择粘贴，</a:t>
            </a:r>
            <a:endParaRPr lang="en-US" altLang="zh-CN" sz="1200" dirty="0">
              <a:solidFill>
                <a:srgbClr val="FCFCFC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  <a:p>
            <a:r>
              <a:rPr lang="zh-CN" altLang="en-US" sz="1200" dirty="0">
                <a:solidFill>
                  <a:srgbClr val="FCFCFC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并选择只保留文字。</a:t>
            </a:r>
            <a:endParaRPr lang="en-US" altLang="zh-CN" sz="1200" dirty="0">
              <a:solidFill>
                <a:srgbClr val="FCFCFC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  <a:p>
            <a:endParaRPr lang="en-US" altLang="zh-CN" sz="1200" dirty="0" smtClean="0">
              <a:solidFill>
                <a:srgbClr val="FCFCFC"/>
              </a:solidFill>
            </a:endParaRPr>
          </a:p>
          <a:p>
            <a:endParaRPr lang="en-US" altLang="zh-CN" sz="1600" dirty="0" smtClean="0">
              <a:solidFill>
                <a:srgbClr val="FCFCFC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9468988" y="3076293"/>
            <a:ext cx="2492990" cy="129266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400" b="1" dirty="0" smtClean="0">
                <a:gradFill>
                  <a:gsLst>
                    <a:gs pos="0">
                      <a:srgbClr val="FDFA75"/>
                    </a:gs>
                    <a:gs pos="100000">
                      <a:srgbClr val="D79E11"/>
                    </a:gs>
                  </a:gsLst>
                  <a:lin ang="2700000" scaled="1"/>
                </a:gra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点击添加标题</a:t>
            </a:r>
            <a:endParaRPr lang="en-US" altLang="zh-CN" sz="1400" b="1" dirty="0">
              <a:gradFill>
                <a:gsLst>
                  <a:gs pos="0">
                    <a:srgbClr val="FDFA75"/>
                  </a:gs>
                  <a:gs pos="100000">
                    <a:srgbClr val="D79E11"/>
                  </a:gs>
                </a:gsLst>
                <a:lin ang="2700000" scaled="1"/>
              </a:gra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  <a:p>
            <a:r>
              <a:rPr lang="zh-CN" altLang="en-US" sz="1200" dirty="0">
                <a:solidFill>
                  <a:srgbClr val="FCFCFC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您的内容打在这里，或者通过复制</a:t>
            </a:r>
            <a:endParaRPr lang="en-US" altLang="zh-CN" sz="1200" dirty="0">
              <a:solidFill>
                <a:srgbClr val="FCFCFC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  <a:p>
            <a:r>
              <a:rPr lang="zh-CN" altLang="en-US" sz="1200" dirty="0">
                <a:solidFill>
                  <a:srgbClr val="FCFCFC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您的文本后，在此框中选择粘贴，</a:t>
            </a:r>
            <a:endParaRPr lang="en-US" altLang="zh-CN" sz="1200" dirty="0">
              <a:solidFill>
                <a:srgbClr val="FCFCFC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  <a:p>
            <a:r>
              <a:rPr lang="zh-CN" altLang="en-US" sz="1200" dirty="0">
                <a:solidFill>
                  <a:srgbClr val="FCFCFC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并选择只保留文字。</a:t>
            </a:r>
            <a:endParaRPr lang="en-US" altLang="zh-CN" sz="1200" dirty="0">
              <a:solidFill>
                <a:srgbClr val="FCFCFC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  <a:p>
            <a:endParaRPr lang="en-US" altLang="zh-CN" sz="1200" dirty="0" smtClean="0">
              <a:solidFill>
                <a:srgbClr val="FCFCFC"/>
              </a:solidFill>
            </a:endParaRPr>
          </a:p>
          <a:p>
            <a:endParaRPr lang="en-US" altLang="zh-CN" sz="1600" dirty="0" smtClean="0">
              <a:solidFill>
                <a:srgbClr val="FCFCFC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5864348" y="5420943"/>
            <a:ext cx="2492990" cy="129266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400" b="1" dirty="0" smtClean="0">
                <a:gradFill>
                  <a:gsLst>
                    <a:gs pos="0">
                      <a:srgbClr val="FDFA75"/>
                    </a:gs>
                    <a:gs pos="100000">
                      <a:srgbClr val="D79E11"/>
                    </a:gs>
                  </a:gsLst>
                  <a:lin ang="2700000" scaled="1"/>
                </a:gra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点击添加标题</a:t>
            </a:r>
            <a:endParaRPr lang="en-US" altLang="zh-CN" sz="1400" b="1" dirty="0">
              <a:gradFill>
                <a:gsLst>
                  <a:gs pos="0">
                    <a:srgbClr val="FDFA75"/>
                  </a:gs>
                  <a:gs pos="100000">
                    <a:srgbClr val="D79E11"/>
                  </a:gs>
                </a:gsLst>
                <a:lin ang="2700000" scaled="1"/>
              </a:gra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  <a:p>
            <a:r>
              <a:rPr lang="zh-CN" altLang="en-US" sz="1200" dirty="0">
                <a:solidFill>
                  <a:srgbClr val="FCFCFC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您的内容打在这里，或者通过复制</a:t>
            </a:r>
            <a:endParaRPr lang="en-US" altLang="zh-CN" sz="1200" dirty="0">
              <a:solidFill>
                <a:srgbClr val="FCFCFC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  <a:p>
            <a:r>
              <a:rPr lang="zh-CN" altLang="en-US" sz="1200" dirty="0">
                <a:solidFill>
                  <a:srgbClr val="FCFCFC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您的文本后，在此框中选择粘贴，</a:t>
            </a:r>
            <a:endParaRPr lang="en-US" altLang="zh-CN" sz="1200" dirty="0">
              <a:solidFill>
                <a:srgbClr val="FCFCFC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  <a:p>
            <a:r>
              <a:rPr lang="zh-CN" altLang="en-US" sz="1200" dirty="0">
                <a:solidFill>
                  <a:srgbClr val="FCFCFC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并选择只保留文字。</a:t>
            </a:r>
            <a:endParaRPr lang="en-US" altLang="zh-CN" sz="1200" dirty="0">
              <a:solidFill>
                <a:srgbClr val="FCFCFC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  <a:p>
            <a:endParaRPr lang="en-US" altLang="zh-CN" sz="1200" dirty="0" smtClean="0">
              <a:solidFill>
                <a:srgbClr val="FCFCFC"/>
              </a:solidFill>
            </a:endParaRPr>
          </a:p>
          <a:p>
            <a:endParaRPr lang="en-US" altLang="zh-CN" sz="1600" dirty="0" smtClean="0">
              <a:solidFill>
                <a:srgbClr val="FCFCFC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398786" y="249708"/>
            <a:ext cx="670385" cy="604428"/>
            <a:chOff x="5424755" y="1340768"/>
            <a:chExt cx="670560" cy="604586"/>
          </a:xfrm>
        </p:grpSpPr>
        <p:grpSp>
          <p:nvGrpSpPr>
            <p:cNvPr id="43" name="组合 42"/>
            <p:cNvGrpSpPr/>
            <p:nvPr/>
          </p:nvGrpSpPr>
          <p:grpSpPr>
            <a:xfrm>
              <a:off x="5424755" y="1340768"/>
              <a:ext cx="670560" cy="604586"/>
              <a:chOff x="3720691" y="2824413"/>
              <a:chExt cx="1341120" cy="1209172"/>
            </a:xfrm>
          </p:grpSpPr>
          <p:sp>
            <p:nvSpPr>
              <p:cNvPr id="45" name="Freeform 5"/>
              <p:cNvSpPr/>
              <p:nvPr/>
            </p:nvSpPr>
            <p:spPr bwMode="auto">
              <a:xfrm rot="1855731">
                <a:off x="3720691" y="2824413"/>
                <a:ext cx="1341120" cy="1209172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gradFill>
                <a:gsLst>
                  <a:gs pos="0">
                    <a:srgbClr val="D3D3D3"/>
                  </a:gs>
                  <a:gs pos="100000">
                    <a:srgbClr val="F9F9F9"/>
                  </a:gs>
                </a:gsLst>
                <a:lin ang="16200000" scaled="0"/>
              </a:gradFill>
              <a:ln w="12700" cap="flat">
                <a:noFill/>
                <a:prstDash val="solid"/>
                <a:miter lim="800000"/>
              </a:ln>
              <a:effectLst>
                <a:outerShdw blurRad="190500" dist="1143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16" tIns="45708" rIns="91416" bIns="45708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46" name="Freeform 5"/>
              <p:cNvSpPr/>
              <p:nvPr/>
            </p:nvSpPr>
            <p:spPr bwMode="auto">
              <a:xfrm rot="1855731">
                <a:off x="3764581" y="2863367"/>
                <a:ext cx="1264630" cy="1140208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gradFill>
                <a:gsLst>
                  <a:gs pos="0">
                    <a:srgbClr val="D3D3D3"/>
                  </a:gs>
                  <a:gs pos="100000">
                    <a:srgbClr val="F9F9F9"/>
                  </a:gs>
                </a:gsLst>
                <a:lin ang="21594000" scaled="0"/>
              </a:gradFill>
              <a:ln w="12700" cap="flat">
                <a:noFill/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16" tIns="45708" rIns="91416" bIns="45708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44" name="Freeform 5"/>
            <p:cNvSpPr/>
            <p:nvPr/>
          </p:nvSpPr>
          <p:spPr bwMode="auto">
            <a:xfrm rot="1855731">
              <a:off x="5470180" y="1383052"/>
              <a:ext cx="576760" cy="520015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noFill/>
            <a:ln w="9525" cap="flat">
              <a:solidFill>
                <a:srgbClr val="414455"/>
              </a:solidFill>
              <a:prstDash val="sysDash"/>
              <a:miter lim="800000"/>
            </a:ln>
            <a:effectLst/>
          </p:spPr>
          <p:txBody>
            <a:bodyPr vert="horz" wrap="square" lIns="91416" tIns="45708" rIns="91416" bIns="45708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47" name="文本框 9"/>
          <p:cNvSpPr txBox="1"/>
          <p:nvPr/>
        </p:nvSpPr>
        <p:spPr>
          <a:xfrm>
            <a:off x="1115790" y="368459"/>
            <a:ext cx="1871720" cy="346228"/>
          </a:xfrm>
          <a:prstGeom prst="rect">
            <a:avLst/>
          </a:prstGeom>
          <a:noFill/>
        </p:spPr>
        <p:txBody>
          <a:bodyPr wrap="square" lIns="68561" tIns="34280" rIns="68561" bIns="3428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/>
            <a:r>
              <a:rPr lang="zh-CN" altLang="en-US" b="1" dirty="0">
                <a:solidFill>
                  <a:srgbClr val="DAB96E"/>
                </a:solidFill>
                <a:latin typeface="微软雅黑" panose="020B0503020204020204" charset="-122"/>
                <a:ea typeface="微软雅黑" panose="020B0503020204020204" charset="-122"/>
              </a:rPr>
              <a:t>绪论</a:t>
            </a:r>
          </a:p>
        </p:txBody>
      </p:sp>
      <p:cxnSp>
        <p:nvCxnSpPr>
          <p:cNvPr id="48" name="直接连接符 47"/>
          <p:cNvCxnSpPr/>
          <p:nvPr/>
        </p:nvCxnSpPr>
        <p:spPr>
          <a:xfrm flipV="1">
            <a:off x="1187780" y="714687"/>
            <a:ext cx="10686636" cy="13717"/>
          </a:xfrm>
          <a:prstGeom prst="line">
            <a:avLst/>
          </a:prstGeom>
          <a:ln>
            <a:solidFill>
              <a:srgbClr val="DAB96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reeform 126"/>
          <p:cNvSpPr>
            <a:spLocks noChangeAspect="1" noEditPoints="1"/>
          </p:cNvSpPr>
          <p:nvPr/>
        </p:nvSpPr>
        <p:spPr bwMode="auto">
          <a:xfrm>
            <a:off x="602883" y="410698"/>
            <a:ext cx="267832" cy="335140"/>
          </a:xfrm>
          <a:custGeom>
            <a:avLst/>
            <a:gdLst>
              <a:gd name="T0" fmla="*/ 48 w 81"/>
              <a:gd name="T1" fmla="*/ 27 h 101"/>
              <a:gd name="T2" fmla="*/ 4 w 81"/>
              <a:gd name="T3" fmla="*/ 48 h 101"/>
              <a:gd name="T4" fmla="*/ 0 w 81"/>
              <a:gd name="T5" fmla="*/ 31 h 101"/>
              <a:gd name="T6" fmla="*/ 58 w 81"/>
              <a:gd name="T7" fmla="*/ 90 h 101"/>
              <a:gd name="T8" fmla="*/ 81 w 81"/>
              <a:gd name="T9" fmla="*/ 98 h 101"/>
              <a:gd name="T10" fmla="*/ 58 w 81"/>
              <a:gd name="T11" fmla="*/ 90 h 101"/>
              <a:gd name="T12" fmla="*/ 53 w 81"/>
              <a:gd name="T13" fmla="*/ 101 h 101"/>
              <a:gd name="T14" fmla="*/ 29 w 81"/>
              <a:gd name="T15" fmla="*/ 98 h 101"/>
              <a:gd name="T16" fmla="*/ 0 w 81"/>
              <a:gd name="T17" fmla="*/ 90 h 101"/>
              <a:gd name="T18" fmla="*/ 29 w 81"/>
              <a:gd name="T19" fmla="*/ 87 h 101"/>
              <a:gd name="T20" fmla="*/ 38 w 81"/>
              <a:gd name="T21" fmla="*/ 76 h 101"/>
              <a:gd name="T22" fmla="*/ 0 w 81"/>
              <a:gd name="T23" fmla="*/ 72 h 101"/>
              <a:gd name="T24" fmla="*/ 4 w 81"/>
              <a:gd name="T25" fmla="*/ 54 h 101"/>
              <a:gd name="T26" fmla="*/ 48 w 81"/>
              <a:gd name="T27" fmla="*/ 76 h 101"/>
              <a:gd name="T28" fmla="*/ 44 w 81"/>
              <a:gd name="T29" fmla="*/ 87 h 101"/>
              <a:gd name="T30" fmla="*/ 53 w 81"/>
              <a:gd name="T31" fmla="*/ 90 h 101"/>
              <a:gd name="T32" fmla="*/ 4 w 81"/>
              <a:gd name="T33" fmla="*/ 0 h 101"/>
              <a:gd name="T34" fmla="*/ 48 w 81"/>
              <a:gd name="T35" fmla="*/ 21 h 101"/>
              <a:gd name="T36" fmla="*/ 0 w 81"/>
              <a:gd name="T37" fmla="*/ 17 h 101"/>
              <a:gd name="T38" fmla="*/ 4 w 81"/>
              <a:gd name="T39" fmla="*/ 0 h 101"/>
              <a:gd name="T40" fmla="*/ 53 w 81"/>
              <a:gd name="T41" fmla="*/ 76 h 101"/>
              <a:gd name="T42" fmla="*/ 81 w 81"/>
              <a:gd name="T43" fmla="*/ 72 h 101"/>
              <a:gd name="T44" fmla="*/ 77 w 81"/>
              <a:gd name="T45" fmla="*/ 54 h 101"/>
              <a:gd name="T46" fmla="*/ 59 w 81"/>
              <a:gd name="T47" fmla="*/ 8 h 101"/>
              <a:gd name="T48" fmla="*/ 69 w 81"/>
              <a:gd name="T49" fmla="*/ 13 h 101"/>
              <a:gd name="T50" fmla="*/ 59 w 81"/>
              <a:gd name="T51" fmla="*/ 8 h 101"/>
              <a:gd name="T52" fmla="*/ 69 w 81"/>
              <a:gd name="T53" fmla="*/ 63 h 101"/>
              <a:gd name="T54" fmla="*/ 59 w 81"/>
              <a:gd name="T55" fmla="*/ 67 h 101"/>
              <a:gd name="T56" fmla="*/ 59 w 81"/>
              <a:gd name="T57" fmla="*/ 35 h 101"/>
              <a:gd name="T58" fmla="*/ 69 w 81"/>
              <a:gd name="T59" fmla="*/ 40 h 101"/>
              <a:gd name="T60" fmla="*/ 59 w 81"/>
              <a:gd name="T61" fmla="*/ 35 h 101"/>
              <a:gd name="T62" fmla="*/ 53 w 81"/>
              <a:gd name="T63" fmla="*/ 21 h 101"/>
              <a:gd name="T64" fmla="*/ 81 w 81"/>
              <a:gd name="T65" fmla="*/ 17 h 101"/>
              <a:gd name="T66" fmla="*/ 77 w 81"/>
              <a:gd name="T67" fmla="*/ 0 h 101"/>
              <a:gd name="T68" fmla="*/ 53 w 81"/>
              <a:gd name="T69" fmla="*/ 27 h 101"/>
              <a:gd name="T70" fmla="*/ 77 w 81"/>
              <a:gd name="T71" fmla="*/ 48 h 101"/>
              <a:gd name="T72" fmla="*/ 81 w 81"/>
              <a:gd name="T73" fmla="*/ 31 h 101"/>
              <a:gd name="T74" fmla="*/ 53 w 81"/>
              <a:gd name="T75" fmla="*/ 27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81" h="101">
                <a:moveTo>
                  <a:pt x="4" y="27"/>
                </a:moveTo>
                <a:cubicBezTo>
                  <a:pt x="48" y="27"/>
                  <a:pt x="48" y="27"/>
                  <a:pt x="48" y="27"/>
                </a:cubicBezTo>
                <a:cubicBezTo>
                  <a:pt x="48" y="48"/>
                  <a:pt x="48" y="48"/>
                  <a:pt x="4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46"/>
                  <a:pt x="0" y="44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29"/>
                  <a:pt x="2" y="27"/>
                  <a:pt x="4" y="27"/>
                </a:cubicBezTo>
                <a:close/>
                <a:moveTo>
                  <a:pt x="58" y="90"/>
                </a:moveTo>
                <a:cubicBezTo>
                  <a:pt x="81" y="90"/>
                  <a:pt x="81" y="90"/>
                  <a:pt x="81" y="90"/>
                </a:cubicBezTo>
                <a:cubicBezTo>
                  <a:pt x="81" y="98"/>
                  <a:pt x="81" y="98"/>
                  <a:pt x="81" y="98"/>
                </a:cubicBezTo>
                <a:cubicBezTo>
                  <a:pt x="58" y="98"/>
                  <a:pt x="58" y="98"/>
                  <a:pt x="58" y="98"/>
                </a:cubicBezTo>
                <a:cubicBezTo>
                  <a:pt x="58" y="90"/>
                  <a:pt x="58" y="90"/>
                  <a:pt x="58" y="90"/>
                </a:cubicBezTo>
                <a:close/>
                <a:moveTo>
                  <a:pt x="53" y="98"/>
                </a:moveTo>
                <a:cubicBezTo>
                  <a:pt x="53" y="101"/>
                  <a:pt x="53" y="101"/>
                  <a:pt x="53" y="101"/>
                </a:cubicBezTo>
                <a:cubicBezTo>
                  <a:pt x="29" y="101"/>
                  <a:pt x="29" y="101"/>
                  <a:pt x="29" y="101"/>
                </a:cubicBezTo>
                <a:cubicBezTo>
                  <a:pt x="29" y="98"/>
                  <a:pt x="29" y="98"/>
                  <a:pt x="29" y="98"/>
                </a:cubicBezTo>
                <a:cubicBezTo>
                  <a:pt x="0" y="98"/>
                  <a:pt x="0" y="98"/>
                  <a:pt x="0" y="98"/>
                </a:cubicBezTo>
                <a:cubicBezTo>
                  <a:pt x="0" y="90"/>
                  <a:pt x="0" y="90"/>
                  <a:pt x="0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29" y="87"/>
                  <a:pt x="29" y="87"/>
                  <a:pt x="29" y="87"/>
                </a:cubicBezTo>
                <a:cubicBezTo>
                  <a:pt x="38" y="87"/>
                  <a:pt x="38" y="87"/>
                  <a:pt x="38" y="87"/>
                </a:cubicBezTo>
                <a:cubicBezTo>
                  <a:pt x="38" y="76"/>
                  <a:pt x="38" y="76"/>
                  <a:pt x="38" y="76"/>
                </a:cubicBezTo>
                <a:cubicBezTo>
                  <a:pt x="4" y="76"/>
                  <a:pt x="4" y="76"/>
                  <a:pt x="4" y="76"/>
                </a:cubicBezTo>
                <a:cubicBezTo>
                  <a:pt x="2" y="76"/>
                  <a:pt x="0" y="74"/>
                  <a:pt x="0" y="72"/>
                </a:cubicBezTo>
                <a:cubicBezTo>
                  <a:pt x="0" y="58"/>
                  <a:pt x="0" y="58"/>
                  <a:pt x="0" y="58"/>
                </a:cubicBezTo>
                <a:cubicBezTo>
                  <a:pt x="0" y="56"/>
                  <a:pt x="2" y="54"/>
                  <a:pt x="4" y="54"/>
                </a:cubicBezTo>
                <a:cubicBezTo>
                  <a:pt x="48" y="54"/>
                  <a:pt x="48" y="54"/>
                  <a:pt x="48" y="54"/>
                </a:cubicBezTo>
                <a:cubicBezTo>
                  <a:pt x="48" y="76"/>
                  <a:pt x="48" y="76"/>
                  <a:pt x="48" y="76"/>
                </a:cubicBezTo>
                <a:cubicBezTo>
                  <a:pt x="44" y="76"/>
                  <a:pt x="44" y="76"/>
                  <a:pt x="44" y="76"/>
                </a:cubicBezTo>
                <a:cubicBezTo>
                  <a:pt x="44" y="87"/>
                  <a:pt x="44" y="87"/>
                  <a:pt x="44" y="87"/>
                </a:cubicBezTo>
                <a:cubicBezTo>
                  <a:pt x="53" y="87"/>
                  <a:pt x="53" y="87"/>
                  <a:pt x="53" y="87"/>
                </a:cubicBezTo>
                <a:cubicBezTo>
                  <a:pt x="53" y="90"/>
                  <a:pt x="53" y="90"/>
                  <a:pt x="53" y="90"/>
                </a:cubicBezTo>
                <a:cubicBezTo>
                  <a:pt x="53" y="98"/>
                  <a:pt x="53" y="98"/>
                  <a:pt x="53" y="98"/>
                </a:cubicBezTo>
                <a:close/>
                <a:moveTo>
                  <a:pt x="4" y="0"/>
                </a:moveTo>
                <a:cubicBezTo>
                  <a:pt x="48" y="0"/>
                  <a:pt x="48" y="0"/>
                  <a:pt x="48" y="0"/>
                </a:cubicBezTo>
                <a:cubicBezTo>
                  <a:pt x="48" y="21"/>
                  <a:pt x="48" y="21"/>
                  <a:pt x="48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2" y="21"/>
                  <a:pt x="0" y="19"/>
                  <a:pt x="0" y="17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lose/>
                <a:moveTo>
                  <a:pt x="53" y="54"/>
                </a:moveTo>
                <a:cubicBezTo>
                  <a:pt x="53" y="76"/>
                  <a:pt x="53" y="76"/>
                  <a:pt x="53" y="76"/>
                </a:cubicBezTo>
                <a:cubicBezTo>
                  <a:pt x="77" y="76"/>
                  <a:pt x="77" y="76"/>
                  <a:pt x="77" y="76"/>
                </a:cubicBezTo>
                <a:cubicBezTo>
                  <a:pt x="79" y="76"/>
                  <a:pt x="81" y="74"/>
                  <a:pt x="81" y="72"/>
                </a:cubicBezTo>
                <a:cubicBezTo>
                  <a:pt x="81" y="58"/>
                  <a:pt x="81" y="58"/>
                  <a:pt x="81" y="58"/>
                </a:cubicBezTo>
                <a:cubicBezTo>
                  <a:pt x="81" y="56"/>
                  <a:pt x="79" y="54"/>
                  <a:pt x="77" y="54"/>
                </a:cubicBezTo>
                <a:cubicBezTo>
                  <a:pt x="53" y="54"/>
                  <a:pt x="53" y="54"/>
                  <a:pt x="53" y="54"/>
                </a:cubicBezTo>
                <a:close/>
                <a:moveTo>
                  <a:pt x="59" y="8"/>
                </a:moveTo>
                <a:cubicBezTo>
                  <a:pt x="69" y="8"/>
                  <a:pt x="69" y="8"/>
                  <a:pt x="69" y="8"/>
                </a:cubicBezTo>
                <a:cubicBezTo>
                  <a:pt x="69" y="13"/>
                  <a:pt x="69" y="13"/>
                  <a:pt x="69" y="13"/>
                </a:cubicBezTo>
                <a:cubicBezTo>
                  <a:pt x="59" y="13"/>
                  <a:pt x="59" y="13"/>
                  <a:pt x="59" y="13"/>
                </a:cubicBezTo>
                <a:cubicBezTo>
                  <a:pt x="59" y="8"/>
                  <a:pt x="59" y="8"/>
                  <a:pt x="59" y="8"/>
                </a:cubicBezTo>
                <a:close/>
                <a:moveTo>
                  <a:pt x="59" y="63"/>
                </a:moveTo>
                <a:cubicBezTo>
                  <a:pt x="69" y="63"/>
                  <a:pt x="69" y="63"/>
                  <a:pt x="69" y="63"/>
                </a:cubicBezTo>
                <a:cubicBezTo>
                  <a:pt x="69" y="67"/>
                  <a:pt x="69" y="67"/>
                  <a:pt x="69" y="67"/>
                </a:cubicBezTo>
                <a:cubicBezTo>
                  <a:pt x="59" y="67"/>
                  <a:pt x="59" y="67"/>
                  <a:pt x="59" y="67"/>
                </a:cubicBezTo>
                <a:cubicBezTo>
                  <a:pt x="59" y="63"/>
                  <a:pt x="59" y="63"/>
                  <a:pt x="59" y="63"/>
                </a:cubicBezTo>
                <a:close/>
                <a:moveTo>
                  <a:pt x="59" y="35"/>
                </a:moveTo>
                <a:cubicBezTo>
                  <a:pt x="69" y="35"/>
                  <a:pt x="69" y="35"/>
                  <a:pt x="69" y="35"/>
                </a:cubicBezTo>
                <a:cubicBezTo>
                  <a:pt x="69" y="40"/>
                  <a:pt x="69" y="40"/>
                  <a:pt x="69" y="40"/>
                </a:cubicBezTo>
                <a:cubicBezTo>
                  <a:pt x="59" y="40"/>
                  <a:pt x="59" y="40"/>
                  <a:pt x="59" y="40"/>
                </a:cubicBezTo>
                <a:cubicBezTo>
                  <a:pt x="59" y="35"/>
                  <a:pt x="59" y="35"/>
                  <a:pt x="59" y="35"/>
                </a:cubicBezTo>
                <a:close/>
                <a:moveTo>
                  <a:pt x="53" y="0"/>
                </a:moveTo>
                <a:cubicBezTo>
                  <a:pt x="53" y="21"/>
                  <a:pt x="53" y="21"/>
                  <a:pt x="53" y="21"/>
                </a:cubicBezTo>
                <a:cubicBezTo>
                  <a:pt x="77" y="21"/>
                  <a:pt x="77" y="21"/>
                  <a:pt x="77" y="21"/>
                </a:cubicBezTo>
                <a:cubicBezTo>
                  <a:pt x="79" y="21"/>
                  <a:pt x="81" y="19"/>
                  <a:pt x="81" y="17"/>
                </a:cubicBezTo>
                <a:cubicBezTo>
                  <a:pt x="81" y="4"/>
                  <a:pt x="81" y="4"/>
                  <a:pt x="81" y="4"/>
                </a:cubicBezTo>
                <a:cubicBezTo>
                  <a:pt x="81" y="2"/>
                  <a:pt x="79" y="0"/>
                  <a:pt x="77" y="0"/>
                </a:cubicBezTo>
                <a:cubicBezTo>
                  <a:pt x="53" y="0"/>
                  <a:pt x="53" y="0"/>
                  <a:pt x="53" y="0"/>
                </a:cubicBezTo>
                <a:close/>
                <a:moveTo>
                  <a:pt x="53" y="27"/>
                </a:moveTo>
                <a:cubicBezTo>
                  <a:pt x="53" y="48"/>
                  <a:pt x="53" y="48"/>
                  <a:pt x="53" y="48"/>
                </a:cubicBezTo>
                <a:cubicBezTo>
                  <a:pt x="77" y="48"/>
                  <a:pt x="77" y="48"/>
                  <a:pt x="77" y="48"/>
                </a:cubicBezTo>
                <a:cubicBezTo>
                  <a:pt x="79" y="48"/>
                  <a:pt x="81" y="46"/>
                  <a:pt x="81" y="44"/>
                </a:cubicBezTo>
                <a:cubicBezTo>
                  <a:pt x="81" y="31"/>
                  <a:pt x="81" y="31"/>
                  <a:pt x="81" y="31"/>
                </a:cubicBezTo>
                <a:cubicBezTo>
                  <a:pt x="81" y="29"/>
                  <a:pt x="79" y="27"/>
                  <a:pt x="77" y="27"/>
                </a:cubicBezTo>
                <a:lnTo>
                  <a:pt x="53" y="27"/>
                </a:lnTo>
                <a:close/>
              </a:path>
            </a:pathLst>
          </a:custGeom>
          <a:solidFill>
            <a:srgbClr val="DAB96E"/>
          </a:solidFill>
          <a:ln>
            <a:noFill/>
          </a:ln>
        </p:spPr>
        <p:txBody>
          <a:bodyPr vert="horz" wrap="square" lIns="91416" tIns="45708" rIns="91416" bIns="4570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圆角矩形 49"/>
          <p:cNvSpPr/>
          <p:nvPr/>
        </p:nvSpPr>
        <p:spPr>
          <a:xfrm>
            <a:off x="7145107" y="321920"/>
            <a:ext cx="889000" cy="304800"/>
          </a:xfrm>
          <a:prstGeom prst="roundRect">
            <a:avLst>
              <a:gd name="adj" fmla="val 50000"/>
            </a:avLst>
          </a:prstGeom>
          <a:solidFill>
            <a:srgbClr val="DAB96E"/>
          </a:solidFill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spcBef>
                <a:spcPct val="0"/>
              </a:spcBef>
              <a:defRPr/>
            </a:pPr>
            <a:r>
              <a:rPr kumimoji="1" lang="zh-CN" altLang="en-US" sz="1000" b="1" dirty="0">
                <a:solidFill>
                  <a:schemeClr val="bg1"/>
                </a:solidFill>
                <a:latin typeface="Arial" panose="020B0604020202020204"/>
              </a:rPr>
              <a:t>选题背景</a:t>
            </a:r>
            <a:endParaRPr lang="zh-CN" altLang="en-US" sz="1000" b="1" dirty="0">
              <a:solidFill>
                <a:schemeClr val="bg1"/>
              </a:solidFill>
              <a:latin typeface="Arial" panose="020B0604020202020204"/>
              <a:sym typeface="微软雅黑" panose="020B0503020204020204" charset="-122"/>
            </a:endParaRPr>
          </a:p>
        </p:txBody>
      </p:sp>
      <p:sp>
        <p:nvSpPr>
          <p:cNvPr id="51" name="圆角矩形 50"/>
          <p:cNvSpPr/>
          <p:nvPr/>
        </p:nvSpPr>
        <p:spPr>
          <a:xfrm>
            <a:off x="8476010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/>
              </a:rPr>
              <a:t>研究意义</a:t>
            </a:r>
          </a:p>
        </p:txBody>
      </p:sp>
      <p:sp>
        <p:nvSpPr>
          <p:cNvPr id="52" name="圆角矩形 51"/>
          <p:cNvSpPr/>
          <p:nvPr/>
        </p:nvSpPr>
        <p:spPr>
          <a:xfrm>
            <a:off x="9730713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dirty="0">
                <a:solidFill>
                  <a:schemeClr val="bg1"/>
                </a:solidFill>
                <a:latin typeface="Arial" panose="020B0604020202020204"/>
              </a:rPr>
              <a:t>理论基础</a:t>
            </a:r>
            <a:endParaRPr lang="zh-CN" altLang="en-US" sz="1000" dirty="0">
              <a:solidFill>
                <a:schemeClr val="bg1"/>
              </a:solidFill>
              <a:latin typeface="Arial" panose="020B0604020202020204"/>
            </a:endParaRPr>
          </a:p>
        </p:txBody>
      </p:sp>
      <p:sp>
        <p:nvSpPr>
          <p:cNvPr id="61" name="圆角矩形 60"/>
          <p:cNvSpPr/>
          <p:nvPr/>
        </p:nvSpPr>
        <p:spPr>
          <a:xfrm>
            <a:off x="10985416" y="328518"/>
            <a:ext cx="889000" cy="3048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DAB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42900">
              <a:defRPr/>
            </a:pPr>
            <a:r>
              <a:rPr kumimoji="1" lang="zh-CN" altLang="en-US" sz="1000" dirty="0">
                <a:solidFill>
                  <a:schemeClr val="bg1"/>
                </a:solidFill>
                <a:latin typeface="Arial" panose="020B0604020202020204"/>
              </a:rPr>
              <a:t>贡献创新</a:t>
            </a:r>
            <a:endParaRPr lang="zh-CN" altLang="en-US" sz="1000" dirty="0">
              <a:solidFill>
                <a:schemeClr val="bg1"/>
              </a:solidFill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/>
      <p:bldP spid="59" grpId="0"/>
      <p:bldP spid="6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">
  <a:themeElements>
    <a:clrScheme name="黑金">
      <a:dk1>
        <a:sysClr val="windowText" lastClr="000000"/>
      </a:dk1>
      <a:lt1>
        <a:sysClr val="window" lastClr="FFFFFF"/>
      </a:lt1>
      <a:dk2>
        <a:srgbClr val="120E03"/>
      </a:dk2>
      <a:lt2>
        <a:srgbClr val="FFFFFF"/>
      </a:lt2>
      <a:accent1>
        <a:srgbClr val="DAB96E"/>
      </a:accent1>
      <a:accent2>
        <a:srgbClr val="120E0D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00"/>
      </a:hlink>
      <a:folHlink>
        <a:srgbClr val="954F72"/>
      </a:folHlink>
    </a:clrScheme>
    <a:fontScheme name="常用3">
      <a:majorFont>
        <a:latin typeface="Calibri"/>
        <a:ea typeface="微软雅黑"/>
        <a:cs typeface=""/>
      </a:majorFont>
      <a:minorFont>
        <a:latin typeface="Calibri Light"/>
        <a:ea typeface="微软雅黑 Light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3065</Words>
  <Application>Microsoft Office PowerPoint</Application>
  <PresentationFormat>宽屏</PresentationFormat>
  <Paragraphs>491</Paragraphs>
  <Slides>32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32</vt:i4>
      </vt:variant>
    </vt:vector>
  </HeadingPairs>
  <TitlesOfParts>
    <vt:vector size="51" baseType="lpstr">
      <vt:lpstr>Dotum</vt:lpstr>
      <vt:lpstr>Gill Sans</vt:lpstr>
      <vt:lpstr>Microsoft YaHei UI</vt:lpstr>
      <vt:lpstr>Open Sans</vt:lpstr>
      <vt:lpstr>方正兰亭超细黑简体</vt:lpstr>
      <vt:lpstr>方正兰亭黑_GBK</vt:lpstr>
      <vt:lpstr>方正姚体</vt:lpstr>
      <vt:lpstr>宋体</vt:lpstr>
      <vt:lpstr>微软雅黑</vt:lpstr>
      <vt:lpstr>微软雅黑 Light</vt:lpstr>
      <vt:lpstr>Arial</vt:lpstr>
      <vt:lpstr>Calibri</vt:lpstr>
      <vt:lpstr>Calibri Light</vt:lpstr>
      <vt:lpstr>Haettenschweiler</vt:lpstr>
      <vt:lpstr>Impact</vt:lpstr>
      <vt:lpstr>Tahoma</vt:lpstr>
      <vt:lpstr>Wingdings</vt:lpstr>
      <vt:lpstr>www.2ppt.com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2021-05-18T03:15:05Z</dcterms:created>
  <dcterms:modified xsi:type="dcterms:W3CDTF">2023-01-10T06:37:49Z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B0FB669C18314512AEFBAA841CC256D4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