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31" r:id="rId2"/>
    <p:sldId id="538" r:id="rId3"/>
    <p:sldId id="543" r:id="rId4"/>
    <p:sldId id="547" r:id="rId5"/>
    <p:sldId id="544" r:id="rId6"/>
    <p:sldId id="546" r:id="rId7"/>
    <p:sldId id="548" r:id="rId8"/>
    <p:sldId id="550" r:id="rId9"/>
    <p:sldId id="551" r:id="rId10"/>
    <p:sldId id="552" r:id="rId11"/>
    <p:sldId id="553" r:id="rId12"/>
    <p:sldId id="539" r:id="rId13"/>
    <p:sldId id="555" r:id="rId14"/>
    <p:sldId id="557" r:id="rId15"/>
    <p:sldId id="453" r:id="rId16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4">
          <p15:clr>
            <a:srgbClr val="A4A3A4"/>
          </p15:clr>
        </p15:guide>
        <p15:guide id="2" pos="29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FFDDFF"/>
    <a:srgbClr val="FF66FF"/>
    <a:srgbClr val="FFCCFF"/>
    <a:srgbClr val="0000FF"/>
    <a:srgbClr val="FF9933"/>
    <a:srgbClr val="0099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6" autoAdjust="0"/>
    <p:restoredTop sz="94660"/>
  </p:normalViewPr>
  <p:slideViewPr>
    <p:cSldViewPr>
      <p:cViewPr>
        <p:scale>
          <a:sx n="100" d="100"/>
          <a:sy n="100" d="100"/>
        </p:scale>
        <p:origin x="-306" y="-264"/>
      </p:cViewPr>
      <p:guideLst>
        <p:guide orient="horz" pos="1924"/>
        <p:guide pos="290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099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0D026808-E299-4A5B-9149-17644E1DB9A6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2228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01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4102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103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AA317BE4-8994-47A3-B36A-FC2BE7FF2184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317BE4-8994-47A3-B36A-FC2BE7FF2184}" type="slidenum">
              <a:rPr lang="zh-CN" alt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KSO_BC1"/>
          <p:cNvSpPr>
            <a:spLocks noGrp="1" noChangeArrowheads="1"/>
          </p:cNvSpPr>
          <p:nvPr>
            <p:ph type="subTitle" idx="1"/>
          </p:nvPr>
        </p:nvSpPr>
        <p:spPr>
          <a:xfrm rot="20576907">
            <a:off x="2068513" y="3384550"/>
            <a:ext cx="5168900" cy="587375"/>
          </a:xfrm>
        </p:spPr>
        <p:txBody>
          <a:bodyPr/>
          <a:lstStyle>
            <a:lvl1pPr marL="0" indent="0" algn="ctr">
              <a:buFont typeface="Wingdings 2" panose="05020102010507070707" pitchFamily="18" charset="2"/>
              <a:buNone/>
              <a:defRPr sz="1800">
                <a:solidFill>
                  <a:srgbClr val="6D6D6D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3076" name="KSO_BT1"/>
          <p:cNvSpPr>
            <a:spLocks noGrp="1" noChangeArrowheads="1"/>
          </p:cNvSpPr>
          <p:nvPr>
            <p:ph type="ctrTitle"/>
          </p:nvPr>
        </p:nvSpPr>
        <p:spPr>
          <a:xfrm rot="20576543">
            <a:off x="1870075" y="2646363"/>
            <a:ext cx="5141913" cy="719137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FBBCD1-5244-4B79-A02D-FB48C55B141C}" type="datetime1">
              <a:rPr lang="en-US" smtClean="0"/>
              <a:t>1/17/2023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96D69D-E505-4EB6-9251-F8AB1146A55C}" type="slidenum">
              <a:rPr lang="zh-CN" altLang="en-US" smtClean="0"/>
              <a:t>‹#›</a:t>
            </a:fld>
            <a:endParaRPr 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F9502-5D35-41FB-8E45-40AFB5B432A3}" type="datetime1">
              <a:rPr lang="en-US" smtClean="0"/>
              <a:t>1/17/2023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FEFAE-D358-4A4D-9848-8B3472D7CDFC}" type="slidenum">
              <a:rPr lang="zh-CN" altLang="en-US" smtClean="0"/>
              <a:t>‹#›</a:t>
            </a:fld>
            <a:endParaRPr 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39BCA-6CC9-424A-B629-93EDC35B7AD6}" type="datetime1">
              <a:rPr lang="en-US" smtClean="0"/>
              <a:t>1/17/2023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C8065-FE4A-453F-9344-F282294382DA}" type="slidenum">
              <a:rPr lang="zh-CN" altLang="en-US" smtClean="0"/>
              <a:t>‹#›</a:t>
            </a:fld>
            <a:endParaRPr 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78613" y="52388"/>
            <a:ext cx="2089150" cy="63039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09575" y="52388"/>
            <a:ext cx="6116638" cy="63039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7A734-5BEA-4940-A995-77524863C0D0}" type="datetime1">
              <a:rPr lang="en-US" smtClean="0"/>
              <a:t>1/17/2023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3576B-2B54-4EA2-A85C-8E8D722EFC9B}" type="slidenum">
              <a:rPr lang="zh-CN" altLang="en-US" smtClean="0"/>
              <a:t>‹#›</a:t>
            </a:fld>
            <a:endParaRPr 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FBBCD1-5244-4B79-A02D-FB48C55B141C}" type="datetime1">
              <a:rPr lang="en-US" smtClean="0"/>
              <a:t>1/17/2023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96D69D-E505-4EB6-9251-F8AB1146A55C}" type="slidenum">
              <a:rPr lang="zh-CN" altLang="en-US" smtClean="0"/>
              <a:t>‹#›</a:t>
            </a:fld>
            <a:endParaRPr 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585CA-2469-4BA5-9553-A23C638806A6}" type="datetime1">
              <a:rPr lang="en-US" smtClean="0"/>
              <a:t>1/17/2023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98EC4-D14E-41DD-8057-716548ABEF7C}" type="slidenum">
              <a:rPr lang="zh-CN" altLang="en-US" smtClean="0"/>
              <a:t>‹#›</a:t>
            </a:fld>
            <a:endParaRPr 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027FE-89FB-4EE3-8103-A24ECD99CC02}" type="datetime1">
              <a:rPr lang="en-US" smtClean="0"/>
              <a:t>1/17/2023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61D84-E4D6-44E1-BD9C-FEA1EC38903B}" type="slidenum">
              <a:rPr lang="zh-CN" altLang="en-US" smtClean="0"/>
              <a:t>‹#›</a:t>
            </a:fld>
            <a:endParaRPr 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09575" y="1152525"/>
            <a:ext cx="4102100" cy="520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4075" y="1152525"/>
            <a:ext cx="4103688" cy="520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EF1B3-6D20-4E67-826D-3D9C4A449E9F}" type="datetime1">
              <a:rPr lang="en-US" smtClean="0"/>
              <a:t>1/17/2023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3478F-68E0-4E50-A3BE-D7F4CBDE5822}" type="slidenum">
              <a:rPr lang="zh-CN" altLang="en-US" smtClean="0"/>
              <a:t>‹#›</a:t>
            </a:fld>
            <a:endParaRPr 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38BC7-828B-4E27-89F2-BDD125D44C9D}" type="datetime1">
              <a:rPr lang="en-US" smtClean="0"/>
              <a:t>1/17/2023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3A0D2-D37E-4439-A84A-B27227739081}" type="slidenum">
              <a:rPr lang="zh-CN" altLang="en-US" smtClean="0"/>
              <a:t>‹#›</a:t>
            </a:fld>
            <a:endParaRPr 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8AD0F-07E5-42DF-A542-2A21458B6AC6}" type="datetime1">
              <a:rPr lang="en-US" smtClean="0"/>
              <a:t>1/17/2023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8970B-8F7E-4111-A792-9A410E2DCDBE}" type="slidenum">
              <a:rPr lang="zh-CN" altLang="en-US" smtClean="0"/>
              <a:t>‹#›</a:t>
            </a:fld>
            <a:endParaRPr 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AB1F5-22D5-41A4-B4CC-5BE2D088EB16}" type="datetime1">
              <a:rPr lang="en-US" smtClean="0"/>
              <a:t>1/17/2023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69064-5E77-48C0-B37E-88F697CCF8BB}" type="slidenum">
              <a:rPr lang="zh-CN" altLang="en-US" smtClean="0"/>
              <a:t>‹#›</a:t>
            </a:fld>
            <a:endParaRPr 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7041B-8B36-4B07-B2B5-5BCF551574A0}" type="datetime1">
              <a:rPr lang="en-US" smtClean="0"/>
              <a:t>1/17/2023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82172-006B-43DC-8967-C62BC17E8BA3}" type="slidenum">
              <a:rPr lang="zh-CN" altLang="en-US" smtClean="0"/>
              <a:t>‹#›</a:t>
            </a:fld>
            <a:endParaRPr lang="en-US" sz="1800">
              <a:solidFill>
                <a:schemeClr val="tx1"/>
              </a:solidFill>
              <a:latin typeface="Arial" panose="020B0604020202020204" pitchFamily="34" charset="0"/>
              <a:ea typeface="+mn-e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6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-36195" y="-9906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9575" y="1152525"/>
            <a:ext cx="8358188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2052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09575" y="52388"/>
            <a:ext cx="8358188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3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480175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9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C808AEE5-5332-4626-A4FF-B4036606F32F}" type="datetime1">
              <a:rPr lang="en-US" smtClean="0"/>
              <a:t>1/17/2023</a:t>
            </a:fld>
            <a:endParaRPr lang="zh-CN" altLang="en-US"/>
          </a:p>
        </p:txBody>
      </p:sp>
      <p:sp>
        <p:nvSpPr>
          <p:cNvPr id="2054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480175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9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480175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087BEB2-2049-473E-BA4F-22895C7F81E1}" type="slidenum">
              <a:rPr lang="zh-CN" alt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9pPr>
    </p:titleStyle>
    <p:bodyStyle>
      <a:lvl1pPr marL="361950" indent="-361950" algn="just" defTabSz="685800" rtl="0" eaLnBrk="1" fontAlgn="base" hangingPunct="1">
        <a:lnSpc>
          <a:spcPct val="110000"/>
        </a:lnSpc>
        <a:spcBef>
          <a:spcPts val="12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"/>
        <a:defRPr sz="2400">
          <a:solidFill>
            <a:schemeClr val="accent1"/>
          </a:solidFill>
          <a:latin typeface="+mn-lt"/>
          <a:ea typeface="+mn-ea"/>
          <a:cs typeface="+mn-cs"/>
        </a:defRPr>
      </a:lvl1pPr>
      <a:lvl2pPr marL="361950" indent="-361950" algn="just" defTabSz="685800" rtl="0" eaLnBrk="1" fontAlgn="base" hangingPunct="1">
        <a:lnSpc>
          <a:spcPct val="120000"/>
        </a:lnSpc>
        <a:spcBef>
          <a:spcPct val="0"/>
        </a:spcBef>
        <a:spcAft>
          <a:spcPts val="1200"/>
        </a:spcAft>
        <a:buClr>
          <a:srgbClr val="D8E39E"/>
        </a:buClr>
        <a:buFont typeface="幼圆" panose="02010509060101010101" pitchFamily="49" charset="-122"/>
        <a:buChar char=" "/>
        <a:defRPr sz="1600">
          <a:solidFill>
            <a:schemeClr val="tx1"/>
          </a:solidFill>
          <a:latin typeface="+mn-lt"/>
          <a:ea typeface="+mn-ea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Times New Roman" panose="02020603050405020304" pitchFamily="18" charset="0"/>
          <a:ea typeface="+mn-ea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5pPr>
      <a:lvl6pPr marL="2000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6pPr>
      <a:lvl7pPr marL="24574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7pPr>
      <a:lvl8pPr marL="29146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8pPr>
      <a:lvl9pPr marL="33718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>
          <a:solidFill>
            <a:schemeClr val="tx1"/>
          </a:solidFill>
          <a:latin typeface="Times New Roman" panose="02020603050405020304" pitchFamily="18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1105" y="2060905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600" b="1" kern="10" dirty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anose="02040503050406030204" pitchFamily="18" charset="0"/>
              </a:rPr>
              <a:t>Unit 10</a:t>
            </a:r>
          </a:p>
          <a:p>
            <a:pPr algn="ctr"/>
            <a:r>
              <a:rPr lang="en-US" altLang="zh-CN" sz="6600" b="1" kern="10" dirty="0" smtClean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anose="02040503050406030204" pitchFamily="18" charset="0"/>
              </a:rPr>
              <a:t>I am very fast</a:t>
            </a:r>
            <a:endParaRPr lang="zh-CN" altLang="en-US" sz="6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22210" y="5877170"/>
            <a:ext cx="916621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6675" y="793413"/>
            <a:ext cx="90773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800" b="1"/>
              <a:t>What's your</a:t>
            </a:r>
            <a:r>
              <a:rPr lang="zh-CN" altLang="en-US" sz="4800" b="1">
                <a:solidFill>
                  <a:srgbClr val="FF0000"/>
                </a:solidFill>
              </a:rPr>
              <a:t> favourite sport</a:t>
            </a:r>
            <a:r>
              <a:rPr lang="zh-CN" altLang="en-US" sz="4800" b="1"/>
              <a:t>?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0332" y="5515431"/>
            <a:ext cx="88915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Comic Sans MS" panose="030F0702030302020204" pitchFamily="66" charset="0"/>
              </a:rPr>
              <a:t>I like  </a:t>
            </a:r>
            <a:r>
              <a:rPr lang="en-US" altLang="zh-CN" sz="3600" b="1" u="sng" dirty="0">
                <a:latin typeface="Comic Sans MS" panose="030F0702030302020204" pitchFamily="66" charset="0"/>
              </a:rPr>
              <a:t>do</a:t>
            </a:r>
            <a:r>
              <a:rPr lang="en-US" altLang="zh-CN" sz="3600" b="1" u="sng" dirty="0">
                <a:solidFill>
                  <a:srgbClr val="FF0066"/>
                </a:solidFill>
                <a:latin typeface="Comic Sans MS" panose="030F0702030302020204" pitchFamily="66" charset="0"/>
              </a:rPr>
              <a:t>ing </a:t>
            </a:r>
            <a:r>
              <a:rPr lang="en-US" altLang="zh-CN" sz="3600" b="1" u="sng" dirty="0">
                <a:latin typeface="Comic Sans MS" panose="030F0702030302020204" pitchFamily="66" charset="0"/>
              </a:rPr>
              <a:t>the high jump</a:t>
            </a:r>
            <a:r>
              <a:rPr lang="en-US" altLang="zh-CN" sz="3600" b="1" dirty="0">
                <a:latin typeface="Comic Sans MS" panose="030F0702030302020204" pitchFamily="66" charset="0"/>
              </a:rPr>
              <a:t>.</a:t>
            </a:r>
            <a:r>
              <a:rPr lang="zh-CN" altLang="en-US" sz="3600" b="1" dirty="0">
                <a:latin typeface="Comic Sans MS" panose="030F0702030302020204" pitchFamily="66" charset="0"/>
              </a:rPr>
              <a:t>（动名词）</a:t>
            </a:r>
          </a:p>
        </p:txBody>
      </p:sp>
      <p:pic>
        <p:nvPicPr>
          <p:cNvPr id="8194" name="Picture 6" descr="C:\Documents and Settings\Administrator\桌面\U9资源\图片\highjump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7815" y="1609388"/>
            <a:ext cx="5062538" cy="526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3338" y="977900"/>
            <a:ext cx="90773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 dirty="0"/>
              <a:t>What's your</a:t>
            </a:r>
            <a:r>
              <a:rPr lang="zh-CN" altLang="en-US" sz="4400" b="1" dirty="0">
                <a:solidFill>
                  <a:srgbClr val="FF0000"/>
                </a:solidFill>
              </a:rPr>
              <a:t> favourite sport</a:t>
            </a:r>
            <a:r>
              <a:rPr lang="zh-CN" altLang="en-US" sz="4400" b="1" dirty="0"/>
              <a:t>?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9490" y="2132910"/>
            <a:ext cx="807402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400" b="1" dirty="0">
                <a:latin typeface="Comic Sans MS" panose="030F0702030302020204" pitchFamily="66" charset="0"/>
              </a:rPr>
              <a:t>My favourite sport is...</a:t>
            </a:r>
          </a:p>
          <a:p>
            <a:r>
              <a:rPr lang="zh-CN" altLang="en-US" sz="4400" b="1" dirty="0">
                <a:latin typeface="Comic Sans MS" panose="030F0702030302020204" pitchFamily="66" charset="0"/>
              </a:rPr>
              <a:t>I like...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3297238" y="3529013"/>
            <a:ext cx="5033962" cy="2998787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9000"/>
              <a:t>名词</a:t>
            </a:r>
          </a:p>
          <a:p>
            <a:pPr algn="ctr"/>
            <a:r>
              <a:rPr lang="zh-CN" altLang="en-US" sz="7000"/>
              <a:t>动词ing形式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ldLvl="0" autoUpdateAnimBg="0"/>
      <p:bldP spid="14340" grpId="0" bldLvl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146050" y="106363"/>
            <a:ext cx="6937375" cy="3567112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12000" b="1">
                <a:solidFill>
                  <a:srgbClr val="FF0000"/>
                </a:solidFill>
              </a:rPr>
              <a:t>why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98450" y="3395663"/>
            <a:ext cx="835025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7000" b="1">
                <a:latin typeface="Comic Sans MS" panose="030F0702030302020204" pitchFamily="66" charset="0"/>
              </a:rPr>
              <a:t>I am...</a:t>
            </a:r>
          </a:p>
          <a:p>
            <a:r>
              <a:rPr lang="zh-CN" altLang="en-US" sz="7000" b="1">
                <a:latin typeface="Comic Sans MS" panose="030F0702030302020204" pitchFamily="66" charset="0"/>
              </a:rPr>
              <a:t>I have ...</a:t>
            </a: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3613150" y="2563813"/>
            <a:ext cx="4375150" cy="2525712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 sz="4800" b="1">
                <a:latin typeface="Comic Sans MS" panose="030F0702030302020204" pitchFamily="66" charset="0"/>
              </a:rPr>
              <a:t>tall,short, </a:t>
            </a:r>
          </a:p>
          <a:p>
            <a:pPr algn="ctr"/>
            <a:r>
              <a:rPr lang="zh-CN" altLang="en-US" sz="4800" b="1">
                <a:latin typeface="Comic Sans MS" panose="030F0702030302020204" pitchFamily="66" charset="0"/>
              </a:rPr>
              <a:t>strong,fat, </a:t>
            </a:r>
          </a:p>
          <a:p>
            <a:pPr algn="ctr"/>
            <a:r>
              <a:rPr lang="zh-CN" altLang="en-US" sz="4800" b="1">
                <a:latin typeface="Comic Sans MS" panose="030F0702030302020204" pitchFamily="66" charset="0"/>
              </a:rPr>
              <a:t>clever,</a:t>
            </a: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3244850" y="5089525"/>
            <a:ext cx="5403850" cy="172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 sz="5400" b="1"/>
              <a:t>long arm,</a:t>
            </a:r>
          </a:p>
          <a:p>
            <a:pPr algn="ctr"/>
            <a:r>
              <a:rPr lang="zh-CN" altLang="en-US" sz="5400" b="1"/>
              <a:t>long legs,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ldLvl="0" animBg="1" autoUpdateAnimBg="0"/>
      <p:bldP spid="15363" grpId="0" bldLvl="0" autoUpdateAnimBg="0"/>
      <p:bldP spid="15364" grpId="0" bldLvl="0" animBg="1" autoUpdateAnimBg="0"/>
      <p:bldP spid="15365" grpId="0" bldLvl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1052835"/>
            <a:ext cx="90773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800" b="1" dirty="0"/>
              <a:t>What's your</a:t>
            </a:r>
            <a:r>
              <a:rPr lang="zh-CN" altLang="en-US" sz="4800" b="1" dirty="0">
                <a:solidFill>
                  <a:srgbClr val="FF0000"/>
                </a:solidFill>
              </a:rPr>
              <a:t> favourite sport</a:t>
            </a:r>
            <a:r>
              <a:rPr lang="zh-CN" altLang="en-US" sz="4800" b="1" dirty="0"/>
              <a:t>?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52412" y="4965789"/>
            <a:ext cx="88915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Comic Sans MS" panose="030F0702030302020204" pitchFamily="66" charset="0"/>
              </a:rPr>
              <a:t>I am tall and I have long </a:t>
            </a:r>
            <a:r>
              <a:rPr lang="en-US" altLang="zh-CN" sz="3600" b="1" dirty="0" err="1">
                <a:latin typeface="Comic Sans MS" panose="030F0702030302020204" pitchFamily="66" charset="0"/>
              </a:rPr>
              <a:t>arms,so</a:t>
            </a:r>
            <a:r>
              <a:rPr lang="en-US" altLang="zh-CN" sz="3600" b="1" dirty="0">
                <a:latin typeface="Comic Sans MS" panose="030F0702030302020204" pitchFamily="66" charset="0"/>
              </a:rPr>
              <a:t> </a:t>
            </a:r>
            <a:r>
              <a:rPr lang="en-US" altLang="zh-CN" sz="3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I like</a:t>
            </a:r>
            <a:r>
              <a:rPr lang="en-US" altLang="zh-CN" sz="3600" b="1" dirty="0">
                <a:latin typeface="Comic Sans MS" panose="030F0702030302020204" pitchFamily="66" charset="0"/>
              </a:rPr>
              <a:t>  </a:t>
            </a:r>
            <a:r>
              <a:rPr lang="en-US" altLang="zh-CN" sz="3600" b="1" u="sng" dirty="0">
                <a:latin typeface="Comic Sans MS" panose="030F0702030302020204" pitchFamily="66" charset="0"/>
              </a:rPr>
              <a:t>play</a:t>
            </a:r>
            <a:r>
              <a:rPr lang="en-US" altLang="zh-CN" sz="3600" b="1" u="sng" dirty="0">
                <a:solidFill>
                  <a:srgbClr val="FF0066"/>
                </a:solidFill>
                <a:latin typeface="Comic Sans MS" panose="030F0702030302020204" pitchFamily="66" charset="0"/>
              </a:rPr>
              <a:t>ing </a:t>
            </a:r>
            <a:r>
              <a:rPr lang="en-US" altLang="zh-CN" sz="3600" b="1" u="sng" dirty="0">
                <a:latin typeface="Comic Sans MS" panose="030F0702030302020204" pitchFamily="66" charset="0"/>
              </a:rPr>
              <a:t>volleyball</a:t>
            </a:r>
            <a:r>
              <a:rPr lang="en-US" altLang="zh-CN" sz="3600" b="1" dirty="0">
                <a:latin typeface="Comic Sans MS" panose="030F0702030302020204" pitchFamily="66" charset="0"/>
              </a:rPr>
              <a:t>.</a:t>
            </a:r>
            <a:r>
              <a:rPr lang="zh-CN" altLang="en-US" sz="3600" b="1" dirty="0">
                <a:latin typeface="Comic Sans MS" panose="030F0702030302020204" pitchFamily="66" charset="0"/>
              </a:rPr>
              <a:t>（动名词）</a:t>
            </a:r>
          </a:p>
        </p:txBody>
      </p:sp>
      <p:pic>
        <p:nvPicPr>
          <p:cNvPr id="39948" name="Picture 12" descr="C:\Documents and Settings\Administrator\桌面\volleyball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11850" y="2478177"/>
            <a:ext cx="3316288" cy="248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6675" y="980830"/>
            <a:ext cx="90773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800" b="1" dirty="0"/>
              <a:t>What's your</a:t>
            </a:r>
            <a:r>
              <a:rPr lang="zh-CN" altLang="en-US" sz="4800" b="1" dirty="0">
                <a:solidFill>
                  <a:srgbClr val="FF0000"/>
                </a:solidFill>
              </a:rPr>
              <a:t> favourite sport</a:t>
            </a:r>
            <a:r>
              <a:rPr lang="zh-CN" altLang="en-US" sz="4800" b="1" dirty="0"/>
              <a:t>?</a:t>
            </a:r>
          </a:p>
        </p:txBody>
      </p:sp>
      <p:pic>
        <p:nvPicPr>
          <p:cNvPr id="110598" name="Picture 6" descr="u=442229116,2502360510&amp;fm=21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875" y="1970892"/>
            <a:ext cx="2271712" cy="310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59543" y="5085114"/>
            <a:ext cx="88915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 dirty="0">
                <a:latin typeface="Comic Sans MS" panose="030F0702030302020204" pitchFamily="66" charset="0"/>
              </a:rPr>
              <a:t>My favourite sport is </a:t>
            </a:r>
            <a:r>
              <a:rPr lang="en-US" altLang="zh-CN" sz="4000" b="1" u="sng" dirty="0">
                <a:solidFill>
                  <a:srgbClr val="FF0066"/>
                </a:solidFill>
                <a:latin typeface="Comic Sans MS" panose="030F0702030302020204" pitchFamily="66" charset="0"/>
              </a:rPr>
              <a:t>running</a:t>
            </a:r>
            <a:r>
              <a:rPr lang="en-US" altLang="zh-CN" sz="4000" b="1" dirty="0">
                <a:latin typeface="Comic Sans MS" panose="030F0702030302020204" pitchFamily="66" charset="0"/>
              </a:rPr>
              <a:t>.</a:t>
            </a:r>
            <a:r>
              <a:rPr lang="zh-CN" altLang="en-US" sz="3200" b="1" dirty="0"/>
              <a:t>（动名词） </a:t>
            </a:r>
            <a:r>
              <a:rPr lang="en-US" altLang="zh-CN" sz="4400" b="1" dirty="0"/>
              <a:t>I  am very fast.</a:t>
            </a:r>
            <a:endParaRPr lang="en-US" altLang="zh-CN" sz="44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8"/>
          <p:cNvGrpSpPr/>
          <p:nvPr/>
        </p:nvGrpSpPr>
        <p:grpSpPr bwMode="auto">
          <a:xfrm>
            <a:off x="214313" y="928688"/>
            <a:ext cx="1428750" cy="1214437"/>
            <a:chOff x="0" y="0"/>
            <a:chExt cx="5486400" cy="4619625"/>
          </a:xfrm>
        </p:grpSpPr>
        <p:sp>
          <p:nvSpPr>
            <p:cNvPr id="51206" name="椭圆 26"/>
            <p:cNvSpPr>
              <a:spLocks noChangeArrowheads="1"/>
            </p:cNvSpPr>
            <p:nvPr/>
          </p:nvSpPr>
          <p:spPr bwMode="auto">
            <a:xfrm>
              <a:off x="3816096" y="1739154"/>
              <a:ext cx="786382" cy="57367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pSp>
          <p:nvGrpSpPr>
            <p:cNvPr id="51207" name="Group 20"/>
            <p:cNvGrpSpPr/>
            <p:nvPr/>
          </p:nvGrpSpPr>
          <p:grpSpPr bwMode="auto">
            <a:xfrm>
              <a:off x="0" y="0"/>
              <a:ext cx="5486400" cy="4619625"/>
              <a:chOff x="0" y="0"/>
              <a:chExt cx="5486400" cy="4619625"/>
            </a:xfrm>
          </p:grpSpPr>
          <p:sp>
            <p:nvSpPr>
              <p:cNvPr id="51208" name="矩形 28"/>
              <p:cNvSpPr>
                <a:spLocks noChangeArrowheads="1"/>
              </p:cNvSpPr>
              <p:nvPr/>
            </p:nvSpPr>
            <p:spPr bwMode="auto">
              <a:xfrm>
                <a:off x="2816352" y="1093008"/>
                <a:ext cx="786382" cy="42875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pic>
            <p:nvPicPr>
              <p:cNvPr id="51209" name="图片 29" descr="幻灯片1_图层 1.jpg"/>
              <p:cNvPicPr>
                <a:picLocks noChangeAspect="1" noChangeArrowheads="1"/>
              </p:cNvPicPr>
              <p:nvPr/>
            </p:nvPicPr>
            <p:blipFill>
              <a:blip r:embed="rId2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486400" cy="46196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51204" name="矩形 30"/>
          <p:cNvSpPr>
            <a:spLocks noChangeArrowheads="1"/>
          </p:cNvSpPr>
          <p:nvPr/>
        </p:nvSpPr>
        <p:spPr bwMode="auto">
          <a:xfrm>
            <a:off x="2339975" y="1216025"/>
            <a:ext cx="4146550" cy="923925"/>
          </a:xfrm>
          <a:prstGeom prst="rect">
            <a:avLst/>
          </a:prstGeom>
          <a:solidFill>
            <a:schemeClr val="bg1"/>
          </a:solidFill>
          <a:ln w="25400">
            <a:solidFill>
              <a:srgbClr val="B2C1DB"/>
            </a:solidFill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5400" b="1" dirty="0">
                <a:solidFill>
                  <a:schemeClr val="accent1"/>
                </a:solidFill>
                <a:latin typeface="Curlz MT" panose="04040404050702020202" pitchFamily="82" charset="0"/>
                <a:sym typeface="Curlz MT" panose="04040404050702020202" pitchFamily="82" charset="0"/>
              </a:rPr>
              <a:t>Homework:</a:t>
            </a:r>
            <a:endParaRPr lang="zh-CN" altLang="en-US" sz="5400" b="1" dirty="0">
              <a:solidFill>
                <a:schemeClr val="accent1"/>
              </a:solidFill>
              <a:latin typeface="Curlz MT" panose="04040404050702020202" pitchFamily="82" charset="0"/>
              <a:sym typeface="Curlz MT" panose="04040404050702020202" pitchFamily="82" charset="0"/>
            </a:endParaRPr>
          </a:p>
        </p:txBody>
      </p:sp>
      <p:sp>
        <p:nvSpPr>
          <p:cNvPr id="51205" name="Text Box 25"/>
          <p:cNvSpPr txBox="1">
            <a:spLocks noChangeArrowheads="1"/>
          </p:cNvSpPr>
          <p:nvPr/>
        </p:nvSpPr>
        <p:spPr bwMode="auto">
          <a:xfrm>
            <a:off x="252413" y="2852960"/>
            <a:ext cx="87852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latin typeface="Comic Sans MS" panose="030F0702030302020204" pitchFamily="66" charset="0"/>
              </a:rPr>
              <a:t>1抄写新单词。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 dirty="0" smtClean="0">
                <a:latin typeface="Comic Sans MS" panose="030F0702030302020204" pitchFamily="66" charset="0"/>
              </a:rPr>
              <a:t>2背</a:t>
            </a:r>
            <a:r>
              <a:rPr lang="zh-CN" altLang="en-US" sz="3200" b="1" dirty="0">
                <a:latin typeface="Comic Sans MS" panose="030F0702030302020204" pitchFamily="66" charset="0"/>
              </a:rPr>
              <a:t>新单词</a:t>
            </a:r>
            <a:r>
              <a:rPr lang="zh-CN" altLang="en-US" sz="3200" b="1" dirty="0" smtClean="0">
                <a:latin typeface="Comic Sans MS" panose="030F0702030302020204" pitchFamily="66" charset="0"/>
              </a:rPr>
              <a:t>。 </a:t>
            </a:r>
            <a:endParaRPr lang="zh-CN" altLang="en-US" sz="24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8500">
                                      <p:cBhvr>
                                        <p:cTn id="15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8500">
                                      <p:cBhvr>
                                        <p:cTn id="17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3338" y="977900"/>
            <a:ext cx="90773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800" b="1" dirty="0"/>
              <a:t>What's your</a:t>
            </a:r>
            <a:r>
              <a:rPr lang="zh-CN" altLang="en-US" sz="4800" b="1" dirty="0">
                <a:solidFill>
                  <a:srgbClr val="FF0000"/>
                </a:solidFill>
              </a:rPr>
              <a:t> favourite sport</a:t>
            </a:r>
            <a:r>
              <a:rPr lang="zh-CN" altLang="en-US" sz="4800" b="1" dirty="0"/>
              <a:t>?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30280" y="2060905"/>
            <a:ext cx="851801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800" b="1" dirty="0">
                <a:latin typeface="Comic Sans MS" panose="030F0702030302020204" pitchFamily="66" charset="0"/>
              </a:rPr>
              <a:t>My favourite sport is...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3297238" y="3284990"/>
            <a:ext cx="5033962" cy="2998787"/>
          </a:xfrm>
          <a:prstGeom prst="flowChartAlternateProcess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 sz="9000" dirty="0"/>
              <a:t>名词</a:t>
            </a:r>
          </a:p>
          <a:p>
            <a:pPr algn="ctr"/>
            <a:r>
              <a:rPr lang="zh-CN" altLang="en-US" sz="7000" dirty="0"/>
              <a:t>动词ing形式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ldLvl="0" autoUpdateAnimBg="0"/>
      <p:bldP spid="14340" grpId="0" bldLvl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6780" y="867339"/>
            <a:ext cx="90773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800" b="1" dirty="0"/>
              <a:t>What's your</a:t>
            </a:r>
            <a:r>
              <a:rPr lang="zh-CN" altLang="en-US" sz="4800" b="1" dirty="0">
                <a:solidFill>
                  <a:srgbClr val="FF0000"/>
                </a:solidFill>
              </a:rPr>
              <a:t> favourite sport</a:t>
            </a:r>
            <a:r>
              <a:rPr lang="zh-CN" altLang="en-US" sz="4800" b="1" dirty="0"/>
              <a:t>?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52410" y="4328205"/>
            <a:ext cx="88915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dirty="0">
                <a:latin typeface="Comic Sans MS" panose="030F0702030302020204" pitchFamily="66" charset="0"/>
              </a:rPr>
              <a:t>My favourite sport is </a:t>
            </a:r>
            <a:r>
              <a:rPr lang="en-US" altLang="zh-CN" sz="3600" b="1" u="sng" dirty="0">
                <a:solidFill>
                  <a:srgbClr val="FF0066"/>
                </a:solidFill>
                <a:latin typeface="Comic Sans MS" panose="030F0702030302020204" pitchFamily="66" charset="0"/>
              </a:rPr>
              <a:t>football</a:t>
            </a:r>
            <a:r>
              <a:rPr lang="en-US" altLang="zh-CN" sz="3600" b="1" dirty="0">
                <a:latin typeface="Comic Sans MS" panose="030F0702030302020204" pitchFamily="66" charset="0"/>
              </a:rPr>
              <a:t>.(</a:t>
            </a:r>
            <a:r>
              <a:rPr lang="zh-CN" altLang="en-US" sz="3600" b="1" dirty="0">
                <a:latin typeface="Comic Sans MS" panose="030F0702030302020204" pitchFamily="66" charset="0"/>
              </a:rPr>
              <a:t>名词）</a:t>
            </a:r>
          </a:p>
        </p:txBody>
      </p:sp>
      <p:pic>
        <p:nvPicPr>
          <p:cNvPr id="9226" name="Picture 2" descr="C:\Documents and Settings\Administrator\桌面\四年级下册Unit 9第1课时\pictures\ZZ02805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70210" y="1691252"/>
            <a:ext cx="3114675" cy="265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52411" y="5085115"/>
            <a:ext cx="88915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dirty="0">
                <a:latin typeface="Comic Sans MS" panose="030F0702030302020204" pitchFamily="66" charset="0"/>
              </a:rPr>
              <a:t>My favourite sport is  </a:t>
            </a:r>
            <a:r>
              <a:rPr lang="en-US" altLang="zh-CN" sz="3600" b="1" u="sng" dirty="0" err="1">
                <a:latin typeface="Comic Sans MS" panose="030F0702030302020204" pitchFamily="66" charset="0"/>
              </a:rPr>
              <a:t>pla</a:t>
            </a:r>
            <a:r>
              <a:rPr lang="zh-CN" altLang="en-US" sz="3600" b="1" u="sng" dirty="0"/>
              <a:t>y</a:t>
            </a:r>
            <a:r>
              <a:rPr lang="en-US" altLang="zh-CN" sz="3600" b="1" u="sng" dirty="0" err="1">
                <a:solidFill>
                  <a:srgbClr val="FF0066"/>
                </a:solidFill>
                <a:latin typeface="Comic Sans MS" panose="030F0702030302020204" pitchFamily="66" charset="0"/>
              </a:rPr>
              <a:t>ing</a:t>
            </a:r>
            <a:r>
              <a:rPr lang="en-US" altLang="zh-CN" sz="3600" b="1" u="sng" dirty="0">
                <a:solidFill>
                  <a:srgbClr val="FF0066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3600" b="1" u="sng" dirty="0">
                <a:latin typeface="Comic Sans MS" panose="030F0702030302020204" pitchFamily="66" charset="0"/>
              </a:rPr>
              <a:t>football</a:t>
            </a:r>
            <a:r>
              <a:rPr lang="en-US" altLang="zh-CN" sz="3600" b="1" dirty="0">
                <a:latin typeface="Comic Sans MS" panose="030F0702030302020204" pitchFamily="66" charset="0"/>
              </a:rPr>
              <a:t>.</a:t>
            </a:r>
            <a:r>
              <a:rPr lang="zh-CN" altLang="en-US" sz="3600" b="1" dirty="0">
                <a:latin typeface="Comic Sans MS" panose="030F0702030302020204" pitchFamily="66" charset="0"/>
              </a:rPr>
              <a:t>（动名词）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936625"/>
            <a:ext cx="90773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800" b="1"/>
              <a:t>What's your</a:t>
            </a:r>
            <a:r>
              <a:rPr lang="zh-CN" altLang="en-US" sz="4800" b="1">
                <a:solidFill>
                  <a:srgbClr val="FF0000"/>
                </a:solidFill>
              </a:rPr>
              <a:t> favourite sport</a:t>
            </a:r>
            <a:r>
              <a:rPr lang="zh-CN" altLang="en-US" sz="4800" b="1"/>
              <a:t>?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34720" y="4294774"/>
            <a:ext cx="88915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dirty="0">
                <a:latin typeface="Comic Sans MS" panose="030F0702030302020204" pitchFamily="66" charset="0"/>
              </a:rPr>
              <a:t>My favourite sport is </a:t>
            </a:r>
            <a:r>
              <a:rPr lang="en-US" altLang="zh-CN" sz="3600" b="1" u="sng" dirty="0">
                <a:solidFill>
                  <a:srgbClr val="FF0066"/>
                </a:solidFill>
                <a:latin typeface="Comic Sans MS" panose="030F0702030302020204" pitchFamily="66" charset="0"/>
              </a:rPr>
              <a:t>volleyball</a:t>
            </a:r>
            <a:r>
              <a:rPr lang="en-US" altLang="zh-CN" sz="3600" b="1" dirty="0">
                <a:latin typeface="Comic Sans MS" panose="030F0702030302020204" pitchFamily="66" charset="0"/>
              </a:rPr>
              <a:t>.(</a:t>
            </a:r>
            <a:r>
              <a:rPr lang="zh-CN" altLang="en-US" sz="3600" b="1" dirty="0">
                <a:latin typeface="Comic Sans MS" panose="030F0702030302020204" pitchFamily="66" charset="0"/>
              </a:rPr>
              <a:t>名词）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59543" y="5229124"/>
            <a:ext cx="88915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dirty="0">
                <a:latin typeface="Comic Sans MS" panose="030F0702030302020204" pitchFamily="66" charset="0"/>
              </a:rPr>
              <a:t>My favourite sport is  </a:t>
            </a:r>
            <a:r>
              <a:rPr lang="en-US" altLang="zh-CN" sz="3600" b="1" u="sng" dirty="0" err="1">
                <a:latin typeface="Comic Sans MS" panose="030F0702030302020204" pitchFamily="66" charset="0"/>
              </a:rPr>
              <a:t>pla</a:t>
            </a:r>
            <a:r>
              <a:rPr lang="zh-CN" altLang="en-US" sz="3600" b="1" u="sng" dirty="0"/>
              <a:t>y</a:t>
            </a:r>
            <a:r>
              <a:rPr lang="en-US" altLang="zh-CN" sz="3600" b="1" u="sng" dirty="0" err="1">
                <a:solidFill>
                  <a:srgbClr val="FF0066"/>
                </a:solidFill>
                <a:latin typeface="Comic Sans MS" panose="030F0702030302020204" pitchFamily="66" charset="0"/>
              </a:rPr>
              <a:t>ing</a:t>
            </a:r>
            <a:r>
              <a:rPr lang="en-US" altLang="zh-CN" sz="3600" b="1" u="sng" dirty="0">
                <a:solidFill>
                  <a:srgbClr val="FF0066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3600" b="1" u="sng" dirty="0">
                <a:latin typeface="Comic Sans MS" panose="030F0702030302020204" pitchFamily="66" charset="0"/>
              </a:rPr>
              <a:t>volleyball</a:t>
            </a:r>
            <a:r>
              <a:rPr lang="en-US" altLang="zh-CN" sz="3600" b="1" dirty="0">
                <a:latin typeface="Comic Sans MS" panose="030F0702030302020204" pitchFamily="66" charset="0"/>
              </a:rPr>
              <a:t>.</a:t>
            </a:r>
            <a:r>
              <a:rPr lang="zh-CN" altLang="en-US" sz="3600" b="1" dirty="0">
                <a:latin typeface="Comic Sans MS" panose="030F0702030302020204" pitchFamily="66" charset="0"/>
              </a:rPr>
              <a:t>（动名词）</a:t>
            </a:r>
          </a:p>
        </p:txBody>
      </p:sp>
      <p:pic>
        <p:nvPicPr>
          <p:cNvPr id="39948" name="Picture 12" descr="C:\Documents and Settings\Administrator\桌面\volleyball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483855" y="1700880"/>
            <a:ext cx="3316287" cy="248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2810" y="768350"/>
            <a:ext cx="90773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800" b="1" dirty="0"/>
              <a:t>What's your</a:t>
            </a:r>
            <a:r>
              <a:rPr lang="zh-CN" altLang="en-US" sz="4800" b="1" dirty="0">
                <a:solidFill>
                  <a:srgbClr val="FF0000"/>
                </a:solidFill>
              </a:rPr>
              <a:t> favourite sport</a:t>
            </a:r>
            <a:r>
              <a:rPr lang="zh-CN" altLang="en-US" sz="4800" b="1" dirty="0"/>
              <a:t>?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52413" y="4653085"/>
            <a:ext cx="88915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Comic Sans MS" panose="030F0702030302020204" pitchFamily="66" charset="0"/>
              </a:rPr>
              <a:t>My favourite sport is </a:t>
            </a:r>
            <a:r>
              <a:rPr lang="en-US" altLang="zh-CN" sz="3200" b="1" u="sng" dirty="0">
                <a:solidFill>
                  <a:srgbClr val="FF0066"/>
                </a:solidFill>
                <a:latin typeface="Comic Sans MS" panose="030F0702030302020204" pitchFamily="66" charset="0"/>
              </a:rPr>
              <a:t>the high jump</a:t>
            </a:r>
            <a:r>
              <a:rPr lang="en-US" altLang="zh-CN" sz="3200" b="1" dirty="0">
                <a:latin typeface="Comic Sans MS" panose="030F0702030302020204" pitchFamily="66" charset="0"/>
              </a:rPr>
              <a:t>.(</a:t>
            </a:r>
            <a:r>
              <a:rPr lang="zh-CN" altLang="en-US" sz="3200" b="1" dirty="0">
                <a:latin typeface="Comic Sans MS" panose="030F0702030302020204" pitchFamily="66" charset="0"/>
              </a:rPr>
              <a:t>名词）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29368" y="5373135"/>
            <a:ext cx="88915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Comic Sans MS" panose="030F0702030302020204" pitchFamily="66" charset="0"/>
              </a:rPr>
              <a:t>My favourite sport is  </a:t>
            </a:r>
            <a:r>
              <a:rPr lang="en-US" altLang="zh-CN" sz="3200" b="1" u="sng" dirty="0">
                <a:latin typeface="Comic Sans MS" panose="030F0702030302020204" pitchFamily="66" charset="0"/>
              </a:rPr>
              <a:t>do</a:t>
            </a:r>
            <a:r>
              <a:rPr lang="en-US" altLang="zh-CN" sz="3200" b="1" u="sng" dirty="0">
                <a:solidFill>
                  <a:srgbClr val="FF0066"/>
                </a:solidFill>
                <a:latin typeface="Comic Sans MS" panose="030F0702030302020204" pitchFamily="66" charset="0"/>
              </a:rPr>
              <a:t>ing </a:t>
            </a:r>
            <a:r>
              <a:rPr lang="en-US" altLang="zh-CN" sz="3200" b="1" u="sng" dirty="0">
                <a:latin typeface="Comic Sans MS" panose="030F0702030302020204" pitchFamily="66" charset="0"/>
              </a:rPr>
              <a:t>the high jump</a:t>
            </a:r>
            <a:r>
              <a:rPr lang="en-US" altLang="zh-CN" sz="3200" b="1" dirty="0">
                <a:latin typeface="Comic Sans MS" panose="030F0702030302020204" pitchFamily="66" charset="0"/>
              </a:rPr>
              <a:t>.</a:t>
            </a:r>
            <a:r>
              <a:rPr lang="zh-CN" altLang="en-US" sz="3200" b="1" dirty="0">
                <a:latin typeface="Comic Sans MS" panose="030F0702030302020204" pitchFamily="66" charset="0"/>
              </a:rPr>
              <a:t>（动名词）</a:t>
            </a:r>
          </a:p>
        </p:txBody>
      </p:sp>
      <p:pic>
        <p:nvPicPr>
          <p:cNvPr id="8194" name="Picture 6" descr="C:\Documents and Settings\Administrator\桌面\U9资源\图片\highjump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37735" y="1592263"/>
            <a:ext cx="5062538" cy="526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6674" y="784325"/>
            <a:ext cx="90773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800" b="1" dirty="0"/>
              <a:t>What's your</a:t>
            </a:r>
            <a:r>
              <a:rPr lang="zh-CN" altLang="en-US" sz="4800" b="1" dirty="0">
                <a:solidFill>
                  <a:srgbClr val="FF0000"/>
                </a:solidFill>
              </a:rPr>
              <a:t> favourite sport</a:t>
            </a:r>
            <a:r>
              <a:rPr lang="zh-CN" altLang="en-US" sz="4800" b="1" dirty="0"/>
              <a:t>?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52413" y="4437070"/>
            <a:ext cx="88915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dirty="0">
                <a:latin typeface="Comic Sans MS" panose="030F0702030302020204" pitchFamily="66" charset="0"/>
              </a:rPr>
              <a:t>My favourite sport is </a:t>
            </a:r>
            <a:r>
              <a:rPr lang="en-US" altLang="zh-CN" sz="3600" b="1" u="sng" dirty="0">
                <a:solidFill>
                  <a:srgbClr val="FF0066"/>
                </a:solidFill>
                <a:latin typeface="Comic Sans MS" panose="030F0702030302020204" pitchFamily="66" charset="0"/>
              </a:rPr>
              <a:t>kung </a:t>
            </a:r>
            <a:r>
              <a:rPr lang="en-US" altLang="zh-CN" sz="3600" b="1" u="sng" dirty="0" err="1">
                <a:solidFill>
                  <a:srgbClr val="FF0066"/>
                </a:solidFill>
                <a:latin typeface="Comic Sans MS" panose="030F0702030302020204" pitchFamily="66" charset="0"/>
              </a:rPr>
              <a:t>fu</a:t>
            </a:r>
            <a:r>
              <a:rPr lang="en-US" altLang="zh-CN" sz="3600" b="1" dirty="0">
                <a:latin typeface="Comic Sans MS" panose="030F0702030302020204" pitchFamily="66" charset="0"/>
              </a:rPr>
              <a:t>.(</a:t>
            </a:r>
            <a:r>
              <a:rPr lang="zh-CN" altLang="en-US" sz="3600" b="1" dirty="0">
                <a:latin typeface="Comic Sans MS" panose="030F0702030302020204" pitchFamily="66" charset="0"/>
              </a:rPr>
              <a:t>名词）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52413" y="5229125"/>
            <a:ext cx="88915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dirty="0">
                <a:latin typeface="Comic Sans MS" panose="030F0702030302020204" pitchFamily="66" charset="0"/>
              </a:rPr>
              <a:t>My favourite sport is  </a:t>
            </a:r>
            <a:r>
              <a:rPr lang="en-US" altLang="zh-CN" sz="3600" b="1" u="sng" dirty="0">
                <a:latin typeface="Comic Sans MS" panose="030F0702030302020204" pitchFamily="66" charset="0"/>
              </a:rPr>
              <a:t>do</a:t>
            </a:r>
            <a:r>
              <a:rPr lang="en-US" altLang="zh-CN" sz="3600" b="1" u="sng" dirty="0">
                <a:solidFill>
                  <a:srgbClr val="FF0066"/>
                </a:solidFill>
                <a:latin typeface="Comic Sans MS" panose="030F0702030302020204" pitchFamily="66" charset="0"/>
              </a:rPr>
              <a:t>ing </a:t>
            </a:r>
            <a:r>
              <a:rPr lang="en-US" altLang="zh-CN" sz="3600" b="1" u="sng" dirty="0"/>
              <a:t>kung </a:t>
            </a:r>
            <a:r>
              <a:rPr lang="en-US" altLang="zh-CN" sz="3600" b="1" u="sng" dirty="0" err="1"/>
              <a:t>fu</a:t>
            </a:r>
            <a:r>
              <a:rPr lang="en-US" altLang="zh-CN" sz="3600" b="1" dirty="0">
                <a:latin typeface="Comic Sans MS" panose="030F0702030302020204" pitchFamily="66" charset="0"/>
              </a:rPr>
              <a:t>.</a:t>
            </a:r>
            <a:r>
              <a:rPr lang="zh-CN" altLang="en-US" sz="3600" b="1" dirty="0">
                <a:latin typeface="Comic Sans MS" panose="030F0702030302020204" pitchFamily="66" charset="0"/>
              </a:rPr>
              <a:t>（动名词）</a:t>
            </a:r>
          </a:p>
        </p:txBody>
      </p:sp>
      <p:pic>
        <p:nvPicPr>
          <p:cNvPr id="99334" name="Picture 8" descr="u=1134238354,2363469123&amp;fm=21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1413" y="1628875"/>
            <a:ext cx="3382962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1084263"/>
            <a:ext cx="90773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800" b="1" dirty="0"/>
              <a:t>What's your</a:t>
            </a:r>
            <a:r>
              <a:rPr lang="zh-CN" altLang="en-US" sz="4800" b="1" dirty="0">
                <a:solidFill>
                  <a:srgbClr val="FF0000"/>
                </a:solidFill>
              </a:rPr>
              <a:t> favourite sport</a:t>
            </a:r>
            <a:r>
              <a:rPr lang="zh-CN" altLang="en-US" sz="4800" b="1" dirty="0"/>
              <a:t>?</a:t>
            </a:r>
          </a:p>
        </p:txBody>
      </p:sp>
      <p:pic>
        <p:nvPicPr>
          <p:cNvPr id="9226" name="Picture 2" descr="C:\Documents and Settings\Administrator\桌面\四年级下册Unit 9第1课时\pictures\ZZ02805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19920" y="2204915"/>
            <a:ext cx="3114675" cy="265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6675" y="5013110"/>
            <a:ext cx="88915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latin typeface="Comic Sans MS" panose="030F0702030302020204" pitchFamily="66" charset="0"/>
              </a:rPr>
              <a:t>I like  </a:t>
            </a:r>
            <a:r>
              <a:rPr lang="en-US" altLang="zh-CN" sz="4000" b="1" u="sng" dirty="0" err="1">
                <a:latin typeface="Comic Sans MS" panose="030F0702030302020204" pitchFamily="66" charset="0"/>
              </a:rPr>
              <a:t>pla</a:t>
            </a:r>
            <a:r>
              <a:rPr lang="zh-CN" altLang="en-US" sz="4000" b="1" u="sng" dirty="0"/>
              <a:t>y</a:t>
            </a:r>
            <a:r>
              <a:rPr lang="en-US" altLang="zh-CN" sz="4000" b="1" u="sng" dirty="0" err="1">
                <a:solidFill>
                  <a:srgbClr val="FF0066"/>
                </a:solidFill>
                <a:latin typeface="Comic Sans MS" panose="030F0702030302020204" pitchFamily="66" charset="0"/>
              </a:rPr>
              <a:t>ing</a:t>
            </a:r>
            <a:r>
              <a:rPr lang="en-US" altLang="zh-CN" sz="4000" b="1" u="sng" dirty="0">
                <a:solidFill>
                  <a:srgbClr val="FF0066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4000" b="1" u="sng" dirty="0">
                <a:latin typeface="Comic Sans MS" panose="030F0702030302020204" pitchFamily="66" charset="0"/>
              </a:rPr>
              <a:t>football</a:t>
            </a:r>
            <a:r>
              <a:rPr lang="en-US" altLang="zh-CN" sz="4000" b="1" dirty="0">
                <a:latin typeface="Comic Sans MS" panose="030F0702030302020204" pitchFamily="66" charset="0"/>
              </a:rPr>
              <a:t>.</a:t>
            </a:r>
            <a:r>
              <a:rPr lang="zh-CN" altLang="en-US" sz="4000" b="1" dirty="0">
                <a:latin typeface="Comic Sans MS" panose="030F0702030302020204" pitchFamily="66" charset="0"/>
              </a:rPr>
              <a:t>（动名词）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0660" y="1196845"/>
            <a:ext cx="90773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800" b="1"/>
              <a:t>What's your</a:t>
            </a:r>
            <a:r>
              <a:rPr lang="zh-CN" altLang="en-US" sz="4800" b="1">
                <a:solidFill>
                  <a:srgbClr val="FF0000"/>
                </a:solidFill>
              </a:rPr>
              <a:t> favourite sport</a:t>
            </a:r>
            <a:r>
              <a:rPr lang="zh-CN" altLang="en-US" sz="4800" b="1"/>
              <a:t>?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63627" y="5013110"/>
            <a:ext cx="88915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latin typeface="Comic Sans MS" panose="030F0702030302020204" pitchFamily="66" charset="0"/>
              </a:rPr>
              <a:t>I like  </a:t>
            </a:r>
            <a:r>
              <a:rPr lang="en-US" altLang="zh-CN" sz="4000" b="1" u="sng" dirty="0" err="1">
                <a:latin typeface="Comic Sans MS" panose="030F0702030302020204" pitchFamily="66" charset="0"/>
              </a:rPr>
              <a:t>pla</a:t>
            </a:r>
            <a:r>
              <a:rPr lang="zh-CN" altLang="en-US" sz="4000" b="1" u="sng" dirty="0"/>
              <a:t>y</a:t>
            </a:r>
            <a:r>
              <a:rPr lang="en-US" altLang="zh-CN" sz="4000" b="1" u="sng" dirty="0" err="1">
                <a:solidFill>
                  <a:srgbClr val="FF0066"/>
                </a:solidFill>
                <a:latin typeface="Comic Sans MS" panose="030F0702030302020204" pitchFamily="66" charset="0"/>
              </a:rPr>
              <a:t>ing</a:t>
            </a:r>
            <a:r>
              <a:rPr lang="en-US" altLang="zh-CN" sz="4000" b="1" u="sng" dirty="0">
                <a:solidFill>
                  <a:srgbClr val="FF0066"/>
                </a:solidFill>
                <a:latin typeface="Comic Sans MS" panose="030F0702030302020204" pitchFamily="66" charset="0"/>
              </a:rPr>
              <a:t> </a:t>
            </a:r>
            <a:r>
              <a:rPr lang="en-US" altLang="zh-CN" sz="4000" b="1" u="sng" dirty="0">
                <a:latin typeface="Comic Sans MS" panose="030F0702030302020204" pitchFamily="66" charset="0"/>
              </a:rPr>
              <a:t>volleyball</a:t>
            </a:r>
            <a:r>
              <a:rPr lang="en-US" altLang="zh-CN" sz="4000" b="1" dirty="0">
                <a:latin typeface="Comic Sans MS" panose="030F0702030302020204" pitchFamily="66" charset="0"/>
              </a:rPr>
              <a:t>.</a:t>
            </a:r>
            <a:r>
              <a:rPr lang="zh-CN" altLang="en-US" sz="4000" b="1" dirty="0">
                <a:latin typeface="Comic Sans MS" panose="030F0702030302020204" pitchFamily="66" charset="0"/>
              </a:rPr>
              <a:t>（动名词）</a:t>
            </a:r>
          </a:p>
        </p:txBody>
      </p:sp>
      <p:pic>
        <p:nvPicPr>
          <p:cNvPr id="39948" name="Picture 12" descr="C:\Documents and Settings\Administrator\桌面\volleyball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771874" y="2060905"/>
            <a:ext cx="3316287" cy="248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3720" y="980830"/>
            <a:ext cx="90773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800" b="1" dirty="0"/>
              <a:t>What's your</a:t>
            </a:r>
            <a:r>
              <a:rPr lang="zh-CN" altLang="en-US" sz="4800" b="1" dirty="0">
                <a:solidFill>
                  <a:srgbClr val="FF0000"/>
                </a:solidFill>
              </a:rPr>
              <a:t> favourite sport</a:t>
            </a:r>
            <a:r>
              <a:rPr lang="zh-CN" altLang="en-US" sz="4800" b="1" dirty="0"/>
              <a:t>?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59543" y="5157120"/>
            <a:ext cx="88915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latin typeface="Comic Sans MS" panose="030F0702030302020204" pitchFamily="66" charset="0"/>
              </a:rPr>
              <a:t>I like  </a:t>
            </a:r>
            <a:r>
              <a:rPr lang="en-US" altLang="zh-CN" sz="4000" b="1" u="sng" dirty="0">
                <a:latin typeface="Comic Sans MS" panose="030F0702030302020204" pitchFamily="66" charset="0"/>
              </a:rPr>
              <a:t>do</a:t>
            </a:r>
            <a:r>
              <a:rPr lang="en-US" altLang="zh-CN" sz="4000" b="1" u="sng" dirty="0">
                <a:solidFill>
                  <a:srgbClr val="FF0066"/>
                </a:solidFill>
                <a:latin typeface="Comic Sans MS" panose="030F0702030302020204" pitchFamily="66" charset="0"/>
              </a:rPr>
              <a:t>ing </a:t>
            </a:r>
            <a:r>
              <a:rPr lang="en-US" altLang="zh-CN" sz="4000" b="1" u="sng" dirty="0">
                <a:latin typeface="Comic Sans MS" panose="030F0702030302020204" pitchFamily="66" charset="0"/>
              </a:rPr>
              <a:t>kung </a:t>
            </a:r>
            <a:r>
              <a:rPr lang="en-US" altLang="zh-CN" sz="4000" b="1" u="sng" dirty="0" err="1">
                <a:latin typeface="Comic Sans MS" panose="030F0702030302020204" pitchFamily="66" charset="0"/>
              </a:rPr>
              <a:t>fu</a:t>
            </a:r>
            <a:r>
              <a:rPr lang="en-US" altLang="zh-CN" sz="4000" b="1" dirty="0">
                <a:latin typeface="Comic Sans MS" panose="030F0702030302020204" pitchFamily="66" charset="0"/>
              </a:rPr>
              <a:t>.</a:t>
            </a:r>
            <a:r>
              <a:rPr lang="zh-CN" altLang="en-US" sz="4000" b="1" dirty="0">
                <a:latin typeface="Comic Sans MS" panose="030F0702030302020204" pitchFamily="66" charset="0"/>
              </a:rPr>
              <a:t>（动名词）</a:t>
            </a:r>
          </a:p>
        </p:txBody>
      </p:sp>
      <p:pic>
        <p:nvPicPr>
          <p:cNvPr id="104453" name="Picture 8" descr="u=1134238354,2363469123&amp;fm=21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5860" y="2132910"/>
            <a:ext cx="3382962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theme/theme1.xml><?xml version="1.0" encoding="utf-8"?>
<a:theme xmlns:a="http://schemas.openxmlformats.org/drawingml/2006/main" name="WWW.2PPT.COM&#10;">
  <a:themeElements>
    <a:clrScheme name="A000120150601A16PWBG 1">
      <a:dk1>
        <a:srgbClr val="4D4D4D"/>
      </a:dk1>
      <a:lt1>
        <a:srgbClr val="FFFFFF"/>
      </a:lt1>
      <a:dk2>
        <a:srgbClr val="4D4D4D"/>
      </a:dk2>
      <a:lt2>
        <a:srgbClr val="FFFFFF"/>
      </a:lt2>
      <a:accent1>
        <a:srgbClr val="76AA30"/>
      </a:accent1>
      <a:accent2>
        <a:srgbClr val="BED15D"/>
      </a:accent2>
      <a:accent3>
        <a:srgbClr val="FFFFFF"/>
      </a:accent3>
      <a:accent4>
        <a:srgbClr val="404040"/>
      </a:accent4>
      <a:accent5>
        <a:srgbClr val="BDD2AD"/>
      </a:accent5>
      <a:accent6>
        <a:srgbClr val="ACBD53"/>
      </a:accent6>
      <a:hlink>
        <a:srgbClr val="0070C0"/>
      </a:hlink>
      <a:folHlink>
        <a:srgbClr val="7F7F7F"/>
      </a:folHlink>
    </a:clrScheme>
    <a:fontScheme name="A000120150601A16PWBG">
      <a:majorFont>
        <a:latin typeface="华文中宋"/>
        <a:ea typeface="华文中宋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50601A16PWBG 1">
        <a:dk1>
          <a:srgbClr val="4D4D4D"/>
        </a:dk1>
        <a:lt1>
          <a:srgbClr val="FFFFFF"/>
        </a:lt1>
        <a:dk2>
          <a:srgbClr val="4D4D4D"/>
        </a:dk2>
        <a:lt2>
          <a:srgbClr val="FFFFFF"/>
        </a:lt2>
        <a:accent1>
          <a:srgbClr val="76AA30"/>
        </a:accent1>
        <a:accent2>
          <a:srgbClr val="BED15D"/>
        </a:accent2>
        <a:accent3>
          <a:srgbClr val="FFFFFF"/>
        </a:accent3>
        <a:accent4>
          <a:srgbClr val="404040"/>
        </a:accent4>
        <a:accent5>
          <a:srgbClr val="BDD2AD"/>
        </a:accent5>
        <a:accent6>
          <a:srgbClr val="ACBD53"/>
        </a:accent6>
        <a:hlink>
          <a:srgbClr val="0070C0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主题41</Template>
  <TotalTime>0</TotalTime>
  <Words>305</Words>
  <Application>Microsoft Office PowerPoint</Application>
  <PresentationFormat>全屏显示(4:3)</PresentationFormat>
  <Paragraphs>48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华文中宋</vt:lpstr>
      <vt:lpstr>宋体</vt:lpstr>
      <vt:lpstr>微软雅黑</vt:lpstr>
      <vt:lpstr>幼圆</vt:lpstr>
      <vt:lpstr>Arial</vt:lpstr>
      <vt:lpstr>Calibri</vt:lpstr>
      <vt:lpstr>Cambria</vt:lpstr>
      <vt:lpstr>Comic Sans MS</vt:lpstr>
      <vt:lpstr>Curlz MT</vt:lpstr>
      <vt:lpstr>Times New Roman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2014-02-16T19:49:00Z</dcterms:created>
  <dcterms:modified xsi:type="dcterms:W3CDTF">2023-01-16T22:55:10Z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2DEBA62FEB124439B08E90E1E153D0BC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