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9" r:id="rId2"/>
    <p:sldId id="528" r:id="rId3"/>
    <p:sldId id="529" r:id="rId4"/>
    <p:sldId id="530" r:id="rId5"/>
    <p:sldId id="531" r:id="rId6"/>
    <p:sldId id="532" r:id="rId7"/>
    <p:sldId id="533" r:id="rId8"/>
    <p:sldId id="534" r:id="rId9"/>
    <p:sldId id="535" r:id="rId10"/>
    <p:sldId id="527" r:id="rId11"/>
    <p:sldId id="405" r:id="rId12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99FF"/>
    <a:srgbClr val="9966FF"/>
    <a:srgbClr val="CEEDFD"/>
    <a:srgbClr val="FF6699"/>
    <a:srgbClr val="FFFFFF"/>
    <a:srgbClr val="0000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1" autoAdjust="0"/>
    <p:restoredTop sz="94713" autoAdjust="0"/>
  </p:normalViewPr>
  <p:slideViewPr>
    <p:cSldViewPr>
      <p:cViewPr>
        <p:scale>
          <a:sx n="100" d="100"/>
          <a:sy n="100" d="100"/>
        </p:scale>
        <p:origin x="-30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3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heme" Target="../theme/theme3.xml"/><Relationship Id="rId4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EFA7D63-FA1A-489C-B1E4-BAAF79D0990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6E5F3A02-152B-40B4-BA55-328083DCA39D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5127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" Target="../theme/theme2.xml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92FBDB-0089-4340-BD47-5F0D863B675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72C30815-1DC2-4B0C-B140-42402DD93B56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4105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2F43261C-B176-45E9-9284-E69127D86055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4907275-7AC3-40A9-BFF6-756F05354845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577A1C7-C30D-488A-A8B6-DDEEA1FF2CEC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2E7EA38-278B-40AB-B355-CE0D81BA6401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025BCD1-A061-439D-BB66-283B6BA2CC75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56967A-F89F-4FFE-A0A7-F321285B4714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8908FFE-4732-4FE4-B04C-2A51BE752A77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gray">
          <a:xfrm>
            <a:off x="-12700" y="2576513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CEE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 bwMode="gray">
          <a:xfrm>
            <a:off x="-3175" y="2852738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089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0"/>
            <a:ext cx="9164638" cy="1216025"/>
          </a:xfrm>
          <a:custGeom>
            <a:avLst/>
            <a:gdLst>
              <a:gd name="T0" fmla="*/ 9179764 w 9164371"/>
              <a:gd name="T1" fmla="*/ 3 h 1402412"/>
              <a:gd name="T2" fmla="*/ 9189331 w 9164371"/>
              <a:gd name="T3" fmla="*/ 3 h 1402412"/>
              <a:gd name="T4" fmla="*/ 9173973 w 9164371"/>
              <a:gd name="T5" fmla="*/ 3 h 1402412"/>
              <a:gd name="T6" fmla="*/ 6522370 w 9164371"/>
              <a:gd name="T7" fmla="*/ 3 h 1402412"/>
              <a:gd name="T8" fmla="*/ 3124986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5592 w 9164371"/>
              <a:gd name="T19" fmla="*/ 3 h 1402412"/>
              <a:gd name="T20" fmla="*/ 6468476 w 9164371"/>
              <a:gd name="T21" fmla="*/ 3 h 1402412"/>
              <a:gd name="T22" fmla="*/ 9200218 w 9164371"/>
              <a:gd name="T23" fmla="*/ 0 h 1402412"/>
              <a:gd name="T24" fmla="*/ 9179764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CEE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215900"/>
            <a:ext cx="9144000" cy="731838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089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9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58356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9880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8667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106362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425132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A_图片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tags" Target="../tags/tag13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Unit5PartBLet&#8217;ssing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Unit5PartBLet&#8217;ssing&#35838;&#25991;&#24405;&#38899;_128k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Unit5PartBReadthewords&#35838;&#25991;&#24405;&#38899;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Unit5PartBReadthewords&#35838;&#25991;&#24405;&#38899;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bed.mp3" TargetMode="External"/><Relationship Id="rId18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e3.mp3" TargetMode="External"/><Relationship Id="rId26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e4.mp3" TargetMode="External"/><Relationship Id="rId39" Type="http://schemas.openxmlformats.org/officeDocument/2006/relationships/image" Target="../media/image8.png"/><Relationship Id="rId2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Chinese.mp3" TargetMode="External"/><Relationship Id="rId34" Type="http://schemas.openxmlformats.org/officeDocument/2006/relationships/notesSlide" Target="../notesSlides/notesSlide4.xml"/><Relationship Id="rId7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evening.mp3" TargetMode="External"/><Relationship Id="rId1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egg.mp3" TargetMode="External"/><Relationship Id="rId17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e3.mp3" TargetMode="External"/><Relationship Id="rId25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e4.mp3" TargetMode="External"/><Relationship Id="rId33" Type="http://schemas.openxmlformats.org/officeDocument/2006/relationships/slideLayout" Target="../slideLayouts/slideLayout2.xml"/><Relationship Id="rId38" Type="http://schemas.openxmlformats.org/officeDocument/2006/relationships/image" Target="../media/image14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e1.mp3" TargetMode="External"/><Relationship Id="rId16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leg.mp3" TargetMode="External"/><Relationship Id="rId20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be.mp3" TargetMode="External"/><Relationship Id="rId29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left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e1.mp3" TargetMode="External"/><Relationship Id="rId6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these.mp3" TargetMode="External"/><Relationship Id="rId1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egg.mp3" TargetMode="External"/><Relationship Id="rId24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even.mp3" TargetMode="External"/><Relationship Id="rId3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best.mp3" TargetMode="External"/><Relationship Id="rId37" Type="http://schemas.openxmlformats.org/officeDocument/2006/relationships/image" Target="../media/image13.png"/><Relationship Id="rId5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these.mp3" TargetMode="External"/><Relationship Id="rId15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leg.mp3" TargetMode="External"/><Relationship Id="rId23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even.mp3" TargetMode="External"/><Relationship Id="rId28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neck.mp3" TargetMode="External"/><Relationship Id="rId36" Type="http://schemas.openxmlformats.org/officeDocument/2006/relationships/image" Target="../media/image12.png"/><Relationship Id="rId10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e2.mp3" TargetMode="External"/><Relationship Id="rId19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be.mp3" TargetMode="External"/><Relationship Id="rId3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best.mp3" TargetMode="External"/><Relationship Id="rId4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she.mp3" TargetMode="External"/><Relationship Id="rId9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e2.mp3" TargetMode="External"/><Relationship Id="rId14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bed.mp3" TargetMode="External"/><Relationship Id="rId2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Chinese.mp3" TargetMode="External"/><Relationship Id="rId27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neck.mp3" TargetMode="External"/><Relationship Id="rId30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left.mp3" TargetMode="External"/><Relationship Id="rId35" Type="http://schemas.openxmlformats.org/officeDocument/2006/relationships/image" Target="../media/image11.png"/><Relationship Id="rId8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evening.mp3" TargetMode="External"/><Relationship Id="rId3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4&#35838;&#26102;&#25945;&#23398;&#35838;&#20214;\she.mp3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587057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67214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587057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67214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A_图片 1" hidden="1"/>
          <p:cNvPicPr>
            <a:picLocks noGrp="1" noRot="1" noChangeAspect="1" noMove="1" noResize="1" noEditPoints="1" noChangeShapeType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8" y="658813"/>
            <a:ext cx="427513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PA_文本框 123" hidden="1"/>
          <p:cNvSpPr>
            <a:spLocks noGrp="1" noRot="1" noChangeAspect="1" noMove="1" noResize="1" noEditPoint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416050" y="4078288"/>
            <a:ext cx="6435725" cy="1246187"/>
          </a:xfrm>
          <a:custGeom>
            <a:avLst/>
            <a:gdLst>
              <a:gd name="T0" fmla="*/ 2427 w 10306347"/>
              <a:gd name="T1" fmla="*/ 11969 h 1778496"/>
              <a:gd name="T2" fmla="*/ 1765 w 10306347"/>
              <a:gd name="T3" fmla="*/ 15837 h 1778496"/>
              <a:gd name="T4" fmla="*/ 714 w 10306347"/>
              <a:gd name="T5" fmla="*/ 15837 h 1778496"/>
              <a:gd name="T6" fmla="*/ 428 w 10306347"/>
              <a:gd name="T7" fmla="*/ 10801 h 1778496"/>
              <a:gd name="T8" fmla="*/ 3102 w 10306347"/>
              <a:gd name="T9" fmla="*/ 15764 h 1778496"/>
              <a:gd name="T10" fmla="*/ 0 w 10306347"/>
              <a:gd name="T11" fmla="*/ 17078 h 1778496"/>
              <a:gd name="T12" fmla="*/ 428 w 10306347"/>
              <a:gd name="T13" fmla="*/ 10801 h 1778496"/>
              <a:gd name="T14" fmla="*/ 15961 w 10306347"/>
              <a:gd name="T15" fmla="*/ 10656 h 1778496"/>
              <a:gd name="T16" fmla="*/ 15961 w 10306347"/>
              <a:gd name="T17" fmla="*/ 9488 h 1778496"/>
              <a:gd name="T18" fmla="*/ 7124 w 10306347"/>
              <a:gd name="T19" fmla="*/ 10218 h 1778496"/>
              <a:gd name="T20" fmla="*/ 10706 w 10306347"/>
              <a:gd name="T21" fmla="*/ 6495 h 1778496"/>
              <a:gd name="T22" fmla="*/ 10706 w 10306347"/>
              <a:gd name="T23" fmla="*/ 6495 h 1778496"/>
              <a:gd name="T24" fmla="*/ 337 w 10306347"/>
              <a:gd name="T25" fmla="*/ 10218 h 1778496"/>
              <a:gd name="T26" fmla="*/ 10446 w 10306347"/>
              <a:gd name="T27" fmla="*/ 5255 h 1778496"/>
              <a:gd name="T28" fmla="*/ 11718 w 10306347"/>
              <a:gd name="T29" fmla="*/ 13064 h 1778496"/>
              <a:gd name="T30" fmla="*/ 10706 w 10306347"/>
              <a:gd name="T31" fmla="*/ 13721 h 1778496"/>
              <a:gd name="T32" fmla="*/ 10446 w 10306347"/>
              <a:gd name="T33" fmla="*/ 5255 h 1778496"/>
              <a:gd name="T34" fmla="*/ 15961 w 10306347"/>
              <a:gd name="T35" fmla="*/ 2919 h 1778496"/>
              <a:gd name="T36" fmla="*/ 12549 w 10306347"/>
              <a:gd name="T37" fmla="*/ 1825 h 1778496"/>
              <a:gd name="T38" fmla="*/ 12484 w 10306347"/>
              <a:gd name="T39" fmla="*/ 3065 h 1778496"/>
              <a:gd name="T40" fmla="*/ 11692 w 10306347"/>
              <a:gd name="T41" fmla="*/ 15691 h 1778496"/>
              <a:gd name="T42" fmla="*/ 10641 w 10306347"/>
              <a:gd name="T43" fmla="*/ 3065 h 1778496"/>
              <a:gd name="T44" fmla="*/ 15559 w 10306347"/>
              <a:gd name="T45" fmla="*/ 1751 h 1778496"/>
              <a:gd name="T46" fmla="*/ 16182 w 10306347"/>
              <a:gd name="T47" fmla="*/ 2919 h 1778496"/>
              <a:gd name="T48" fmla="*/ 16182 w 10306347"/>
              <a:gd name="T49" fmla="*/ 13793 h 1778496"/>
              <a:gd name="T50" fmla="*/ 15384 w 10306347"/>
              <a:gd name="T51" fmla="*/ 14925 h 1778496"/>
              <a:gd name="T52" fmla="*/ 15273 w 10306347"/>
              <a:gd name="T53" fmla="*/ 2919 h 1778496"/>
              <a:gd name="T54" fmla="*/ 934 w 10306347"/>
              <a:gd name="T55" fmla="*/ 2919 h 1778496"/>
              <a:gd name="T56" fmla="*/ 7799 w 10306347"/>
              <a:gd name="T57" fmla="*/ 730 h 1778496"/>
              <a:gd name="T58" fmla="*/ 6722 w 10306347"/>
              <a:gd name="T59" fmla="*/ 5547 h 1778496"/>
              <a:gd name="T60" fmla="*/ 7715 w 10306347"/>
              <a:gd name="T61" fmla="*/ 15217 h 1778496"/>
              <a:gd name="T62" fmla="*/ 7293 w 10306347"/>
              <a:gd name="T63" fmla="*/ 15035 h 1778496"/>
              <a:gd name="T64" fmla="*/ 6930 w 10306347"/>
              <a:gd name="T65" fmla="*/ 11021 h 1778496"/>
              <a:gd name="T66" fmla="*/ 6371 w 10306347"/>
              <a:gd name="T67" fmla="*/ 16422 h 1778496"/>
              <a:gd name="T68" fmla="*/ 6501 w 10306347"/>
              <a:gd name="T69" fmla="*/ 5547 h 1778496"/>
              <a:gd name="T70" fmla="*/ 5814 w 10306347"/>
              <a:gd name="T71" fmla="*/ 730 h 1778496"/>
              <a:gd name="T72" fmla="*/ 6319 w 10306347"/>
              <a:gd name="T73" fmla="*/ 5839 h 1778496"/>
              <a:gd name="T74" fmla="*/ 5503 w 10306347"/>
              <a:gd name="T75" fmla="*/ 9415 h 1778496"/>
              <a:gd name="T76" fmla="*/ 5879 w 10306347"/>
              <a:gd name="T77" fmla="*/ 16787 h 1778496"/>
              <a:gd name="T78" fmla="*/ 5268 w 10306347"/>
              <a:gd name="T79" fmla="*/ 17005 h 1778496"/>
              <a:gd name="T80" fmla="*/ 5528 w 10306347"/>
              <a:gd name="T81" fmla="*/ 1168 h 1778496"/>
              <a:gd name="T82" fmla="*/ 5827 w 10306347"/>
              <a:gd name="T83" fmla="*/ 2482 h 1778496"/>
              <a:gd name="T84" fmla="*/ 17389 w 10306347"/>
              <a:gd name="T85" fmla="*/ 3138 h 1778496"/>
              <a:gd name="T86" fmla="*/ 17389 w 10306347"/>
              <a:gd name="T87" fmla="*/ 7298 h 1778496"/>
              <a:gd name="T88" fmla="*/ 17973 w 10306347"/>
              <a:gd name="T89" fmla="*/ 16275 h 1778496"/>
              <a:gd name="T90" fmla="*/ 16364 w 10306347"/>
              <a:gd name="T91" fmla="*/ 14961 h 1778496"/>
              <a:gd name="T92" fmla="*/ 16831 w 10306347"/>
              <a:gd name="T93" fmla="*/ 4671 h 1778496"/>
              <a:gd name="T94" fmla="*/ 17155 w 10306347"/>
              <a:gd name="T95" fmla="*/ 3138 h 1778496"/>
              <a:gd name="T96" fmla="*/ 1609 w 10306347"/>
              <a:gd name="T97" fmla="*/ 2263 h 1778496"/>
              <a:gd name="T98" fmla="*/ 2543 w 10306347"/>
              <a:gd name="T99" fmla="*/ 3431 h 1778496"/>
              <a:gd name="T100" fmla="*/ 2777 w 10306347"/>
              <a:gd name="T101" fmla="*/ 10291 h 1778496"/>
              <a:gd name="T102" fmla="*/ 1051 w 10306347"/>
              <a:gd name="T103" fmla="*/ 10437 h 1778496"/>
              <a:gd name="T104" fmla="*/ 1519 w 10306347"/>
              <a:gd name="T105" fmla="*/ 3431 h 1778496"/>
              <a:gd name="T106" fmla="*/ 1506 w 10306347"/>
              <a:gd name="T107" fmla="*/ 0 h 1778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306347" h="1778496">
                <a:moveTo>
                  <a:pt x="1145977" y="1220391"/>
                </a:moveTo>
                <a:lnTo>
                  <a:pt x="1145977" y="1614785"/>
                </a:lnTo>
                <a:lnTo>
                  <a:pt x="1391543" y="1614785"/>
                </a:lnTo>
                <a:lnTo>
                  <a:pt x="1391543" y="1220391"/>
                </a:lnTo>
                <a:lnTo>
                  <a:pt x="1145977" y="1220391"/>
                </a:lnTo>
                <a:close/>
                <a:moveTo>
                  <a:pt x="773907" y="1220391"/>
                </a:moveTo>
                <a:lnTo>
                  <a:pt x="773907" y="1614785"/>
                </a:lnTo>
                <a:lnTo>
                  <a:pt x="1012031" y="1614785"/>
                </a:lnTo>
                <a:lnTo>
                  <a:pt x="1012031" y="1220391"/>
                </a:lnTo>
                <a:lnTo>
                  <a:pt x="773907" y="1220391"/>
                </a:lnTo>
                <a:close/>
                <a:moveTo>
                  <a:pt x="409278" y="1220391"/>
                </a:moveTo>
                <a:lnTo>
                  <a:pt x="409278" y="1614785"/>
                </a:lnTo>
                <a:lnTo>
                  <a:pt x="632520" y="1614785"/>
                </a:lnTo>
                <a:lnTo>
                  <a:pt x="632520" y="1220391"/>
                </a:lnTo>
                <a:lnTo>
                  <a:pt x="409278" y="1220391"/>
                </a:lnTo>
                <a:close/>
                <a:moveTo>
                  <a:pt x="245567" y="1101328"/>
                </a:moveTo>
                <a:lnTo>
                  <a:pt x="1555254" y="1101328"/>
                </a:lnTo>
                <a:cubicBezTo>
                  <a:pt x="1550293" y="1190625"/>
                  <a:pt x="1547813" y="1279922"/>
                  <a:pt x="1547813" y="1369219"/>
                </a:cubicBezTo>
                <a:lnTo>
                  <a:pt x="1547813" y="1614785"/>
                </a:lnTo>
                <a:cubicBezTo>
                  <a:pt x="1622227" y="1614785"/>
                  <a:pt x="1699121" y="1612305"/>
                  <a:pt x="1778496" y="1607344"/>
                </a:cubicBezTo>
                <a:lnTo>
                  <a:pt x="1778496" y="1741289"/>
                </a:lnTo>
                <a:cubicBezTo>
                  <a:pt x="1659434" y="1736328"/>
                  <a:pt x="1520527" y="1733848"/>
                  <a:pt x="1361778" y="1733848"/>
                </a:cubicBezTo>
                <a:lnTo>
                  <a:pt x="364629" y="1733848"/>
                </a:lnTo>
                <a:cubicBezTo>
                  <a:pt x="205879" y="1733848"/>
                  <a:pt x="84336" y="1736328"/>
                  <a:pt x="0" y="1741289"/>
                </a:cubicBezTo>
                <a:lnTo>
                  <a:pt x="0" y="1607344"/>
                </a:lnTo>
                <a:cubicBezTo>
                  <a:pt x="89297" y="1612305"/>
                  <a:pt x="173633" y="1614785"/>
                  <a:pt x="253008" y="1614785"/>
                </a:cubicBezTo>
                <a:lnTo>
                  <a:pt x="253008" y="1369219"/>
                </a:lnTo>
                <a:cubicBezTo>
                  <a:pt x="253008" y="1270000"/>
                  <a:pt x="250528" y="1180703"/>
                  <a:pt x="245567" y="1101328"/>
                </a:cubicBezTo>
                <a:close/>
                <a:moveTo>
                  <a:pt x="8885038" y="1086445"/>
                </a:moveTo>
                <a:lnTo>
                  <a:pt x="8885038" y="1369219"/>
                </a:lnTo>
                <a:cubicBezTo>
                  <a:pt x="9009062" y="1339453"/>
                  <a:pt x="9098359" y="1319609"/>
                  <a:pt x="9152929" y="1309688"/>
                </a:cubicBezTo>
                <a:lnTo>
                  <a:pt x="9152929" y="1086445"/>
                </a:lnTo>
                <a:lnTo>
                  <a:pt x="8885038" y="1086445"/>
                </a:lnTo>
                <a:close/>
                <a:moveTo>
                  <a:pt x="8885038" y="684609"/>
                </a:moveTo>
                <a:lnTo>
                  <a:pt x="8885038" y="967383"/>
                </a:lnTo>
                <a:lnTo>
                  <a:pt x="9152929" y="967383"/>
                </a:lnTo>
                <a:lnTo>
                  <a:pt x="9152929" y="684609"/>
                </a:lnTo>
                <a:lnTo>
                  <a:pt x="8885038" y="684609"/>
                </a:lnTo>
                <a:close/>
                <a:moveTo>
                  <a:pt x="4025801" y="677168"/>
                </a:moveTo>
                <a:cubicBezTo>
                  <a:pt x="4040684" y="811113"/>
                  <a:pt x="4060527" y="932656"/>
                  <a:pt x="4085332" y="1041797"/>
                </a:cubicBezTo>
                <a:cubicBezTo>
                  <a:pt x="4115098" y="1155898"/>
                  <a:pt x="4147344" y="1242715"/>
                  <a:pt x="4182070" y="1302246"/>
                </a:cubicBezTo>
                <a:cubicBezTo>
                  <a:pt x="4251523" y="1148457"/>
                  <a:pt x="4301133" y="940098"/>
                  <a:pt x="4330898" y="677168"/>
                </a:cubicBezTo>
                <a:lnTo>
                  <a:pt x="4025801" y="677168"/>
                </a:lnTo>
                <a:close/>
                <a:moveTo>
                  <a:pt x="6139160" y="662285"/>
                </a:moveTo>
                <a:lnTo>
                  <a:pt x="6139160" y="1071563"/>
                </a:lnTo>
                <a:lnTo>
                  <a:pt x="6563320" y="1071563"/>
                </a:lnTo>
                <a:lnTo>
                  <a:pt x="6563320" y="662285"/>
                </a:lnTo>
                <a:lnTo>
                  <a:pt x="6139160" y="662285"/>
                </a:lnTo>
                <a:close/>
                <a:moveTo>
                  <a:pt x="535781" y="558106"/>
                </a:moveTo>
                <a:cubicBezTo>
                  <a:pt x="545703" y="612676"/>
                  <a:pt x="568027" y="657324"/>
                  <a:pt x="602754" y="692051"/>
                </a:cubicBezTo>
                <a:cubicBezTo>
                  <a:pt x="558106" y="726777"/>
                  <a:pt x="503535" y="772666"/>
                  <a:pt x="439043" y="829717"/>
                </a:cubicBezTo>
                <a:cubicBezTo>
                  <a:pt x="374551" y="886768"/>
                  <a:pt x="292696" y="957461"/>
                  <a:pt x="193477" y="1041797"/>
                </a:cubicBezTo>
                <a:cubicBezTo>
                  <a:pt x="153789" y="987227"/>
                  <a:pt x="116582" y="947539"/>
                  <a:pt x="81856" y="922734"/>
                </a:cubicBezTo>
                <a:cubicBezTo>
                  <a:pt x="171153" y="873125"/>
                  <a:pt x="250528" y="818555"/>
                  <a:pt x="319981" y="759024"/>
                </a:cubicBezTo>
                <a:cubicBezTo>
                  <a:pt x="389434" y="699492"/>
                  <a:pt x="461367" y="632520"/>
                  <a:pt x="535781" y="558106"/>
                </a:cubicBezTo>
                <a:close/>
                <a:moveTo>
                  <a:pt x="5990332" y="535781"/>
                </a:moveTo>
                <a:lnTo>
                  <a:pt x="6719590" y="535781"/>
                </a:lnTo>
                <a:cubicBezTo>
                  <a:pt x="6714629" y="600274"/>
                  <a:pt x="6712148" y="672207"/>
                  <a:pt x="6712148" y="751582"/>
                </a:cubicBezTo>
                <a:lnTo>
                  <a:pt x="6712148" y="1116211"/>
                </a:lnTo>
                <a:cubicBezTo>
                  <a:pt x="6712148" y="1200547"/>
                  <a:pt x="6714629" y="1272481"/>
                  <a:pt x="6719590" y="1332012"/>
                </a:cubicBezTo>
                <a:lnTo>
                  <a:pt x="6563320" y="1332012"/>
                </a:lnTo>
                <a:lnTo>
                  <a:pt x="6563320" y="1198066"/>
                </a:lnTo>
                <a:lnTo>
                  <a:pt x="6139160" y="1198066"/>
                </a:lnTo>
                <a:lnTo>
                  <a:pt x="6139160" y="1398984"/>
                </a:lnTo>
                <a:lnTo>
                  <a:pt x="5990332" y="1398984"/>
                </a:lnTo>
                <a:cubicBezTo>
                  <a:pt x="5995293" y="1364258"/>
                  <a:pt x="5997773" y="1307207"/>
                  <a:pt x="5997773" y="1227832"/>
                </a:cubicBezTo>
                <a:lnTo>
                  <a:pt x="5997773" y="751582"/>
                </a:lnTo>
                <a:cubicBezTo>
                  <a:pt x="5997773" y="672207"/>
                  <a:pt x="5995293" y="600274"/>
                  <a:pt x="5990332" y="535781"/>
                </a:cubicBezTo>
                <a:close/>
                <a:moveTo>
                  <a:pt x="8885038" y="297656"/>
                </a:moveTo>
                <a:lnTo>
                  <a:pt x="8885038" y="565547"/>
                </a:lnTo>
                <a:lnTo>
                  <a:pt x="9152929" y="565547"/>
                </a:lnTo>
                <a:lnTo>
                  <a:pt x="9152929" y="297656"/>
                </a:lnTo>
                <a:lnTo>
                  <a:pt x="8885038" y="297656"/>
                </a:lnTo>
                <a:close/>
                <a:moveTo>
                  <a:pt x="5752207" y="178594"/>
                </a:moveTo>
                <a:cubicBezTo>
                  <a:pt x="5856386" y="183555"/>
                  <a:pt x="5970488" y="186035"/>
                  <a:pt x="6094511" y="186035"/>
                </a:cubicBezTo>
                <a:lnTo>
                  <a:pt x="7195839" y="186035"/>
                </a:lnTo>
                <a:cubicBezTo>
                  <a:pt x="7275215" y="186035"/>
                  <a:pt x="7359550" y="183555"/>
                  <a:pt x="7448847" y="178594"/>
                </a:cubicBezTo>
                <a:lnTo>
                  <a:pt x="7448847" y="319981"/>
                </a:lnTo>
                <a:cubicBezTo>
                  <a:pt x="7369473" y="315019"/>
                  <a:pt x="7287617" y="312539"/>
                  <a:pt x="7203281" y="312539"/>
                </a:cubicBezTo>
                <a:lnTo>
                  <a:pt x="7158632" y="312539"/>
                </a:lnTo>
                <a:lnTo>
                  <a:pt x="7158632" y="1540371"/>
                </a:lnTo>
                <a:cubicBezTo>
                  <a:pt x="7158632" y="1629668"/>
                  <a:pt x="7132587" y="1687959"/>
                  <a:pt x="7080498" y="1715244"/>
                </a:cubicBezTo>
                <a:cubicBezTo>
                  <a:pt x="7028408" y="1742529"/>
                  <a:pt x="6922988" y="1763613"/>
                  <a:pt x="6764238" y="1778496"/>
                </a:cubicBezTo>
                <a:cubicBezTo>
                  <a:pt x="6754316" y="1714004"/>
                  <a:pt x="6734472" y="1654473"/>
                  <a:pt x="6704707" y="1599902"/>
                </a:cubicBezTo>
                <a:cubicBezTo>
                  <a:pt x="6808886" y="1604863"/>
                  <a:pt x="6883300" y="1602383"/>
                  <a:pt x="6927949" y="1592461"/>
                </a:cubicBezTo>
                <a:cubicBezTo>
                  <a:pt x="6972597" y="1582539"/>
                  <a:pt x="6994922" y="1555254"/>
                  <a:pt x="6994922" y="1510606"/>
                </a:cubicBezTo>
                <a:lnTo>
                  <a:pt x="6994922" y="312539"/>
                </a:lnTo>
                <a:lnTo>
                  <a:pt x="6101953" y="312539"/>
                </a:lnTo>
                <a:cubicBezTo>
                  <a:pt x="5972969" y="312539"/>
                  <a:pt x="5856386" y="315019"/>
                  <a:pt x="5752207" y="319981"/>
                </a:cubicBezTo>
                <a:lnTo>
                  <a:pt x="5752207" y="178594"/>
                </a:lnTo>
                <a:close/>
                <a:moveTo>
                  <a:pt x="8602265" y="171152"/>
                </a:moveTo>
                <a:cubicBezTo>
                  <a:pt x="8681640" y="176113"/>
                  <a:pt x="8788300" y="178594"/>
                  <a:pt x="8922246" y="178594"/>
                </a:cubicBezTo>
                <a:lnTo>
                  <a:pt x="9138046" y="178594"/>
                </a:lnTo>
                <a:cubicBezTo>
                  <a:pt x="9242226" y="178594"/>
                  <a:pt x="9341445" y="176113"/>
                  <a:pt x="9435703" y="171152"/>
                </a:cubicBezTo>
                <a:lnTo>
                  <a:pt x="9435703" y="305098"/>
                </a:lnTo>
                <a:cubicBezTo>
                  <a:pt x="9361288" y="300137"/>
                  <a:pt x="9309199" y="297656"/>
                  <a:pt x="9279433" y="297656"/>
                </a:cubicBezTo>
                <a:lnTo>
                  <a:pt x="9279433" y="1279922"/>
                </a:lnTo>
                <a:cubicBezTo>
                  <a:pt x="9324081" y="1270000"/>
                  <a:pt x="9381133" y="1255117"/>
                  <a:pt x="9450585" y="1235274"/>
                </a:cubicBezTo>
                <a:cubicBezTo>
                  <a:pt x="9445625" y="1284883"/>
                  <a:pt x="9443144" y="1329531"/>
                  <a:pt x="9443144" y="1369219"/>
                </a:cubicBezTo>
                <a:cubicBezTo>
                  <a:pt x="9358808" y="1389063"/>
                  <a:pt x="9304238" y="1401465"/>
                  <a:pt x="9279433" y="1406426"/>
                </a:cubicBezTo>
                <a:cubicBezTo>
                  <a:pt x="9279433" y="1555254"/>
                  <a:pt x="9281914" y="1669355"/>
                  <a:pt x="9286874" y="1748730"/>
                </a:cubicBezTo>
                <a:lnTo>
                  <a:pt x="9145488" y="1748730"/>
                </a:lnTo>
                <a:cubicBezTo>
                  <a:pt x="9150449" y="1669355"/>
                  <a:pt x="9152929" y="1565176"/>
                  <a:pt x="9152929" y="1436191"/>
                </a:cubicBezTo>
                <a:cubicBezTo>
                  <a:pt x="9009062" y="1470918"/>
                  <a:pt x="8898681" y="1499443"/>
                  <a:pt x="8821787" y="1521768"/>
                </a:cubicBezTo>
                <a:cubicBezTo>
                  <a:pt x="8744892" y="1544092"/>
                  <a:pt x="8679160" y="1567656"/>
                  <a:pt x="8624589" y="1592461"/>
                </a:cubicBezTo>
                <a:cubicBezTo>
                  <a:pt x="8609706" y="1532930"/>
                  <a:pt x="8592344" y="1478359"/>
                  <a:pt x="8572499" y="1428750"/>
                </a:cubicBezTo>
                <a:cubicBezTo>
                  <a:pt x="8627070" y="1418828"/>
                  <a:pt x="8689082" y="1406426"/>
                  <a:pt x="8758535" y="1391543"/>
                </a:cubicBezTo>
                <a:lnTo>
                  <a:pt x="8758535" y="297656"/>
                </a:lnTo>
                <a:cubicBezTo>
                  <a:pt x="8718847" y="297656"/>
                  <a:pt x="8666758" y="300137"/>
                  <a:pt x="8602265" y="305098"/>
                </a:cubicBezTo>
                <a:lnTo>
                  <a:pt x="8602265" y="171152"/>
                </a:lnTo>
                <a:close/>
                <a:moveTo>
                  <a:pt x="230684" y="81855"/>
                </a:moveTo>
                <a:cubicBezTo>
                  <a:pt x="349746" y="166191"/>
                  <a:pt x="451446" y="238125"/>
                  <a:pt x="535781" y="297656"/>
                </a:cubicBezTo>
                <a:cubicBezTo>
                  <a:pt x="501055" y="332383"/>
                  <a:pt x="466328" y="372070"/>
                  <a:pt x="431602" y="416719"/>
                </a:cubicBezTo>
                <a:cubicBezTo>
                  <a:pt x="352227" y="342305"/>
                  <a:pt x="255489" y="267891"/>
                  <a:pt x="141387" y="193477"/>
                </a:cubicBezTo>
                <a:cubicBezTo>
                  <a:pt x="181074" y="153789"/>
                  <a:pt x="210840" y="116582"/>
                  <a:pt x="230684" y="81855"/>
                </a:cubicBezTo>
                <a:close/>
                <a:moveTo>
                  <a:pt x="4472285" y="74414"/>
                </a:moveTo>
                <a:cubicBezTo>
                  <a:pt x="4497090" y="138906"/>
                  <a:pt x="4524375" y="188516"/>
                  <a:pt x="4554141" y="223242"/>
                </a:cubicBezTo>
                <a:cubicBezTo>
                  <a:pt x="4454922" y="233164"/>
                  <a:pt x="4351982" y="244326"/>
                  <a:pt x="4245322" y="256729"/>
                </a:cubicBezTo>
                <a:cubicBezTo>
                  <a:pt x="4138662" y="269131"/>
                  <a:pt x="4008437" y="280293"/>
                  <a:pt x="3854648" y="290215"/>
                </a:cubicBezTo>
                <a:lnTo>
                  <a:pt x="3854648" y="565547"/>
                </a:lnTo>
                <a:lnTo>
                  <a:pt x="4487168" y="565547"/>
                </a:lnTo>
                <a:cubicBezTo>
                  <a:pt x="4467324" y="729258"/>
                  <a:pt x="4441279" y="885527"/>
                  <a:pt x="4409033" y="1034356"/>
                </a:cubicBezTo>
                <a:cubicBezTo>
                  <a:pt x="4376787" y="1183184"/>
                  <a:pt x="4328418" y="1314648"/>
                  <a:pt x="4263926" y="1428750"/>
                </a:cubicBezTo>
                <a:cubicBezTo>
                  <a:pt x="4308574" y="1473399"/>
                  <a:pt x="4361904" y="1514326"/>
                  <a:pt x="4423916" y="1551533"/>
                </a:cubicBezTo>
                <a:cubicBezTo>
                  <a:pt x="4485928" y="1588740"/>
                  <a:pt x="4546699" y="1617266"/>
                  <a:pt x="4606230" y="1637109"/>
                </a:cubicBezTo>
                <a:cubicBezTo>
                  <a:pt x="4566543" y="1666875"/>
                  <a:pt x="4526855" y="1711523"/>
                  <a:pt x="4487168" y="1771055"/>
                </a:cubicBezTo>
                <a:cubicBezTo>
                  <a:pt x="4432598" y="1736328"/>
                  <a:pt x="4378027" y="1697881"/>
                  <a:pt x="4323457" y="1655713"/>
                </a:cubicBezTo>
                <a:cubicBezTo>
                  <a:pt x="4268887" y="1613545"/>
                  <a:pt x="4221758" y="1572617"/>
                  <a:pt x="4182070" y="1532930"/>
                </a:cubicBezTo>
                <a:cubicBezTo>
                  <a:pt x="4102695" y="1617266"/>
                  <a:pt x="3998515" y="1699121"/>
                  <a:pt x="3869531" y="1778496"/>
                </a:cubicBezTo>
                <a:cubicBezTo>
                  <a:pt x="3834804" y="1738809"/>
                  <a:pt x="3795117" y="1699121"/>
                  <a:pt x="3750469" y="1659434"/>
                </a:cubicBezTo>
                <a:cubicBezTo>
                  <a:pt x="3879453" y="1609824"/>
                  <a:pt x="3993555" y="1527969"/>
                  <a:pt x="4092773" y="1413867"/>
                </a:cubicBezTo>
                <a:cubicBezTo>
                  <a:pt x="4048125" y="1329531"/>
                  <a:pt x="4008437" y="1232793"/>
                  <a:pt x="3973711" y="1123652"/>
                </a:cubicBezTo>
                <a:cubicBezTo>
                  <a:pt x="3943945" y="1019473"/>
                  <a:pt x="3919141" y="870645"/>
                  <a:pt x="3899297" y="677168"/>
                </a:cubicBezTo>
                <a:lnTo>
                  <a:pt x="3854648" y="677168"/>
                </a:lnTo>
                <a:cubicBezTo>
                  <a:pt x="3849687" y="930176"/>
                  <a:pt x="3832324" y="1128613"/>
                  <a:pt x="3802558" y="1272481"/>
                </a:cubicBezTo>
                <a:cubicBezTo>
                  <a:pt x="3772793" y="1416348"/>
                  <a:pt x="3723183" y="1550293"/>
                  <a:pt x="3653730" y="1674316"/>
                </a:cubicBezTo>
                <a:cubicBezTo>
                  <a:pt x="3604121" y="1634629"/>
                  <a:pt x="3559472" y="1609824"/>
                  <a:pt x="3519785" y="1599902"/>
                </a:cubicBezTo>
                <a:cubicBezTo>
                  <a:pt x="3569394" y="1540371"/>
                  <a:pt x="3611562" y="1456035"/>
                  <a:pt x="3646289" y="1346895"/>
                </a:cubicBezTo>
                <a:cubicBezTo>
                  <a:pt x="3681015" y="1237754"/>
                  <a:pt x="3703339" y="1121172"/>
                  <a:pt x="3713262" y="997149"/>
                </a:cubicBezTo>
                <a:cubicBezTo>
                  <a:pt x="3723183" y="868164"/>
                  <a:pt x="3728144" y="724297"/>
                  <a:pt x="3728144" y="565547"/>
                </a:cubicBezTo>
                <a:cubicBezTo>
                  <a:pt x="3728144" y="401836"/>
                  <a:pt x="3723183" y="270371"/>
                  <a:pt x="3713262" y="171152"/>
                </a:cubicBezTo>
                <a:cubicBezTo>
                  <a:pt x="3852168" y="176113"/>
                  <a:pt x="3992314" y="168672"/>
                  <a:pt x="4133701" y="148828"/>
                </a:cubicBezTo>
                <a:cubicBezTo>
                  <a:pt x="4275088" y="128984"/>
                  <a:pt x="4387949" y="104180"/>
                  <a:pt x="4472285" y="74414"/>
                </a:cubicBezTo>
                <a:close/>
                <a:moveTo>
                  <a:pt x="3333750" y="74414"/>
                </a:moveTo>
                <a:lnTo>
                  <a:pt x="3475137" y="74414"/>
                </a:lnTo>
                <a:cubicBezTo>
                  <a:pt x="3470176" y="128984"/>
                  <a:pt x="3467695" y="188516"/>
                  <a:pt x="3467695" y="253008"/>
                </a:cubicBezTo>
                <a:lnTo>
                  <a:pt x="3467695" y="602754"/>
                </a:lnTo>
                <a:cubicBezTo>
                  <a:pt x="3527226" y="602754"/>
                  <a:pt x="3579316" y="600274"/>
                  <a:pt x="3623965" y="595313"/>
                </a:cubicBezTo>
                <a:lnTo>
                  <a:pt x="3623965" y="721816"/>
                </a:lnTo>
                <a:cubicBezTo>
                  <a:pt x="3569394" y="716856"/>
                  <a:pt x="3512344" y="714375"/>
                  <a:pt x="3452812" y="714375"/>
                </a:cubicBezTo>
                <a:lnTo>
                  <a:pt x="3155156" y="714375"/>
                </a:lnTo>
                <a:lnTo>
                  <a:pt x="3155156" y="959941"/>
                </a:lnTo>
                <a:lnTo>
                  <a:pt x="3512344" y="959941"/>
                </a:lnTo>
                <a:cubicBezTo>
                  <a:pt x="3507383" y="1029395"/>
                  <a:pt x="3504902" y="1126133"/>
                  <a:pt x="3504902" y="1250156"/>
                </a:cubicBezTo>
                <a:lnTo>
                  <a:pt x="3504902" y="1711523"/>
                </a:lnTo>
                <a:lnTo>
                  <a:pt x="3370957" y="1711523"/>
                </a:lnTo>
                <a:cubicBezTo>
                  <a:pt x="3375918" y="1537891"/>
                  <a:pt x="3378398" y="1324570"/>
                  <a:pt x="3378398" y="1071563"/>
                </a:cubicBezTo>
                <a:lnTo>
                  <a:pt x="3155156" y="1071563"/>
                </a:lnTo>
                <a:cubicBezTo>
                  <a:pt x="3150195" y="1185664"/>
                  <a:pt x="3137793" y="1296045"/>
                  <a:pt x="3117949" y="1402705"/>
                </a:cubicBezTo>
                <a:cubicBezTo>
                  <a:pt x="3098105" y="1509365"/>
                  <a:pt x="3065859" y="1619746"/>
                  <a:pt x="3021211" y="1733848"/>
                </a:cubicBezTo>
                <a:cubicBezTo>
                  <a:pt x="2986484" y="1709043"/>
                  <a:pt x="2939355" y="1686719"/>
                  <a:pt x="2879825" y="1666875"/>
                </a:cubicBezTo>
                <a:cubicBezTo>
                  <a:pt x="2979043" y="1493242"/>
                  <a:pt x="3028652" y="1227832"/>
                  <a:pt x="3028652" y="870645"/>
                </a:cubicBezTo>
                <a:cubicBezTo>
                  <a:pt x="3028652" y="508496"/>
                  <a:pt x="3026172" y="250528"/>
                  <a:pt x="3021211" y="96738"/>
                </a:cubicBezTo>
                <a:cubicBezTo>
                  <a:pt x="3070820" y="106660"/>
                  <a:pt x="3120429" y="114101"/>
                  <a:pt x="3170039" y="119063"/>
                </a:cubicBezTo>
                <a:cubicBezTo>
                  <a:pt x="3160117" y="198438"/>
                  <a:pt x="3155156" y="272852"/>
                  <a:pt x="3155156" y="342305"/>
                </a:cubicBezTo>
                <a:lnTo>
                  <a:pt x="3155156" y="602754"/>
                </a:lnTo>
                <a:lnTo>
                  <a:pt x="3341191" y="602754"/>
                </a:lnTo>
                <a:lnTo>
                  <a:pt x="3341191" y="253008"/>
                </a:lnTo>
                <a:cubicBezTo>
                  <a:pt x="3341191" y="198438"/>
                  <a:pt x="3338711" y="138906"/>
                  <a:pt x="3333750" y="74414"/>
                </a:cubicBezTo>
                <a:close/>
                <a:moveTo>
                  <a:pt x="9830097" y="52090"/>
                </a:moveTo>
                <a:lnTo>
                  <a:pt x="9978925" y="52090"/>
                </a:lnTo>
                <a:cubicBezTo>
                  <a:pt x="9973964" y="136426"/>
                  <a:pt x="9971484" y="225723"/>
                  <a:pt x="9971484" y="319981"/>
                </a:cubicBezTo>
                <a:lnTo>
                  <a:pt x="9971484" y="625078"/>
                </a:lnTo>
                <a:cubicBezTo>
                  <a:pt x="10100468" y="625078"/>
                  <a:pt x="10207129" y="622598"/>
                  <a:pt x="10291464" y="617637"/>
                </a:cubicBezTo>
                <a:lnTo>
                  <a:pt x="10291464" y="751582"/>
                </a:lnTo>
                <a:cubicBezTo>
                  <a:pt x="10177363" y="746621"/>
                  <a:pt x="10070702" y="744141"/>
                  <a:pt x="9971484" y="744141"/>
                </a:cubicBezTo>
                <a:lnTo>
                  <a:pt x="9971484" y="1532930"/>
                </a:lnTo>
                <a:lnTo>
                  <a:pt x="10097988" y="1532930"/>
                </a:lnTo>
                <a:cubicBezTo>
                  <a:pt x="10152558" y="1532930"/>
                  <a:pt x="10222012" y="1530449"/>
                  <a:pt x="10306347" y="1525488"/>
                </a:cubicBezTo>
                <a:lnTo>
                  <a:pt x="10306347" y="1659434"/>
                </a:lnTo>
                <a:cubicBezTo>
                  <a:pt x="10222012" y="1654473"/>
                  <a:pt x="10152558" y="1651992"/>
                  <a:pt x="10097988" y="1651992"/>
                </a:cubicBezTo>
                <a:lnTo>
                  <a:pt x="9524999" y="1651992"/>
                </a:lnTo>
                <a:cubicBezTo>
                  <a:pt x="9470429" y="1651992"/>
                  <a:pt x="9423300" y="1654473"/>
                  <a:pt x="9383613" y="1659434"/>
                </a:cubicBezTo>
                <a:lnTo>
                  <a:pt x="9383613" y="1525488"/>
                </a:lnTo>
                <a:cubicBezTo>
                  <a:pt x="9418340" y="1530449"/>
                  <a:pt x="9460507" y="1532930"/>
                  <a:pt x="9510117" y="1532930"/>
                </a:cubicBezTo>
                <a:lnTo>
                  <a:pt x="9510117" y="699492"/>
                </a:lnTo>
                <a:cubicBezTo>
                  <a:pt x="9510117" y="630039"/>
                  <a:pt x="9507637" y="555625"/>
                  <a:pt x="9502675" y="476250"/>
                </a:cubicBezTo>
                <a:lnTo>
                  <a:pt x="9651503" y="476250"/>
                </a:lnTo>
                <a:cubicBezTo>
                  <a:pt x="9646543" y="555625"/>
                  <a:pt x="9644062" y="632520"/>
                  <a:pt x="9644062" y="706934"/>
                </a:cubicBezTo>
                <a:lnTo>
                  <a:pt x="9644062" y="1532930"/>
                </a:lnTo>
                <a:lnTo>
                  <a:pt x="9837538" y="1532930"/>
                </a:lnTo>
                <a:lnTo>
                  <a:pt x="9837538" y="319981"/>
                </a:lnTo>
                <a:cubicBezTo>
                  <a:pt x="9837538" y="230684"/>
                  <a:pt x="9835058" y="141387"/>
                  <a:pt x="9830097" y="52090"/>
                </a:cubicBezTo>
                <a:close/>
                <a:moveTo>
                  <a:pt x="863203" y="0"/>
                </a:moveTo>
                <a:cubicBezTo>
                  <a:pt x="917774" y="34727"/>
                  <a:pt x="969864" y="59531"/>
                  <a:pt x="1019473" y="74414"/>
                </a:cubicBezTo>
                <a:cubicBezTo>
                  <a:pt x="979786" y="133945"/>
                  <a:pt x="947539" y="186035"/>
                  <a:pt x="922734" y="230684"/>
                </a:cubicBezTo>
                <a:lnTo>
                  <a:pt x="1644551" y="230684"/>
                </a:lnTo>
                <a:cubicBezTo>
                  <a:pt x="1609825" y="344785"/>
                  <a:pt x="1577578" y="461367"/>
                  <a:pt x="1547813" y="580430"/>
                </a:cubicBezTo>
                <a:cubicBezTo>
                  <a:pt x="1493242" y="555625"/>
                  <a:pt x="1443633" y="543223"/>
                  <a:pt x="1398985" y="543223"/>
                </a:cubicBezTo>
                <a:lnTo>
                  <a:pt x="1458516" y="349746"/>
                </a:lnTo>
                <a:lnTo>
                  <a:pt x="1153418" y="349746"/>
                </a:lnTo>
                <a:cubicBezTo>
                  <a:pt x="1143496" y="488652"/>
                  <a:pt x="1190625" y="607715"/>
                  <a:pt x="1294805" y="706934"/>
                </a:cubicBezTo>
                <a:cubicBezTo>
                  <a:pt x="1398985" y="806152"/>
                  <a:pt x="1530449" y="870645"/>
                  <a:pt x="1689200" y="900410"/>
                </a:cubicBezTo>
                <a:cubicBezTo>
                  <a:pt x="1649512" y="945059"/>
                  <a:pt x="1617266" y="994668"/>
                  <a:pt x="1592461" y="1049238"/>
                </a:cubicBezTo>
                <a:cubicBezTo>
                  <a:pt x="1513086" y="1024434"/>
                  <a:pt x="1422549" y="978545"/>
                  <a:pt x="1320850" y="911572"/>
                </a:cubicBezTo>
                <a:cubicBezTo>
                  <a:pt x="1219151" y="844600"/>
                  <a:pt x="1145977" y="749102"/>
                  <a:pt x="1101328" y="625078"/>
                </a:cubicBezTo>
                <a:cubicBezTo>
                  <a:pt x="1061641" y="734219"/>
                  <a:pt x="1004590" y="822275"/>
                  <a:pt x="930176" y="889248"/>
                </a:cubicBezTo>
                <a:cubicBezTo>
                  <a:pt x="855762" y="956221"/>
                  <a:pt x="746621" y="1014512"/>
                  <a:pt x="602754" y="1064121"/>
                </a:cubicBezTo>
                <a:cubicBezTo>
                  <a:pt x="587871" y="1019473"/>
                  <a:pt x="555625" y="977305"/>
                  <a:pt x="506016" y="937617"/>
                </a:cubicBezTo>
                <a:cubicBezTo>
                  <a:pt x="709414" y="888008"/>
                  <a:pt x="843360" y="813594"/>
                  <a:pt x="907852" y="714375"/>
                </a:cubicBezTo>
                <a:cubicBezTo>
                  <a:pt x="972344" y="615156"/>
                  <a:pt x="1009551" y="493613"/>
                  <a:pt x="1019473" y="349746"/>
                </a:cubicBezTo>
                <a:lnTo>
                  <a:pt x="870645" y="349746"/>
                </a:lnTo>
                <a:cubicBezTo>
                  <a:pt x="825996" y="419199"/>
                  <a:pt x="771426" y="491133"/>
                  <a:pt x="706934" y="565547"/>
                </a:cubicBezTo>
                <a:cubicBezTo>
                  <a:pt x="687090" y="525859"/>
                  <a:pt x="647403" y="493613"/>
                  <a:pt x="587871" y="468809"/>
                </a:cubicBezTo>
                <a:cubicBezTo>
                  <a:pt x="657325" y="404316"/>
                  <a:pt x="711895" y="337344"/>
                  <a:pt x="751582" y="267891"/>
                </a:cubicBezTo>
                <a:cubicBezTo>
                  <a:pt x="791270" y="198438"/>
                  <a:pt x="828476" y="109141"/>
                  <a:pt x="8632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PA_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6153" name="PA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4048" y="260648"/>
            <a:ext cx="2932466" cy="252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标题 1"/>
          <p:cNvSpPr txBox="1"/>
          <p:nvPr/>
        </p:nvSpPr>
        <p:spPr bwMode="auto">
          <a:xfrm>
            <a:off x="539750" y="620713"/>
            <a:ext cx="33115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sp>
        <p:nvSpPr>
          <p:cNvPr id="6156" name="标题 6"/>
          <p:cNvSpPr txBox="1"/>
          <p:nvPr/>
        </p:nvSpPr>
        <p:spPr bwMode="auto">
          <a:xfrm>
            <a:off x="-12822" y="3861048"/>
            <a:ext cx="9144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Unit5 Where Are You Going?</a:t>
            </a:r>
            <a:endParaRPr lang="zh-CN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57" name="TextBox 10"/>
          <p:cNvSpPr>
            <a:spLocks noChangeArrowheads="1"/>
          </p:cNvSpPr>
          <p:nvPr/>
        </p:nvSpPr>
        <p:spPr bwMode="auto">
          <a:xfrm>
            <a:off x="4572000" y="4679047"/>
            <a:ext cx="4175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32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第四课时</a:t>
            </a:r>
            <a:endParaRPr lang="zh-CN" altLang="en-US" sz="32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12822" y="5949280"/>
            <a:ext cx="9156822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"/>
          <p:cNvSpPr txBox="1"/>
          <p:nvPr/>
        </p:nvSpPr>
        <p:spPr bwMode="auto">
          <a:xfrm>
            <a:off x="468313" y="280988"/>
            <a:ext cx="38163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Summary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287338" y="1989138"/>
            <a:ext cx="8569325" cy="352742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" y="981075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255713" y="2246313"/>
            <a:ext cx="53149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了解字母</a:t>
            </a: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e</a:t>
            </a: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在单词中的发音：</a:t>
            </a:r>
          </a:p>
        </p:txBody>
      </p:sp>
      <p:sp>
        <p:nvSpPr>
          <p:cNvPr id="6" name="五角星 5"/>
          <p:cNvSpPr/>
          <p:nvPr/>
        </p:nvSpPr>
        <p:spPr>
          <a:xfrm>
            <a:off x="815975" y="2327275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22535" name="图片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538" y="2865438"/>
            <a:ext cx="11715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490788" y="2971800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sh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</a:p>
        </p:txBody>
      </p:sp>
      <p:pic>
        <p:nvPicPr>
          <p:cNvPr id="22537" name="图片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0388" y="4192588"/>
            <a:ext cx="14255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38600" y="2971800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th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se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867400" y="2952750"/>
            <a:ext cx="21605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vening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55863" y="4333875"/>
            <a:ext cx="1296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gg</a:t>
            </a:r>
            <a:endParaRPr kumimoji="1" lang="en-US" altLang="zh-CN" sz="4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176713" y="4333875"/>
            <a:ext cx="1296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372225" y="426402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763713" y="3035300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/i:/</a:t>
            </a:r>
            <a:endParaRPr kumimoji="1" lang="en-US" altLang="zh-CN" sz="4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1724025" y="4440238"/>
            <a:ext cx="935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/e/</a:t>
            </a:r>
            <a:endParaRPr kumimoji="1" lang="en-US" altLang="zh-CN" sz="4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468313" y="280988"/>
            <a:ext cx="40322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Homework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575" y="4549775"/>
            <a:ext cx="12938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>
            <a:hlinkClick r:id="" action="ppaction://hlinkshowjump?jump=endshow"/>
          </p:cNvPr>
          <p:cNvSpPr/>
          <p:nvPr/>
        </p:nvSpPr>
        <p:spPr>
          <a:xfrm>
            <a:off x="6650640" y="5162519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close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4583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473075" y="1581150"/>
            <a:ext cx="8197850" cy="3576638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71394">
            <a:off x="79375" y="750888"/>
            <a:ext cx="2185988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068388" y="1741488"/>
            <a:ext cx="7648575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用本单元所学的句型同伴之间讨论周末将要做的事情。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Unit6 A  Let’s talk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830263" y="2116138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542925" y="35464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904875" y="426402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850900" y="35464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534988" y="42640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739775" y="4584700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2"/>
          <p:cNvSpPr txBox="1"/>
          <p:nvPr/>
        </p:nvSpPr>
        <p:spPr bwMode="auto">
          <a:xfrm>
            <a:off x="468313" y="276225"/>
            <a:ext cx="38877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pic>
        <p:nvPicPr>
          <p:cNvPr id="10243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88" y="5491163"/>
            <a:ext cx="42386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1176" y="1454700"/>
            <a:ext cx="3736308" cy="15982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占位符 2"/>
          <p:cNvSpPr txBox="1"/>
          <p:nvPr/>
        </p:nvSpPr>
        <p:spPr bwMode="auto">
          <a:xfrm>
            <a:off x="703263" y="935038"/>
            <a:ext cx="31670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Let’s sing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827088" y="1454150"/>
            <a:ext cx="1728787" cy="1270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789113" y="2470150"/>
            <a:ext cx="35750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Little mouse, little mouse,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Run so fast, run so fast.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Where are you going?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Where are you going?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926013" y="3646488"/>
            <a:ext cx="3822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Little mouse, little mouse,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Run so fast, run so fast.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Where are you going?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Tell me now. Let me know.</a:t>
            </a:r>
          </a:p>
        </p:txBody>
      </p:sp>
      <p:pic>
        <p:nvPicPr>
          <p:cNvPr id="21" name="Unit5PartBLet’ssing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48768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 txBox="1"/>
          <p:nvPr/>
        </p:nvSpPr>
        <p:spPr bwMode="auto">
          <a:xfrm>
            <a:off x="468313" y="276225"/>
            <a:ext cx="2735262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2989263" y="976313"/>
            <a:ext cx="31654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我是小小演唱家</a:t>
            </a:r>
          </a:p>
        </p:txBody>
      </p:sp>
      <p:grpSp>
        <p:nvGrpSpPr>
          <p:cNvPr id="11268" name="组合 5"/>
          <p:cNvGrpSpPr/>
          <p:nvPr/>
        </p:nvGrpSpPr>
        <p:grpSpPr bwMode="auto">
          <a:xfrm>
            <a:off x="611188" y="4581525"/>
            <a:ext cx="7575550" cy="1871663"/>
            <a:chOff x="4916730" y="4823408"/>
            <a:chExt cx="4085131" cy="926035"/>
          </a:xfrm>
        </p:grpSpPr>
        <p:pic>
          <p:nvPicPr>
            <p:cNvPr id="11271" name="图片 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16730" y="4860037"/>
              <a:ext cx="2042565" cy="85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4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959296" y="4823408"/>
              <a:ext cx="2042565" cy="92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17550" y="1844824"/>
            <a:ext cx="35750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Little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mouse,</a:t>
            </a:r>
            <a:r>
              <a:rPr kumimoji="1" lang="en-US" altLang="zh-CN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 little 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mouse,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Run </a:t>
            </a:r>
            <a:r>
              <a:rPr kumimoji="1" lang="en-US" altLang="zh-CN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so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fast, run </a:t>
            </a:r>
            <a:r>
              <a:rPr kumimoji="1" lang="en-US" altLang="zh-CN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so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fast.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Where are you going?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Where are you going?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644008" y="2348880"/>
            <a:ext cx="38227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Little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mouse, </a:t>
            </a:r>
            <a:r>
              <a:rPr kumimoji="1" lang="en-US" altLang="zh-CN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little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mouse,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Run </a:t>
            </a:r>
            <a:r>
              <a:rPr kumimoji="1" lang="en-US" altLang="zh-CN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so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fast, run </a:t>
            </a:r>
            <a:r>
              <a:rPr kumimoji="1" lang="en-US" altLang="zh-CN" sz="2400" dirty="0" smtClean="0">
                <a:solidFill>
                  <a:srgbClr val="FF0000"/>
                </a:solidFill>
                <a:cs typeface="Arial" panose="020B0604020202020204" pitchFamily="34" charset="0"/>
              </a:rPr>
              <a:t>so</a:t>
            </a: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 fast.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Where are you going?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2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Tell me now. Let me know.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468313" y="276225"/>
            <a:ext cx="34559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84213" y="976313"/>
            <a:ext cx="31670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the words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31850" y="1495425"/>
            <a:ext cx="2732088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7" name="图片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4875" y="1641475"/>
            <a:ext cx="90011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4063" y="2592388"/>
            <a:ext cx="11191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图片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76300" y="4092575"/>
            <a:ext cx="87471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图片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63600" y="5133975"/>
            <a:ext cx="927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62213" y="1639888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sh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225925" y="1643063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th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91238" y="1639888"/>
            <a:ext cx="215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vening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484438" y="2760663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gg</a:t>
            </a:r>
            <a:endParaRPr kumimoji="1" lang="en-US" altLang="zh-CN" sz="4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391025" y="2760663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523038" y="272097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31850" y="3354388"/>
            <a:ext cx="5365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Try to read more</a:t>
            </a:r>
            <a:endParaRPr kumimoji="1" lang="en-US" altLang="zh-CN" sz="4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441575" y="4119563"/>
            <a:ext cx="12969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806825" y="4144963"/>
            <a:ext cx="2520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Chin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se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396038" y="4119563"/>
            <a:ext cx="13985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ven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160588" y="5132388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ck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146550" y="5184775"/>
            <a:ext cx="1944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ft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396038" y="5094288"/>
            <a:ext cx="1944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</a:t>
            </a:r>
          </a:p>
        </p:txBody>
      </p:sp>
      <p:pic>
        <p:nvPicPr>
          <p:cNvPr id="23" name="Unit5PartBReadthewords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5727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椭圆 23"/>
          <p:cNvSpPr/>
          <p:nvPr/>
        </p:nvSpPr>
        <p:spPr bwMode="auto">
          <a:xfrm>
            <a:off x="5211763" y="1046163"/>
            <a:ext cx="1757362" cy="8128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2000" b="1" dirty="0">
                <a:solidFill>
                  <a:schemeClr val="tx2">
                    <a:lumMod val="50000"/>
                  </a:schemeClr>
                </a:solidFill>
              </a:rPr>
              <a:t>你能发现不同吗？</a:t>
            </a:r>
          </a:p>
        </p:txBody>
      </p:sp>
      <p:pic>
        <p:nvPicPr>
          <p:cNvPr id="13336" name="图片 2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0250" y="2589213"/>
            <a:ext cx="11191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468313" y="276225"/>
            <a:ext cx="34559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84213" y="976313"/>
            <a:ext cx="31670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Read the words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31850" y="1495425"/>
            <a:ext cx="2732088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5" name="图片 5"/>
          <p:cNvPicPr>
            <a:picLocks noChangeAspect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904875" y="1641475"/>
            <a:ext cx="90011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6"/>
          <p:cNvPicPr>
            <a:picLocks noChangeAspect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754063" y="2592388"/>
            <a:ext cx="1119187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7"/>
          <p:cNvPicPr>
            <a:picLocks noChangeAspect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876300" y="4092575"/>
            <a:ext cx="87471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8"/>
          <p:cNvPicPr>
            <a:picLocks noChangeAspect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863600" y="5133975"/>
            <a:ext cx="9271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462213" y="1639888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sh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225925" y="1643063"/>
            <a:ext cx="1800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th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se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91238" y="1639888"/>
            <a:ext cx="215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vening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473325" y="2703513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gg</a:t>
            </a:r>
            <a:endParaRPr kumimoji="1" lang="en-US" altLang="zh-CN" sz="4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4391025" y="2760663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523038" y="2720975"/>
            <a:ext cx="1295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g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831850" y="3354388"/>
            <a:ext cx="5365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Try to read more</a:t>
            </a:r>
            <a:endParaRPr kumimoji="1" lang="en-US" altLang="zh-CN" sz="4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441575" y="4119563"/>
            <a:ext cx="129698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806825" y="4144963"/>
            <a:ext cx="2520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Chin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se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396038" y="4119563"/>
            <a:ext cx="139858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ven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282825" y="5200650"/>
            <a:ext cx="1943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ck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146550" y="5184775"/>
            <a:ext cx="19446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ft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6396038" y="5094288"/>
            <a:ext cx="1944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b</a:t>
            </a:r>
            <a:r>
              <a:rPr kumimoji="1" lang="en-US" altLang="zh-CN" sz="4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kumimoji="1" lang="en-US" altLang="zh-CN" sz="4000" b="1" dirty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s</a:t>
            </a: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</a:t>
            </a:r>
          </a:p>
        </p:txBody>
      </p:sp>
      <p:pic>
        <p:nvPicPr>
          <p:cNvPr id="5" name="e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1806575"/>
            <a:ext cx="4524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she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1843088"/>
            <a:ext cx="43021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these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1838325"/>
            <a:ext cx="4048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evening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1782763"/>
            <a:ext cx="48895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e2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832100"/>
            <a:ext cx="4302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egg.mp3">
            <a:hlinkClick r:id="" action="ppaction://media"/>
          </p:cNvPr>
          <p:cNvPicPr>
            <a:picLocks noRot="1"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2952750"/>
            <a:ext cx="388938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bed.mp3">
            <a:hlinkClick r:id="" action="ppaction://media"/>
          </p:cNvPr>
          <p:cNvPicPr>
            <a:picLocks noRot="1"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link="rId13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0" y="2927350"/>
            <a:ext cx="4079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leg.mp3">
            <a:hlinkClick r:id="" action="ppaction://media"/>
          </p:cNvPr>
          <p:cNvPicPr>
            <a:picLocks noRot="1"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link="rId15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575" y="2968625"/>
            <a:ext cx="42386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e3.mp3">
            <a:hlinkClick r:id="" action="ppaction://media"/>
          </p:cNvPr>
          <p:cNvPicPr>
            <a:picLocks noRot="1"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link="rId17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4357688"/>
            <a:ext cx="347663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be.mp3">
            <a:hlinkClick r:id="" action="ppaction://media"/>
          </p:cNvPr>
          <p:cNvPicPr>
            <a:picLocks noRot="1"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link="rId19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4292600"/>
            <a:ext cx="414338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Chinese.mp3">
            <a:hlinkClick r:id="" action="ppaction://media"/>
          </p:cNvPr>
          <p:cNvPicPr>
            <a:picLocks noRot="1"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link="rId21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138" y="4395788"/>
            <a:ext cx="3556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even.mp3">
            <a:hlinkClick r:id="" action="ppaction://media"/>
          </p:cNvPr>
          <p:cNvPicPr>
            <a:picLocks noRot="1"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link="rId23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488" y="4359275"/>
            <a:ext cx="427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e4.mp3">
            <a:hlinkClick r:id="" action="ppaction://media"/>
          </p:cNvPr>
          <p:cNvPicPr>
            <a:picLocks noRot="1"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link="rId25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275" y="5432425"/>
            <a:ext cx="368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neck.mp3">
            <a:hlinkClick r:id="" action="ppaction://media"/>
          </p:cNvPr>
          <p:cNvPicPr>
            <a:picLocks noRot="1"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link="rId27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513" y="5338763"/>
            <a:ext cx="4254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left.mp3">
            <a:hlinkClick r:id="" action="ppaction://media"/>
          </p:cNvPr>
          <p:cNvPicPr>
            <a:picLocks noRot="1"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link="rId29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5381625"/>
            <a:ext cx="3667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best.mp3">
            <a:hlinkClick r:id="" action="ppaction://media"/>
          </p:cNvPr>
          <p:cNvPicPr>
            <a:picLocks noRot="1"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link="rId31"/>
              </p:ext>
            </p:ext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0" y="5338763"/>
            <a:ext cx="35401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8"/>
          <p:cNvSpPr txBox="1">
            <a:spLocks noChangeArrowheads="1"/>
          </p:cNvSpPr>
          <p:nvPr/>
        </p:nvSpPr>
        <p:spPr bwMode="auto">
          <a:xfrm>
            <a:off x="128588" y="1708150"/>
            <a:ext cx="936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/i:/</a:t>
            </a:r>
            <a:endParaRPr kumimoji="1" lang="en-US" altLang="zh-CN" sz="4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101600" y="2720975"/>
            <a:ext cx="935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4000" b="1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/e/</a:t>
            </a:r>
            <a:endParaRPr kumimoji="1" lang="en-US" altLang="zh-CN" sz="40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0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1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2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1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468313" y="276225"/>
            <a:ext cx="34559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sp>
        <p:nvSpPr>
          <p:cNvPr id="4" name="文本占位符 2"/>
          <p:cNvSpPr txBox="1"/>
          <p:nvPr/>
        </p:nvSpPr>
        <p:spPr bwMode="auto">
          <a:xfrm>
            <a:off x="684213" y="976313"/>
            <a:ext cx="31670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I can read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831850" y="1495425"/>
            <a:ext cx="1795463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AutoShape 53"/>
          <p:cNvSpPr>
            <a:spLocks noChangeArrowheads="1"/>
          </p:cNvSpPr>
          <p:nvPr/>
        </p:nvSpPr>
        <p:spPr bwMode="auto">
          <a:xfrm>
            <a:off x="1258888" y="1979613"/>
            <a:ext cx="2881312" cy="38163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57150" cmpd="thickThin">
            <a:solidFill>
              <a:srgbClr val="FF9900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58888" y="2092325"/>
            <a:ext cx="29972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 eaLnBrk="1" hangingPunct="1">
              <a:defRPr/>
            </a:pP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</a:p>
          <a:p>
            <a:pPr algn="ctr" eaLnBrk="1" hangingPunct="1">
              <a:defRPr/>
            </a:pP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</a:p>
          <a:p>
            <a:pPr algn="ctr" eaLnBrk="1" hangingPunct="1">
              <a:defRPr/>
            </a:pP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</a:p>
        </p:txBody>
      </p:sp>
      <p:sp>
        <p:nvSpPr>
          <p:cNvPr id="17415" name="AutoShape 53"/>
          <p:cNvSpPr>
            <a:spLocks noChangeArrowheads="1"/>
          </p:cNvSpPr>
          <p:nvPr/>
        </p:nvSpPr>
        <p:spPr bwMode="auto">
          <a:xfrm>
            <a:off x="5003800" y="1979613"/>
            <a:ext cx="2881313" cy="38163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57150" cmpd="thickThin">
            <a:solidFill>
              <a:srgbClr val="FF9900"/>
            </a:solidFill>
            <a:rou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003800" y="2092325"/>
            <a:ext cx="29972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ft</a:t>
            </a:r>
          </a:p>
          <a:p>
            <a:pPr algn="ctr" eaLnBrk="1" hangingPunct="1">
              <a:defRPr/>
            </a:pP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</a:p>
          <a:p>
            <a:pPr algn="ctr" eaLnBrk="1" hangingPunct="1">
              <a:defRPr/>
            </a:pP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algn="ctr" eaLnBrk="1" hangingPunct="1">
              <a:defRPr/>
            </a:pP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zh-CN" sz="5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68413" y="2174875"/>
          <a:ext cx="6315075" cy="41052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10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2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8425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</a:pPr>
                      <a:r>
                        <a:rPr lang="en-US" altLang="zh-CN" sz="4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she</a:t>
                      </a:r>
                      <a:endParaRPr lang="zh-CN" altLang="en-US" sz="4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74" marR="91474" marT="45696" marB="4569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4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4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</a:t>
                      </a:r>
                      <a:endParaRPr lang="zh-CN" altLang="zh-CN" sz="4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endParaRPr lang="zh-CN" altLang="en-US" sz="4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74" marR="91474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4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4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bed</a:t>
                      </a:r>
                      <a:endParaRPr lang="zh-CN" altLang="en-US" sz="44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3000"/>
                        </a:lnSpc>
                      </a:pPr>
                      <a:endParaRPr lang="zh-CN" altLang="en-US" sz="4400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74" marR="91474" marT="45696" marB="456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684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4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4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left</a:t>
                      </a:r>
                      <a:endParaRPr lang="zh-CN" altLang="zh-CN" sz="4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endParaRPr lang="zh-CN" altLang="en-US" sz="4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74" marR="91474" marT="45696" marB="45696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4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4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egg</a:t>
                      </a:r>
                      <a:endParaRPr lang="zh-CN" altLang="zh-CN" sz="4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3000"/>
                        </a:lnSpc>
                      </a:pPr>
                      <a:endParaRPr lang="zh-CN" altLang="en-US" sz="4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74" marR="91474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4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4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nine</a:t>
                      </a:r>
                      <a:endParaRPr lang="zh-CN" altLang="en-US" sz="4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3000"/>
                        </a:lnSpc>
                      </a:pPr>
                      <a:endParaRPr lang="zh-CN" altLang="en-US" sz="4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74" marR="91474" marT="45696" marB="4569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4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4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best</a:t>
                      </a:r>
                      <a:endParaRPr lang="zh-CN" altLang="zh-CN" sz="4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74" marR="91474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4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neck</a:t>
                      </a:r>
                      <a:endParaRPr lang="zh-CN" altLang="zh-CN" sz="4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74" marR="91474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4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these</a:t>
                      </a:r>
                      <a:endParaRPr lang="zh-CN" altLang="en-US" sz="4400" b="1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74" marR="91474" marT="45696" marB="4569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9476" name="图片 2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63888" y="1125538"/>
            <a:ext cx="27463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燕尾形箭头 3"/>
          <p:cNvSpPr/>
          <p:nvPr/>
        </p:nvSpPr>
        <p:spPr>
          <a:xfrm>
            <a:off x="-73025" y="5256213"/>
            <a:ext cx="1230313" cy="658812"/>
          </a:xfrm>
          <a:prstGeom prst="notchedRightArrow">
            <a:avLst/>
          </a:prstGeom>
          <a:solidFill>
            <a:srgbClr val="DBEEF4"/>
          </a:solidFill>
          <a:ln>
            <a:solidFill>
              <a:srgbClr val="4BAC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e.g.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17650" y="5105400"/>
            <a:ext cx="1503363" cy="958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633788" y="3614738"/>
            <a:ext cx="1584325" cy="10096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989384" y="1449588"/>
            <a:ext cx="214674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1Right"/>
              <a:lightRig rig="threePt" dir="t"/>
            </a:scene3d>
          </a:bodyPr>
          <a:lstStyle/>
          <a:p>
            <a:pPr algn="ctr">
              <a:defRPr/>
            </a:pPr>
            <a:r>
              <a:rPr kumimoji="1" lang="en-US" altLang="zh-CN" sz="5400" b="1" dirty="0">
                <a:ln w="12700">
                  <a:solidFill>
                    <a:srgbClr val="92D05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</a:rPr>
              <a:t>Bingo!</a:t>
            </a:r>
            <a:endParaRPr kumimoji="1" lang="zh-CN" altLang="en-US" sz="5400" b="1" dirty="0">
              <a:ln w="12700">
                <a:solidFill>
                  <a:srgbClr val="92D05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651500" y="2387600"/>
            <a:ext cx="1503363" cy="958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9482" name="标题 2"/>
          <p:cNvSpPr txBox="1"/>
          <p:nvPr/>
        </p:nvSpPr>
        <p:spPr bwMode="auto">
          <a:xfrm>
            <a:off x="468313" y="276225"/>
            <a:ext cx="34559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468313" y="276225"/>
            <a:ext cx="34559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84213" y="976313"/>
            <a:ext cx="31670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31850" y="1495425"/>
            <a:ext cx="28765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85" name="图片 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2724150"/>
            <a:ext cx="6065838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占位符 2"/>
          <p:cNvSpPr txBox="1"/>
          <p:nvPr/>
        </p:nvSpPr>
        <p:spPr bwMode="auto">
          <a:xfrm>
            <a:off x="2247900" y="1535113"/>
            <a:ext cx="48244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A: Where are they going?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文本占位符 2"/>
          <p:cNvSpPr txBox="1"/>
          <p:nvPr/>
        </p:nvSpPr>
        <p:spPr bwMode="auto">
          <a:xfrm>
            <a:off x="2266950" y="2130425"/>
            <a:ext cx="48244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B: He/She/They …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文本占位符 2"/>
          <p:cNvSpPr txBox="1"/>
          <p:nvPr/>
        </p:nvSpPr>
        <p:spPr bwMode="auto">
          <a:xfrm>
            <a:off x="700088" y="1409700"/>
            <a:ext cx="1225550" cy="1039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2"/>
          <p:cNvSpPr txBox="1"/>
          <p:nvPr/>
        </p:nvSpPr>
        <p:spPr bwMode="auto">
          <a:xfrm>
            <a:off x="468313" y="276225"/>
            <a:ext cx="345598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84213" y="976313"/>
            <a:ext cx="316706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Ask and answer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831850" y="1495425"/>
            <a:ext cx="287655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占位符 2"/>
          <p:cNvSpPr txBox="1"/>
          <p:nvPr/>
        </p:nvSpPr>
        <p:spPr bwMode="auto">
          <a:xfrm>
            <a:off x="1355725" y="1476375"/>
            <a:ext cx="57181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A: What is he/she going to do?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文本占位符 2"/>
          <p:cNvSpPr txBox="1"/>
          <p:nvPr/>
        </p:nvSpPr>
        <p:spPr bwMode="auto">
          <a:xfrm>
            <a:off x="1355725" y="1995488"/>
            <a:ext cx="4824413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B: He / She is going to …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pic>
        <p:nvPicPr>
          <p:cNvPr id="21511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7863" y="3582988"/>
            <a:ext cx="45339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占位符 2"/>
          <p:cNvSpPr txBox="1"/>
          <p:nvPr/>
        </p:nvSpPr>
        <p:spPr bwMode="auto">
          <a:xfrm>
            <a:off x="468313" y="1455738"/>
            <a:ext cx="1225550" cy="1039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54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②</a:t>
            </a:r>
          </a:p>
        </p:txBody>
      </p:sp>
      <p:sp>
        <p:nvSpPr>
          <p:cNvPr id="10" name="文本占位符 2"/>
          <p:cNvSpPr txBox="1"/>
          <p:nvPr/>
        </p:nvSpPr>
        <p:spPr bwMode="auto">
          <a:xfrm>
            <a:off x="1358900" y="2516188"/>
            <a:ext cx="68849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A: What are they going to do?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文本占位符 2"/>
          <p:cNvSpPr txBox="1"/>
          <p:nvPr/>
        </p:nvSpPr>
        <p:spPr bwMode="auto">
          <a:xfrm>
            <a:off x="1339850" y="3062288"/>
            <a:ext cx="6884988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Arial" panose="020B0604020202020204" pitchFamily="34" charset="0"/>
              </a:rPr>
              <a:t>B: They are going to …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9035ebb1f1e43bf7d3261fcdb0433447c851"/>
  <p:tag name="ISPRING_RESOURCE_PATHS_HASH_PRESENTER" val="163377f26ae931f89d29b53ca96b2094dfe73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322</Words>
  <Application>Microsoft Office PowerPoint</Application>
  <PresentationFormat>全屏显示(4:3)</PresentationFormat>
  <Paragraphs>119</Paragraphs>
  <Slides>11</Slides>
  <Notes>7</Notes>
  <HiddenSlides>0</HiddenSlides>
  <MMClips>18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黑体</vt:lpstr>
      <vt:lpstr>宋体</vt:lpstr>
      <vt:lpstr>微软雅黑</vt:lpstr>
      <vt:lpstr>优教通专用字体logo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2023-01-16T22:55:21Z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04EE501255F1410BAB057CEFC34DA58C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