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25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语文园地（四）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3" name="七角星 1"/>
          <p:cNvSpPr>
            <a:spLocks noChangeArrowheads="1"/>
          </p:cNvSpPr>
          <p:nvPr/>
        </p:nvSpPr>
        <p:spPr bwMode="auto">
          <a:xfrm>
            <a:off x="3916312" y="2134880"/>
            <a:ext cx="854075" cy="979487"/>
          </a:xfrm>
          <a:custGeom>
            <a:avLst/>
            <a:gdLst>
              <a:gd name="T0" fmla="*/ 769495 w 854075"/>
              <a:gd name="T1" fmla="*/ 194000 h 979487"/>
              <a:gd name="T2" fmla="*/ 854077 w 854075"/>
              <a:gd name="T3" fmla="*/ 629914 h 979487"/>
              <a:gd name="T4" fmla="*/ 617086 w 854075"/>
              <a:gd name="T5" fmla="*/ 979492 h 979487"/>
              <a:gd name="T6" fmla="*/ 236988 w 854075"/>
              <a:gd name="T7" fmla="*/ 979492 h 979487"/>
              <a:gd name="T8" fmla="*/ -2 w 854075"/>
              <a:gd name="T9" fmla="*/ 629914 h 979487"/>
              <a:gd name="T10" fmla="*/ 84579 w 854075"/>
              <a:gd name="T11" fmla="*/ 194000 h 979487"/>
              <a:gd name="T12" fmla="*/ 427037 w 854075"/>
              <a:gd name="T13" fmla="*/ 0 h 97948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54075"/>
              <a:gd name="T22" fmla="*/ 0 h 979487"/>
              <a:gd name="T23" fmla="*/ 854075 w 854075"/>
              <a:gd name="T24" fmla="*/ 979487 h 979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4075" h="979487">
                <a:moveTo>
                  <a:pt x="-2" y="629914"/>
                </a:moveTo>
                <a:lnTo>
                  <a:pt x="131517" y="435915"/>
                </a:lnTo>
                <a:lnTo>
                  <a:pt x="84579" y="194000"/>
                </a:lnTo>
                <a:lnTo>
                  <a:pt x="295520" y="194000"/>
                </a:lnTo>
                <a:lnTo>
                  <a:pt x="427037" y="0"/>
                </a:lnTo>
                <a:lnTo>
                  <a:pt x="558554" y="194000"/>
                </a:lnTo>
                <a:lnTo>
                  <a:pt x="769495" y="194000"/>
                </a:lnTo>
                <a:lnTo>
                  <a:pt x="722557" y="435915"/>
                </a:lnTo>
                <a:lnTo>
                  <a:pt x="854077" y="629914"/>
                </a:lnTo>
                <a:lnTo>
                  <a:pt x="664025" y="737577"/>
                </a:lnTo>
                <a:lnTo>
                  <a:pt x="617086" y="979492"/>
                </a:lnTo>
                <a:lnTo>
                  <a:pt x="427037" y="871829"/>
                </a:lnTo>
                <a:lnTo>
                  <a:pt x="236988" y="979492"/>
                </a:lnTo>
                <a:lnTo>
                  <a:pt x="190049" y="73757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4" name="七角星 5"/>
          <p:cNvSpPr>
            <a:spLocks noChangeArrowheads="1"/>
          </p:cNvSpPr>
          <p:nvPr/>
        </p:nvSpPr>
        <p:spPr bwMode="auto">
          <a:xfrm>
            <a:off x="4906912" y="2153930"/>
            <a:ext cx="831850" cy="933450"/>
          </a:xfrm>
          <a:custGeom>
            <a:avLst/>
            <a:gdLst>
              <a:gd name="T0" fmla="*/ 749471 w 831850"/>
              <a:gd name="T1" fmla="*/ 184881 h 933450"/>
              <a:gd name="T2" fmla="*/ 831852 w 831850"/>
              <a:gd name="T3" fmla="*/ 600307 h 933450"/>
              <a:gd name="T4" fmla="*/ 601028 w 831850"/>
              <a:gd name="T5" fmla="*/ 933454 h 933450"/>
              <a:gd name="T6" fmla="*/ 230821 w 831850"/>
              <a:gd name="T7" fmla="*/ 933454 h 933450"/>
              <a:gd name="T8" fmla="*/ -2 w 831850"/>
              <a:gd name="T9" fmla="*/ 600307 h 933450"/>
              <a:gd name="T10" fmla="*/ 82378 w 831850"/>
              <a:gd name="T11" fmla="*/ 184881 h 933450"/>
              <a:gd name="T12" fmla="*/ 415925 w 831850"/>
              <a:gd name="T13" fmla="*/ 0 h 933450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31850"/>
              <a:gd name="T22" fmla="*/ 0 h 933450"/>
              <a:gd name="T23" fmla="*/ 831850 w 831850"/>
              <a:gd name="T24" fmla="*/ 933450 h 9334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1850" h="933450">
                <a:moveTo>
                  <a:pt x="-2" y="600307"/>
                </a:moveTo>
                <a:lnTo>
                  <a:pt x="128095" y="415426"/>
                </a:lnTo>
                <a:lnTo>
                  <a:pt x="82378" y="184881"/>
                </a:lnTo>
                <a:lnTo>
                  <a:pt x="287830" y="184882"/>
                </a:lnTo>
                <a:lnTo>
                  <a:pt x="415925" y="0"/>
                </a:lnTo>
                <a:lnTo>
                  <a:pt x="544019" y="184882"/>
                </a:lnTo>
                <a:lnTo>
                  <a:pt x="749471" y="184881"/>
                </a:lnTo>
                <a:lnTo>
                  <a:pt x="703754" y="415426"/>
                </a:lnTo>
                <a:lnTo>
                  <a:pt x="831852" y="600307"/>
                </a:lnTo>
                <a:lnTo>
                  <a:pt x="646745" y="702909"/>
                </a:lnTo>
                <a:lnTo>
                  <a:pt x="601028" y="933454"/>
                </a:lnTo>
                <a:lnTo>
                  <a:pt x="415925" y="830851"/>
                </a:lnTo>
                <a:lnTo>
                  <a:pt x="230821" y="933454"/>
                </a:lnTo>
                <a:lnTo>
                  <a:pt x="185104" y="70290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</a:t>
            </a:r>
          </a:p>
        </p:txBody>
      </p:sp>
      <p:sp>
        <p:nvSpPr>
          <p:cNvPr id="5" name="七角星 6"/>
          <p:cNvSpPr>
            <a:spLocks noChangeArrowheads="1"/>
          </p:cNvSpPr>
          <p:nvPr/>
        </p:nvSpPr>
        <p:spPr bwMode="auto">
          <a:xfrm>
            <a:off x="6249937" y="2179330"/>
            <a:ext cx="877888" cy="954087"/>
          </a:xfrm>
          <a:custGeom>
            <a:avLst/>
            <a:gdLst>
              <a:gd name="T0" fmla="*/ 790949 w 877887"/>
              <a:gd name="T1" fmla="*/ 188969 h 954087"/>
              <a:gd name="T2" fmla="*/ 877889 w 877887"/>
              <a:gd name="T3" fmla="*/ 613580 h 954087"/>
              <a:gd name="T4" fmla="*/ 634291 w 877887"/>
              <a:gd name="T5" fmla="*/ 954092 h 954087"/>
              <a:gd name="T6" fmla="*/ 243596 w 877887"/>
              <a:gd name="T7" fmla="*/ 954092 h 954087"/>
              <a:gd name="T8" fmla="*/ -2 w 877887"/>
              <a:gd name="T9" fmla="*/ 613580 h 954087"/>
              <a:gd name="T10" fmla="*/ 86937 w 877887"/>
              <a:gd name="T11" fmla="*/ 188969 h 954087"/>
              <a:gd name="T12" fmla="*/ 438943 w 877887"/>
              <a:gd name="T13" fmla="*/ 0 h 95408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77887"/>
              <a:gd name="T22" fmla="*/ 0 h 954087"/>
              <a:gd name="T23" fmla="*/ 877887 w 877887"/>
              <a:gd name="T24" fmla="*/ 954087 h 9540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7887" h="954087">
                <a:moveTo>
                  <a:pt x="-2" y="613580"/>
                </a:moveTo>
                <a:lnTo>
                  <a:pt x="135184" y="424611"/>
                </a:lnTo>
                <a:lnTo>
                  <a:pt x="86937" y="188969"/>
                </a:lnTo>
                <a:lnTo>
                  <a:pt x="303759" y="188969"/>
                </a:lnTo>
                <a:lnTo>
                  <a:pt x="438943" y="0"/>
                </a:lnTo>
                <a:lnTo>
                  <a:pt x="574127" y="188969"/>
                </a:lnTo>
                <a:lnTo>
                  <a:pt x="790949" y="188969"/>
                </a:lnTo>
                <a:lnTo>
                  <a:pt x="742703" y="424611"/>
                </a:lnTo>
                <a:lnTo>
                  <a:pt x="877889" y="613580"/>
                </a:lnTo>
                <a:lnTo>
                  <a:pt x="682538" y="718450"/>
                </a:lnTo>
                <a:lnTo>
                  <a:pt x="634291" y="954092"/>
                </a:lnTo>
                <a:lnTo>
                  <a:pt x="438943" y="849220"/>
                </a:lnTo>
                <a:lnTo>
                  <a:pt x="243596" y="954092"/>
                </a:lnTo>
                <a:lnTo>
                  <a:pt x="195348" y="71845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sp>
        <p:nvSpPr>
          <p:cNvPr id="6" name="七角星 7"/>
          <p:cNvSpPr>
            <a:spLocks noChangeArrowheads="1"/>
          </p:cNvSpPr>
          <p:nvPr/>
        </p:nvSpPr>
        <p:spPr bwMode="auto">
          <a:xfrm>
            <a:off x="7270700" y="2109480"/>
            <a:ext cx="795337" cy="977900"/>
          </a:xfrm>
          <a:custGeom>
            <a:avLst/>
            <a:gdLst>
              <a:gd name="T0" fmla="*/ 716574 w 795337"/>
              <a:gd name="T1" fmla="*/ 193685 h 977900"/>
              <a:gd name="T2" fmla="*/ 795339 w 795337"/>
              <a:gd name="T3" fmla="*/ 628893 h 977900"/>
              <a:gd name="T4" fmla="*/ 574647 w 795337"/>
              <a:gd name="T5" fmla="*/ 977905 h 977900"/>
              <a:gd name="T6" fmla="*/ 220690 w 795337"/>
              <a:gd name="T7" fmla="*/ 977905 h 977900"/>
              <a:gd name="T8" fmla="*/ -2 w 795337"/>
              <a:gd name="T9" fmla="*/ 628893 h 977900"/>
              <a:gd name="T10" fmla="*/ 78762 w 795337"/>
              <a:gd name="T11" fmla="*/ 193685 h 977900"/>
              <a:gd name="T12" fmla="*/ 397668 w 795337"/>
              <a:gd name="T13" fmla="*/ 0 h 977900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795337"/>
              <a:gd name="T22" fmla="*/ 0 h 977900"/>
              <a:gd name="T23" fmla="*/ 795337 w 795337"/>
              <a:gd name="T24" fmla="*/ 977900 h 9779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5337" h="977900">
                <a:moveTo>
                  <a:pt x="-2" y="628893"/>
                </a:moveTo>
                <a:lnTo>
                  <a:pt x="122472" y="435208"/>
                </a:lnTo>
                <a:lnTo>
                  <a:pt x="78762" y="193685"/>
                </a:lnTo>
                <a:lnTo>
                  <a:pt x="275196" y="193686"/>
                </a:lnTo>
                <a:lnTo>
                  <a:pt x="397668" y="0"/>
                </a:lnTo>
                <a:lnTo>
                  <a:pt x="520141" y="193686"/>
                </a:lnTo>
                <a:lnTo>
                  <a:pt x="716574" y="193685"/>
                </a:lnTo>
                <a:lnTo>
                  <a:pt x="672864" y="435208"/>
                </a:lnTo>
                <a:lnTo>
                  <a:pt x="795339" y="628893"/>
                </a:lnTo>
                <a:lnTo>
                  <a:pt x="618358" y="736381"/>
                </a:lnTo>
                <a:lnTo>
                  <a:pt x="574647" y="977905"/>
                </a:lnTo>
                <a:lnTo>
                  <a:pt x="397668" y="870416"/>
                </a:lnTo>
                <a:lnTo>
                  <a:pt x="220690" y="977905"/>
                </a:lnTo>
                <a:lnTo>
                  <a:pt x="176979" y="7363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7" name="七角星 8"/>
          <p:cNvSpPr>
            <a:spLocks noChangeArrowheads="1"/>
          </p:cNvSpPr>
          <p:nvPr/>
        </p:nvSpPr>
        <p:spPr bwMode="auto">
          <a:xfrm>
            <a:off x="8554987" y="2133292"/>
            <a:ext cx="901700" cy="979488"/>
          </a:xfrm>
          <a:custGeom>
            <a:avLst/>
            <a:gdLst>
              <a:gd name="T0" fmla="*/ 812404 w 901700"/>
              <a:gd name="T1" fmla="*/ 194000 h 979487"/>
              <a:gd name="T2" fmla="*/ 901702 w 901700"/>
              <a:gd name="T3" fmla="*/ 629914 h 979487"/>
              <a:gd name="T4" fmla="*/ 651496 w 901700"/>
              <a:gd name="T5" fmla="*/ 979492 h 979487"/>
              <a:gd name="T6" fmla="*/ 250203 w 901700"/>
              <a:gd name="T7" fmla="*/ 979492 h 979487"/>
              <a:gd name="T8" fmla="*/ -2 w 901700"/>
              <a:gd name="T9" fmla="*/ 629914 h 979487"/>
              <a:gd name="T10" fmla="*/ 89295 w 901700"/>
              <a:gd name="T11" fmla="*/ 194000 h 979487"/>
              <a:gd name="T12" fmla="*/ 450850 w 901700"/>
              <a:gd name="T13" fmla="*/ 0 h 97948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901700"/>
              <a:gd name="T22" fmla="*/ 0 h 979487"/>
              <a:gd name="T23" fmla="*/ 901700 w 901700"/>
              <a:gd name="T24" fmla="*/ 979487 h 9794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1700" h="979487">
                <a:moveTo>
                  <a:pt x="-2" y="629914"/>
                </a:moveTo>
                <a:lnTo>
                  <a:pt x="138851" y="435915"/>
                </a:lnTo>
                <a:lnTo>
                  <a:pt x="89295" y="194000"/>
                </a:lnTo>
                <a:lnTo>
                  <a:pt x="311998" y="194000"/>
                </a:lnTo>
                <a:lnTo>
                  <a:pt x="450850" y="0"/>
                </a:lnTo>
                <a:lnTo>
                  <a:pt x="589701" y="194000"/>
                </a:lnTo>
                <a:lnTo>
                  <a:pt x="812404" y="194000"/>
                </a:lnTo>
                <a:lnTo>
                  <a:pt x="762848" y="435915"/>
                </a:lnTo>
                <a:lnTo>
                  <a:pt x="901702" y="629914"/>
                </a:lnTo>
                <a:lnTo>
                  <a:pt x="701052" y="737577"/>
                </a:lnTo>
                <a:lnTo>
                  <a:pt x="651496" y="979492"/>
                </a:lnTo>
                <a:lnTo>
                  <a:pt x="450850" y="871829"/>
                </a:lnTo>
                <a:lnTo>
                  <a:pt x="250203" y="979492"/>
                </a:lnTo>
                <a:lnTo>
                  <a:pt x="200647" y="73757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</a:t>
            </a:r>
          </a:p>
        </p:txBody>
      </p:sp>
      <p:sp>
        <p:nvSpPr>
          <p:cNvPr id="9" name="七角星 9"/>
          <p:cNvSpPr>
            <a:spLocks noChangeArrowheads="1"/>
          </p:cNvSpPr>
          <p:nvPr/>
        </p:nvSpPr>
        <p:spPr bwMode="auto">
          <a:xfrm>
            <a:off x="9537650" y="2134880"/>
            <a:ext cx="808037" cy="977900"/>
          </a:xfrm>
          <a:custGeom>
            <a:avLst/>
            <a:gdLst>
              <a:gd name="T0" fmla="*/ 728017 w 808037"/>
              <a:gd name="T1" fmla="*/ 193685 h 977900"/>
              <a:gd name="T2" fmla="*/ 808039 w 808037"/>
              <a:gd name="T3" fmla="*/ 628893 h 977900"/>
              <a:gd name="T4" fmla="*/ 583823 w 808037"/>
              <a:gd name="T5" fmla="*/ 977905 h 977900"/>
              <a:gd name="T6" fmla="*/ 224214 w 808037"/>
              <a:gd name="T7" fmla="*/ 977905 h 977900"/>
              <a:gd name="T8" fmla="*/ -2 w 808037"/>
              <a:gd name="T9" fmla="*/ 628893 h 977900"/>
              <a:gd name="T10" fmla="*/ 80020 w 808037"/>
              <a:gd name="T11" fmla="*/ 193685 h 977900"/>
              <a:gd name="T12" fmla="*/ 404018 w 808037"/>
              <a:gd name="T13" fmla="*/ 0 h 977900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08037"/>
              <a:gd name="T22" fmla="*/ 0 h 977900"/>
              <a:gd name="T23" fmla="*/ 808037 w 808037"/>
              <a:gd name="T24" fmla="*/ 977900 h 9779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8037" h="977900">
                <a:moveTo>
                  <a:pt x="-2" y="628893"/>
                </a:moveTo>
                <a:lnTo>
                  <a:pt x="124428" y="435208"/>
                </a:lnTo>
                <a:lnTo>
                  <a:pt x="80020" y="193685"/>
                </a:lnTo>
                <a:lnTo>
                  <a:pt x="279590" y="193686"/>
                </a:lnTo>
                <a:lnTo>
                  <a:pt x="404018" y="0"/>
                </a:lnTo>
                <a:lnTo>
                  <a:pt x="528446" y="193686"/>
                </a:lnTo>
                <a:lnTo>
                  <a:pt x="728017" y="193685"/>
                </a:lnTo>
                <a:lnTo>
                  <a:pt x="683609" y="435208"/>
                </a:lnTo>
                <a:lnTo>
                  <a:pt x="808039" y="628893"/>
                </a:lnTo>
                <a:lnTo>
                  <a:pt x="628232" y="736381"/>
                </a:lnTo>
                <a:lnTo>
                  <a:pt x="583823" y="977905"/>
                </a:lnTo>
                <a:lnTo>
                  <a:pt x="404018" y="870416"/>
                </a:lnTo>
                <a:lnTo>
                  <a:pt x="224214" y="977905"/>
                </a:lnTo>
                <a:lnTo>
                  <a:pt x="179805" y="7363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</a:p>
        </p:txBody>
      </p:sp>
      <p:sp>
        <p:nvSpPr>
          <p:cNvPr id="10" name="七角星 14"/>
          <p:cNvSpPr>
            <a:spLocks noChangeArrowheads="1"/>
          </p:cNvSpPr>
          <p:nvPr/>
        </p:nvSpPr>
        <p:spPr bwMode="auto">
          <a:xfrm>
            <a:off x="4011562" y="4090680"/>
            <a:ext cx="831850" cy="1123950"/>
          </a:xfrm>
          <a:custGeom>
            <a:avLst/>
            <a:gdLst>
              <a:gd name="T0" fmla="*/ 749471 w 831850"/>
              <a:gd name="T1" fmla="*/ 222613 h 1123950"/>
              <a:gd name="T2" fmla="*/ 831852 w 831850"/>
              <a:gd name="T3" fmla="*/ 722819 h 1123950"/>
              <a:gd name="T4" fmla="*/ 601028 w 831850"/>
              <a:gd name="T5" fmla="*/ 1123955 h 1123950"/>
              <a:gd name="T6" fmla="*/ 230821 w 831850"/>
              <a:gd name="T7" fmla="*/ 1123955 h 1123950"/>
              <a:gd name="T8" fmla="*/ -2 w 831850"/>
              <a:gd name="T9" fmla="*/ 722819 h 1123950"/>
              <a:gd name="T10" fmla="*/ 82378 w 831850"/>
              <a:gd name="T11" fmla="*/ 222613 h 1123950"/>
              <a:gd name="T12" fmla="*/ 415925 w 831850"/>
              <a:gd name="T13" fmla="*/ 0 h 1123950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31850"/>
              <a:gd name="T22" fmla="*/ 0 h 1123950"/>
              <a:gd name="T23" fmla="*/ 831850 w 831850"/>
              <a:gd name="T24" fmla="*/ 1123950 h 11239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1850" h="1123950">
                <a:moveTo>
                  <a:pt x="-2" y="722819"/>
                </a:moveTo>
                <a:lnTo>
                  <a:pt x="128095" y="500207"/>
                </a:lnTo>
                <a:lnTo>
                  <a:pt x="82378" y="222613"/>
                </a:lnTo>
                <a:lnTo>
                  <a:pt x="287830" y="222613"/>
                </a:lnTo>
                <a:lnTo>
                  <a:pt x="415925" y="0"/>
                </a:lnTo>
                <a:lnTo>
                  <a:pt x="544019" y="222613"/>
                </a:lnTo>
                <a:lnTo>
                  <a:pt x="749471" y="222613"/>
                </a:lnTo>
                <a:lnTo>
                  <a:pt x="703754" y="500207"/>
                </a:lnTo>
                <a:lnTo>
                  <a:pt x="831852" y="722819"/>
                </a:lnTo>
                <a:lnTo>
                  <a:pt x="646745" y="846360"/>
                </a:lnTo>
                <a:lnTo>
                  <a:pt x="601028" y="1123955"/>
                </a:lnTo>
                <a:lnTo>
                  <a:pt x="415925" y="1000413"/>
                </a:lnTo>
                <a:lnTo>
                  <a:pt x="230821" y="1123955"/>
                </a:lnTo>
                <a:lnTo>
                  <a:pt x="185104" y="84636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</a:t>
            </a:r>
          </a:p>
        </p:txBody>
      </p:sp>
      <p:sp>
        <p:nvSpPr>
          <p:cNvPr id="11" name="七角星 15"/>
          <p:cNvSpPr>
            <a:spLocks noChangeArrowheads="1"/>
          </p:cNvSpPr>
          <p:nvPr/>
        </p:nvSpPr>
        <p:spPr bwMode="auto">
          <a:xfrm>
            <a:off x="6294387" y="4114492"/>
            <a:ext cx="833438" cy="1090613"/>
          </a:xfrm>
          <a:custGeom>
            <a:avLst/>
            <a:gdLst>
              <a:gd name="T0" fmla="*/ 750901 w 833437"/>
              <a:gd name="T1" fmla="*/ 216010 h 1090612"/>
              <a:gd name="T2" fmla="*/ 833439 w 833437"/>
              <a:gd name="T3" fmla="*/ 701380 h 1090612"/>
              <a:gd name="T4" fmla="*/ 602175 w 833437"/>
              <a:gd name="T5" fmla="*/ 1090618 h 1090612"/>
              <a:gd name="T6" fmla="*/ 231262 w 833437"/>
              <a:gd name="T7" fmla="*/ 1090618 h 1090612"/>
              <a:gd name="T8" fmla="*/ -2 w 833437"/>
              <a:gd name="T9" fmla="*/ 701380 h 1090612"/>
              <a:gd name="T10" fmla="*/ 82535 w 833437"/>
              <a:gd name="T11" fmla="*/ 216010 h 1090612"/>
              <a:gd name="T12" fmla="*/ 416718 w 833437"/>
              <a:gd name="T13" fmla="*/ 0 h 1090612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33437"/>
              <a:gd name="T22" fmla="*/ 0 h 1090612"/>
              <a:gd name="T23" fmla="*/ 833437 w 833437"/>
              <a:gd name="T24" fmla="*/ 1090612 h 10906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3437" h="1090612">
                <a:moveTo>
                  <a:pt x="-2" y="701380"/>
                </a:moveTo>
                <a:lnTo>
                  <a:pt x="128339" y="485371"/>
                </a:lnTo>
                <a:lnTo>
                  <a:pt x="82535" y="216010"/>
                </a:lnTo>
                <a:lnTo>
                  <a:pt x="288379" y="216010"/>
                </a:lnTo>
                <a:lnTo>
                  <a:pt x="416718" y="0"/>
                </a:lnTo>
                <a:lnTo>
                  <a:pt x="545058" y="216010"/>
                </a:lnTo>
                <a:lnTo>
                  <a:pt x="750901" y="216010"/>
                </a:lnTo>
                <a:lnTo>
                  <a:pt x="705097" y="485371"/>
                </a:lnTo>
                <a:lnTo>
                  <a:pt x="833439" y="701380"/>
                </a:lnTo>
                <a:lnTo>
                  <a:pt x="647979" y="821256"/>
                </a:lnTo>
                <a:lnTo>
                  <a:pt x="602175" y="1090618"/>
                </a:lnTo>
                <a:lnTo>
                  <a:pt x="416718" y="970740"/>
                </a:lnTo>
                <a:lnTo>
                  <a:pt x="231262" y="1090618"/>
                </a:lnTo>
                <a:lnTo>
                  <a:pt x="185457" y="82125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</a:t>
            </a:r>
          </a:p>
        </p:txBody>
      </p:sp>
      <p:sp>
        <p:nvSpPr>
          <p:cNvPr id="12" name="七角星 16"/>
          <p:cNvSpPr>
            <a:spLocks noChangeArrowheads="1"/>
          </p:cNvSpPr>
          <p:nvPr/>
        </p:nvSpPr>
        <p:spPr bwMode="auto">
          <a:xfrm>
            <a:off x="5051375" y="4135130"/>
            <a:ext cx="865187" cy="1027112"/>
          </a:xfrm>
          <a:custGeom>
            <a:avLst/>
            <a:gdLst>
              <a:gd name="T0" fmla="*/ 779507 w 865187"/>
              <a:gd name="T1" fmla="*/ 203433 h 1027112"/>
              <a:gd name="T2" fmla="*/ 865189 w 865187"/>
              <a:gd name="T3" fmla="*/ 660542 h 1027112"/>
              <a:gd name="T4" fmla="*/ 625115 w 865187"/>
              <a:gd name="T5" fmla="*/ 1027117 h 1027112"/>
              <a:gd name="T6" fmla="*/ 240072 w 865187"/>
              <a:gd name="T7" fmla="*/ 1027117 h 1027112"/>
              <a:gd name="T8" fmla="*/ -2 w 865187"/>
              <a:gd name="T9" fmla="*/ 660542 h 1027112"/>
              <a:gd name="T10" fmla="*/ 85680 w 865187"/>
              <a:gd name="T11" fmla="*/ 203433 h 1027112"/>
              <a:gd name="T12" fmla="*/ 432593 w 865187"/>
              <a:gd name="T13" fmla="*/ 0 h 1027112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65187"/>
              <a:gd name="T22" fmla="*/ 0 h 1027112"/>
              <a:gd name="T23" fmla="*/ 865187 w 865187"/>
              <a:gd name="T24" fmla="*/ 1027112 h 10271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5187" h="1027112">
                <a:moveTo>
                  <a:pt x="-2" y="660542"/>
                </a:moveTo>
                <a:lnTo>
                  <a:pt x="133228" y="457110"/>
                </a:lnTo>
                <a:lnTo>
                  <a:pt x="85680" y="203433"/>
                </a:lnTo>
                <a:lnTo>
                  <a:pt x="299365" y="203433"/>
                </a:lnTo>
                <a:lnTo>
                  <a:pt x="432593" y="0"/>
                </a:lnTo>
                <a:lnTo>
                  <a:pt x="565822" y="203433"/>
                </a:lnTo>
                <a:lnTo>
                  <a:pt x="779507" y="203433"/>
                </a:lnTo>
                <a:lnTo>
                  <a:pt x="731958" y="457110"/>
                </a:lnTo>
                <a:lnTo>
                  <a:pt x="865189" y="660542"/>
                </a:lnTo>
                <a:lnTo>
                  <a:pt x="672664" y="773439"/>
                </a:lnTo>
                <a:lnTo>
                  <a:pt x="625115" y="1027117"/>
                </a:lnTo>
                <a:lnTo>
                  <a:pt x="432593" y="914219"/>
                </a:lnTo>
                <a:lnTo>
                  <a:pt x="240072" y="1027117"/>
                </a:lnTo>
                <a:lnTo>
                  <a:pt x="192522" y="77343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</a:p>
        </p:txBody>
      </p:sp>
      <p:sp>
        <p:nvSpPr>
          <p:cNvPr id="13" name="七角星 17"/>
          <p:cNvSpPr>
            <a:spLocks noChangeArrowheads="1"/>
          </p:cNvSpPr>
          <p:nvPr/>
        </p:nvSpPr>
        <p:spPr bwMode="auto">
          <a:xfrm>
            <a:off x="7273875" y="4062105"/>
            <a:ext cx="871537" cy="1163637"/>
          </a:xfrm>
          <a:custGeom>
            <a:avLst/>
            <a:gdLst>
              <a:gd name="T0" fmla="*/ 785228 w 871537"/>
              <a:gd name="T1" fmla="*/ 230473 h 1163637"/>
              <a:gd name="T2" fmla="*/ 871539 w 871537"/>
              <a:gd name="T3" fmla="*/ 748343 h 1163637"/>
              <a:gd name="T4" fmla="*/ 629703 w 871537"/>
              <a:gd name="T5" fmla="*/ 1163643 h 1163637"/>
              <a:gd name="T6" fmla="*/ 241834 w 871537"/>
              <a:gd name="T7" fmla="*/ 1163643 h 1163637"/>
              <a:gd name="T8" fmla="*/ -2 w 871537"/>
              <a:gd name="T9" fmla="*/ 748343 h 1163637"/>
              <a:gd name="T10" fmla="*/ 86308 w 871537"/>
              <a:gd name="T11" fmla="*/ 230473 h 1163637"/>
              <a:gd name="T12" fmla="*/ 435768 w 871537"/>
              <a:gd name="T13" fmla="*/ 0 h 116363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71537"/>
              <a:gd name="T22" fmla="*/ 0 h 1163637"/>
              <a:gd name="T23" fmla="*/ 871537 w 871537"/>
              <a:gd name="T24" fmla="*/ 1163637 h 11636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1537" h="1163637">
                <a:moveTo>
                  <a:pt x="-2" y="748343"/>
                </a:moveTo>
                <a:lnTo>
                  <a:pt x="134206" y="517870"/>
                </a:lnTo>
                <a:lnTo>
                  <a:pt x="86308" y="230473"/>
                </a:lnTo>
                <a:lnTo>
                  <a:pt x="301562" y="230474"/>
                </a:lnTo>
                <a:lnTo>
                  <a:pt x="435768" y="0"/>
                </a:lnTo>
                <a:lnTo>
                  <a:pt x="569975" y="230474"/>
                </a:lnTo>
                <a:lnTo>
                  <a:pt x="785228" y="230473"/>
                </a:lnTo>
                <a:lnTo>
                  <a:pt x="737331" y="517870"/>
                </a:lnTo>
                <a:lnTo>
                  <a:pt x="871539" y="748343"/>
                </a:lnTo>
                <a:lnTo>
                  <a:pt x="677601" y="876246"/>
                </a:lnTo>
                <a:lnTo>
                  <a:pt x="629703" y="1163643"/>
                </a:lnTo>
                <a:lnTo>
                  <a:pt x="435768" y="1035738"/>
                </a:lnTo>
                <a:lnTo>
                  <a:pt x="241834" y="1163643"/>
                </a:lnTo>
                <a:lnTo>
                  <a:pt x="193935" y="8762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</a:t>
            </a:r>
          </a:p>
        </p:txBody>
      </p:sp>
      <p:sp>
        <p:nvSpPr>
          <p:cNvPr id="14" name="七角星 20"/>
          <p:cNvSpPr>
            <a:spLocks noChangeArrowheads="1"/>
          </p:cNvSpPr>
          <p:nvPr/>
        </p:nvSpPr>
        <p:spPr bwMode="auto">
          <a:xfrm>
            <a:off x="8585150" y="4062105"/>
            <a:ext cx="831850" cy="1214437"/>
          </a:xfrm>
          <a:custGeom>
            <a:avLst/>
            <a:gdLst>
              <a:gd name="T0" fmla="*/ 749471 w 831850"/>
              <a:gd name="T1" fmla="*/ 240535 h 1214437"/>
              <a:gd name="T2" fmla="*/ 831852 w 831850"/>
              <a:gd name="T3" fmla="*/ 781012 h 1214437"/>
              <a:gd name="T4" fmla="*/ 601028 w 831850"/>
              <a:gd name="T5" fmla="*/ 1214443 h 1214437"/>
              <a:gd name="T6" fmla="*/ 230821 w 831850"/>
              <a:gd name="T7" fmla="*/ 1214443 h 1214437"/>
              <a:gd name="T8" fmla="*/ -2 w 831850"/>
              <a:gd name="T9" fmla="*/ 781012 h 1214437"/>
              <a:gd name="T10" fmla="*/ 82378 w 831850"/>
              <a:gd name="T11" fmla="*/ 240535 h 1214437"/>
              <a:gd name="T12" fmla="*/ 415925 w 831850"/>
              <a:gd name="T13" fmla="*/ 0 h 121443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31850"/>
              <a:gd name="T22" fmla="*/ 0 h 1214437"/>
              <a:gd name="T23" fmla="*/ 831850 w 831850"/>
              <a:gd name="T24" fmla="*/ 1214437 h 12144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1850" h="1214437">
                <a:moveTo>
                  <a:pt x="-2" y="781012"/>
                </a:moveTo>
                <a:lnTo>
                  <a:pt x="128095" y="540478"/>
                </a:lnTo>
                <a:lnTo>
                  <a:pt x="82378" y="240535"/>
                </a:lnTo>
                <a:lnTo>
                  <a:pt x="287830" y="240535"/>
                </a:lnTo>
                <a:lnTo>
                  <a:pt x="415925" y="0"/>
                </a:lnTo>
                <a:lnTo>
                  <a:pt x="544019" y="240535"/>
                </a:lnTo>
                <a:lnTo>
                  <a:pt x="749471" y="240535"/>
                </a:lnTo>
                <a:lnTo>
                  <a:pt x="703754" y="540478"/>
                </a:lnTo>
                <a:lnTo>
                  <a:pt x="831852" y="781012"/>
                </a:lnTo>
                <a:lnTo>
                  <a:pt x="646745" y="914499"/>
                </a:lnTo>
                <a:lnTo>
                  <a:pt x="601028" y="1214443"/>
                </a:lnTo>
                <a:lnTo>
                  <a:pt x="415925" y="1080955"/>
                </a:lnTo>
                <a:lnTo>
                  <a:pt x="230821" y="1214443"/>
                </a:lnTo>
                <a:lnTo>
                  <a:pt x="185104" y="9144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</a:t>
            </a:r>
          </a:p>
        </p:txBody>
      </p:sp>
      <p:sp>
        <p:nvSpPr>
          <p:cNvPr id="15" name="七角星 28"/>
          <p:cNvSpPr>
            <a:spLocks noChangeArrowheads="1"/>
          </p:cNvSpPr>
          <p:nvPr/>
        </p:nvSpPr>
        <p:spPr bwMode="auto">
          <a:xfrm>
            <a:off x="9513837" y="4062105"/>
            <a:ext cx="831850" cy="1214437"/>
          </a:xfrm>
          <a:custGeom>
            <a:avLst/>
            <a:gdLst>
              <a:gd name="T0" fmla="*/ 749471 w 831850"/>
              <a:gd name="T1" fmla="*/ 240535 h 1214437"/>
              <a:gd name="T2" fmla="*/ 831852 w 831850"/>
              <a:gd name="T3" fmla="*/ 781012 h 1214437"/>
              <a:gd name="T4" fmla="*/ 601028 w 831850"/>
              <a:gd name="T5" fmla="*/ 1214443 h 1214437"/>
              <a:gd name="T6" fmla="*/ 230821 w 831850"/>
              <a:gd name="T7" fmla="*/ 1214443 h 1214437"/>
              <a:gd name="T8" fmla="*/ -2 w 831850"/>
              <a:gd name="T9" fmla="*/ 781012 h 1214437"/>
              <a:gd name="T10" fmla="*/ 82378 w 831850"/>
              <a:gd name="T11" fmla="*/ 240535 h 1214437"/>
              <a:gd name="T12" fmla="*/ 415925 w 831850"/>
              <a:gd name="T13" fmla="*/ 0 h 1214437"/>
              <a:gd name="T14" fmla="*/ 0 60000 65536"/>
              <a:gd name="T15" fmla="*/ 0 60000 65536"/>
              <a:gd name="T16" fmla="*/ 5400000 60000 65536"/>
              <a:gd name="T17" fmla="*/ 5400000 60000 65536"/>
              <a:gd name="T18" fmla="*/ 10800000 60000 65536"/>
              <a:gd name="T19" fmla="*/ 10800000 60000 65536"/>
              <a:gd name="T20" fmla="*/ 16200000 60000 65536"/>
              <a:gd name="T21" fmla="*/ 0 w 831850"/>
              <a:gd name="T22" fmla="*/ 0 h 1214437"/>
              <a:gd name="T23" fmla="*/ 831850 w 831850"/>
              <a:gd name="T24" fmla="*/ 1214437 h 12144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1850" h="1214437">
                <a:moveTo>
                  <a:pt x="-2" y="781012"/>
                </a:moveTo>
                <a:lnTo>
                  <a:pt x="128095" y="540478"/>
                </a:lnTo>
                <a:lnTo>
                  <a:pt x="82378" y="240535"/>
                </a:lnTo>
                <a:lnTo>
                  <a:pt x="287830" y="240535"/>
                </a:lnTo>
                <a:lnTo>
                  <a:pt x="415925" y="0"/>
                </a:lnTo>
                <a:lnTo>
                  <a:pt x="544019" y="240535"/>
                </a:lnTo>
                <a:lnTo>
                  <a:pt x="749471" y="240535"/>
                </a:lnTo>
                <a:lnTo>
                  <a:pt x="703754" y="540478"/>
                </a:lnTo>
                <a:lnTo>
                  <a:pt x="831852" y="781012"/>
                </a:lnTo>
                <a:lnTo>
                  <a:pt x="646745" y="914499"/>
                </a:lnTo>
                <a:lnTo>
                  <a:pt x="601028" y="1214443"/>
                </a:lnTo>
                <a:lnTo>
                  <a:pt x="415925" y="1080955"/>
                </a:lnTo>
                <a:lnTo>
                  <a:pt x="230821" y="1214443"/>
                </a:lnTo>
                <a:lnTo>
                  <a:pt x="185104" y="9144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0" y="2556387"/>
            <a:ext cx="2744142" cy="3632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认一认：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660900" y="2702379"/>
            <a:ext cx="6840538" cy="198573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66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   女   开  </a:t>
            </a:r>
            <a:endParaRPr lang="en-US" altLang="zh-CN" sz="6600" b="1">
              <a:solidFill>
                <a:schemeClr val="hlin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zh-CN" altLang="en-US" sz="66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   正   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0" y="2556387"/>
            <a:ext cx="2744142" cy="3632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grpSp>
        <p:nvGrpSpPr>
          <p:cNvPr id="5" name="组合 2"/>
          <p:cNvGrpSpPr/>
          <p:nvPr/>
        </p:nvGrpSpPr>
        <p:grpSpPr bwMode="auto">
          <a:xfrm>
            <a:off x="1154333" y="1708378"/>
            <a:ext cx="3894138" cy="833437"/>
            <a:chOff x="480357" y="1015660"/>
            <a:chExt cx="3893771" cy="626250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480357" y="1249174"/>
              <a:ext cx="3893771" cy="39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zh-CN" sz="28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读一读，说</a:t>
              </a:r>
              <a:r>
                <a:rPr lang="en-US" altLang="zh-CN" sz="28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一</a:t>
              </a:r>
              <a:r>
                <a:rPr lang="en-US" altLang="zh-CN" sz="28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zh-CN" sz="2800" b="1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说。</a:t>
              </a:r>
              <a:endPara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08942" y="1015660"/>
              <a:ext cx="3162747" cy="323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3" descr="E:\孙巧灵\2016秋上\上课课件\制作\R一语上\人一语大课堂（正文）\XS9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0" b="57225"/>
          <a:stretch>
            <a:fillRect/>
          </a:stretch>
        </p:blipFill>
        <p:spPr bwMode="auto">
          <a:xfrm>
            <a:off x="4625749" y="2767013"/>
            <a:ext cx="5829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E:\孙巧灵\2016秋上\上课课件\制作\R一语上\人一语大课堂（正文）\XS9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0" t="57225"/>
          <a:stretch>
            <a:fillRect/>
          </a:stretch>
        </p:blipFill>
        <p:spPr bwMode="auto">
          <a:xfrm>
            <a:off x="4706711" y="4124325"/>
            <a:ext cx="58277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07027" y="2321832"/>
            <a:ext cx="7143750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春天的时候会产蝌蚪，到了夏天就到田里去吃虫子，冬天就冬眠了。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07027" y="3866470"/>
            <a:ext cx="7143750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夏天，大地变得很热，树叶更茂盛了，莲花在池子里开了，青蛙在田里呱呱叫。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24" y="3317648"/>
            <a:ext cx="3673531" cy="3540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展 示 台</a:t>
            </a:r>
          </a:p>
        </p:txBody>
      </p:sp>
      <p:pic>
        <p:nvPicPr>
          <p:cNvPr id="2" name="图片 1" descr="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7" y="1493384"/>
            <a:ext cx="63468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经典谚语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6813" y="2607583"/>
            <a:ext cx="4786312" cy="234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一年之计在于春，</a:t>
            </a:r>
          </a:p>
          <a:p>
            <a:pPr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一日之计在于晨。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6" descr="http://pic.58pic.com/58pic/11/94/87/91c58PICWQ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1833"/>
            <a:ext cx="38449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09688" y="2321833"/>
            <a:ext cx="3352200" cy="837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200"/>
              </a:lnSpc>
              <a:defRPr/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y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ni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</a:t>
            </a:r>
            <a:r>
              <a:rPr lang="en-US" altLang="zh-CN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j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z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y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ú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</a:t>
            </a:r>
            <a:r>
              <a:rPr lang="zh-CN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ū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381125" y="3536271"/>
            <a:ext cx="3296095" cy="8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7200"/>
              </a:lnSpc>
              <a:buFont typeface="Arial" panose="020B0604020202020204" pitchFamily="34" charset="0"/>
              <a:buNone/>
            </a:pP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r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zh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j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z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  y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ú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ch</a:t>
            </a:r>
            <a:r>
              <a:rPr lang="zh-CN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经典谚语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192032" y="2721430"/>
            <a:ext cx="4572000" cy="209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寸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阴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寸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金，</a:t>
            </a:r>
          </a:p>
          <a:p>
            <a:pPr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寸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买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寸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阴。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5192032" y="3435805"/>
            <a:ext cx="4572000" cy="8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7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j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ｍǎ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 c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y</a:t>
            </a:r>
            <a:r>
              <a:rPr lang="zh-CN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2" descr="http://static.duwenxue.com/attachs/image/59/59152/201505/20150522000150-70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49" y="1616303"/>
            <a:ext cx="146685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5404871" y="2302725"/>
            <a:ext cx="4059237" cy="8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72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c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y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y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c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 j</a:t>
            </a:r>
            <a:r>
              <a:rPr lang="zh-CN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7" name="Picture 1" descr="C:\Users\Administrator\AppData\Roaming\Tencent\Users\541737432\QQ\WinTemp\RichOle\@(KSI@)OQ)3~Q1OPBDQUFPV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49" y="1463901"/>
            <a:ext cx="5611874" cy="42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55" y="2465274"/>
            <a:ext cx="2741896" cy="19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宽屏</PresentationFormat>
  <Paragraphs>52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思源黑体 CN Regular</vt:lpstr>
      <vt:lpstr>思源黑体 CN Bold</vt:lpstr>
      <vt:lpstr>思源黑体 CN Light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2021-05-07T00:43:00Z</dcterms:created>
  <dcterms:modified xsi:type="dcterms:W3CDTF">2023-01-13T22:37:05Z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19A30E99CD2844FFA916DAA6608D076F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