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89" r:id="rId2"/>
    <p:sldId id="489" r:id="rId3"/>
    <p:sldId id="505" r:id="rId4"/>
    <p:sldId id="507" r:id="rId5"/>
    <p:sldId id="509" r:id="rId6"/>
    <p:sldId id="508" r:id="rId7"/>
    <p:sldId id="510" r:id="rId8"/>
    <p:sldId id="511" r:id="rId9"/>
    <p:sldId id="512" r:id="rId10"/>
    <p:sldId id="514" r:id="rId11"/>
    <p:sldId id="516" r:id="rId12"/>
    <p:sldId id="515" r:id="rId13"/>
    <p:sldId id="502" r:id="rId14"/>
    <p:sldId id="504" r:id="rId15"/>
    <p:sldId id="405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DFD"/>
    <a:srgbClr val="FF6699"/>
    <a:srgbClr val="FFFFFF"/>
    <a:srgbClr val="0000FF"/>
    <a:srgbClr val="6600FF"/>
    <a:srgbClr val="FFEFEF"/>
    <a:srgbClr val="0033CC"/>
    <a:srgbClr val="FFF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1" autoAdjust="0"/>
    <p:restoredTop sz="94713" autoAdjust="0"/>
  </p:normalViewPr>
  <p:slideViewPr>
    <p:cSldViewPr>
      <p:cViewPr>
        <p:scale>
          <a:sx n="100" d="100"/>
          <a:sy n="100" d="100"/>
        </p:scale>
        <p:origin x="-300" y="-216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3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heme" Target="../theme/theme3.xml"/><Relationship Id="rId4" Type="http://schemas.openxmlformats.org/officeDocument/2006/relationships/image" Target="../media/image2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BB3DD2E-DB5D-4F4F-ACD0-7092DE8E45D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09398021-8323-456D-9C38-095AE23A495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132" y="6629400"/>
            <a:ext cx="12192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优教通专用字体logo" panose="02000500000000000000" pitchFamily="2" charset="0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优教通专用字体logo" panose="02000500000000000000" pitchFamily="2" charset="0"/>
            </a:endParaRPr>
          </a:p>
        </p:txBody>
      </p:sp>
      <p:pic>
        <p:nvPicPr>
          <p:cNvPr id="5127" name="PA_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heme" Target="../theme/theme2.xml"/><Relationship Id="rId4" Type="http://schemas.openxmlformats.org/officeDocument/2006/relationships/image" Target="../media/image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974D122-FCC5-4A30-8A6F-DB0F1A45EBC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B6A110B-9E9C-49D2-902B-0184D0001E5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8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132" y="6629400"/>
            <a:ext cx="12192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优教通专用字体logo" panose="02000500000000000000" pitchFamily="2" charset="0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优教通专用字体logo" panose="02000500000000000000" pitchFamily="2" charset="0"/>
            </a:endParaRPr>
          </a:p>
        </p:txBody>
      </p:sp>
      <p:pic>
        <p:nvPicPr>
          <p:cNvPr id="4105" name="PA_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787B6933-53BB-4758-9365-44FEA4C11673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9E2F729-F434-4AD9-AED9-12FF670CA4D6}" type="slidenum">
              <a:rPr lang="zh-CN" altLang="en-US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723C859-FDEA-4F3F-BB55-2D49C031879C}" type="slidenum">
              <a:rPr lang="zh-CN" altLang="en-US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66845C9-8B86-4E9D-A075-EF58C5D8529F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178FC6C-C0F8-4EB2-931E-65A7D3DE1C63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0F6EC8C-E231-46C5-9436-BEB3CD2453F3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C2C27F4-B63A-41BC-895E-F6B2611DDA51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F11DFA1-85D3-42B1-84BD-EAE4C24A236C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CCC9F23-DC71-4F61-A8E3-D89E28060B29}" type="slidenum">
              <a:rPr lang="zh-CN" altLang="en-US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79CDA86-9DCD-4387-829F-0C8B35AB6D69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FEE46DB-D01E-4B6F-B7FA-FAB0D3189002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gray">
          <a:xfrm>
            <a:off x="-12700" y="2576513"/>
            <a:ext cx="9156700" cy="3805237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CEE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3"/>
          <p:cNvSpPr/>
          <p:nvPr/>
        </p:nvSpPr>
        <p:spPr bwMode="gray">
          <a:xfrm>
            <a:off x="-3175" y="2852738"/>
            <a:ext cx="9151938" cy="3192462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0894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" name="PA_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15"/>
          <p:cNvSpPr/>
          <p:nvPr/>
        </p:nvSpPr>
        <p:spPr bwMode="gray">
          <a:xfrm>
            <a:off x="0" y="0"/>
            <a:ext cx="9164638" cy="1216025"/>
          </a:xfrm>
          <a:custGeom>
            <a:avLst/>
            <a:gdLst>
              <a:gd name="T0" fmla="*/ 9178963 w 9164371"/>
              <a:gd name="T1" fmla="*/ 3 h 1402412"/>
              <a:gd name="T2" fmla="*/ 9188527 w 9164371"/>
              <a:gd name="T3" fmla="*/ 3 h 1402412"/>
              <a:gd name="T4" fmla="*/ 9173172 w 9164371"/>
              <a:gd name="T5" fmla="*/ 3 h 1402412"/>
              <a:gd name="T6" fmla="*/ 6521800 w 9164371"/>
              <a:gd name="T7" fmla="*/ 3 h 1402412"/>
              <a:gd name="T8" fmla="*/ 3124713 w 9164371"/>
              <a:gd name="T9" fmla="*/ 3 h 1402412"/>
              <a:gd name="T10" fmla="*/ 8750 w 9164371"/>
              <a:gd name="T11" fmla="*/ 3 h 1402412"/>
              <a:gd name="T12" fmla="*/ 0 w 9164371"/>
              <a:gd name="T13" fmla="*/ 3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5397 w 9164371"/>
              <a:gd name="T19" fmla="*/ 3 h 1402412"/>
              <a:gd name="T20" fmla="*/ 6467912 w 9164371"/>
              <a:gd name="T21" fmla="*/ 3 h 1402412"/>
              <a:gd name="T22" fmla="*/ 9199414 w 9164371"/>
              <a:gd name="T23" fmla="*/ 0 h 1402412"/>
              <a:gd name="T24" fmla="*/ 9178963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CEE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任意多边形 13"/>
          <p:cNvSpPr/>
          <p:nvPr/>
        </p:nvSpPr>
        <p:spPr bwMode="gray">
          <a:xfrm>
            <a:off x="0" y="215900"/>
            <a:ext cx="9144000" cy="731838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0894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29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5835650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5988050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866775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563" y="1063625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8" y="4251325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A_图片 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2.xml"/><Relationship Id="rId7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tags" Target="../tags/tag13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39.png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2&#35838;&#26102;&#25945;&#23398;&#35838;&#20214;\4.mp3" TargetMode="External"/><Relationship Id="rId3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2&#35838;&#26102;&#25945;&#23398;&#35838;&#20214;\2.mp3" TargetMode="External"/><Relationship Id="rId7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2&#35838;&#26102;&#25945;&#23398;&#35838;&#20214;\4.mp3" TargetMode="External"/><Relationship Id="rId12" Type="http://schemas.openxmlformats.org/officeDocument/2006/relationships/image" Target="../media/image24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2&#35838;&#26102;&#25945;&#23398;&#35838;&#20214;\1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2&#35838;&#26102;&#25945;&#23398;&#35838;&#20214;\1.mp3" TargetMode="External"/><Relationship Id="rId6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2&#35838;&#26102;&#25945;&#23398;&#35838;&#20214;\3.mp3" TargetMode="External"/><Relationship Id="rId11" Type="http://schemas.openxmlformats.org/officeDocument/2006/relationships/image" Target="../media/image23.jpeg"/><Relationship Id="rId5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2&#35838;&#26102;&#25945;&#23398;&#35838;&#20214;\3.mp3" TargetMode="External"/><Relationship Id="rId10" Type="http://schemas.openxmlformats.org/officeDocument/2006/relationships/notesSlide" Target="../notesSlides/notesSlide4.xml"/><Relationship Id="rId4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2&#35838;&#26102;&#25945;&#23398;&#35838;&#20214;\2.mp3" TargetMode="External"/><Relationship Id="rId9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2&#35838;&#26102;&#25945;&#23398;&#35838;&#20214;\6.mp3" TargetMode="External"/><Relationship Id="rId7" Type="http://schemas.openxmlformats.org/officeDocument/2006/relationships/image" Target="../media/image25.jpe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2&#35838;&#26102;&#25945;&#23398;&#35838;&#20214;\5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2&#35838;&#26102;&#25945;&#23398;&#35838;&#20214;\5.mp3" TargetMode="Externa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2&#35838;&#26102;&#25945;&#23398;&#35838;&#20214;\6.mp3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2&#35838;&#26102;&#25945;&#23398;&#35838;&#20214;\4.mp3" TargetMode="External"/><Relationship Id="rId13" Type="http://schemas.openxmlformats.org/officeDocument/2006/relationships/slideLayout" Target="../slideLayouts/slideLayout3.xml"/><Relationship Id="rId3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2&#35838;&#26102;&#25945;&#23398;&#35838;&#20214;\2.mp3" TargetMode="External"/><Relationship Id="rId7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2&#35838;&#26102;&#25945;&#23398;&#35838;&#20214;\4.mp3" TargetMode="External"/><Relationship Id="rId12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2&#35838;&#26102;&#25945;&#23398;&#35838;&#20214;\6.mp3" TargetMode="Externa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2&#35838;&#26102;&#25945;&#23398;&#35838;&#20214;\1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2&#35838;&#26102;&#25945;&#23398;&#35838;&#20214;\1.mp3" TargetMode="External"/><Relationship Id="rId6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2&#35838;&#26102;&#25945;&#23398;&#35838;&#20214;\3.mp3" TargetMode="External"/><Relationship Id="rId11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2&#35838;&#26102;&#25945;&#23398;&#35838;&#20214;\6.mp3" TargetMode="External"/><Relationship Id="rId5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2&#35838;&#26102;&#25945;&#23398;&#35838;&#20214;\3.mp3" TargetMode="External"/><Relationship Id="rId15" Type="http://schemas.openxmlformats.org/officeDocument/2006/relationships/image" Target="../media/image24.png"/><Relationship Id="rId10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2&#35838;&#26102;&#25945;&#23398;&#35838;&#20214;\5.mp3" TargetMode="External"/><Relationship Id="rId4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2&#35838;&#26102;&#25945;&#23398;&#35838;&#20214;\2.mp3" TargetMode="External"/><Relationship Id="rId9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2&#35838;&#26102;&#25945;&#23398;&#35838;&#20214;\5.mp3" TargetMode="External"/><Relationship Id="rId1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563" y="5870575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8" y="6721475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563" y="5870575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8" y="6721475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A_图片 1" hidden="1"/>
          <p:cNvPicPr>
            <a:picLocks noGrp="1" noRot="1" noChangeAspect="1" noMove="1" noResize="1" noEditPoints="1" noChangeShapeType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658813"/>
            <a:ext cx="4275137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PA_文本框 123" hidden="1"/>
          <p:cNvSpPr>
            <a:spLocks noGrp="1" noRot="1" noChangeAspect="1" noMove="1" noResize="1" noEditPoint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416050" y="4078288"/>
            <a:ext cx="6435725" cy="1246187"/>
          </a:xfrm>
          <a:custGeom>
            <a:avLst/>
            <a:gdLst>
              <a:gd name="T0" fmla="*/ 9966 w 10306347"/>
              <a:gd name="T1" fmla="*/ 34792 h 1778496"/>
              <a:gd name="T2" fmla="*/ 7248 w 10306347"/>
              <a:gd name="T3" fmla="*/ 46036 h 1778496"/>
              <a:gd name="T4" fmla="*/ 2932 w 10306347"/>
              <a:gd name="T5" fmla="*/ 46036 h 1778496"/>
              <a:gd name="T6" fmla="*/ 1758 w 10306347"/>
              <a:gd name="T7" fmla="*/ 31398 h 1778496"/>
              <a:gd name="T8" fmla="*/ 12737 w 10306347"/>
              <a:gd name="T9" fmla="*/ 45823 h 1778496"/>
              <a:gd name="T10" fmla="*/ 0 w 10306347"/>
              <a:gd name="T11" fmla="*/ 49642 h 1778496"/>
              <a:gd name="T12" fmla="*/ 1758 w 10306347"/>
              <a:gd name="T13" fmla="*/ 31398 h 1778496"/>
              <a:gd name="T14" fmla="*/ 65553 w 10306347"/>
              <a:gd name="T15" fmla="*/ 30974 h 1778496"/>
              <a:gd name="T16" fmla="*/ 65553 w 10306347"/>
              <a:gd name="T17" fmla="*/ 27579 h 1778496"/>
              <a:gd name="T18" fmla="*/ 29259 w 10306347"/>
              <a:gd name="T19" fmla="*/ 29700 h 1778496"/>
              <a:gd name="T20" fmla="*/ 43969 w 10306347"/>
              <a:gd name="T21" fmla="*/ 18881 h 1778496"/>
              <a:gd name="T22" fmla="*/ 43969 w 10306347"/>
              <a:gd name="T23" fmla="*/ 18881 h 1778496"/>
              <a:gd name="T24" fmla="*/ 1386 w 10306347"/>
              <a:gd name="T25" fmla="*/ 29700 h 1778496"/>
              <a:gd name="T26" fmla="*/ 42903 w 10306347"/>
              <a:gd name="T27" fmla="*/ 15274 h 1778496"/>
              <a:gd name="T28" fmla="*/ 48126 w 10306347"/>
              <a:gd name="T29" fmla="*/ 37974 h 1778496"/>
              <a:gd name="T30" fmla="*/ 43969 w 10306347"/>
              <a:gd name="T31" fmla="*/ 39884 h 1778496"/>
              <a:gd name="T32" fmla="*/ 42903 w 10306347"/>
              <a:gd name="T33" fmla="*/ 15274 h 1778496"/>
              <a:gd name="T34" fmla="*/ 65553 w 10306347"/>
              <a:gd name="T35" fmla="*/ 8486 h 1778496"/>
              <a:gd name="T36" fmla="*/ 51537 w 10306347"/>
              <a:gd name="T37" fmla="*/ 5304 h 1778496"/>
              <a:gd name="T38" fmla="*/ 51270 w 10306347"/>
              <a:gd name="T39" fmla="*/ 8910 h 1778496"/>
              <a:gd name="T40" fmla="*/ 48019 w 10306347"/>
              <a:gd name="T41" fmla="*/ 45612 h 1778496"/>
              <a:gd name="T42" fmla="*/ 43702 w 10306347"/>
              <a:gd name="T43" fmla="*/ 8910 h 1778496"/>
              <a:gd name="T44" fmla="*/ 63901 w 10306347"/>
              <a:gd name="T45" fmla="*/ 5091 h 1778496"/>
              <a:gd name="T46" fmla="*/ 66459 w 10306347"/>
              <a:gd name="T47" fmla="*/ 8486 h 1778496"/>
              <a:gd name="T48" fmla="*/ 66459 w 10306347"/>
              <a:gd name="T49" fmla="*/ 40095 h 1778496"/>
              <a:gd name="T50" fmla="*/ 63182 w 10306347"/>
              <a:gd name="T51" fmla="*/ 43384 h 1778496"/>
              <a:gd name="T52" fmla="*/ 62728 w 10306347"/>
              <a:gd name="T53" fmla="*/ 8486 h 1778496"/>
              <a:gd name="T54" fmla="*/ 3837 w 10306347"/>
              <a:gd name="T55" fmla="*/ 8486 h 1778496"/>
              <a:gd name="T56" fmla="*/ 32030 w 10306347"/>
              <a:gd name="T57" fmla="*/ 2122 h 1778496"/>
              <a:gd name="T58" fmla="*/ 27607 w 10306347"/>
              <a:gd name="T59" fmla="*/ 16123 h 1778496"/>
              <a:gd name="T60" fmla="*/ 31684 w 10306347"/>
              <a:gd name="T61" fmla="*/ 44233 h 1778496"/>
              <a:gd name="T62" fmla="*/ 29952 w 10306347"/>
              <a:gd name="T63" fmla="*/ 43702 h 1778496"/>
              <a:gd name="T64" fmla="*/ 28460 w 10306347"/>
              <a:gd name="T65" fmla="*/ 32034 h 1778496"/>
              <a:gd name="T66" fmla="*/ 26168 w 10306347"/>
              <a:gd name="T67" fmla="*/ 47733 h 1778496"/>
              <a:gd name="T68" fmla="*/ 26701 w 10306347"/>
              <a:gd name="T69" fmla="*/ 16123 h 1778496"/>
              <a:gd name="T70" fmla="*/ 23877 w 10306347"/>
              <a:gd name="T71" fmla="*/ 2122 h 1778496"/>
              <a:gd name="T72" fmla="*/ 25955 w 10306347"/>
              <a:gd name="T73" fmla="*/ 16972 h 1778496"/>
              <a:gd name="T74" fmla="*/ 22597 w 10306347"/>
              <a:gd name="T75" fmla="*/ 27367 h 1778496"/>
              <a:gd name="T76" fmla="*/ 24143 w 10306347"/>
              <a:gd name="T77" fmla="*/ 48794 h 1778496"/>
              <a:gd name="T78" fmla="*/ 21638 w 10306347"/>
              <a:gd name="T79" fmla="*/ 49431 h 1778496"/>
              <a:gd name="T80" fmla="*/ 22704 w 10306347"/>
              <a:gd name="T81" fmla="*/ 3395 h 1778496"/>
              <a:gd name="T82" fmla="*/ 23930 w 10306347"/>
              <a:gd name="T83" fmla="*/ 7214 h 1778496"/>
              <a:gd name="T84" fmla="*/ 71416 w 10306347"/>
              <a:gd name="T85" fmla="*/ 9122 h 1778496"/>
              <a:gd name="T86" fmla="*/ 71416 w 10306347"/>
              <a:gd name="T87" fmla="*/ 21214 h 1778496"/>
              <a:gd name="T88" fmla="*/ 73814 w 10306347"/>
              <a:gd name="T89" fmla="*/ 47308 h 1778496"/>
              <a:gd name="T90" fmla="*/ 67206 w 10306347"/>
              <a:gd name="T91" fmla="*/ 43490 h 1778496"/>
              <a:gd name="T92" fmla="*/ 69124 w 10306347"/>
              <a:gd name="T93" fmla="*/ 13577 h 1778496"/>
              <a:gd name="T94" fmla="*/ 70457 w 10306347"/>
              <a:gd name="T95" fmla="*/ 9122 h 1778496"/>
              <a:gd name="T96" fmla="*/ 6608 w 10306347"/>
              <a:gd name="T97" fmla="*/ 6577 h 1778496"/>
              <a:gd name="T98" fmla="*/ 10446 w 10306347"/>
              <a:gd name="T99" fmla="*/ 9971 h 1778496"/>
              <a:gd name="T100" fmla="*/ 11405 w 10306347"/>
              <a:gd name="T101" fmla="*/ 29913 h 1778496"/>
              <a:gd name="T102" fmla="*/ 4317 w 10306347"/>
              <a:gd name="T103" fmla="*/ 30337 h 1778496"/>
              <a:gd name="T104" fmla="*/ 6236 w 10306347"/>
              <a:gd name="T105" fmla="*/ 9971 h 1778496"/>
              <a:gd name="T106" fmla="*/ 6183 w 10306347"/>
              <a:gd name="T107" fmla="*/ 0 h 177849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306347" h="1778496">
                <a:moveTo>
                  <a:pt x="1145977" y="1220391"/>
                </a:moveTo>
                <a:lnTo>
                  <a:pt x="1145977" y="1614785"/>
                </a:lnTo>
                <a:lnTo>
                  <a:pt x="1391543" y="1614785"/>
                </a:lnTo>
                <a:lnTo>
                  <a:pt x="1391543" y="1220391"/>
                </a:lnTo>
                <a:lnTo>
                  <a:pt x="1145977" y="1220391"/>
                </a:lnTo>
                <a:close/>
                <a:moveTo>
                  <a:pt x="773907" y="1220391"/>
                </a:moveTo>
                <a:lnTo>
                  <a:pt x="773907" y="1614785"/>
                </a:lnTo>
                <a:lnTo>
                  <a:pt x="1012031" y="1614785"/>
                </a:lnTo>
                <a:lnTo>
                  <a:pt x="1012031" y="1220391"/>
                </a:lnTo>
                <a:lnTo>
                  <a:pt x="773907" y="1220391"/>
                </a:lnTo>
                <a:close/>
                <a:moveTo>
                  <a:pt x="409278" y="1220391"/>
                </a:moveTo>
                <a:lnTo>
                  <a:pt x="409278" y="1614785"/>
                </a:lnTo>
                <a:lnTo>
                  <a:pt x="632520" y="1614785"/>
                </a:lnTo>
                <a:lnTo>
                  <a:pt x="632520" y="1220391"/>
                </a:lnTo>
                <a:lnTo>
                  <a:pt x="409278" y="1220391"/>
                </a:lnTo>
                <a:close/>
                <a:moveTo>
                  <a:pt x="245567" y="1101328"/>
                </a:moveTo>
                <a:lnTo>
                  <a:pt x="1555254" y="1101328"/>
                </a:lnTo>
                <a:cubicBezTo>
                  <a:pt x="1550293" y="1190625"/>
                  <a:pt x="1547813" y="1279922"/>
                  <a:pt x="1547813" y="1369219"/>
                </a:cubicBezTo>
                <a:lnTo>
                  <a:pt x="1547813" y="1614785"/>
                </a:lnTo>
                <a:cubicBezTo>
                  <a:pt x="1622227" y="1614785"/>
                  <a:pt x="1699121" y="1612305"/>
                  <a:pt x="1778496" y="1607344"/>
                </a:cubicBezTo>
                <a:lnTo>
                  <a:pt x="1778496" y="1741289"/>
                </a:lnTo>
                <a:cubicBezTo>
                  <a:pt x="1659434" y="1736328"/>
                  <a:pt x="1520527" y="1733848"/>
                  <a:pt x="1361778" y="1733848"/>
                </a:cubicBezTo>
                <a:lnTo>
                  <a:pt x="364629" y="1733848"/>
                </a:lnTo>
                <a:cubicBezTo>
                  <a:pt x="205879" y="1733848"/>
                  <a:pt x="84336" y="1736328"/>
                  <a:pt x="0" y="1741289"/>
                </a:cubicBezTo>
                <a:lnTo>
                  <a:pt x="0" y="1607344"/>
                </a:lnTo>
                <a:cubicBezTo>
                  <a:pt x="89297" y="1612305"/>
                  <a:pt x="173633" y="1614785"/>
                  <a:pt x="253008" y="1614785"/>
                </a:cubicBezTo>
                <a:lnTo>
                  <a:pt x="253008" y="1369219"/>
                </a:lnTo>
                <a:cubicBezTo>
                  <a:pt x="253008" y="1270000"/>
                  <a:pt x="250528" y="1180703"/>
                  <a:pt x="245567" y="1101328"/>
                </a:cubicBezTo>
                <a:close/>
                <a:moveTo>
                  <a:pt x="8885038" y="1086445"/>
                </a:moveTo>
                <a:lnTo>
                  <a:pt x="8885038" y="1369219"/>
                </a:lnTo>
                <a:cubicBezTo>
                  <a:pt x="9009062" y="1339453"/>
                  <a:pt x="9098359" y="1319609"/>
                  <a:pt x="9152929" y="1309688"/>
                </a:cubicBezTo>
                <a:lnTo>
                  <a:pt x="9152929" y="1086445"/>
                </a:lnTo>
                <a:lnTo>
                  <a:pt x="8885038" y="1086445"/>
                </a:lnTo>
                <a:close/>
                <a:moveTo>
                  <a:pt x="8885038" y="684609"/>
                </a:moveTo>
                <a:lnTo>
                  <a:pt x="8885038" y="967383"/>
                </a:lnTo>
                <a:lnTo>
                  <a:pt x="9152929" y="967383"/>
                </a:lnTo>
                <a:lnTo>
                  <a:pt x="9152929" y="684609"/>
                </a:lnTo>
                <a:lnTo>
                  <a:pt x="8885038" y="684609"/>
                </a:lnTo>
                <a:close/>
                <a:moveTo>
                  <a:pt x="4025801" y="677168"/>
                </a:moveTo>
                <a:cubicBezTo>
                  <a:pt x="4040684" y="811113"/>
                  <a:pt x="4060527" y="932656"/>
                  <a:pt x="4085332" y="1041797"/>
                </a:cubicBezTo>
                <a:cubicBezTo>
                  <a:pt x="4115098" y="1155898"/>
                  <a:pt x="4147344" y="1242715"/>
                  <a:pt x="4182070" y="1302246"/>
                </a:cubicBezTo>
                <a:cubicBezTo>
                  <a:pt x="4251523" y="1148457"/>
                  <a:pt x="4301133" y="940098"/>
                  <a:pt x="4330898" y="677168"/>
                </a:cubicBezTo>
                <a:lnTo>
                  <a:pt x="4025801" y="677168"/>
                </a:lnTo>
                <a:close/>
                <a:moveTo>
                  <a:pt x="6139160" y="662285"/>
                </a:moveTo>
                <a:lnTo>
                  <a:pt x="6139160" y="1071563"/>
                </a:lnTo>
                <a:lnTo>
                  <a:pt x="6563320" y="1071563"/>
                </a:lnTo>
                <a:lnTo>
                  <a:pt x="6563320" y="662285"/>
                </a:lnTo>
                <a:lnTo>
                  <a:pt x="6139160" y="662285"/>
                </a:lnTo>
                <a:close/>
                <a:moveTo>
                  <a:pt x="535781" y="558106"/>
                </a:moveTo>
                <a:cubicBezTo>
                  <a:pt x="545703" y="612676"/>
                  <a:pt x="568027" y="657324"/>
                  <a:pt x="602754" y="692051"/>
                </a:cubicBezTo>
                <a:cubicBezTo>
                  <a:pt x="558106" y="726777"/>
                  <a:pt x="503535" y="772666"/>
                  <a:pt x="439043" y="829717"/>
                </a:cubicBezTo>
                <a:cubicBezTo>
                  <a:pt x="374551" y="886768"/>
                  <a:pt x="292696" y="957461"/>
                  <a:pt x="193477" y="1041797"/>
                </a:cubicBezTo>
                <a:cubicBezTo>
                  <a:pt x="153789" y="987227"/>
                  <a:pt x="116582" y="947539"/>
                  <a:pt x="81856" y="922734"/>
                </a:cubicBezTo>
                <a:cubicBezTo>
                  <a:pt x="171153" y="873125"/>
                  <a:pt x="250528" y="818555"/>
                  <a:pt x="319981" y="759024"/>
                </a:cubicBezTo>
                <a:cubicBezTo>
                  <a:pt x="389434" y="699492"/>
                  <a:pt x="461367" y="632520"/>
                  <a:pt x="535781" y="558106"/>
                </a:cubicBezTo>
                <a:close/>
                <a:moveTo>
                  <a:pt x="5990332" y="535781"/>
                </a:moveTo>
                <a:lnTo>
                  <a:pt x="6719590" y="535781"/>
                </a:lnTo>
                <a:cubicBezTo>
                  <a:pt x="6714629" y="600274"/>
                  <a:pt x="6712148" y="672207"/>
                  <a:pt x="6712148" y="751582"/>
                </a:cubicBezTo>
                <a:lnTo>
                  <a:pt x="6712148" y="1116211"/>
                </a:lnTo>
                <a:cubicBezTo>
                  <a:pt x="6712148" y="1200547"/>
                  <a:pt x="6714629" y="1272481"/>
                  <a:pt x="6719590" y="1332012"/>
                </a:cubicBezTo>
                <a:lnTo>
                  <a:pt x="6563320" y="1332012"/>
                </a:lnTo>
                <a:lnTo>
                  <a:pt x="6563320" y="1198066"/>
                </a:lnTo>
                <a:lnTo>
                  <a:pt x="6139160" y="1198066"/>
                </a:lnTo>
                <a:lnTo>
                  <a:pt x="6139160" y="1398984"/>
                </a:lnTo>
                <a:lnTo>
                  <a:pt x="5990332" y="1398984"/>
                </a:lnTo>
                <a:cubicBezTo>
                  <a:pt x="5995293" y="1364258"/>
                  <a:pt x="5997773" y="1307207"/>
                  <a:pt x="5997773" y="1227832"/>
                </a:cubicBezTo>
                <a:lnTo>
                  <a:pt x="5997773" y="751582"/>
                </a:lnTo>
                <a:cubicBezTo>
                  <a:pt x="5997773" y="672207"/>
                  <a:pt x="5995293" y="600274"/>
                  <a:pt x="5990332" y="535781"/>
                </a:cubicBezTo>
                <a:close/>
                <a:moveTo>
                  <a:pt x="8885038" y="297656"/>
                </a:moveTo>
                <a:lnTo>
                  <a:pt x="8885038" y="565547"/>
                </a:lnTo>
                <a:lnTo>
                  <a:pt x="9152929" y="565547"/>
                </a:lnTo>
                <a:lnTo>
                  <a:pt x="9152929" y="297656"/>
                </a:lnTo>
                <a:lnTo>
                  <a:pt x="8885038" y="297656"/>
                </a:lnTo>
                <a:close/>
                <a:moveTo>
                  <a:pt x="5752207" y="178594"/>
                </a:moveTo>
                <a:cubicBezTo>
                  <a:pt x="5856386" y="183555"/>
                  <a:pt x="5970488" y="186035"/>
                  <a:pt x="6094511" y="186035"/>
                </a:cubicBezTo>
                <a:lnTo>
                  <a:pt x="7195839" y="186035"/>
                </a:lnTo>
                <a:cubicBezTo>
                  <a:pt x="7275215" y="186035"/>
                  <a:pt x="7359550" y="183555"/>
                  <a:pt x="7448847" y="178594"/>
                </a:cubicBezTo>
                <a:lnTo>
                  <a:pt x="7448847" y="319981"/>
                </a:lnTo>
                <a:cubicBezTo>
                  <a:pt x="7369473" y="315019"/>
                  <a:pt x="7287617" y="312539"/>
                  <a:pt x="7203281" y="312539"/>
                </a:cubicBezTo>
                <a:lnTo>
                  <a:pt x="7158632" y="312539"/>
                </a:lnTo>
                <a:lnTo>
                  <a:pt x="7158632" y="1540371"/>
                </a:lnTo>
                <a:cubicBezTo>
                  <a:pt x="7158632" y="1629668"/>
                  <a:pt x="7132587" y="1687959"/>
                  <a:pt x="7080498" y="1715244"/>
                </a:cubicBezTo>
                <a:cubicBezTo>
                  <a:pt x="7028408" y="1742529"/>
                  <a:pt x="6922988" y="1763613"/>
                  <a:pt x="6764238" y="1778496"/>
                </a:cubicBezTo>
                <a:cubicBezTo>
                  <a:pt x="6754316" y="1714004"/>
                  <a:pt x="6734472" y="1654473"/>
                  <a:pt x="6704707" y="1599902"/>
                </a:cubicBezTo>
                <a:cubicBezTo>
                  <a:pt x="6808886" y="1604863"/>
                  <a:pt x="6883300" y="1602383"/>
                  <a:pt x="6927949" y="1592461"/>
                </a:cubicBezTo>
                <a:cubicBezTo>
                  <a:pt x="6972597" y="1582539"/>
                  <a:pt x="6994922" y="1555254"/>
                  <a:pt x="6994922" y="1510606"/>
                </a:cubicBezTo>
                <a:lnTo>
                  <a:pt x="6994922" y="312539"/>
                </a:lnTo>
                <a:lnTo>
                  <a:pt x="6101953" y="312539"/>
                </a:lnTo>
                <a:cubicBezTo>
                  <a:pt x="5972969" y="312539"/>
                  <a:pt x="5856386" y="315019"/>
                  <a:pt x="5752207" y="319981"/>
                </a:cubicBezTo>
                <a:lnTo>
                  <a:pt x="5752207" y="178594"/>
                </a:lnTo>
                <a:close/>
                <a:moveTo>
                  <a:pt x="8602265" y="171152"/>
                </a:moveTo>
                <a:cubicBezTo>
                  <a:pt x="8681640" y="176113"/>
                  <a:pt x="8788300" y="178594"/>
                  <a:pt x="8922246" y="178594"/>
                </a:cubicBezTo>
                <a:lnTo>
                  <a:pt x="9138046" y="178594"/>
                </a:lnTo>
                <a:cubicBezTo>
                  <a:pt x="9242226" y="178594"/>
                  <a:pt x="9341445" y="176113"/>
                  <a:pt x="9435703" y="171152"/>
                </a:cubicBezTo>
                <a:lnTo>
                  <a:pt x="9435703" y="305098"/>
                </a:lnTo>
                <a:cubicBezTo>
                  <a:pt x="9361288" y="300137"/>
                  <a:pt x="9309199" y="297656"/>
                  <a:pt x="9279433" y="297656"/>
                </a:cubicBezTo>
                <a:lnTo>
                  <a:pt x="9279433" y="1279922"/>
                </a:lnTo>
                <a:cubicBezTo>
                  <a:pt x="9324081" y="1270000"/>
                  <a:pt x="9381133" y="1255117"/>
                  <a:pt x="9450585" y="1235274"/>
                </a:cubicBezTo>
                <a:cubicBezTo>
                  <a:pt x="9445625" y="1284883"/>
                  <a:pt x="9443144" y="1329531"/>
                  <a:pt x="9443144" y="1369219"/>
                </a:cubicBezTo>
                <a:cubicBezTo>
                  <a:pt x="9358808" y="1389063"/>
                  <a:pt x="9304238" y="1401465"/>
                  <a:pt x="9279433" y="1406426"/>
                </a:cubicBezTo>
                <a:cubicBezTo>
                  <a:pt x="9279433" y="1555254"/>
                  <a:pt x="9281914" y="1669355"/>
                  <a:pt x="9286874" y="1748730"/>
                </a:cubicBezTo>
                <a:lnTo>
                  <a:pt x="9145488" y="1748730"/>
                </a:lnTo>
                <a:cubicBezTo>
                  <a:pt x="9150449" y="1669355"/>
                  <a:pt x="9152929" y="1565176"/>
                  <a:pt x="9152929" y="1436191"/>
                </a:cubicBezTo>
                <a:cubicBezTo>
                  <a:pt x="9009062" y="1470918"/>
                  <a:pt x="8898681" y="1499443"/>
                  <a:pt x="8821787" y="1521768"/>
                </a:cubicBezTo>
                <a:cubicBezTo>
                  <a:pt x="8744892" y="1544092"/>
                  <a:pt x="8679160" y="1567656"/>
                  <a:pt x="8624589" y="1592461"/>
                </a:cubicBezTo>
                <a:cubicBezTo>
                  <a:pt x="8609706" y="1532930"/>
                  <a:pt x="8592344" y="1478359"/>
                  <a:pt x="8572499" y="1428750"/>
                </a:cubicBezTo>
                <a:cubicBezTo>
                  <a:pt x="8627070" y="1418828"/>
                  <a:pt x="8689082" y="1406426"/>
                  <a:pt x="8758535" y="1391543"/>
                </a:cubicBezTo>
                <a:lnTo>
                  <a:pt x="8758535" y="297656"/>
                </a:lnTo>
                <a:cubicBezTo>
                  <a:pt x="8718847" y="297656"/>
                  <a:pt x="8666758" y="300137"/>
                  <a:pt x="8602265" y="305098"/>
                </a:cubicBezTo>
                <a:lnTo>
                  <a:pt x="8602265" y="171152"/>
                </a:lnTo>
                <a:close/>
                <a:moveTo>
                  <a:pt x="230684" y="81855"/>
                </a:moveTo>
                <a:cubicBezTo>
                  <a:pt x="349746" y="166191"/>
                  <a:pt x="451446" y="238125"/>
                  <a:pt x="535781" y="297656"/>
                </a:cubicBezTo>
                <a:cubicBezTo>
                  <a:pt x="501055" y="332383"/>
                  <a:pt x="466328" y="372070"/>
                  <a:pt x="431602" y="416719"/>
                </a:cubicBezTo>
                <a:cubicBezTo>
                  <a:pt x="352227" y="342305"/>
                  <a:pt x="255489" y="267891"/>
                  <a:pt x="141387" y="193477"/>
                </a:cubicBezTo>
                <a:cubicBezTo>
                  <a:pt x="181074" y="153789"/>
                  <a:pt x="210840" y="116582"/>
                  <a:pt x="230684" y="81855"/>
                </a:cubicBezTo>
                <a:close/>
                <a:moveTo>
                  <a:pt x="4472285" y="74414"/>
                </a:moveTo>
                <a:cubicBezTo>
                  <a:pt x="4497090" y="138906"/>
                  <a:pt x="4524375" y="188516"/>
                  <a:pt x="4554141" y="223242"/>
                </a:cubicBezTo>
                <a:cubicBezTo>
                  <a:pt x="4454922" y="233164"/>
                  <a:pt x="4351982" y="244326"/>
                  <a:pt x="4245322" y="256729"/>
                </a:cubicBezTo>
                <a:cubicBezTo>
                  <a:pt x="4138662" y="269131"/>
                  <a:pt x="4008437" y="280293"/>
                  <a:pt x="3854648" y="290215"/>
                </a:cubicBezTo>
                <a:lnTo>
                  <a:pt x="3854648" y="565547"/>
                </a:lnTo>
                <a:lnTo>
                  <a:pt x="4487168" y="565547"/>
                </a:lnTo>
                <a:cubicBezTo>
                  <a:pt x="4467324" y="729258"/>
                  <a:pt x="4441279" y="885527"/>
                  <a:pt x="4409033" y="1034356"/>
                </a:cubicBezTo>
                <a:cubicBezTo>
                  <a:pt x="4376787" y="1183184"/>
                  <a:pt x="4328418" y="1314648"/>
                  <a:pt x="4263926" y="1428750"/>
                </a:cubicBezTo>
                <a:cubicBezTo>
                  <a:pt x="4308574" y="1473399"/>
                  <a:pt x="4361904" y="1514326"/>
                  <a:pt x="4423916" y="1551533"/>
                </a:cubicBezTo>
                <a:cubicBezTo>
                  <a:pt x="4485928" y="1588740"/>
                  <a:pt x="4546699" y="1617266"/>
                  <a:pt x="4606230" y="1637109"/>
                </a:cubicBezTo>
                <a:cubicBezTo>
                  <a:pt x="4566543" y="1666875"/>
                  <a:pt x="4526855" y="1711523"/>
                  <a:pt x="4487168" y="1771055"/>
                </a:cubicBezTo>
                <a:cubicBezTo>
                  <a:pt x="4432598" y="1736328"/>
                  <a:pt x="4378027" y="1697881"/>
                  <a:pt x="4323457" y="1655713"/>
                </a:cubicBezTo>
                <a:cubicBezTo>
                  <a:pt x="4268887" y="1613545"/>
                  <a:pt x="4221758" y="1572617"/>
                  <a:pt x="4182070" y="1532930"/>
                </a:cubicBezTo>
                <a:cubicBezTo>
                  <a:pt x="4102695" y="1617266"/>
                  <a:pt x="3998515" y="1699121"/>
                  <a:pt x="3869531" y="1778496"/>
                </a:cubicBezTo>
                <a:cubicBezTo>
                  <a:pt x="3834804" y="1738809"/>
                  <a:pt x="3795117" y="1699121"/>
                  <a:pt x="3750469" y="1659434"/>
                </a:cubicBezTo>
                <a:cubicBezTo>
                  <a:pt x="3879453" y="1609824"/>
                  <a:pt x="3993555" y="1527969"/>
                  <a:pt x="4092773" y="1413867"/>
                </a:cubicBezTo>
                <a:cubicBezTo>
                  <a:pt x="4048125" y="1329531"/>
                  <a:pt x="4008437" y="1232793"/>
                  <a:pt x="3973711" y="1123652"/>
                </a:cubicBezTo>
                <a:cubicBezTo>
                  <a:pt x="3943945" y="1019473"/>
                  <a:pt x="3919141" y="870645"/>
                  <a:pt x="3899297" y="677168"/>
                </a:cubicBezTo>
                <a:lnTo>
                  <a:pt x="3854648" y="677168"/>
                </a:lnTo>
                <a:cubicBezTo>
                  <a:pt x="3849687" y="930176"/>
                  <a:pt x="3832324" y="1128613"/>
                  <a:pt x="3802558" y="1272481"/>
                </a:cubicBezTo>
                <a:cubicBezTo>
                  <a:pt x="3772793" y="1416348"/>
                  <a:pt x="3723183" y="1550293"/>
                  <a:pt x="3653730" y="1674316"/>
                </a:cubicBezTo>
                <a:cubicBezTo>
                  <a:pt x="3604121" y="1634629"/>
                  <a:pt x="3559472" y="1609824"/>
                  <a:pt x="3519785" y="1599902"/>
                </a:cubicBezTo>
                <a:cubicBezTo>
                  <a:pt x="3569394" y="1540371"/>
                  <a:pt x="3611562" y="1456035"/>
                  <a:pt x="3646289" y="1346895"/>
                </a:cubicBezTo>
                <a:cubicBezTo>
                  <a:pt x="3681015" y="1237754"/>
                  <a:pt x="3703339" y="1121172"/>
                  <a:pt x="3713262" y="997149"/>
                </a:cubicBezTo>
                <a:cubicBezTo>
                  <a:pt x="3723183" y="868164"/>
                  <a:pt x="3728144" y="724297"/>
                  <a:pt x="3728144" y="565547"/>
                </a:cubicBezTo>
                <a:cubicBezTo>
                  <a:pt x="3728144" y="401836"/>
                  <a:pt x="3723183" y="270371"/>
                  <a:pt x="3713262" y="171152"/>
                </a:cubicBezTo>
                <a:cubicBezTo>
                  <a:pt x="3852168" y="176113"/>
                  <a:pt x="3992314" y="168672"/>
                  <a:pt x="4133701" y="148828"/>
                </a:cubicBezTo>
                <a:cubicBezTo>
                  <a:pt x="4275088" y="128984"/>
                  <a:pt x="4387949" y="104180"/>
                  <a:pt x="4472285" y="74414"/>
                </a:cubicBezTo>
                <a:close/>
                <a:moveTo>
                  <a:pt x="3333750" y="74414"/>
                </a:moveTo>
                <a:lnTo>
                  <a:pt x="3475137" y="74414"/>
                </a:lnTo>
                <a:cubicBezTo>
                  <a:pt x="3470176" y="128984"/>
                  <a:pt x="3467695" y="188516"/>
                  <a:pt x="3467695" y="253008"/>
                </a:cubicBezTo>
                <a:lnTo>
                  <a:pt x="3467695" y="602754"/>
                </a:lnTo>
                <a:cubicBezTo>
                  <a:pt x="3527226" y="602754"/>
                  <a:pt x="3579316" y="600274"/>
                  <a:pt x="3623965" y="595313"/>
                </a:cubicBezTo>
                <a:lnTo>
                  <a:pt x="3623965" y="721816"/>
                </a:lnTo>
                <a:cubicBezTo>
                  <a:pt x="3569394" y="716856"/>
                  <a:pt x="3512344" y="714375"/>
                  <a:pt x="3452812" y="714375"/>
                </a:cubicBezTo>
                <a:lnTo>
                  <a:pt x="3155156" y="714375"/>
                </a:lnTo>
                <a:lnTo>
                  <a:pt x="3155156" y="959941"/>
                </a:lnTo>
                <a:lnTo>
                  <a:pt x="3512344" y="959941"/>
                </a:lnTo>
                <a:cubicBezTo>
                  <a:pt x="3507383" y="1029395"/>
                  <a:pt x="3504902" y="1126133"/>
                  <a:pt x="3504902" y="1250156"/>
                </a:cubicBezTo>
                <a:lnTo>
                  <a:pt x="3504902" y="1711523"/>
                </a:lnTo>
                <a:lnTo>
                  <a:pt x="3370957" y="1711523"/>
                </a:lnTo>
                <a:cubicBezTo>
                  <a:pt x="3375918" y="1537891"/>
                  <a:pt x="3378398" y="1324570"/>
                  <a:pt x="3378398" y="1071563"/>
                </a:cubicBezTo>
                <a:lnTo>
                  <a:pt x="3155156" y="1071563"/>
                </a:lnTo>
                <a:cubicBezTo>
                  <a:pt x="3150195" y="1185664"/>
                  <a:pt x="3137793" y="1296045"/>
                  <a:pt x="3117949" y="1402705"/>
                </a:cubicBezTo>
                <a:cubicBezTo>
                  <a:pt x="3098105" y="1509365"/>
                  <a:pt x="3065859" y="1619746"/>
                  <a:pt x="3021211" y="1733848"/>
                </a:cubicBezTo>
                <a:cubicBezTo>
                  <a:pt x="2986484" y="1709043"/>
                  <a:pt x="2939355" y="1686719"/>
                  <a:pt x="2879825" y="1666875"/>
                </a:cubicBezTo>
                <a:cubicBezTo>
                  <a:pt x="2979043" y="1493242"/>
                  <a:pt x="3028652" y="1227832"/>
                  <a:pt x="3028652" y="870645"/>
                </a:cubicBezTo>
                <a:cubicBezTo>
                  <a:pt x="3028652" y="508496"/>
                  <a:pt x="3026172" y="250528"/>
                  <a:pt x="3021211" y="96738"/>
                </a:cubicBezTo>
                <a:cubicBezTo>
                  <a:pt x="3070820" y="106660"/>
                  <a:pt x="3120429" y="114101"/>
                  <a:pt x="3170039" y="119063"/>
                </a:cubicBezTo>
                <a:cubicBezTo>
                  <a:pt x="3160117" y="198438"/>
                  <a:pt x="3155156" y="272852"/>
                  <a:pt x="3155156" y="342305"/>
                </a:cubicBezTo>
                <a:lnTo>
                  <a:pt x="3155156" y="602754"/>
                </a:lnTo>
                <a:lnTo>
                  <a:pt x="3341191" y="602754"/>
                </a:lnTo>
                <a:lnTo>
                  <a:pt x="3341191" y="253008"/>
                </a:lnTo>
                <a:cubicBezTo>
                  <a:pt x="3341191" y="198438"/>
                  <a:pt x="3338711" y="138906"/>
                  <a:pt x="3333750" y="74414"/>
                </a:cubicBezTo>
                <a:close/>
                <a:moveTo>
                  <a:pt x="9830097" y="52090"/>
                </a:moveTo>
                <a:lnTo>
                  <a:pt x="9978925" y="52090"/>
                </a:lnTo>
                <a:cubicBezTo>
                  <a:pt x="9973964" y="136426"/>
                  <a:pt x="9971484" y="225723"/>
                  <a:pt x="9971484" y="319981"/>
                </a:cubicBezTo>
                <a:lnTo>
                  <a:pt x="9971484" y="625078"/>
                </a:lnTo>
                <a:cubicBezTo>
                  <a:pt x="10100468" y="625078"/>
                  <a:pt x="10207129" y="622598"/>
                  <a:pt x="10291464" y="617637"/>
                </a:cubicBezTo>
                <a:lnTo>
                  <a:pt x="10291464" y="751582"/>
                </a:lnTo>
                <a:cubicBezTo>
                  <a:pt x="10177363" y="746621"/>
                  <a:pt x="10070702" y="744141"/>
                  <a:pt x="9971484" y="744141"/>
                </a:cubicBezTo>
                <a:lnTo>
                  <a:pt x="9971484" y="1532930"/>
                </a:lnTo>
                <a:lnTo>
                  <a:pt x="10097988" y="1532930"/>
                </a:lnTo>
                <a:cubicBezTo>
                  <a:pt x="10152558" y="1532930"/>
                  <a:pt x="10222012" y="1530449"/>
                  <a:pt x="10306347" y="1525488"/>
                </a:cubicBezTo>
                <a:lnTo>
                  <a:pt x="10306347" y="1659434"/>
                </a:lnTo>
                <a:cubicBezTo>
                  <a:pt x="10222012" y="1654473"/>
                  <a:pt x="10152558" y="1651992"/>
                  <a:pt x="10097988" y="1651992"/>
                </a:cubicBezTo>
                <a:lnTo>
                  <a:pt x="9524999" y="1651992"/>
                </a:lnTo>
                <a:cubicBezTo>
                  <a:pt x="9470429" y="1651992"/>
                  <a:pt x="9423300" y="1654473"/>
                  <a:pt x="9383613" y="1659434"/>
                </a:cubicBezTo>
                <a:lnTo>
                  <a:pt x="9383613" y="1525488"/>
                </a:lnTo>
                <a:cubicBezTo>
                  <a:pt x="9418340" y="1530449"/>
                  <a:pt x="9460507" y="1532930"/>
                  <a:pt x="9510117" y="1532930"/>
                </a:cubicBezTo>
                <a:lnTo>
                  <a:pt x="9510117" y="699492"/>
                </a:lnTo>
                <a:cubicBezTo>
                  <a:pt x="9510117" y="630039"/>
                  <a:pt x="9507637" y="555625"/>
                  <a:pt x="9502675" y="476250"/>
                </a:cubicBezTo>
                <a:lnTo>
                  <a:pt x="9651503" y="476250"/>
                </a:lnTo>
                <a:cubicBezTo>
                  <a:pt x="9646543" y="555625"/>
                  <a:pt x="9644062" y="632520"/>
                  <a:pt x="9644062" y="706934"/>
                </a:cubicBezTo>
                <a:lnTo>
                  <a:pt x="9644062" y="1532930"/>
                </a:lnTo>
                <a:lnTo>
                  <a:pt x="9837538" y="1532930"/>
                </a:lnTo>
                <a:lnTo>
                  <a:pt x="9837538" y="319981"/>
                </a:lnTo>
                <a:cubicBezTo>
                  <a:pt x="9837538" y="230684"/>
                  <a:pt x="9835058" y="141387"/>
                  <a:pt x="9830097" y="52090"/>
                </a:cubicBezTo>
                <a:close/>
                <a:moveTo>
                  <a:pt x="863203" y="0"/>
                </a:moveTo>
                <a:cubicBezTo>
                  <a:pt x="917774" y="34727"/>
                  <a:pt x="969864" y="59531"/>
                  <a:pt x="1019473" y="74414"/>
                </a:cubicBezTo>
                <a:cubicBezTo>
                  <a:pt x="979786" y="133945"/>
                  <a:pt x="947539" y="186035"/>
                  <a:pt x="922734" y="230684"/>
                </a:cubicBezTo>
                <a:lnTo>
                  <a:pt x="1644551" y="230684"/>
                </a:lnTo>
                <a:cubicBezTo>
                  <a:pt x="1609825" y="344785"/>
                  <a:pt x="1577578" y="461367"/>
                  <a:pt x="1547813" y="580430"/>
                </a:cubicBezTo>
                <a:cubicBezTo>
                  <a:pt x="1493242" y="555625"/>
                  <a:pt x="1443633" y="543223"/>
                  <a:pt x="1398985" y="543223"/>
                </a:cubicBezTo>
                <a:lnTo>
                  <a:pt x="1458516" y="349746"/>
                </a:lnTo>
                <a:lnTo>
                  <a:pt x="1153418" y="349746"/>
                </a:lnTo>
                <a:cubicBezTo>
                  <a:pt x="1143496" y="488652"/>
                  <a:pt x="1190625" y="607715"/>
                  <a:pt x="1294805" y="706934"/>
                </a:cubicBezTo>
                <a:cubicBezTo>
                  <a:pt x="1398985" y="806152"/>
                  <a:pt x="1530449" y="870645"/>
                  <a:pt x="1689200" y="900410"/>
                </a:cubicBezTo>
                <a:cubicBezTo>
                  <a:pt x="1649512" y="945059"/>
                  <a:pt x="1617266" y="994668"/>
                  <a:pt x="1592461" y="1049238"/>
                </a:cubicBezTo>
                <a:cubicBezTo>
                  <a:pt x="1513086" y="1024434"/>
                  <a:pt x="1422549" y="978545"/>
                  <a:pt x="1320850" y="911572"/>
                </a:cubicBezTo>
                <a:cubicBezTo>
                  <a:pt x="1219151" y="844600"/>
                  <a:pt x="1145977" y="749102"/>
                  <a:pt x="1101328" y="625078"/>
                </a:cubicBezTo>
                <a:cubicBezTo>
                  <a:pt x="1061641" y="734219"/>
                  <a:pt x="1004590" y="822275"/>
                  <a:pt x="930176" y="889248"/>
                </a:cubicBezTo>
                <a:cubicBezTo>
                  <a:pt x="855762" y="956221"/>
                  <a:pt x="746621" y="1014512"/>
                  <a:pt x="602754" y="1064121"/>
                </a:cubicBezTo>
                <a:cubicBezTo>
                  <a:pt x="587871" y="1019473"/>
                  <a:pt x="555625" y="977305"/>
                  <a:pt x="506016" y="937617"/>
                </a:cubicBezTo>
                <a:cubicBezTo>
                  <a:pt x="709414" y="888008"/>
                  <a:pt x="843360" y="813594"/>
                  <a:pt x="907852" y="714375"/>
                </a:cubicBezTo>
                <a:cubicBezTo>
                  <a:pt x="972344" y="615156"/>
                  <a:pt x="1009551" y="493613"/>
                  <a:pt x="1019473" y="349746"/>
                </a:cubicBezTo>
                <a:lnTo>
                  <a:pt x="870645" y="349746"/>
                </a:lnTo>
                <a:cubicBezTo>
                  <a:pt x="825996" y="419199"/>
                  <a:pt x="771426" y="491133"/>
                  <a:pt x="706934" y="565547"/>
                </a:cubicBezTo>
                <a:cubicBezTo>
                  <a:pt x="687090" y="525859"/>
                  <a:pt x="647403" y="493613"/>
                  <a:pt x="587871" y="468809"/>
                </a:cubicBezTo>
                <a:cubicBezTo>
                  <a:pt x="657325" y="404316"/>
                  <a:pt x="711895" y="337344"/>
                  <a:pt x="751582" y="267891"/>
                </a:cubicBezTo>
                <a:cubicBezTo>
                  <a:pt x="791270" y="198438"/>
                  <a:pt x="828476" y="109141"/>
                  <a:pt x="86320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PA_文本框 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6132" y="6629400"/>
            <a:ext cx="12192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优教通专用字体logo" panose="02000500000000000000" pitchFamily="2" charset="0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优教通专用字体logo" panose="02000500000000000000" pitchFamily="2" charset="0"/>
            </a:endParaRPr>
          </a:p>
        </p:txBody>
      </p:sp>
      <p:pic>
        <p:nvPicPr>
          <p:cNvPr id="6153" name="PA_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8064" y="332656"/>
            <a:ext cx="2932466" cy="2526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标题 1"/>
          <p:cNvSpPr txBox="1"/>
          <p:nvPr/>
        </p:nvSpPr>
        <p:spPr bwMode="auto">
          <a:xfrm>
            <a:off x="683568" y="631826"/>
            <a:ext cx="33115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四年级下册</a:t>
            </a:r>
          </a:p>
        </p:txBody>
      </p:sp>
      <p:sp>
        <p:nvSpPr>
          <p:cNvPr id="6156" name="标题 6"/>
          <p:cNvSpPr txBox="1"/>
          <p:nvPr/>
        </p:nvSpPr>
        <p:spPr bwMode="auto">
          <a:xfrm>
            <a:off x="0" y="3861048"/>
            <a:ext cx="91440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zh-CN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</a:rPr>
              <a:t>Unit5 Where Are You Going?</a:t>
            </a:r>
            <a:endParaRPr lang="zh-CN" altLang="en-US" sz="3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57" name="TextBox 10"/>
          <p:cNvSpPr>
            <a:spLocks noChangeArrowheads="1"/>
          </p:cNvSpPr>
          <p:nvPr/>
        </p:nvSpPr>
        <p:spPr bwMode="auto">
          <a:xfrm>
            <a:off x="5235830" y="4666347"/>
            <a:ext cx="25566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3600" dirty="0" smtClean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第二课时</a:t>
            </a:r>
            <a:endParaRPr lang="zh-CN" altLang="en-US" sz="3600" dirty="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594928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>
            <a:spLocks noChangeArrowheads="1"/>
          </p:cNvSpPr>
          <p:nvPr/>
        </p:nvSpPr>
        <p:spPr bwMode="auto">
          <a:xfrm>
            <a:off x="2627313" y="1019175"/>
            <a:ext cx="3429000" cy="8001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tx1">
              <a:lumMod val="50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pic>
        <p:nvPicPr>
          <p:cNvPr id="22531" name="Picture 12" descr="3606679_115218071885_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325" y="2301875"/>
            <a:ext cx="1757363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513013" y="1690688"/>
            <a:ext cx="5500687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700" b="1" dirty="0" smtClean="0">
                <a:solidFill>
                  <a:schemeClr val="tx2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小组合作：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700" b="1" dirty="0" smtClean="0">
                <a:solidFill>
                  <a:schemeClr val="tx2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1.3</a:t>
            </a:r>
            <a:r>
              <a:rPr lang="zh-CN" altLang="en-US" sz="2700" b="1" dirty="0" smtClean="0">
                <a:solidFill>
                  <a:schemeClr val="tx2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人一小组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700" b="1" dirty="0" smtClean="0">
                <a:solidFill>
                  <a:schemeClr val="tx2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2.</a:t>
            </a:r>
            <a:r>
              <a:rPr lang="zh-CN" altLang="en-US" sz="2700" b="1" dirty="0" smtClean="0">
                <a:solidFill>
                  <a:schemeClr val="tx2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根据课文分角色练习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700" b="1" dirty="0" smtClean="0">
                <a:solidFill>
                  <a:schemeClr val="tx2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3.</a:t>
            </a:r>
            <a:r>
              <a:rPr lang="zh-CN" altLang="en-US" sz="2700" b="1" dirty="0" smtClean="0">
                <a:solidFill>
                  <a:schemeClr val="tx2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适当加上一些动作辅助表演</a:t>
            </a:r>
            <a:endParaRPr lang="en-US" altLang="zh-CN" sz="2700" b="1" dirty="0" smtClean="0">
              <a:solidFill>
                <a:schemeClr val="tx2">
                  <a:lumMod val="50000"/>
                </a:schemeClr>
              </a:solidFill>
              <a:latin typeface="楷体_GB2312"/>
              <a:ea typeface="楷体_GB2312"/>
              <a:cs typeface="楷体_GB2312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700" b="1" dirty="0" smtClean="0">
                <a:solidFill>
                  <a:schemeClr val="tx2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4.</a:t>
            </a:r>
            <a:r>
              <a:rPr lang="zh-CN" altLang="en-US" sz="2700" b="1" dirty="0" smtClean="0">
                <a:solidFill>
                  <a:schemeClr val="tx2">
                    <a:lumMod val="50000"/>
                  </a:schemeClr>
                </a:solidFill>
                <a:latin typeface="楷体_GB2312"/>
                <a:ea typeface="楷体_GB2312"/>
                <a:cs typeface="楷体_GB2312"/>
              </a:rPr>
              <a:t>课文基础上进行新对话创编</a:t>
            </a:r>
          </a:p>
        </p:txBody>
      </p:sp>
      <p:pic>
        <p:nvPicPr>
          <p:cNvPr id="5" name="Picture 10" descr="7232897_153644342122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4779963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7232897_153644342122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6563" y="5437188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7232897_153644342122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8388" y="5437188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2CTP17INZA`UB_7VIS16SPO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65325" y="4779963"/>
            <a:ext cx="3086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 descr="EYDU4`B5Z{88ZPY5H`Y{5G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49450" y="5505450"/>
            <a:ext cx="34861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7232897_153644342122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8513" y="6129338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7232897_153644342122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6129338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7232897_153644342122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6129338"/>
            <a:ext cx="539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2003425" y="6261100"/>
            <a:ext cx="3702050" cy="4524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latin typeface="Comic Sans MS" panose="030F0702030302020204" pitchFamily="66" charset="0"/>
              </a:rPr>
              <a:t>Make a new dialogue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创编新对话</a:t>
            </a:r>
          </a:p>
        </p:txBody>
      </p:sp>
      <p:sp>
        <p:nvSpPr>
          <p:cNvPr id="22542" name="Text Box 11"/>
          <p:cNvSpPr txBox="1">
            <a:spLocks noChangeArrowheads="1"/>
          </p:cNvSpPr>
          <p:nvPr/>
        </p:nvSpPr>
        <p:spPr bwMode="auto">
          <a:xfrm>
            <a:off x="2700338" y="1235075"/>
            <a:ext cx="36004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 b="1">
                <a:solidFill>
                  <a:srgbClr val="FF0000"/>
                </a:solidFill>
                <a:latin typeface="Comic Sans MS" panose="030F0702030302020204" pitchFamily="66" charset="0"/>
              </a:rPr>
              <a:t>Super Mary:</a:t>
            </a:r>
            <a:r>
              <a:rPr lang="zh-CN" altLang="en-US" sz="2100" b="1">
                <a:solidFill>
                  <a:schemeClr val="bg1"/>
                </a:solidFill>
                <a:latin typeface="Comic Sans MS" panose="030F0702030302020204" pitchFamily="66" charset="0"/>
                <a:ea typeface="楷体_GB2312"/>
                <a:cs typeface="楷体_GB2312"/>
              </a:rPr>
              <a:t>表演我最棒！</a:t>
            </a:r>
          </a:p>
        </p:txBody>
      </p:sp>
      <p:sp>
        <p:nvSpPr>
          <p:cNvPr id="22543" name="标题 2"/>
          <p:cNvSpPr txBox="1"/>
          <p:nvPr/>
        </p:nvSpPr>
        <p:spPr bwMode="auto">
          <a:xfrm>
            <a:off x="336550" y="317500"/>
            <a:ext cx="38163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0700" y="1577975"/>
            <a:ext cx="375285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标题 2"/>
          <p:cNvSpPr txBox="1"/>
          <p:nvPr/>
        </p:nvSpPr>
        <p:spPr bwMode="auto">
          <a:xfrm>
            <a:off x="336550" y="317500"/>
            <a:ext cx="38163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1188" y="976313"/>
            <a:ext cx="26511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06438" y="1557338"/>
            <a:ext cx="2352675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8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363" y="1403350"/>
            <a:ext cx="35210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09763" y="4084638"/>
            <a:ext cx="35004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410200" y="4964113"/>
            <a:ext cx="16176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4800" dirty="0" smtClean="0">
                <a:solidFill>
                  <a:schemeClr val="tx1">
                    <a:lumMod val="50000"/>
                  </a:schemeClr>
                </a:solidFill>
                <a:ea typeface="幼圆" panose="02010509060101010101" pitchFamily="49" charset="-122"/>
                <a:cs typeface="Arial" panose="020B0604020202020204" pitchFamily="34" charset="0"/>
              </a:rPr>
              <a:t>shop</a:t>
            </a:r>
            <a:endParaRPr lang="zh-CN" altLang="en-US" sz="240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990600" y="3286125"/>
            <a:ext cx="2432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4800" dirty="0" smtClean="0">
                <a:solidFill>
                  <a:schemeClr val="tx1">
                    <a:lumMod val="50000"/>
                  </a:schemeClr>
                </a:solidFill>
                <a:ea typeface="幼圆" panose="02010509060101010101" pitchFamily="49" charset="-122"/>
                <a:cs typeface="Arial" panose="020B0604020202020204" pitchFamily="34" charset="0"/>
              </a:rPr>
              <a:t>hospital</a:t>
            </a:r>
            <a:endParaRPr lang="zh-CN" altLang="en-US" sz="240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992813" y="3302000"/>
            <a:ext cx="1619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4800" dirty="0" smtClean="0">
                <a:solidFill>
                  <a:schemeClr val="tx1">
                    <a:lumMod val="50000"/>
                  </a:schemeClr>
                </a:solidFill>
                <a:ea typeface="幼圆" panose="02010509060101010101" pitchFamily="49" charset="-122"/>
                <a:cs typeface="Arial" panose="020B0604020202020204" pitchFamily="34" charset="0"/>
              </a:rPr>
              <a:t>park</a:t>
            </a:r>
            <a:endParaRPr lang="zh-CN" altLang="en-US" sz="240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 txBox="1"/>
          <p:nvPr/>
        </p:nvSpPr>
        <p:spPr bwMode="auto">
          <a:xfrm>
            <a:off x="336550" y="317500"/>
            <a:ext cx="38163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84213" y="976313"/>
            <a:ext cx="53276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read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>
            <a:endCxn id="3" idx="2"/>
          </p:cNvCxnSpPr>
          <p:nvPr/>
        </p:nvCxnSpPr>
        <p:spPr>
          <a:xfrm>
            <a:off x="831850" y="1495425"/>
            <a:ext cx="2516188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724025"/>
            <a:ext cx="25685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063" y="2924175"/>
            <a:ext cx="280828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0225" y="4352925"/>
            <a:ext cx="3109913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27313" y="1603375"/>
            <a:ext cx="6400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幼圆" panose="02010509060101010101" pitchFamily="49" charset="-122"/>
                <a:cs typeface="Arial" panose="020B0604020202020204" pitchFamily="34" charset="0"/>
              </a:rPr>
              <a:t>A: Is Liu </a:t>
            </a:r>
            <a:r>
              <a:rPr lang="en-US" altLang="zh-CN" sz="2800" dirty="0" err="1" smtClean="0">
                <a:solidFill>
                  <a:schemeClr val="tx2">
                    <a:lumMod val="50000"/>
                  </a:schemeClr>
                </a:solidFill>
                <a:ea typeface="幼圆" panose="02010509060101010101" pitchFamily="49" charset="-122"/>
                <a:cs typeface="Arial" panose="020B0604020202020204" pitchFamily="34" charset="0"/>
              </a:rPr>
              <a:t>Zhaoyang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幼圆" panose="02010509060101010101" pitchFamily="49" charset="-122"/>
                <a:cs typeface="Arial" panose="020B0604020202020204" pitchFamily="34" charset="0"/>
              </a:rPr>
              <a:t> going to see a film?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幼圆" panose="02010509060101010101" pitchFamily="49" charset="-122"/>
                <a:cs typeface="Arial" panose="020B0604020202020204" pitchFamily="34" charset="0"/>
              </a:rPr>
              <a:t>B: No. He is going to the hospital.</a:t>
            </a:r>
          </a:p>
          <a:p>
            <a:pPr>
              <a:defRPr/>
            </a:pPr>
            <a:endParaRPr lang="zh-CN" altLang="en-US" sz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057275" y="3021013"/>
            <a:ext cx="45196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幼圆" panose="02010509060101010101" pitchFamily="49" charset="-122"/>
                <a:cs typeface="Arial" panose="020B0604020202020204" pitchFamily="34" charset="0"/>
              </a:rPr>
              <a:t>A: Where is Su Nan going?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幼圆" panose="02010509060101010101" pitchFamily="49" charset="-122"/>
                <a:cs typeface="Arial" panose="020B0604020202020204" pitchFamily="34" charset="0"/>
              </a:rPr>
              <a:t>B: He is going to the park.</a:t>
            </a:r>
          </a:p>
          <a:p>
            <a:pPr>
              <a:defRPr/>
            </a:pPr>
            <a:endParaRPr lang="zh-CN" altLang="en-US" sz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563938" y="4727575"/>
            <a:ext cx="53863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幼圆" panose="02010509060101010101" pitchFamily="49" charset="-122"/>
                <a:cs typeface="Arial" panose="020B0604020202020204" pitchFamily="34" charset="0"/>
              </a:rPr>
              <a:t>A: What’s Wu Chen going to do?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幼圆" panose="02010509060101010101" pitchFamily="49" charset="-122"/>
                <a:cs typeface="Arial" panose="020B0604020202020204" pitchFamily="34" charset="0"/>
              </a:rPr>
              <a:t>B: She is going to buy a ruler.</a:t>
            </a:r>
          </a:p>
          <a:p>
            <a:pPr>
              <a:defRPr/>
            </a:pPr>
            <a:endParaRPr lang="zh-CN" altLang="en-US" sz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611" name="矩形 13"/>
          <p:cNvSpPr>
            <a:spLocks noChangeArrowheads="1"/>
          </p:cNvSpPr>
          <p:nvPr/>
        </p:nvSpPr>
        <p:spPr bwMode="auto">
          <a:xfrm>
            <a:off x="58738" y="1555750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Calibri" panose="020F050202020403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①</a:t>
            </a:r>
          </a:p>
        </p:txBody>
      </p:sp>
      <p:sp>
        <p:nvSpPr>
          <p:cNvPr id="25612" name="矩形 14"/>
          <p:cNvSpPr>
            <a:spLocks noChangeArrowheads="1"/>
          </p:cNvSpPr>
          <p:nvPr/>
        </p:nvSpPr>
        <p:spPr bwMode="auto">
          <a:xfrm>
            <a:off x="52388" y="3198813"/>
            <a:ext cx="493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Calibri" panose="020F050202020403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②</a:t>
            </a:r>
          </a:p>
        </p:txBody>
      </p:sp>
      <p:sp>
        <p:nvSpPr>
          <p:cNvPr id="25613" name="矩形 15"/>
          <p:cNvSpPr>
            <a:spLocks noChangeArrowheads="1"/>
          </p:cNvSpPr>
          <p:nvPr/>
        </p:nvSpPr>
        <p:spPr bwMode="auto">
          <a:xfrm>
            <a:off x="82550" y="4497388"/>
            <a:ext cx="493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Calibri" panose="020F050202020403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"/>
          <p:cNvSpPr txBox="1"/>
          <p:nvPr/>
        </p:nvSpPr>
        <p:spPr bwMode="auto">
          <a:xfrm>
            <a:off x="468313" y="280988"/>
            <a:ext cx="38163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Summary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754063" y="1970088"/>
            <a:ext cx="7691437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981075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255713" y="2246313"/>
            <a:ext cx="42878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本课所学的重点句型：</a:t>
            </a:r>
          </a:p>
        </p:txBody>
      </p:sp>
      <p:sp>
        <p:nvSpPr>
          <p:cNvPr id="6" name="五角星 5"/>
          <p:cNvSpPr/>
          <p:nvPr/>
        </p:nvSpPr>
        <p:spPr>
          <a:xfrm>
            <a:off x="815975" y="2327275"/>
            <a:ext cx="492125" cy="396875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98588" y="2762250"/>
            <a:ext cx="746918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-Where is he/she going?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-He/She is going to the …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398588" y="4214813"/>
            <a:ext cx="74691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-Where are they/you going?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-They/We are/I am going to the …</a:t>
            </a:r>
          </a:p>
        </p:txBody>
      </p:sp>
      <p:pic>
        <p:nvPicPr>
          <p:cNvPr id="27657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12825" y="318770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3150" y="4646613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2"/>
          <p:cNvSpPr txBox="1"/>
          <p:nvPr/>
        </p:nvSpPr>
        <p:spPr bwMode="auto">
          <a:xfrm>
            <a:off x="468313" y="280988"/>
            <a:ext cx="38163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Summary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754063" y="1970088"/>
            <a:ext cx="7691437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981075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255713" y="2246313"/>
            <a:ext cx="42878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本课所学的重点句型：</a:t>
            </a:r>
          </a:p>
        </p:txBody>
      </p:sp>
      <p:sp>
        <p:nvSpPr>
          <p:cNvPr id="6" name="五角星 5"/>
          <p:cNvSpPr/>
          <p:nvPr/>
        </p:nvSpPr>
        <p:spPr>
          <a:xfrm>
            <a:off x="815975" y="2327275"/>
            <a:ext cx="492125" cy="396875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641475" y="2743200"/>
            <a:ext cx="74691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-Where is she going?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-She is going to the cinema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41475" y="4179888"/>
            <a:ext cx="746918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-Where are they going?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-They are going to the hospital.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08038" y="2684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cs typeface="Arial" panose="020B0604020202020204" pitchFamily="34" charset="0"/>
              </a:rPr>
              <a:t>e.g.</a:t>
            </a:r>
          </a:p>
        </p:txBody>
      </p:sp>
      <p:pic>
        <p:nvPicPr>
          <p:cNvPr id="28682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73175" y="3198813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73175" y="465455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 txBox="1"/>
          <p:nvPr/>
        </p:nvSpPr>
        <p:spPr bwMode="auto">
          <a:xfrm>
            <a:off x="468313" y="280988"/>
            <a:ext cx="40322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Homework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9513" y="4478338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 10">
            <a:hlinkClick r:id="" action="ppaction://hlinkshowjump?jump=endshow"/>
          </p:cNvPr>
          <p:cNvSpPr/>
          <p:nvPr/>
        </p:nvSpPr>
        <p:spPr>
          <a:xfrm>
            <a:off x="6300192" y="5531085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close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27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625475" y="1487488"/>
            <a:ext cx="7653338" cy="397510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171394">
            <a:off x="79375" y="750888"/>
            <a:ext cx="2185988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1366838" y="1676400"/>
            <a:ext cx="6911975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人一组，分角色表演课文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Let’s talk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Unit5 B Let’s learn more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五角星 8"/>
          <p:cNvSpPr/>
          <p:nvPr/>
        </p:nvSpPr>
        <p:spPr>
          <a:xfrm>
            <a:off x="1065213" y="198596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758825" y="355600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1079500" y="4335463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079500" y="355600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723900" y="4335463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885825" y="460533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2"/>
          <p:cNvSpPr txBox="1"/>
          <p:nvPr/>
        </p:nvSpPr>
        <p:spPr bwMode="auto">
          <a:xfrm>
            <a:off x="468313" y="276225"/>
            <a:ext cx="20907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</a:p>
        </p:txBody>
      </p:sp>
      <p:pic>
        <p:nvPicPr>
          <p:cNvPr id="8195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4650" y="1303338"/>
            <a:ext cx="24701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08700" y="1362075"/>
            <a:ext cx="22018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8463" y="3743325"/>
            <a:ext cx="18684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图片 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14700" y="1697038"/>
            <a:ext cx="214153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6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88125" y="3246438"/>
            <a:ext cx="22288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图片 7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59000" y="3957638"/>
            <a:ext cx="24257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743699" y="4015143"/>
            <a:ext cx="1845133" cy="1784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文本框 20"/>
          <p:cNvSpPr txBox="1">
            <a:spLocks noChangeArrowheads="1"/>
          </p:cNvSpPr>
          <p:nvPr/>
        </p:nvSpPr>
        <p:spPr bwMode="auto">
          <a:xfrm>
            <a:off x="2751138" y="893763"/>
            <a:ext cx="316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Magic fingers</a:t>
            </a:r>
            <a:endParaRPr lang="zh-CN" altLang="en-US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2" descr="pointing_finger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42077" y="2730094"/>
            <a:ext cx="734430" cy="85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pointing_finger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5183" y="5035725"/>
            <a:ext cx="754428" cy="88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pointing_finger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84072" y="2618210"/>
            <a:ext cx="818750" cy="95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ointing_finger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73883" y="4987847"/>
            <a:ext cx="730360" cy="85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pointing_finger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46914" y="5689588"/>
            <a:ext cx="761108" cy="88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pointing_finger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83168" y="3130353"/>
            <a:ext cx="760304" cy="89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pointing_finger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21405" y="5689588"/>
            <a:ext cx="734430" cy="85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8" y="1543050"/>
            <a:ext cx="21431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143751">
            <a:off x="3132138" y="1363662"/>
            <a:ext cx="1333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583947">
            <a:off x="5313363" y="1479550"/>
            <a:ext cx="14287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0725" y="1708150"/>
            <a:ext cx="16954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338" y="3884613"/>
            <a:ext cx="17526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357001">
            <a:off x="5142104" y="3614298"/>
            <a:ext cx="1628775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图片 7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-5071524">
            <a:off x="2732088" y="3562350"/>
            <a:ext cx="16764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图片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5589875">
            <a:off x="7165975" y="3570288"/>
            <a:ext cx="13525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标题 2"/>
          <p:cNvSpPr txBox="1"/>
          <p:nvPr/>
        </p:nvSpPr>
        <p:spPr bwMode="auto">
          <a:xfrm>
            <a:off x="468313" y="276225"/>
            <a:ext cx="72707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</a:p>
        </p:txBody>
      </p:sp>
      <p:sp>
        <p:nvSpPr>
          <p:cNvPr id="11" name="文本占位符 2"/>
          <p:cNvSpPr txBox="1"/>
          <p:nvPr/>
        </p:nvSpPr>
        <p:spPr bwMode="auto">
          <a:xfrm>
            <a:off x="684213" y="976313"/>
            <a:ext cx="30241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Think and tick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31850" y="1495425"/>
            <a:ext cx="2444750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25525" y="3235325"/>
            <a:ext cx="492125" cy="406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571875" y="3235325"/>
            <a:ext cx="492125" cy="406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783263" y="3270250"/>
            <a:ext cx="490537" cy="407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747000" y="3200400"/>
            <a:ext cx="492125" cy="407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25525" y="5575300"/>
            <a:ext cx="492125" cy="406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462338" y="5632450"/>
            <a:ext cx="490537" cy="407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783263" y="5575300"/>
            <a:ext cx="490537" cy="406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727950" y="5603875"/>
            <a:ext cx="492125" cy="407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419475" y="1136650"/>
            <a:ext cx="47259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do you want to go?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33613" y="3429000"/>
            <a:ext cx="4826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标题 2"/>
          <p:cNvSpPr txBox="1"/>
          <p:nvPr/>
        </p:nvSpPr>
        <p:spPr bwMode="auto">
          <a:xfrm>
            <a:off x="468313" y="276225"/>
            <a:ext cx="38163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684213" y="976313"/>
            <a:ext cx="38163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31850" y="1495425"/>
            <a:ext cx="2803525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84213" y="1549400"/>
            <a:ext cx="563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Q 1:Is Li Shan going home?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03263" y="2559050"/>
            <a:ext cx="5060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Q 2:Where is she going?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50975" y="2038350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No, she isn’t.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450975" y="3136900"/>
            <a:ext cx="5326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She is going to the shop.</a:t>
            </a:r>
          </a:p>
        </p:txBody>
      </p:sp>
      <p:sp>
        <p:nvSpPr>
          <p:cNvPr id="2" name="心形 1"/>
          <p:cNvSpPr/>
          <p:nvPr/>
        </p:nvSpPr>
        <p:spPr>
          <a:xfrm>
            <a:off x="7194550" y="5043488"/>
            <a:ext cx="1295400" cy="1265237"/>
          </a:xfrm>
          <a:prstGeom prst="heart">
            <a:avLst/>
          </a:prstGeom>
          <a:solidFill>
            <a:srgbClr val="FF66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22425" y="1687513"/>
            <a:ext cx="6240463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标题 2"/>
          <p:cNvSpPr txBox="1"/>
          <p:nvPr/>
        </p:nvSpPr>
        <p:spPr bwMode="auto">
          <a:xfrm>
            <a:off x="468313" y="276225"/>
            <a:ext cx="38163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684213" y="976313"/>
            <a:ext cx="38163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talk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31850" y="1495425"/>
            <a:ext cx="1579563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标注 6"/>
          <p:cNvSpPr/>
          <p:nvPr/>
        </p:nvSpPr>
        <p:spPr>
          <a:xfrm>
            <a:off x="530225" y="4581525"/>
            <a:ext cx="4213225" cy="935038"/>
          </a:xfrm>
          <a:prstGeom prst="wedgeRoundRectCallout">
            <a:avLst>
              <a:gd name="adj1" fmla="val 33351"/>
              <a:gd name="adj2" fmla="val -908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Where is Li Shan going?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Is she going home, too?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798513" y="1739900"/>
            <a:ext cx="3811587" cy="549275"/>
          </a:xfrm>
          <a:prstGeom prst="wedgeRoundRectCallout">
            <a:avLst>
              <a:gd name="adj1" fmla="val 37363"/>
              <a:gd name="adj2" fmla="val 13146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Where are you going?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5205413" y="1687513"/>
            <a:ext cx="3500437" cy="550862"/>
          </a:xfrm>
          <a:prstGeom prst="wedgeRoundRectCallout">
            <a:avLst>
              <a:gd name="adj1" fmla="val -24354"/>
              <a:gd name="adj2" fmla="val 21341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We are going home.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4067175" y="5641975"/>
            <a:ext cx="3502025" cy="811213"/>
          </a:xfrm>
          <a:prstGeom prst="wedgeRoundRectCallout">
            <a:avLst>
              <a:gd name="adj1" fmla="val 15954"/>
              <a:gd name="adj2" fmla="val -15515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No, she isn’t. She is going to the shop.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4067175" y="5630863"/>
            <a:ext cx="3502025" cy="811212"/>
          </a:xfrm>
          <a:prstGeom prst="wedgeRoundRectCallout">
            <a:avLst>
              <a:gd name="adj1" fmla="val 41744"/>
              <a:gd name="adj2" fmla="val -14820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No, she isn’t. She is going to the shop.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792288"/>
            <a:ext cx="3762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1792288"/>
            <a:ext cx="3762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870450"/>
            <a:ext cx="35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5880100"/>
            <a:ext cx="36353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圆角矩形标注 14"/>
          <p:cNvSpPr/>
          <p:nvPr/>
        </p:nvSpPr>
        <p:spPr>
          <a:xfrm>
            <a:off x="5205413" y="1670050"/>
            <a:ext cx="3500437" cy="550863"/>
          </a:xfrm>
          <a:prstGeom prst="wedgeRoundRectCallout">
            <a:avLst>
              <a:gd name="adj1" fmla="val -1285"/>
              <a:gd name="adj2" fmla="val 21772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We are going home.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6438" y="2646363"/>
            <a:ext cx="50482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标题 2"/>
          <p:cNvSpPr txBox="1"/>
          <p:nvPr/>
        </p:nvSpPr>
        <p:spPr bwMode="auto">
          <a:xfrm>
            <a:off x="468313" y="276225"/>
            <a:ext cx="38163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684213" y="976313"/>
            <a:ext cx="38163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31850" y="1495425"/>
            <a:ext cx="2803525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76438" y="1560513"/>
            <a:ext cx="563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Where are they going?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65325" y="2103438"/>
            <a:ext cx="64849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cs typeface="Arial" panose="020B0604020202020204" pitchFamily="34" charset="0"/>
              </a:rPr>
              <a:t>They are going to the bus stop.</a:t>
            </a:r>
          </a:p>
        </p:txBody>
      </p:sp>
      <p:pic>
        <p:nvPicPr>
          <p:cNvPr id="15368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6538" y="162242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6538" y="212407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1949450"/>
            <a:ext cx="628967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标题 2"/>
          <p:cNvSpPr txBox="1"/>
          <p:nvPr/>
        </p:nvSpPr>
        <p:spPr bwMode="auto">
          <a:xfrm>
            <a:off x="468313" y="276225"/>
            <a:ext cx="38163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684213" y="976313"/>
            <a:ext cx="38163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talk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31850" y="1495425"/>
            <a:ext cx="1579563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标注 5"/>
          <p:cNvSpPr/>
          <p:nvPr/>
        </p:nvSpPr>
        <p:spPr>
          <a:xfrm>
            <a:off x="971550" y="1646238"/>
            <a:ext cx="5357813" cy="549275"/>
          </a:xfrm>
          <a:prstGeom prst="wedgeRoundRectCallout">
            <a:avLst>
              <a:gd name="adj1" fmla="val 268"/>
              <a:gd name="adj2" fmla="val 19605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Are they going to the shop, too?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1576388" y="5364163"/>
            <a:ext cx="6596062" cy="1008062"/>
          </a:xfrm>
          <a:prstGeom prst="wedgeRoundRectCallout">
            <a:avLst>
              <a:gd name="adj1" fmla="val -22918"/>
              <a:gd name="adj2" fmla="val -9610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No, they aren’t. They are going to the bus stop. They are going to the cinema.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752600"/>
            <a:ext cx="392112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6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5591175"/>
            <a:ext cx="4413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 txBox="1"/>
          <p:nvPr/>
        </p:nvSpPr>
        <p:spPr bwMode="auto">
          <a:xfrm>
            <a:off x="468313" y="276225"/>
            <a:ext cx="38163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84213" y="976313"/>
            <a:ext cx="38163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talk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31850" y="1495425"/>
            <a:ext cx="1579563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684213" y="1593850"/>
            <a:ext cx="7775575" cy="6429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  Alice: Where are you going?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84213" y="2260600"/>
            <a:ext cx="7775575" cy="6429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Kitty &amp; Colin: We are going home.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65163" y="2927350"/>
            <a:ext cx="7815262" cy="8302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  Alice: Where is Li Shan going? Is she   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            going home, too?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03263" y="3795713"/>
            <a:ext cx="7737475" cy="7842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Kitty &amp; Colin: No, she isn't. She is going to the  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            shop.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03263" y="4625975"/>
            <a:ext cx="7775575" cy="6429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  Alice: Are they going to the shop, too?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84213" y="5308600"/>
            <a:ext cx="7775575" cy="11858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  Kitty: No, they aren't. They are going to   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          the bus stop. They are going to the  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           cinema.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1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1735138"/>
            <a:ext cx="412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2459038"/>
            <a:ext cx="4127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13" y="3195638"/>
            <a:ext cx="4032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4017963"/>
            <a:ext cx="412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4872038"/>
            <a:ext cx="40957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6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5784850"/>
            <a:ext cx="4413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92075" y="1457325"/>
            <a:ext cx="5978525" cy="1200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Read it by yourselves for one minute.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自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读对话一分钟。</a:t>
            </a:r>
          </a:p>
        </p:txBody>
      </p:sp>
      <p:grpSp>
        <p:nvGrpSpPr>
          <p:cNvPr id="20483" name="Group 3"/>
          <p:cNvGrpSpPr/>
          <p:nvPr/>
        </p:nvGrpSpPr>
        <p:grpSpPr bwMode="auto">
          <a:xfrm>
            <a:off x="180975" y="3119438"/>
            <a:ext cx="4319588" cy="2736850"/>
            <a:chOff x="-103" y="464"/>
            <a:chExt cx="3084" cy="1001"/>
          </a:xfrm>
        </p:grpSpPr>
        <p:sp>
          <p:nvSpPr>
            <p:cNvPr id="20499" name="AutoShape 50"/>
            <p:cNvSpPr>
              <a:spLocks noChangeArrowheads="1"/>
            </p:cNvSpPr>
            <p:nvPr/>
          </p:nvSpPr>
          <p:spPr bwMode="auto">
            <a:xfrm>
              <a:off x="-103" y="464"/>
              <a:ext cx="3084" cy="1001"/>
            </a:xfrm>
            <a:prstGeom prst="roundRect">
              <a:avLst>
                <a:gd name="adj" fmla="val 16667"/>
              </a:avLst>
            </a:prstGeom>
            <a:solidFill>
              <a:srgbClr val="E0F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600"/>
            </a:p>
          </p:txBody>
        </p:sp>
        <p:sp>
          <p:nvSpPr>
            <p:cNvPr id="5" name="Text Box 51"/>
            <p:cNvSpPr txBox="1">
              <a:spLocks noChangeArrowheads="1"/>
            </p:cNvSpPr>
            <p:nvPr/>
          </p:nvSpPr>
          <p:spPr bwMode="auto">
            <a:xfrm>
              <a:off x="4" y="540"/>
              <a:ext cx="773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800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  <a:ea typeface="+mn-ea"/>
                </a:rPr>
                <a:t>Tips:</a:t>
              </a:r>
              <a:endPara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</a:endParaRPr>
            </a:p>
          </p:txBody>
        </p:sp>
        <p:sp>
          <p:nvSpPr>
            <p:cNvPr id="6" name="Text Box 52"/>
            <p:cNvSpPr txBox="1">
              <a:spLocks noChangeArrowheads="1"/>
            </p:cNvSpPr>
            <p:nvPr/>
          </p:nvSpPr>
          <p:spPr bwMode="auto">
            <a:xfrm>
              <a:off x="-49" y="787"/>
              <a:ext cx="2970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24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当你自己朗读时，遇到不会读或不明白意思的单词或句子，可以把它圈起来，请教同学或老师！</a:t>
              </a:r>
              <a:endPara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830763" y="1689100"/>
            <a:ext cx="3962400" cy="4103688"/>
          </a:xfrm>
          <a:prstGeom prst="ellipse">
            <a:avLst/>
          </a:prstGeom>
          <a:solidFill>
            <a:srgbClr val="5BC4ED"/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8" name="Group 10"/>
          <p:cNvGrpSpPr/>
          <p:nvPr/>
        </p:nvGrpSpPr>
        <p:grpSpPr bwMode="auto">
          <a:xfrm>
            <a:off x="5776631" y="5859748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  <a:solidFill>
              <a:srgbClr val="5BC4ED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  <a:solidFill>
              <a:srgbClr val="5BC4ED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  <a:solidFill>
              <a:srgbClr val="5BC4ED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  <a:solidFill>
              <a:srgbClr val="5BC4ED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20486" name="WordArt 18"/>
          <p:cNvSpPr>
            <a:spLocks noChangeArrowheads="1" noChangeShapeType="1"/>
          </p:cNvSpPr>
          <p:nvPr/>
        </p:nvSpPr>
        <p:spPr bwMode="auto">
          <a:xfrm>
            <a:off x="5588000" y="1363663"/>
            <a:ext cx="2357438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8374063" y="2697163"/>
            <a:ext cx="701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50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8307388" y="4529138"/>
            <a:ext cx="49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40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6554788" y="1549400"/>
            <a:ext cx="64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60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6545263" y="5486400"/>
            <a:ext cx="66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30</a:t>
            </a: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4870450" y="4484688"/>
            <a:ext cx="55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20</a:t>
            </a: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4727575" y="2735263"/>
            <a:ext cx="55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5124450" y="1936750"/>
            <a:ext cx="3373438" cy="3497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21" name="Group 21"/>
          <p:cNvGrpSpPr/>
          <p:nvPr/>
        </p:nvGrpSpPr>
        <p:grpSpPr bwMode="auto">
          <a:xfrm>
            <a:off x="6669088" y="2079625"/>
            <a:ext cx="150812" cy="3206750"/>
            <a:chOff x="0" y="0"/>
            <a:chExt cx="364" cy="1451"/>
          </a:xfrm>
        </p:grpSpPr>
        <p:sp>
          <p:nvSpPr>
            <p:cNvPr id="20497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FFE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20498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0495" name="Oval 24"/>
          <p:cNvSpPr>
            <a:spLocks noChangeArrowheads="1"/>
          </p:cNvSpPr>
          <p:nvPr/>
        </p:nvSpPr>
        <p:spPr bwMode="auto">
          <a:xfrm>
            <a:off x="6365875" y="3405188"/>
            <a:ext cx="681038" cy="706437"/>
          </a:xfrm>
          <a:prstGeom prst="ellipse">
            <a:avLst/>
          </a:prstGeom>
          <a:solidFill>
            <a:srgbClr val="FFE8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20496" name="标题 2"/>
          <p:cNvSpPr txBox="1"/>
          <p:nvPr/>
        </p:nvSpPr>
        <p:spPr bwMode="auto">
          <a:xfrm>
            <a:off x="336550" y="317500"/>
            <a:ext cx="38163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6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6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09035ebb1f1e43bf7d3261fcdb0433447c851"/>
  <p:tag name="ISPRING_RESOURCE_PATHS_HASH_PRESENTER" val="163377f26ae931f89d29b53ca96b2094dfe73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550</Words>
  <Application>Microsoft Office PowerPoint</Application>
  <PresentationFormat>全屏显示(4:3)</PresentationFormat>
  <Paragraphs>112</Paragraphs>
  <Slides>15</Slides>
  <Notes>11</Notes>
  <HiddenSlides>0</HiddenSlides>
  <MMClips>12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黑体</vt:lpstr>
      <vt:lpstr>华文行楷</vt:lpstr>
      <vt:lpstr>楷体_GB2312</vt:lpstr>
      <vt:lpstr>宋体</vt:lpstr>
      <vt:lpstr>微软雅黑</vt:lpstr>
      <vt:lpstr>优教通专用字体logo</vt:lpstr>
      <vt:lpstr>幼圆</vt:lpstr>
      <vt:lpstr>Arial</vt:lpstr>
      <vt:lpstr>Arial Black</vt:lpstr>
      <vt:lpstr>Calibri</vt:lpstr>
      <vt:lpstr>Comic Sans MS</vt:lpstr>
      <vt:lpstr>Tahoma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2023-01-16T22:55:37Z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B54F40978FC44C93A4212EFB548F370F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